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44" r:id="rId2"/>
    <p:sldId id="283" r:id="rId3"/>
    <p:sldId id="273" r:id="rId4"/>
    <p:sldId id="274" r:id="rId5"/>
    <p:sldId id="288" r:id="rId6"/>
    <p:sldId id="290" r:id="rId7"/>
    <p:sldId id="291" r:id="rId8"/>
    <p:sldId id="289" r:id="rId9"/>
    <p:sldId id="292" r:id="rId10"/>
    <p:sldId id="276" r:id="rId11"/>
    <p:sldId id="279" r:id="rId12"/>
    <p:sldId id="284" r:id="rId13"/>
    <p:sldId id="287" r:id="rId14"/>
    <p:sldId id="285" r:id="rId15"/>
    <p:sldId id="286" r:id="rId16"/>
    <p:sldId id="272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74336-E8EA-45E8-8971-3F8CDAAEC9F6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F26E4-9698-42B4-97D0-2BFD4039E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86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67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7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54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2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73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8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2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8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0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7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25732-CD40-4AC4-97EC-B011C61241B8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2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118" y="420743"/>
            <a:ext cx="10261710" cy="53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3384331" y="2774731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Μαθαίνω Ελληνικά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6889531" y="5691352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>
                <a:solidFill>
                  <a:schemeClr val="tx1"/>
                </a:solidFill>
              </a:rPr>
              <a:t>Δρ</a:t>
            </a:r>
            <a:r>
              <a:rPr lang="el-GR" dirty="0">
                <a:solidFill>
                  <a:schemeClr val="tx1"/>
                </a:solidFill>
              </a:rPr>
              <a:t> Ελένη Χαραλάμπους 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919655" y="5678049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3.Συνδυασμοί  ΓΓ &amp; ΓΚ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277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Το νέο νηπιαγωγείο που ονειρεύομαι : Καρτέλες με το γκ και ...">
            <a:extLst>
              <a:ext uri="{FF2B5EF4-FFF2-40B4-BE49-F238E27FC236}">
                <a16:creationId xmlns:a16="http://schemas.microsoft.com/office/drawing/2014/main" id="{7AE0BC49-B407-B1D7-2373-F58114257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21"/>
            <a:ext cx="12083143" cy="653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Αγκινάρα που απομονώνεται στο άσπρο υπόβαθρο Απεικόνιση αποθεμάτων -  εικονογραφία από : 45532235">
            <a:extLst>
              <a:ext uri="{FF2B5EF4-FFF2-40B4-BE49-F238E27FC236}">
                <a16:creationId xmlns:a16="http://schemas.microsoft.com/office/drawing/2014/main" id="{22B9E52A-FFE3-4868-BB8F-638EE6FA4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55" y="1355834"/>
            <a:ext cx="2632842" cy="120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970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Βάλε γ, κ ή γκ - Online άσκηση για την Α' Δημοτικού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4" t="20627" r="434" b="40386"/>
          <a:stretch/>
        </p:blipFill>
        <p:spPr bwMode="auto">
          <a:xfrm>
            <a:off x="1237028" y="248926"/>
            <a:ext cx="8874126" cy="557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053272" y="4721441"/>
            <a:ext cx="275107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>
                <a:solidFill>
                  <a:srgbClr val="000000"/>
                </a:solidFill>
                <a:latin typeface="WR_Korean"/>
              </a:rPr>
              <a:t>moon</a:t>
            </a:r>
            <a:endParaRPr lang="el-GR" sz="8000" dirty="0"/>
          </a:p>
        </p:txBody>
      </p:sp>
      <p:sp>
        <p:nvSpPr>
          <p:cNvPr id="3" name="Rectangle 2"/>
          <p:cNvSpPr/>
          <p:nvPr/>
        </p:nvSpPr>
        <p:spPr>
          <a:xfrm>
            <a:off x="420699" y="5013828"/>
            <a:ext cx="192552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000000"/>
                </a:solidFill>
                <a:latin typeface="WR_Korean"/>
              </a:rPr>
              <a:t>snail</a:t>
            </a:r>
            <a:endParaRPr lang="el-GR" sz="6600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14D9957C-2C2F-4734-A825-0477DB3A7E5D}"/>
              </a:ext>
            </a:extLst>
          </p:cNvPr>
          <p:cNvSpPr/>
          <p:nvPr/>
        </p:nvSpPr>
        <p:spPr>
          <a:xfrm>
            <a:off x="420699" y="4929352"/>
            <a:ext cx="2017701" cy="1192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2E7E3B77-2A86-4E10-8D27-D9D753BBE93E}"/>
              </a:ext>
            </a:extLst>
          </p:cNvPr>
          <p:cNvSpPr/>
          <p:nvPr/>
        </p:nvSpPr>
        <p:spPr>
          <a:xfrm>
            <a:off x="9153619" y="4822656"/>
            <a:ext cx="2751074" cy="1192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319728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γιαγιά εγγονών το πάρκο τη&amp; ελεύθερη απεικόνιση δικαιώματος">
            <a:extLst>
              <a:ext uri="{FF2B5EF4-FFF2-40B4-BE49-F238E27FC236}">
                <a16:creationId xmlns:a16="http://schemas.microsoft.com/office/drawing/2014/main" id="{99B04F21-AE72-4DD2-92FA-9618CC579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6842"/>
            <a:ext cx="6858000" cy="393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Φυσαλίδα σκέψης: Σύννεφο 2">
            <a:extLst>
              <a:ext uri="{FF2B5EF4-FFF2-40B4-BE49-F238E27FC236}">
                <a16:creationId xmlns:a16="http://schemas.microsoft.com/office/drawing/2014/main" id="{84431C4C-5F18-4C0E-9B8D-F5CE7E455EBC}"/>
              </a:ext>
            </a:extLst>
          </p:cNvPr>
          <p:cNvSpPr/>
          <p:nvPr/>
        </p:nvSpPr>
        <p:spPr>
          <a:xfrm>
            <a:off x="7422931" y="1200808"/>
            <a:ext cx="4204138" cy="2396358"/>
          </a:xfrm>
          <a:prstGeom prst="cloudCallou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Το εγγόνι  μου η Μαρία !</a:t>
            </a:r>
            <a:endParaRPr lang="el-CY" sz="3200" dirty="0"/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5CF11677-2263-4FEA-ACDC-4279D3B82DDF}"/>
              </a:ext>
            </a:extLst>
          </p:cNvPr>
          <p:cNvSpPr/>
          <p:nvPr/>
        </p:nvSpPr>
        <p:spPr>
          <a:xfrm>
            <a:off x="840828" y="417787"/>
            <a:ext cx="4204138" cy="2396358"/>
          </a:xfrm>
          <a:prstGeom prst="cloudCallou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Η γιαγιά  μου η Μαρία  !</a:t>
            </a:r>
            <a:endParaRPr lang="el-CY" sz="4400" dirty="0"/>
          </a:p>
        </p:txBody>
      </p:sp>
    </p:spTree>
    <p:extLst>
      <p:ext uri="{BB962C8B-B14F-4D97-AF65-F5344CB8AC3E}">
        <p14:creationId xmlns:p14="http://schemas.microsoft.com/office/powerpoint/2010/main" val="3947328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γιαγιά εγγονών το πάρκο τη&amp; ελεύθερη απεικόνιση δικαιώματος">
            <a:extLst>
              <a:ext uri="{FF2B5EF4-FFF2-40B4-BE49-F238E27FC236}">
                <a16:creationId xmlns:a16="http://schemas.microsoft.com/office/drawing/2014/main" id="{99B04F21-AE72-4DD2-92FA-9618CC579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938" y="346842"/>
            <a:ext cx="9984828" cy="586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5CF11677-2263-4FEA-ACDC-4279D3B82DDF}"/>
              </a:ext>
            </a:extLst>
          </p:cNvPr>
          <p:cNvSpPr/>
          <p:nvPr/>
        </p:nvSpPr>
        <p:spPr>
          <a:xfrm>
            <a:off x="1103584" y="299545"/>
            <a:ext cx="4834759" cy="3129455"/>
          </a:xfrm>
          <a:prstGeom prst="cloudCallou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Η γιαγιά μου  ονομάζεται _____  !</a:t>
            </a:r>
            <a:endParaRPr lang="el-CY" sz="4400" dirty="0"/>
          </a:p>
        </p:txBody>
      </p:sp>
    </p:spTree>
    <p:extLst>
      <p:ext uri="{BB962C8B-B14F-4D97-AF65-F5344CB8AC3E}">
        <p14:creationId xmlns:p14="http://schemas.microsoft.com/office/powerpoint/2010/main" val="2171102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rving restaurant guests with safety measures semi flat color vector  characters | Premium Vector">
            <a:extLst>
              <a:ext uri="{FF2B5EF4-FFF2-40B4-BE49-F238E27FC236}">
                <a16:creationId xmlns:a16="http://schemas.microsoft.com/office/drawing/2014/main" id="{D1B29114-96D6-4C2F-B675-6B6FD9C56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464" y="2575035"/>
            <a:ext cx="4928391" cy="373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2B5F20D9-4521-4940-B389-CF576A7E993B}"/>
              </a:ext>
            </a:extLst>
          </p:cNvPr>
          <p:cNvSpPr/>
          <p:nvPr/>
        </p:nvSpPr>
        <p:spPr>
          <a:xfrm>
            <a:off x="3668111" y="388883"/>
            <a:ext cx="4440621" cy="2186152"/>
          </a:xfrm>
          <a:prstGeom prst="cloud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Στη σαλάτα θέλετε α</a:t>
            </a:r>
            <a:r>
              <a:rPr lang="el-GR" sz="3600" dirty="0">
                <a:solidFill>
                  <a:srgbClr val="FF0000"/>
                </a:solidFill>
              </a:rPr>
              <a:t>γγ</a:t>
            </a:r>
            <a:r>
              <a:rPr lang="el-GR" sz="3600" dirty="0">
                <a:solidFill>
                  <a:schemeClr val="tx1"/>
                </a:solidFill>
              </a:rPr>
              <a:t>ούρι;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ADAA33E9-DB10-4115-9292-B1238AF9AF24}"/>
              </a:ext>
            </a:extLst>
          </p:cNvPr>
          <p:cNvSpPr/>
          <p:nvPr/>
        </p:nvSpPr>
        <p:spPr>
          <a:xfrm>
            <a:off x="6484883" y="2538249"/>
            <a:ext cx="4440621" cy="1744717"/>
          </a:xfrm>
          <a:prstGeom prst="cloud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Όχι, ευχαριστώ  !</a:t>
            </a:r>
            <a:endParaRPr lang="el-CY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149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rving restaurant guests with safety measures semi flat color vector  characters | Premium Vector">
            <a:extLst>
              <a:ext uri="{FF2B5EF4-FFF2-40B4-BE49-F238E27FC236}">
                <a16:creationId xmlns:a16="http://schemas.microsoft.com/office/drawing/2014/main" id="{D1B29114-96D6-4C2F-B675-6B6FD9C56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464" y="2575035"/>
            <a:ext cx="4928391" cy="373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2B5F20D9-4521-4940-B389-CF576A7E993B}"/>
              </a:ext>
            </a:extLst>
          </p:cNvPr>
          <p:cNvSpPr/>
          <p:nvPr/>
        </p:nvSpPr>
        <p:spPr>
          <a:xfrm>
            <a:off x="3668111" y="388883"/>
            <a:ext cx="4440621" cy="2186152"/>
          </a:xfrm>
          <a:prstGeom prst="cloud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Στη σαλάτα θέλετε</a:t>
            </a:r>
          </a:p>
          <a:p>
            <a:pPr algn="ctr"/>
            <a:r>
              <a:rPr lang="el-GR" sz="3600" dirty="0">
                <a:solidFill>
                  <a:schemeClr val="tx1"/>
                </a:solidFill>
              </a:rPr>
              <a:t>_________ ;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ADAA33E9-DB10-4115-9292-B1238AF9AF24}"/>
              </a:ext>
            </a:extLst>
          </p:cNvPr>
          <p:cNvSpPr/>
          <p:nvPr/>
        </p:nvSpPr>
        <p:spPr>
          <a:xfrm>
            <a:off x="6484883" y="2538249"/>
            <a:ext cx="4440621" cy="1744717"/>
          </a:xfrm>
          <a:prstGeom prst="cloud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Όχι, ευχαριστώ  !</a:t>
            </a:r>
            <a:endParaRPr lang="el-CY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45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571500"/>
            <a:ext cx="79152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1418897" y="567559"/>
            <a:ext cx="3373820" cy="1292772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5985642" y="173421"/>
            <a:ext cx="3373820" cy="1292772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783021" y="3704898"/>
            <a:ext cx="3373820" cy="1292772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4566745" y="4993728"/>
            <a:ext cx="3373820" cy="1292772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8571187" y="3326524"/>
            <a:ext cx="3373820" cy="1292772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777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E0B05C0D-0A31-4C75-AACD-F33CED55A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083"/>
            <a:ext cx="3617638" cy="328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914400" y="903890"/>
            <a:ext cx="1713186" cy="11561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Ημερομηνία : </a:t>
            </a:r>
            <a:endParaRPr lang="el-CY" dirty="0">
              <a:solidFill>
                <a:schemeClr val="tx1"/>
              </a:solidFill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5BA26C2C-A6C8-4B2D-B0BF-5DDAF349E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454" y="2990541"/>
            <a:ext cx="5473263" cy="3283958"/>
          </a:xfrm>
          <a:prstGeom prst="rect">
            <a:avLst/>
          </a:prstGeom>
        </p:spPr>
      </p:pic>
      <p:pic>
        <p:nvPicPr>
          <p:cNvPr id="8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BD00BE73-7389-4008-AAF3-A1D8934FF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1114095" y="3513083"/>
            <a:ext cx="1870843" cy="276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84B4189D-1D63-4D3E-B004-968722E443C2}"/>
              </a:ext>
            </a:extLst>
          </p:cNvPr>
          <p:cNvSpPr/>
          <p:nvPr/>
        </p:nvSpPr>
        <p:spPr>
          <a:xfrm>
            <a:off x="5990897" y="483476"/>
            <a:ext cx="3909848" cy="2039007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Πάω να φάω ένα αγγούρι !</a:t>
            </a:r>
            <a:endParaRPr lang="el-CY" sz="3200" dirty="0"/>
          </a:p>
        </p:txBody>
      </p:sp>
    </p:spTree>
    <p:extLst>
      <p:ext uri="{BB962C8B-B14F-4D97-AF65-F5344CB8AC3E}">
        <p14:creationId xmlns:p14="http://schemas.microsoft.com/office/powerpoint/2010/main" val="2573521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Όλα του σχολείου εύκολ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266698"/>
            <a:ext cx="11268563" cy="608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53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Τα δίψηφα &quot;γκ&quot; και &quot;γγ&quot;">
            <a:extLst>
              <a:ext uri="{FF2B5EF4-FFF2-40B4-BE49-F238E27FC236}">
                <a16:creationId xmlns:a16="http://schemas.microsoft.com/office/drawing/2014/main" id="{DEF33A83-FF6D-CBA5-4173-6204264D17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49" r="50714" b="13175"/>
          <a:stretch/>
        </p:blipFill>
        <p:spPr bwMode="auto">
          <a:xfrm>
            <a:off x="3429000" y="1480458"/>
            <a:ext cx="6008914" cy="346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153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Το νέο νηπιαγωγείο που ονειρεύομαι : Καρτέλες με το γκ και ...">
            <a:extLst>
              <a:ext uri="{FF2B5EF4-FFF2-40B4-BE49-F238E27FC236}">
                <a16:creationId xmlns:a16="http://schemas.microsoft.com/office/drawing/2014/main" id="{7AE0BC49-B407-B1D7-2373-F58114257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70"/>
          <a:stretch/>
        </p:blipFill>
        <p:spPr bwMode="auto">
          <a:xfrm>
            <a:off x="1" y="-63062"/>
            <a:ext cx="3836276" cy="653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Αγκινάρα που απομονώνεται στο άσπρο υπόβαθρο Απεικόνιση αποθεμάτων -  εικονογραφία από : 45532235">
            <a:extLst>
              <a:ext uri="{FF2B5EF4-FFF2-40B4-BE49-F238E27FC236}">
                <a16:creationId xmlns:a16="http://schemas.microsoft.com/office/drawing/2014/main" id="{22B9E52A-FFE3-4868-BB8F-638EE6FA4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55" y="1355834"/>
            <a:ext cx="2632842" cy="120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50A5BC19-22C6-4F50-8DD9-2E26E3677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713" y="161310"/>
            <a:ext cx="58293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BC9F53E7-893D-428E-BFC4-EDA071238C24}"/>
              </a:ext>
            </a:extLst>
          </p:cNvPr>
          <p:cNvSpPr/>
          <p:nvPr/>
        </p:nvSpPr>
        <p:spPr>
          <a:xfrm>
            <a:off x="3862551" y="4939862"/>
            <a:ext cx="8403021" cy="9669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 ____    </a:t>
            </a:r>
            <a:r>
              <a:rPr lang="el-GR" sz="4000" dirty="0" err="1">
                <a:solidFill>
                  <a:schemeClr val="tx1"/>
                </a:solidFill>
              </a:rPr>
              <a:t>γκ</a:t>
            </a:r>
            <a:r>
              <a:rPr lang="el-GR" sz="4000" dirty="0">
                <a:solidFill>
                  <a:schemeClr val="tx1"/>
                </a:solidFill>
              </a:rPr>
              <a:t> ___  _____ _____  ____</a:t>
            </a:r>
            <a:endParaRPr lang="el-CY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61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Το νέο νηπιαγωγείο που ονειρεύομαι : Καρτέλες με το γκ και ...">
            <a:extLst>
              <a:ext uri="{FF2B5EF4-FFF2-40B4-BE49-F238E27FC236}">
                <a16:creationId xmlns:a16="http://schemas.microsoft.com/office/drawing/2014/main" id="{7AE0BC49-B407-B1D7-2373-F58114257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70"/>
          <a:stretch/>
        </p:blipFill>
        <p:spPr bwMode="auto">
          <a:xfrm>
            <a:off x="1" y="-63062"/>
            <a:ext cx="3836276" cy="653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Αγκινάρα που απομονώνεται στο άσπρο υπόβαθρο Απεικόνιση αποθεμάτων -  εικονογραφία από : 45532235">
            <a:extLst>
              <a:ext uri="{FF2B5EF4-FFF2-40B4-BE49-F238E27FC236}">
                <a16:creationId xmlns:a16="http://schemas.microsoft.com/office/drawing/2014/main" id="{22B9E52A-FFE3-4868-BB8F-638EE6FA4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55" y="1355834"/>
            <a:ext cx="2632842" cy="120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50A5BC19-22C6-4F50-8DD9-2E26E3677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713" y="161310"/>
            <a:ext cx="58293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BC9F53E7-893D-428E-BFC4-EDA071238C24}"/>
              </a:ext>
            </a:extLst>
          </p:cNvPr>
          <p:cNvSpPr/>
          <p:nvPr/>
        </p:nvSpPr>
        <p:spPr>
          <a:xfrm>
            <a:off x="3862551" y="4939862"/>
            <a:ext cx="8403021" cy="9669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 ____    </a:t>
            </a:r>
            <a:r>
              <a:rPr lang="el-GR" sz="4000" dirty="0" err="1">
                <a:solidFill>
                  <a:schemeClr val="tx1"/>
                </a:solidFill>
              </a:rPr>
              <a:t>γκ</a:t>
            </a:r>
            <a:r>
              <a:rPr lang="el-GR" sz="4000" dirty="0">
                <a:solidFill>
                  <a:schemeClr val="tx1"/>
                </a:solidFill>
              </a:rPr>
              <a:t> ___  _____ _____  ____  __</a:t>
            </a:r>
            <a:endParaRPr lang="el-CY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939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Το νέο νηπιαγωγείο που ονειρεύομαι : Καρτέλες με το γκ και ...">
            <a:extLst>
              <a:ext uri="{FF2B5EF4-FFF2-40B4-BE49-F238E27FC236}">
                <a16:creationId xmlns:a16="http://schemas.microsoft.com/office/drawing/2014/main" id="{7AE0BC49-B407-B1D7-2373-F58114257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70"/>
          <a:stretch/>
        </p:blipFill>
        <p:spPr bwMode="auto">
          <a:xfrm>
            <a:off x="1" y="-63062"/>
            <a:ext cx="3836276" cy="653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Αγκινάρα που απομονώνεται στο άσπρο υπόβαθρο Απεικόνιση αποθεμάτων -  εικονογραφία από : 45532235">
            <a:extLst>
              <a:ext uri="{FF2B5EF4-FFF2-40B4-BE49-F238E27FC236}">
                <a16:creationId xmlns:a16="http://schemas.microsoft.com/office/drawing/2014/main" id="{22B9E52A-FFE3-4868-BB8F-638EE6FA4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55" y="1355834"/>
            <a:ext cx="2632842" cy="120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50A5BC19-22C6-4F50-8DD9-2E26E3677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713" y="161310"/>
            <a:ext cx="58293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BC9F53E7-893D-428E-BFC4-EDA071238C24}"/>
              </a:ext>
            </a:extLst>
          </p:cNvPr>
          <p:cNvSpPr/>
          <p:nvPr/>
        </p:nvSpPr>
        <p:spPr>
          <a:xfrm>
            <a:off x="3862551" y="4939862"/>
            <a:ext cx="8403021" cy="9669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 ____   __ ___  __ </a:t>
            </a:r>
            <a:r>
              <a:rPr lang="el-GR" sz="4000" dirty="0" err="1">
                <a:solidFill>
                  <a:schemeClr val="tx1"/>
                </a:solidFill>
              </a:rPr>
              <a:t>γκ</a:t>
            </a:r>
            <a:r>
              <a:rPr lang="el-GR" sz="4000" dirty="0">
                <a:solidFill>
                  <a:schemeClr val="tx1"/>
                </a:solidFill>
              </a:rPr>
              <a:t> ___  __ ___</a:t>
            </a:r>
            <a:endParaRPr lang="el-CY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468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Το νέο νηπιαγωγείο που ονειρεύομαι : Καρτέλες με το γκ και ...">
            <a:extLst>
              <a:ext uri="{FF2B5EF4-FFF2-40B4-BE49-F238E27FC236}">
                <a16:creationId xmlns:a16="http://schemas.microsoft.com/office/drawing/2014/main" id="{7AE0BC49-B407-B1D7-2373-F58114257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70"/>
          <a:stretch/>
        </p:blipFill>
        <p:spPr bwMode="auto">
          <a:xfrm>
            <a:off x="1" y="-63062"/>
            <a:ext cx="3836276" cy="653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Αγκινάρα που απομονώνεται στο άσπρο υπόβαθρο Απεικόνιση αποθεμάτων -  εικονογραφία από : 45532235">
            <a:extLst>
              <a:ext uri="{FF2B5EF4-FFF2-40B4-BE49-F238E27FC236}">
                <a16:creationId xmlns:a16="http://schemas.microsoft.com/office/drawing/2014/main" id="{22B9E52A-FFE3-4868-BB8F-638EE6FA4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55" y="1355834"/>
            <a:ext cx="2632842" cy="120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50A5BC19-22C6-4F50-8DD9-2E26E3677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713" y="161310"/>
            <a:ext cx="58293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BC9F53E7-893D-428E-BFC4-EDA071238C24}"/>
              </a:ext>
            </a:extLst>
          </p:cNvPr>
          <p:cNvSpPr/>
          <p:nvPr/>
        </p:nvSpPr>
        <p:spPr>
          <a:xfrm>
            <a:off x="3862551" y="4939862"/>
            <a:ext cx="8403021" cy="9669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 ____   ______  </a:t>
            </a:r>
            <a:r>
              <a:rPr lang="el-GR" sz="4000" dirty="0" err="1">
                <a:solidFill>
                  <a:schemeClr val="tx1"/>
                </a:solidFill>
              </a:rPr>
              <a:t>γκ</a:t>
            </a:r>
            <a:r>
              <a:rPr lang="el-GR" sz="4000" dirty="0">
                <a:solidFill>
                  <a:schemeClr val="tx1"/>
                </a:solidFill>
              </a:rPr>
              <a:t> ___  _____ _____</a:t>
            </a:r>
            <a:endParaRPr lang="el-CY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132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Το νέο νηπιαγωγείο που ονειρεύομαι : Καρτέλες με το γκ και ...">
            <a:extLst>
              <a:ext uri="{FF2B5EF4-FFF2-40B4-BE49-F238E27FC236}">
                <a16:creationId xmlns:a16="http://schemas.microsoft.com/office/drawing/2014/main" id="{7AE0BC49-B407-B1D7-2373-F58114257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70"/>
          <a:stretch/>
        </p:blipFill>
        <p:spPr bwMode="auto">
          <a:xfrm>
            <a:off x="1" y="-63062"/>
            <a:ext cx="3836276" cy="653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Αγκινάρα που απομονώνεται στο άσπρο υπόβαθρο Απεικόνιση αποθεμάτων -  εικονογραφία από : 45532235">
            <a:extLst>
              <a:ext uri="{FF2B5EF4-FFF2-40B4-BE49-F238E27FC236}">
                <a16:creationId xmlns:a16="http://schemas.microsoft.com/office/drawing/2014/main" id="{22B9E52A-FFE3-4868-BB8F-638EE6FA4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55" y="1355834"/>
            <a:ext cx="2632842" cy="120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50A5BC19-22C6-4F50-8DD9-2E26E3677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713" y="161310"/>
            <a:ext cx="58293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BC9F53E7-893D-428E-BFC4-EDA071238C24}"/>
              </a:ext>
            </a:extLst>
          </p:cNvPr>
          <p:cNvSpPr/>
          <p:nvPr/>
        </p:nvSpPr>
        <p:spPr>
          <a:xfrm>
            <a:off x="3862551" y="4939862"/>
            <a:ext cx="8403021" cy="9669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 ____     </a:t>
            </a:r>
            <a:r>
              <a:rPr lang="el-GR" sz="4000" dirty="0" err="1">
                <a:solidFill>
                  <a:schemeClr val="tx1"/>
                </a:solidFill>
              </a:rPr>
              <a:t>γκ</a:t>
            </a:r>
            <a:r>
              <a:rPr lang="el-GR" sz="4000" dirty="0">
                <a:solidFill>
                  <a:schemeClr val="tx1"/>
                </a:solidFill>
              </a:rPr>
              <a:t> ___  _____ _____</a:t>
            </a:r>
            <a:endParaRPr lang="el-CY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657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99</Words>
  <Application>Microsoft Office PowerPoint</Application>
  <PresentationFormat>Ευρεία οθόνη</PresentationFormat>
  <Paragraphs>25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WR_Korean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αυ   ευ    ει      οι      ου      </dc:title>
  <dc:creator>Teacher</dc:creator>
  <cp:lastModifiedBy>ΕΛΕΝΗ ΧΑΡΑΛΑΜΠΟΥΣ</cp:lastModifiedBy>
  <cp:revision>48</cp:revision>
  <cp:lastPrinted>2025-09-12T08:49:25Z</cp:lastPrinted>
  <dcterms:created xsi:type="dcterms:W3CDTF">2022-09-27T05:20:14Z</dcterms:created>
  <dcterms:modified xsi:type="dcterms:W3CDTF">2025-09-12T15:15:35Z</dcterms:modified>
</cp:coreProperties>
</file>