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357" r:id="rId4"/>
    <p:sldId id="257" r:id="rId5"/>
    <p:sldId id="358" r:id="rId6"/>
    <p:sldId id="258" r:id="rId7"/>
    <p:sldId id="359" r:id="rId8"/>
    <p:sldId id="259" r:id="rId9"/>
    <p:sldId id="360" r:id="rId10"/>
    <p:sldId id="260" r:id="rId11"/>
    <p:sldId id="361" r:id="rId12"/>
    <p:sldId id="261" r:id="rId13"/>
    <p:sldId id="362" r:id="rId14"/>
    <p:sldId id="275" r:id="rId15"/>
    <p:sldId id="366" r:id="rId16"/>
    <p:sldId id="265" r:id="rId17"/>
    <p:sldId id="363" r:id="rId18"/>
    <p:sldId id="274" r:id="rId19"/>
    <p:sldId id="367" r:id="rId20"/>
    <p:sldId id="263" r:id="rId21"/>
    <p:sldId id="368" r:id="rId22"/>
    <p:sldId id="276" r:id="rId23"/>
    <p:sldId id="264" r:id="rId24"/>
    <p:sldId id="262" r:id="rId25"/>
    <p:sldId id="356" r:id="rId26"/>
    <p:sldId id="369" r:id="rId27"/>
    <p:sldId id="272" r:id="rId28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60DCB9-A7E0-444F-23B1-88982D7A6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AD31BD9-A193-AA58-DA36-651C2802B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55A71E-D495-1A52-5431-507EFE3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E51AF1-DF04-D9EC-D577-781669163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F9A760E-3F54-FFC7-4B78-CF48C595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7330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5E66F3-0627-663D-55E3-CC2545E9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C16FF9-D05B-9662-7ABB-4066E2EA1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204356-5D84-CF2C-7ACD-93FF75A8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6A2B32-8CD6-7DE9-3B9C-7B72D922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4EFBE07-EB1F-3EC9-C2BB-23AD5137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902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7D192E8-41E9-8058-1EF0-7DF7A959B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3143EF6-89CA-9B84-7055-D74FB05F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90F818-7B03-9F82-0BEC-B8AF34B9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0C27B4-B01C-3B58-FFB1-95877D68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87E9F3-73D6-4FCA-90C3-E41BDC17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9070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4F32C-7D41-5A3D-C52A-637E7B2B7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CA9C17-FD8F-8588-1052-32007A220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5FEBA2-DC5E-7B21-C93B-5E73D44D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CAEC2D3-6542-ACCF-5483-AA58F052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28BF5C-8757-257B-F8C9-01857140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9396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13D9D8-13E9-61C6-B549-6BF4D2A0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BAC8CD-065A-91F5-8814-49F49D66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AA7A86-0F8B-7380-A3ED-BC9BB3A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99FD65-A8C0-C59F-8E4B-15E47B3C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7DB6AC-5B6E-689A-C4A5-17B33455F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3018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23A39B-C52D-DCF6-B825-9EF2EA03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226074-5133-EFC7-012B-42124DF7F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467B311-61B1-815D-ECC2-8D3676D3D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257F3A-CAD9-5579-A2C5-E7AC3663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AFB4137-B635-CC10-9CA6-20DA2D59F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1A40A64-60AB-C85D-52D4-C56D0E68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667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F5707E-2ADC-7E6F-F0FC-BDA9B37D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5500F3-9A81-EF45-0228-04FE27B51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79CE9E-8EF1-067B-915E-EF7D2803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FA37506-4D84-8255-540D-416BE25E9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C6B18C0-67B2-C439-0B94-9D4261005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BC2E4FD-2055-A4DE-68A2-0E501317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77A860-30CD-5F1D-9AD2-4EC676A0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8825F43-CF2C-43ED-C73E-4E1D8C87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813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8D3EAE-CD86-E0FA-6A48-60BD4A79B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D5CC06B-F993-FC29-AE04-7F648F34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C066318-5EB8-CD04-69C9-587C4F7E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0917867-7CA1-C911-3711-BE0D253C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946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9BD58A6-4639-A89F-1704-B47E4404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0C2B70A-3718-A0AC-2598-79A00719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991C4AD-C2B9-136E-0A81-AA3BB1EB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7516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ACAA54-F889-5D37-5AAD-17019C34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BE988B-2DF6-F805-F372-E179292E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CFDDAA1-1C57-026A-83C9-0797B3452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4F8091-45D7-AB0A-BB44-05637B6E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BE30FC7-EC6A-C8AA-CBDB-E39ABFAE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4AD1E50-62B7-9E30-7305-D186E76C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455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5D4EFB-8003-3A97-93A2-1D012D62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613BD18-29A9-A982-8B10-E9F54B894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16B023B-A912-C164-893F-63F8C838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8D33194-1CFE-879E-EDE8-19E7023FA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EB74359-AB1E-8534-D48C-2E81983E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443B55-BA00-9816-E8E3-AB7CF1AC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984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A7FBF24-CF06-B4BA-23A4-0D18B0FC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B17DBE-5F70-1551-7597-D364D13CD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372DE9-C07A-88F1-DF58-EEA50F207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B22F-430B-4174-9DE1-EE4B349607E6}" type="datetimeFigureOut">
              <a:rPr lang="el-CY" smtClean="0"/>
              <a:t>17/9/2025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CD1D2E7-6D62-78E7-41A8-742A691EB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7BDA60-193A-55ED-35CF-2DEF42151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EB90-6527-4412-ACEA-7E86E0BC5A93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302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6. Σχολικά αντικείμενα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79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bic teaching supplies">
            <a:extLst>
              <a:ext uri="{FF2B5EF4-FFF2-40B4-BE49-F238E27FC236}">
                <a16:creationId xmlns:a16="http://schemas.microsoft.com/office/drawing/2014/main" id="{001E1B73-7BA4-2664-6725-6C64EEC8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03" y="672661"/>
            <a:ext cx="8562073" cy="48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C5AD1AE-A2DA-88DA-B633-5E37C48B7096}"/>
              </a:ext>
            </a:extLst>
          </p:cNvPr>
          <p:cNvSpPr/>
          <p:nvPr/>
        </p:nvSpPr>
        <p:spPr>
          <a:xfrm>
            <a:off x="2748456" y="185806"/>
            <a:ext cx="2895600" cy="80554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μολύβι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ABB2D37-7940-B38F-AF2D-764F768458C4}"/>
              </a:ext>
            </a:extLst>
          </p:cNvPr>
          <p:cNvSpPr/>
          <p:nvPr/>
        </p:nvSpPr>
        <p:spPr>
          <a:xfrm>
            <a:off x="7220553" y="116258"/>
            <a:ext cx="2438400" cy="95917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σβηστήρι/γόμα/ γομολάστιχα  </a:t>
            </a:r>
            <a:endParaRPr lang="el-CY" sz="2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7F7F39-4A34-FA02-D907-010E6FE6F1C0}"/>
              </a:ext>
            </a:extLst>
          </p:cNvPr>
          <p:cNvSpPr/>
          <p:nvPr/>
        </p:nvSpPr>
        <p:spPr>
          <a:xfrm>
            <a:off x="6819096" y="3515067"/>
            <a:ext cx="3059261" cy="67977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στιλό/πένα</a:t>
            </a:r>
            <a:r>
              <a:rPr lang="el-GR" sz="2000" dirty="0"/>
              <a:t> </a:t>
            </a:r>
            <a:endParaRPr lang="el-CY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8837E02-48F2-BEBC-39CF-73F8177FEB06}"/>
              </a:ext>
            </a:extLst>
          </p:cNvPr>
          <p:cNvSpPr/>
          <p:nvPr/>
        </p:nvSpPr>
        <p:spPr>
          <a:xfrm>
            <a:off x="2748456" y="3589768"/>
            <a:ext cx="3059261" cy="63898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κόλλα/γόμα </a:t>
            </a:r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9BC136A-2249-2064-B497-F79668E72B03}"/>
              </a:ext>
            </a:extLst>
          </p:cNvPr>
          <p:cNvSpPr/>
          <p:nvPr/>
        </p:nvSpPr>
        <p:spPr>
          <a:xfrm>
            <a:off x="6621838" y="1944315"/>
            <a:ext cx="3635829" cy="6389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χρωματιστά</a:t>
            </a:r>
            <a:endParaRPr lang="el-CY" sz="4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EB8BA69-5FC0-795E-87B8-BCA1A196A29F}"/>
              </a:ext>
            </a:extLst>
          </p:cNvPr>
          <p:cNvSpPr/>
          <p:nvPr/>
        </p:nvSpPr>
        <p:spPr>
          <a:xfrm>
            <a:off x="2977056" y="2028398"/>
            <a:ext cx="2438400" cy="63898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ψαλίδι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19883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αθαίνω τα σχολικά είδη! – PencilCase.edu.gr">
            <a:extLst>
              <a:ext uri="{FF2B5EF4-FFF2-40B4-BE49-F238E27FC236}">
                <a16:creationId xmlns:a16="http://schemas.microsoft.com/office/drawing/2014/main" id="{397E6281-6866-706A-9F4A-0B778D72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14" y="0"/>
            <a:ext cx="13247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02FE06-03C0-7816-2658-FDDDBFA1F63D}"/>
              </a:ext>
            </a:extLst>
          </p:cNvPr>
          <p:cNvSpPr/>
          <p:nvPr/>
        </p:nvSpPr>
        <p:spPr>
          <a:xfrm>
            <a:off x="6629400" y="5497284"/>
            <a:ext cx="2895600" cy="80554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F6446D-20E4-6989-1F21-2E49E4734CFE}"/>
              </a:ext>
            </a:extLst>
          </p:cNvPr>
          <p:cNvSpPr/>
          <p:nvPr/>
        </p:nvSpPr>
        <p:spPr>
          <a:xfrm>
            <a:off x="2307772" y="5781545"/>
            <a:ext cx="2438400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7595665-005A-466A-A637-23A3240904E6}"/>
              </a:ext>
            </a:extLst>
          </p:cNvPr>
          <p:cNvSpPr/>
          <p:nvPr/>
        </p:nvSpPr>
        <p:spPr>
          <a:xfrm>
            <a:off x="2081799" y="3360844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86AD77-935C-4A5B-A885-C4783DB65049}"/>
              </a:ext>
            </a:extLst>
          </p:cNvPr>
          <p:cNvSpPr/>
          <p:nvPr/>
        </p:nvSpPr>
        <p:spPr>
          <a:xfrm>
            <a:off x="6096000" y="3061300"/>
            <a:ext cx="4193628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127063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70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αθαίνω τα σχολικά είδη! – PencilCase.edu.gr">
            <a:extLst>
              <a:ext uri="{FF2B5EF4-FFF2-40B4-BE49-F238E27FC236}">
                <a16:creationId xmlns:a16="http://schemas.microsoft.com/office/drawing/2014/main" id="{397E6281-6866-706A-9F4A-0B778D726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514" y="0"/>
            <a:ext cx="13247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902FE06-03C0-7816-2658-FDDDBFA1F63D}"/>
              </a:ext>
            </a:extLst>
          </p:cNvPr>
          <p:cNvSpPr/>
          <p:nvPr/>
        </p:nvSpPr>
        <p:spPr>
          <a:xfrm>
            <a:off x="6629400" y="5497284"/>
            <a:ext cx="2895600" cy="80554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μολύβι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CF6446D-20E4-6989-1F21-2E49E4734CFE}"/>
              </a:ext>
            </a:extLst>
          </p:cNvPr>
          <p:cNvSpPr/>
          <p:nvPr/>
        </p:nvSpPr>
        <p:spPr>
          <a:xfrm>
            <a:off x="2307772" y="5781545"/>
            <a:ext cx="2438400" cy="10425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ψαλίδι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7396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page">
            <a:extLst>
              <a:ext uri="{FF2B5EF4-FFF2-40B4-BE49-F238E27FC236}">
                <a16:creationId xmlns:a16="http://schemas.microsoft.com/office/drawing/2014/main" id="{67F11E8D-320F-94FE-B032-31975F3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33375"/>
            <a:ext cx="1200694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7B264D-8D44-4973-A1CE-ACE3D41D7B49}"/>
              </a:ext>
            </a:extLst>
          </p:cNvPr>
          <p:cNvSpPr/>
          <p:nvPr/>
        </p:nvSpPr>
        <p:spPr>
          <a:xfrm>
            <a:off x="830317" y="2039007"/>
            <a:ext cx="10909738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49B86B0-D6A3-49F4-9A65-DFE1370F3903}"/>
              </a:ext>
            </a:extLst>
          </p:cNvPr>
          <p:cNvSpPr/>
          <p:nvPr/>
        </p:nvSpPr>
        <p:spPr>
          <a:xfrm>
            <a:off x="-1" y="6041149"/>
            <a:ext cx="11845159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5FE39B4-C628-4759-B69B-28B2B251F1B0}"/>
              </a:ext>
            </a:extLst>
          </p:cNvPr>
          <p:cNvSpPr/>
          <p:nvPr/>
        </p:nvSpPr>
        <p:spPr>
          <a:xfrm>
            <a:off x="493986" y="4093780"/>
            <a:ext cx="10909738" cy="4834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65866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page">
            <a:extLst>
              <a:ext uri="{FF2B5EF4-FFF2-40B4-BE49-F238E27FC236}">
                <a16:creationId xmlns:a16="http://schemas.microsoft.com/office/drawing/2014/main" id="{67F11E8D-320F-94FE-B032-31975F31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33375"/>
            <a:ext cx="12006943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6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τάξη Στοκ Εικονογραφήσεις, Vectors, &amp; Clipart – (282,501 Στοκ  Εικονογραφήσεις)">
            <a:extLst>
              <a:ext uri="{FF2B5EF4-FFF2-40B4-BE49-F238E27FC236}">
                <a16:creationId xmlns:a16="http://schemas.microsoft.com/office/drawing/2014/main" id="{F8ABFD85-1AD6-4362-BE9B-2A77389E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66" y="4561489"/>
            <a:ext cx="2486476" cy="16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δάσκαλος και μαθητές της τάξης άλγεβρα λυκείου Διανυσματική απεικόνιση -  εικονογραφία από chalkboard, aleut: 177088250">
            <a:extLst>
              <a:ext uri="{FF2B5EF4-FFF2-40B4-BE49-F238E27FC236}">
                <a16:creationId xmlns:a16="http://schemas.microsoft.com/office/drawing/2014/main" id="{BED10ECE-B788-44AC-9F31-98235085F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0038" r="4329" b="10805"/>
          <a:stretch/>
        </p:blipFill>
        <p:spPr bwMode="auto">
          <a:xfrm>
            <a:off x="7231118" y="4655905"/>
            <a:ext cx="3925613" cy="16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6E78150-5E13-45D6-B3D2-65D17C4425B5}"/>
              </a:ext>
            </a:extLst>
          </p:cNvPr>
          <p:cNvSpPr/>
          <p:nvPr/>
        </p:nvSpPr>
        <p:spPr>
          <a:xfrm>
            <a:off x="3888829" y="189186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δημοτικό </a:t>
            </a:r>
            <a:endParaRPr lang="el-CY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66BFC45-3F41-4FA4-9854-6C42C663CB16}"/>
              </a:ext>
            </a:extLst>
          </p:cNvPr>
          <p:cNvSpPr/>
          <p:nvPr/>
        </p:nvSpPr>
        <p:spPr>
          <a:xfrm>
            <a:off x="7814442" y="273269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γυμνάσιο </a:t>
            </a:r>
            <a:endParaRPr lang="el-CY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1DFA0E2-7DA5-423B-925F-27DFE8481E59}"/>
              </a:ext>
            </a:extLst>
          </p:cNvPr>
          <p:cNvSpPr/>
          <p:nvPr/>
        </p:nvSpPr>
        <p:spPr>
          <a:xfrm>
            <a:off x="3888829" y="966952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δάσκαλος  / δασκάλα </a:t>
            </a:r>
            <a:endParaRPr lang="el-CY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110D95F-57A3-40BE-9C39-C73DC2D1EE38}"/>
              </a:ext>
            </a:extLst>
          </p:cNvPr>
          <p:cNvSpPr/>
          <p:nvPr/>
        </p:nvSpPr>
        <p:spPr>
          <a:xfrm>
            <a:off x="7814442" y="961326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καθηγητής  / καθηγήτρια </a:t>
            </a:r>
            <a:endParaRPr lang="el-CY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3549C76-3E07-4B8E-AA4E-84E058E02075}"/>
              </a:ext>
            </a:extLst>
          </p:cNvPr>
          <p:cNvSpPr/>
          <p:nvPr/>
        </p:nvSpPr>
        <p:spPr>
          <a:xfrm>
            <a:off x="3855059" y="1655009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διευθυντής  / διευθύντρια</a:t>
            </a:r>
            <a:endParaRPr lang="el-CY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8D65443-6AFD-4472-8C0B-12CD04CF5AC8}"/>
              </a:ext>
            </a:extLst>
          </p:cNvPr>
          <p:cNvSpPr/>
          <p:nvPr/>
        </p:nvSpPr>
        <p:spPr>
          <a:xfrm>
            <a:off x="7814442" y="1636060"/>
            <a:ext cx="3342289" cy="483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διευθυντής  / διευθύντρια</a:t>
            </a:r>
            <a:endParaRPr lang="el-CY" dirty="0"/>
          </a:p>
        </p:txBody>
      </p:sp>
      <p:pic>
        <p:nvPicPr>
          <p:cNvPr id="1032" name="Picture 8" descr="Τέλειος Άντρας Άνδρας Κινουμενο - Δωρεάν εικόνα στο Pixabay">
            <a:extLst>
              <a:ext uri="{FF2B5EF4-FFF2-40B4-BE49-F238E27FC236}">
                <a16:creationId xmlns:a16="http://schemas.microsoft.com/office/drawing/2014/main" id="{2ECFC83D-EC44-4FA5-AB0D-190DD35D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759" y="2249584"/>
            <a:ext cx="850187" cy="9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ινουμενο Σχεδιο Γυναίκα Σκίτσο - Δωρεάν εικόνα στο Pixabay">
            <a:extLst>
              <a:ext uri="{FF2B5EF4-FFF2-40B4-BE49-F238E27FC236}">
                <a16:creationId xmlns:a16="http://schemas.microsoft.com/office/drawing/2014/main" id="{7DF0D783-09FC-4992-A6C2-BAB2D76FA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9"/>
          <a:stretch/>
        </p:blipFill>
        <p:spPr bwMode="auto">
          <a:xfrm>
            <a:off x="6001407" y="2323540"/>
            <a:ext cx="514805" cy="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Τέλειος Άντρας Άνδρας Κινουμενο - Δωρεάν εικόνα στο Pixabay">
            <a:extLst>
              <a:ext uri="{FF2B5EF4-FFF2-40B4-BE49-F238E27FC236}">
                <a16:creationId xmlns:a16="http://schemas.microsoft.com/office/drawing/2014/main" id="{0FC236CF-F977-4E61-81AA-8EB975C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49" y="2139233"/>
            <a:ext cx="850187" cy="9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Κινουμενο Σχεδιο Γυναίκα Σκίτσο - Δωρεάν εικόνα στο Pixabay">
            <a:extLst>
              <a:ext uri="{FF2B5EF4-FFF2-40B4-BE49-F238E27FC236}">
                <a16:creationId xmlns:a16="http://schemas.microsoft.com/office/drawing/2014/main" id="{C9020B4B-C231-4F74-AB4C-92DE069A0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9"/>
          <a:stretch/>
        </p:blipFill>
        <p:spPr bwMode="auto">
          <a:xfrm>
            <a:off x="9990083" y="2249584"/>
            <a:ext cx="514805" cy="6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Διευθύντρια">
            <a:extLst>
              <a:ext uri="{FF2B5EF4-FFF2-40B4-BE49-F238E27FC236}">
                <a16:creationId xmlns:a16="http://schemas.microsoft.com/office/drawing/2014/main" id="{87116FE2-ADAA-450B-9616-3A0C500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69" y="3496337"/>
            <a:ext cx="1813034" cy="8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Επαναπροκήρυξη - Πρόσκληση εκδήλωσης ενδιαφέροντος για την επιλογή  Διευθυντή/ντριας του ΕΝΕΕΓΥΛ Σκύδρας της Διεύθυνσης Δευτεροβάθμιας  Εκπαίδευσης Πέλλας">
            <a:extLst>
              <a:ext uri="{FF2B5EF4-FFF2-40B4-BE49-F238E27FC236}">
                <a16:creationId xmlns:a16="http://schemas.microsoft.com/office/drawing/2014/main" id="{AA419C7D-4FC5-4906-A04A-F55028773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-272" r="48398" b="272"/>
          <a:stretch/>
        </p:blipFill>
        <p:spPr bwMode="auto">
          <a:xfrm>
            <a:off x="4787201" y="3402356"/>
            <a:ext cx="1289757" cy="9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551CB710-5CFF-47EF-AA14-6BCC983D69CA}"/>
              </a:ext>
            </a:extLst>
          </p:cNvPr>
          <p:cNvCxnSpPr>
            <a:cxnSpLocks/>
          </p:cNvCxnSpPr>
          <p:nvPr/>
        </p:nvCxnSpPr>
        <p:spPr>
          <a:xfrm>
            <a:off x="3310759" y="3195811"/>
            <a:ext cx="8881241" cy="207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B4B4363E-6D36-4408-8B60-AC8417A4F5CF}"/>
              </a:ext>
            </a:extLst>
          </p:cNvPr>
          <p:cNvCxnSpPr>
            <a:cxnSpLocks/>
          </p:cNvCxnSpPr>
          <p:nvPr/>
        </p:nvCxnSpPr>
        <p:spPr>
          <a:xfrm flipH="1">
            <a:off x="7109412" y="3216535"/>
            <a:ext cx="23894" cy="359924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115FE589-21C3-4678-9C6C-696112CED90A}"/>
              </a:ext>
            </a:extLst>
          </p:cNvPr>
          <p:cNvCxnSpPr>
            <a:cxnSpLocks/>
          </p:cNvCxnSpPr>
          <p:nvPr/>
        </p:nvCxnSpPr>
        <p:spPr>
          <a:xfrm>
            <a:off x="3336800" y="3216535"/>
            <a:ext cx="17975" cy="35802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Ευθεία γραμμή σύνδεσης 30">
            <a:extLst>
              <a:ext uri="{FF2B5EF4-FFF2-40B4-BE49-F238E27FC236}">
                <a16:creationId xmlns:a16="http://schemas.microsoft.com/office/drawing/2014/main" id="{C98A6038-881D-417D-9CF0-55F3D722CFB0}"/>
              </a:ext>
            </a:extLst>
          </p:cNvPr>
          <p:cNvCxnSpPr>
            <a:cxnSpLocks/>
          </p:cNvCxnSpPr>
          <p:nvPr/>
        </p:nvCxnSpPr>
        <p:spPr>
          <a:xfrm>
            <a:off x="12065101" y="3223818"/>
            <a:ext cx="0" cy="36341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9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9E0C650C-AD44-2018-5994-2229704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0"/>
            <a:ext cx="1169125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2062149-C92A-4708-8E32-0F362A219AC6}"/>
              </a:ext>
            </a:extLst>
          </p:cNvPr>
          <p:cNvSpPr/>
          <p:nvPr/>
        </p:nvSpPr>
        <p:spPr>
          <a:xfrm>
            <a:off x="736475" y="3429000"/>
            <a:ext cx="2879083" cy="59603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E671487-721C-4870-9A30-F6955973DE03}"/>
              </a:ext>
            </a:extLst>
          </p:cNvPr>
          <p:cNvSpPr/>
          <p:nvPr/>
        </p:nvSpPr>
        <p:spPr>
          <a:xfrm>
            <a:off x="8525014" y="57392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ABA1CC1-B647-4313-B73A-56C7BDEE247B}"/>
              </a:ext>
            </a:extLst>
          </p:cNvPr>
          <p:cNvSpPr/>
          <p:nvPr/>
        </p:nvSpPr>
        <p:spPr>
          <a:xfrm>
            <a:off x="4472902" y="5739236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F1A663F-EACA-437D-B249-33FDDBCD47A4}"/>
              </a:ext>
            </a:extLst>
          </p:cNvPr>
          <p:cNvSpPr/>
          <p:nvPr/>
        </p:nvSpPr>
        <p:spPr>
          <a:xfrm>
            <a:off x="484227" y="5739237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05EA72F-0388-43AD-B1F8-D5B7F93A6DD7}"/>
              </a:ext>
            </a:extLst>
          </p:cNvPr>
          <p:cNvSpPr/>
          <p:nvPr/>
        </p:nvSpPr>
        <p:spPr>
          <a:xfrm>
            <a:off x="4341523" y="32057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F2BADBF-D90D-47C0-A039-D3DFCB18EAB1}"/>
              </a:ext>
            </a:extLst>
          </p:cNvPr>
          <p:cNvSpPr/>
          <p:nvPr/>
        </p:nvSpPr>
        <p:spPr>
          <a:xfrm>
            <a:off x="8997607" y="3205735"/>
            <a:ext cx="2879083" cy="104256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4100541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75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re are many different things that can be seen in this picture, including books and pencils">
            <a:extLst>
              <a:ext uri="{FF2B5EF4-FFF2-40B4-BE49-F238E27FC236}">
                <a16:creationId xmlns:a16="http://schemas.microsoft.com/office/drawing/2014/main" id="{9E0C650C-AD44-2018-5994-2229704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0"/>
            <a:ext cx="1169125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Ιστολόγιο Πληροφορικής: Online Φύλλο Εργασίας: Σχολικά αντικείμενα">
            <a:extLst>
              <a:ext uri="{FF2B5EF4-FFF2-40B4-BE49-F238E27FC236}">
                <a16:creationId xmlns:a16="http://schemas.microsoft.com/office/drawing/2014/main" id="{F555C873-B181-6162-7043-BCDB775D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1" y="130629"/>
            <a:ext cx="11732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5F5634E-8C99-4C78-8E82-52F73E75FF8D}"/>
              </a:ext>
            </a:extLst>
          </p:cNvPr>
          <p:cNvSpPr/>
          <p:nvPr/>
        </p:nvSpPr>
        <p:spPr>
          <a:xfrm>
            <a:off x="3121572" y="872359"/>
            <a:ext cx="6001407" cy="3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1BE93E8-BA17-49EB-A4A3-7B38A2BAD4ED}"/>
              </a:ext>
            </a:extLst>
          </p:cNvPr>
          <p:cNvSpPr/>
          <p:nvPr/>
        </p:nvSpPr>
        <p:spPr>
          <a:xfrm>
            <a:off x="6321972" y="6652298"/>
            <a:ext cx="6001407" cy="3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9841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page">
            <a:extLst>
              <a:ext uri="{FF2B5EF4-FFF2-40B4-BE49-F238E27FC236}">
                <a16:creationId xmlns:a16="http://schemas.microsoft.com/office/drawing/2014/main" id="{6DBABF51-1ABD-12E0-E0BE-C2AEBF710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20159" b="3333"/>
          <a:stretch/>
        </p:blipFill>
        <p:spPr bwMode="auto">
          <a:xfrm>
            <a:off x="283028" y="119743"/>
            <a:ext cx="11996058" cy="66076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69116C-BCDE-EE10-003C-3DA0B868126E}"/>
              </a:ext>
            </a:extLst>
          </p:cNvPr>
          <p:cNvSpPr/>
          <p:nvPr/>
        </p:nvSpPr>
        <p:spPr>
          <a:xfrm>
            <a:off x="468087" y="4180114"/>
            <a:ext cx="10580914" cy="4354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386A637-1BC5-6333-0D8F-0DF22C405B6C}"/>
              </a:ext>
            </a:extLst>
          </p:cNvPr>
          <p:cNvSpPr/>
          <p:nvPr/>
        </p:nvSpPr>
        <p:spPr>
          <a:xfrm>
            <a:off x="6281057" y="2960914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0EF6EF7-D654-3C44-3C51-CE7BD716F31F}"/>
              </a:ext>
            </a:extLst>
          </p:cNvPr>
          <p:cNvSpPr/>
          <p:nvPr/>
        </p:nvSpPr>
        <p:spPr>
          <a:xfrm>
            <a:off x="6433456" y="3412671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D04C1F9-488C-1420-7FF4-0D5D3E78DEF2}"/>
              </a:ext>
            </a:extLst>
          </p:cNvPr>
          <p:cNvSpPr/>
          <p:nvPr/>
        </p:nvSpPr>
        <p:spPr>
          <a:xfrm>
            <a:off x="5758544" y="3796392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95F10B6-5120-0368-D559-8A8BEBC6B6DF}"/>
              </a:ext>
            </a:extLst>
          </p:cNvPr>
          <p:cNvSpPr/>
          <p:nvPr/>
        </p:nvSpPr>
        <p:spPr>
          <a:xfrm>
            <a:off x="6096000" y="4683579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8CDD2D60-0EBC-E07D-37EA-B7BB111EB0E0}"/>
              </a:ext>
            </a:extLst>
          </p:cNvPr>
          <p:cNvSpPr/>
          <p:nvPr/>
        </p:nvSpPr>
        <p:spPr>
          <a:xfrm>
            <a:off x="6237514" y="5163909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F4C4F6-C4C9-5F05-EEAE-5309321F0959}"/>
              </a:ext>
            </a:extLst>
          </p:cNvPr>
          <p:cNvSpPr/>
          <p:nvPr/>
        </p:nvSpPr>
        <p:spPr>
          <a:xfrm>
            <a:off x="7576458" y="5513613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CD4A66F-E754-C508-3FD8-747DADC5C477}"/>
              </a:ext>
            </a:extLst>
          </p:cNvPr>
          <p:cNvSpPr/>
          <p:nvPr/>
        </p:nvSpPr>
        <p:spPr>
          <a:xfrm>
            <a:off x="7413172" y="5940196"/>
            <a:ext cx="3635829" cy="315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DE8B60A6-7AE1-44E2-8E24-9CBA13E6F008}"/>
              </a:ext>
            </a:extLst>
          </p:cNvPr>
          <p:cNvSpPr/>
          <p:nvPr/>
        </p:nvSpPr>
        <p:spPr>
          <a:xfrm>
            <a:off x="468087" y="98722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l-CY" dirty="0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76749056-67FC-4386-990C-E20C81CB3CBA}"/>
              </a:ext>
            </a:extLst>
          </p:cNvPr>
          <p:cNvSpPr/>
          <p:nvPr/>
        </p:nvSpPr>
        <p:spPr>
          <a:xfrm>
            <a:off x="5159269" y="122332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l-CY" dirty="0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064380C8-F902-4CE7-8D3F-8CF0358802E9}"/>
              </a:ext>
            </a:extLst>
          </p:cNvPr>
          <p:cNvSpPr/>
          <p:nvPr/>
        </p:nvSpPr>
        <p:spPr>
          <a:xfrm>
            <a:off x="2496584" y="122332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l-CY" dirty="0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DB3CEB4D-9949-466E-9859-E64F1F30B104}"/>
              </a:ext>
            </a:extLst>
          </p:cNvPr>
          <p:cNvSpPr/>
          <p:nvPr/>
        </p:nvSpPr>
        <p:spPr>
          <a:xfrm>
            <a:off x="9620156" y="-133350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l-CY" dirty="0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5D726868-2814-434F-B3DE-546C4CE0140E}"/>
              </a:ext>
            </a:extLst>
          </p:cNvPr>
          <p:cNvSpPr/>
          <p:nvPr/>
        </p:nvSpPr>
        <p:spPr>
          <a:xfrm>
            <a:off x="6514914" y="27214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l-CY" dirty="0"/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ACD5DB16-D44E-482B-83B7-6BBA42E5485A}"/>
              </a:ext>
            </a:extLst>
          </p:cNvPr>
          <p:cNvSpPr/>
          <p:nvPr/>
        </p:nvSpPr>
        <p:spPr>
          <a:xfrm>
            <a:off x="3668487" y="45958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l-CY" dirty="0"/>
          </a:p>
        </p:txBody>
      </p:sp>
      <p:sp>
        <p:nvSpPr>
          <p:cNvPr id="17" name="Οβάλ 16">
            <a:extLst>
              <a:ext uri="{FF2B5EF4-FFF2-40B4-BE49-F238E27FC236}">
                <a16:creationId xmlns:a16="http://schemas.microsoft.com/office/drawing/2014/main" id="{5B255F29-96A4-41BB-880D-916E52A40A3C}"/>
              </a:ext>
            </a:extLst>
          </p:cNvPr>
          <p:cNvSpPr/>
          <p:nvPr/>
        </p:nvSpPr>
        <p:spPr>
          <a:xfrm>
            <a:off x="10437150" y="1111399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l-CY" dirty="0"/>
          </a:p>
        </p:txBody>
      </p:sp>
      <p:sp>
        <p:nvSpPr>
          <p:cNvPr id="18" name="Οβάλ 17">
            <a:extLst>
              <a:ext uri="{FF2B5EF4-FFF2-40B4-BE49-F238E27FC236}">
                <a16:creationId xmlns:a16="http://schemas.microsoft.com/office/drawing/2014/main" id="{3497943C-1989-48F8-B4B1-EBB81D829512}"/>
              </a:ext>
            </a:extLst>
          </p:cNvPr>
          <p:cNvSpPr/>
          <p:nvPr/>
        </p:nvSpPr>
        <p:spPr>
          <a:xfrm>
            <a:off x="7576458" y="930166"/>
            <a:ext cx="898258" cy="7526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10912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θέατρο Στοκ Εικονογραφήσεις, Vectors, &amp; Clipart – (249,733 Στοκ  Εικονογραφήσεις)">
            <a:extLst>
              <a:ext uri="{FF2B5EF4-FFF2-40B4-BE49-F238E27FC236}">
                <a16:creationId xmlns:a16="http://schemas.microsoft.com/office/drawing/2014/main" id="{091186AF-6659-430F-89EA-1975B4AD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0" y="462455"/>
            <a:ext cx="11337845" cy="619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8B3A5FB-8604-4BCA-B9AB-47BD2371D4EC}"/>
              </a:ext>
            </a:extLst>
          </p:cNvPr>
          <p:cNvSpPr/>
          <p:nvPr/>
        </p:nvSpPr>
        <p:spPr>
          <a:xfrm>
            <a:off x="3584027" y="2919248"/>
            <a:ext cx="5927834" cy="1019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Παραγωγή προφορικού  λόγου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4,424,425 Kırtasiye dükkanı Stok İlüstrasyon | Depositphotos">
            <a:extLst>
              <a:ext uri="{FF2B5EF4-FFF2-40B4-BE49-F238E27FC236}">
                <a16:creationId xmlns:a16="http://schemas.microsoft.com/office/drawing/2014/main" id="{28EC7A7E-FC35-43EC-95CF-6FBE445A7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7CB2E71-DB09-4BC7-88E3-8A8F609D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7" y="42040"/>
            <a:ext cx="10888716" cy="6306207"/>
          </a:xfrm>
          <a:prstGeom prst="rect">
            <a:avLst/>
          </a:prstGeom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8144D40E-24A0-4378-A6E5-4354181DEC50}"/>
              </a:ext>
            </a:extLst>
          </p:cNvPr>
          <p:cNvSpPr/>
          <p:nvPr/>
        </p:nvSpPr>
        <p:spPr>
          <a:xfrm>
            <a:off x="189185" y="693683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Τι χρειάζεσαι για το σχολείο;</a:t>
            </a:r>
            <a:endParaRPr lang="el-CY" sz="3600" dirty="0"/>
          </a:p>
        </p:txBody>
      </p:sp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2F165E1B-03CE-46B6-A4E7-B0ABBC7A64D7}"/>
              </a:ext>
            </a:extLst>
          </p:cNvPr>
          <p:cNvSpPr/>
          <p:nvPr/>
        </p:nvSpPr>
        <p:spPr>
          <a:xfrm>
            <a:off x="6752895" y="412531"/>
            <a:ext cx="3321270" cy="301646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Χρειάζομαι __________________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254095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0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74F510-CB6A-D64B-10FE-8C409860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8" y="255815"/>
            <a:ext cx="8532898" cy="6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7880341-D815-E352-AEBC-9930DFB11B95}"/>
              </a:ext>
            </a:extLst>
          </p:cNvPr>
          <p:cNvSpPr/>
          <p:nvPr/>
        </p:nvSpPr>
        <p:spPr>
          <a:xfrm>
            <a:off x="1620094" y="772886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59154DC-553B-D13A-82E0-774E0FEA0C41}"/>
              </a:ext>
            </a:extLst>
          </p:cNvPr>
          <p:cNvSpPr/>
          <p:nvPr/>
        </p:nvSpPr>
        <p:spPr>
          <a:xfrm>
            <a:off x="6405821" y="4407869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E80F28F-0F3E-6CC6-FE8D-851C97DD00DC}"/>
              </a:ext>
            </a:extLst>
          </p:cNvPr>
          <p:cNvSpPr/>
          <p:nvPr/>
        </p:nvSpPr>
        <p:spPr>
          <a:xfrm>
            <a:off x="1570264" y="4562430"/>
            <a:ext cx="2487386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66208A-51FB-51FD-587E-A667A088E248}"/>
              </a:ext>
            </a:extLst>
          </p:cNvPr>
          <p:cNvSpPr/>
          <p:nvPr/>
        </p:nvSpPr>
        <p:spPr>
          <a:xfrm>
            <a:off x="6305457" y="2507468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BB1D0D-8115-5485-3EE8-42B2356C15EE}"/>
              </a:ext>
            </a:extLst>
          </p:cNvPr>
          <p:cNvSpPr/>
          <p:nvPr/>
        </p:nvSpPr>
        <p:spPr>
          <a:xfrm>
            <a:off x="1570264" y="2677886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CCCBC34-827D-D047-C8C2-BA798475EB6C}"/>
              </a:ext>
            </a:extLst>
          </p:cNvPr>
          <p:cNvSpPr/>
          <p:nvPr/>
        </p:nvSpPr>
        <p:spPr>
          <a:xfrm>
            <a:off x="6305457" y="628652"/>
            <a:ext cx="1817914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403006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174F510-CB6A-D64B-10FE-8C409860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1" y="119554"/>
            <a:ext cx="8427795" cy="6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7880341-D815-E352-AEBC-9930DFB11B95}"/>
              </a:ext>
            </a:extLst>
          </p:cNvPr>
          <p:cNvSpPr/>
          <p:nvPr/>
        </p:nvSpPr>
        <p:spPr>
          <a:xfrm>
            <a:off x="1863052" y="599463"/>
            <a:ext cx="1817914" cy="71301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πόρτα</a:t>
            </a:r>
            <a:endParaRPr lang="el-CY" sz="36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59154DC-553B-D13A-82E0-774E0FEA0C41}"/>
              </a:ext>
            </a:extLst>
          </p:cNvPr>
          <p:cNvSpPr/>
          <p:nvPr/>
        </p:nvSpPr>
        <p:spPr>
          <a:xfrm>
            <a:off x="5984421" y="4422649"/>
            <a:ext cx="1817914" cy="53095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βιβλίο</a:t>
            </a:r>
            <a:endParaRPr lang="el-CY" sz="3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E80F28F-0F3E-6CC6-FE8D-851C97DD00DC}"/>
              </a:ext>
            </a:extLst>
          </p:cNvPr>
          <p:cNvSpPr/>
          <p:nvPr/>
        </p:nvSpPr>
        <p:spPr>
          <a:xfrm>
            <a:off x="1711873" y="4305253"/>
            <a:ext cx="2487386" cy="76575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ξύστρα</a:t>
            </a:r>
            <a:endParaRPr lang="el-CY" sz="36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66208A-51FB-51FD-587E-A667A088E248}"/>
              </a:ext>
            </a:extLst>
          </p:cNvPr>
          <p:cNvSpPr/>
          <p:nvPr/>
        </p:nvSpPr>
        <p:spPr>
          <a:xfrm>
            <a:off x="5984421" y="2265752"/>
            <a:ext cx="1817914" cy="71301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χάρακας</a:t>
            </a:r>
            <a:endParaRPr lang="el-CY" sz="36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BB1D0D-8115-5485-3EE8-42B2356C15EE}"/>
              </a:ext>
            </a:extLst>
          </p:cNvPr>
          <p:cNvSpPr/>
          <p:nvPr/>
        </p:nvSpPr>
        <p:spPr>
          <a:xfrm>
            <a:off x="1711873" y="2442245"/>
            <a:ext cx="1817914" cy="71301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πίνακας</a:t>
            </a:r>
            <a:endParaRPr lang="el-CY" sz="36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CCCBC34-827D-D047-C8C2-BA798475EB6C}"/>
              </a:ext>
            </a:extLst>
          </p:cNvPr>
          <p:cNvSpPr/>
          <p:nvPr/>
        </p:nvSpPr>
        <p:spPr>
          <a:xfrm>
            <a:off x="5984421" y="448952"/>
            <a:ext cx="1817914" cy="71301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μολύβι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161638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3171E02A-BB96-4908-B310-DAA122486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9123C9B-C333-4A37-8E29-9E5679CDB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93" y="160447"/>
            <a:ext cx="11317014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6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abic teaching supplies">
            <a:extLst>
              <a:ext uri="{FF2B5EF4-FFF2-40B4-BE49-F238E27FC236}">
                <a16:creationId xmlns:a16="http://schemas.microsoft.com/office/drawing/2014/main" id="{001E1B73-7BA4-2664-6725-6C64EEC84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26" y="821628"/>
            <a:ext cx="8928500" cy="485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C5AD1AE-A2DA-88DA-B633-5E37C48B7096}"/>
              </a:ext>
            </a:extLst>
          </p:cNvPr>
          <p:cNvSpPr/>
          <p:nvPr/>
        </p:nvSpPr>
        <p:spPr>
          <a:xfrm>
            <a:off x="3099426" y="2167432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ABB2D37-7940-B38F-AF2D-764F768458C4}"/>
              </a:ext>
            </a:extLst>
          </p:cNvPr>
          <p:cNvSpPr/>
          <p:nvPr/>
        </p:nvSpPr>
        <p:spPr>
          <a:xfrm>
            <a:off x="7554310" y="2119013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97F7F39-4A34-FA02-D907-010E6FE6F1C0}"/>
              </a:ext>
            </a:extLst>
          </p:cNvPr>
          <p:cNvSpPr/>
          <p:nvPr/>
        </p:nvSpPr>
        <p:spPr>
          <a:xfrm>
            <a:off x="7554310" y="5126689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8837E02-48F2-BEBC-39CF-73F8177FEB06}"/>
              </a:ext>
            </a:extLst>
          </p:cNvPr>
          <p:cNvSpPr/>
          <p:nvPr/>
        </p:nvSpPr>
        <p:spPr>
          <a:xfrm>
            <a:off x="3493376" y="5094515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9BC136A-2249-2064-B497-F79668E72B03}"/>
              </a:ext>
            </a:extLst>
          </p:cNvPr>
          <p:cNvSpPr/>
          <p:nvPr/>
        </p:nvSpPr>
        <p:spPr>
          <a:xfrm>
            <a:off x="7717971" y="3350333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EB8BA69-5FC0-795E-87B8-BCA1A196A29F}"/>
              </a:ext>
            </a:extLst>
          </p:cNvPr>
          <p:cNvSpPr/>
          <p:nvPr/>
        </p:nvSpPr>
        <p:spPr>
          <a:xfrm>
            <a:off x="3254830" y="3684974"/>
            <a:ext cx="2438400" cy="47897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2000" dirty="0"/>
          </a:p>
        </p:txBody>
      </p:sp>
    </p:spTree>
    <p:extLst>
      <p:ext uri="{BB962C8B-B14F-4D97-AF65-F5344CB8AC3E}">
        <p14:creationId xmlns:p14="http://schemas.microsoft.com/office/powerpoint/2010/main" val="225440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Μια Ομάδα Παιδιών Που Διαβάζουν Βιβλίο Παιδί Κάνει Μια Εργασία Διάνυσμα από  ©Guppictheduck 285994996">
            <a:extLst>
              <a:ext uri="{FF2B5EF4-FFF2-40B4-BE49-F238E27FC236}">
                <a16:creationId xmlns:a16="http://schemas.microsoft.com/office/drawing/2014/main" id="{71194DC3-C392-40E9-AC41-2B7C6E4C0E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54E36C-CD67-40A7-8E7B-6CE3347C8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19251"/>
            <a:ext cx="11700641" cy="62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139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72</Words>
  <Application>Microsoft Office PowerPoint</Application>
  <PresentationFormat>Ευρεία οθόνη</PresentationFormat>
  <Paragraphs>41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34</cp:revision>
  <dcterms:created xsi:type="dcterms:W3CDTF">2022-09-25T15:34:15Z</dcterms:created>
  <dcterms:modified xsi:type="dcterms:W3CDTF">2025-09-17T13:35:58Z</dcterms:modified>
</cp:coreProperties>
</file>