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9" r:id="rId2"/>
    <p:sldId id="277" r:id="rId3"/>
    <p:sldId id="270" r:id="rId4"/>
    <p:sldId id="274" r:id="rId5"/>
    <p:sldId id="275" r:id="rId6"/>
    <p:sldId id="276" r:id="rId7"/>
    <p:sldId id="273" r:id="rId8"/>
    <p:sldId id="261" r:id="rId9"/>
    <p:sldId id="259" r:id="rId10"/>
    <p:sldId id="260" r:id="rId11"/>
    <p:sldId id="262" r:id="rId12"/>
    <p:sldId id="264" r:id="rId13"/>
    <p:sldId id="263" r:id="rId14"/>
    <p:sldId id="266" r:id="rId15"/>
    <p:sldId id="265" r:id="rId16"/>
  </p:sldIdLst>
  <p:sldSz cx="12192000" cy="6858000"/>
  <p:notesSz cx="6858000" cy="9144000"/>
  <p:defaultTextStyle>
    <a:defPPr>
      <a:defRPr lang="el-C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9D211-2D04-49FB-B47E-5C49D6778B1B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CY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CY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FA45D7-D29D-4BF9-94D4-30390EE0621E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009982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- Θέση εικόνας διαφάνειας">
            <a:extLst>
              <a:ext uri="{FF2B5EF4-FFF2-40B4-BE49-F238E27FC236}">
                <a16:creationId xmlns:a16="http://schemas.microsoft.com/office/drawing/2014/main" id="{26DF7981-BF4B-4CC8-BF89-2D0B03666FC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- Θέση σημειώσεων">
            <a:extLst>
              <a:ext uri="{FF2B5EF4-FFF2-40B4-BE49-F238E27FC236}">
                <a16:creationId xmlns:a16="http://schemas.microsoft.com/office/drawing/2014/main" id="{093CEBDD-B3A3-44AD-90A2-3209C19E909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CY" altLang="el-CY"/>
          </a:p>
        </p:txBody>
      </p:sp>
      <p:sp>
        <p:nvSpPr>
          <p:cNvPr id="11268" name="3 - Θέση αριθμού διαφάνειας">
            <a:extLst>
              <a:ext uri="{FF2B5EF4-FFF2-40B4-BE49-F238E27FC236}">
                <a16:creationId xmlns:a16="http://schemas.microsoft.com/office/drawing/2014/main" id="{A3AAC233-D43F-4925-9084-5F820DC6D6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5E615E-3010-4457-9868-5FBBB2709AC1}" type="slidenum">
              <a:rPr lang="en-US" altLang="el-CY"/>
              <a:pPr eaLnBrk="1" hangingPunct="1"/>
              <a:t>10</a:t>
            </a:fld>
            <a:endParaRPr lang="en-US" altLang="el-CY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5FB91C01-F12D-41AE-A690-D2BCEDD35C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0FAC5273-9AF4-4D95-A21A-291E71077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C0372C8-9D49-4028-A04B-C682178D8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E8AEC9E1-4F34-4C2C-95D9-2FF502F8E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2EC664B9-F739-485A-AFFB-FE7BAE61C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839014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E20CF6-09B5-4FF6-AEBE-8774157ED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107CAE95-3DE0-4A3E-98E8-9C5321547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6AE6E31F-CA9E-4A55-8B07-2CD711F45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3AF79C5-F1FE-44BA-98B0-8666798F4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B798232-2453-4D5E-8224-50940A79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521223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ED811AD5-ACEC-44A5-A5B8-83FF02F467C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5769EDB6-73C6-4D9F-805D-AA0DD1F158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E53D057-EF40-4057-8018-24177F9B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273249D6-6C01-4173-AD2F-39B7C367C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34DC511-1520-42F2-B857-B0F3F548F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95283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0E0D28C-024D-4A7E-B53C-0242858CB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9A4B357-28C8-4E09-9D12-5428A39222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7028DAB1-8A3F-4E90-9D38-F02D5D86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AC96B321-E1EE-4EE6-8E44-A4D4C2B91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8F635A42-67B1-4C5A-A837-4F8A80D9C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355600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0344583-B756-425C-9684-D219C5978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2987AC6-D6B5-4CC2-AAB8-4BB502E77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C49744F-724E-400C-A60E-B662B0E96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FFA793C8-3D14-434F-BF55-786C52BDA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DA91A00-8181-4F7F-BC17-7EF3CFC5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275253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F789989-3BB5-46FC-AA3E-32812181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89C6024B-7C46-457D-BB38-2B361CF1AF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217C5084-ACED-468B-B74F-C6047B9092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6DA3920-1192-4F21-B9E0-9E880BD9D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4AD7DAED-2E31-4C70-8963-852589C0E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0ACC261D-5EEC-41D8-BE31-E2DC250F2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3421589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D3E5A3D-4B16-42FE-9AA7-54BAD1B2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7500DD0-F8AA-475C-89F5-32917FDCD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8DB9F580-C98A-4C1D-BB2A-31189028A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BDC67749-EA41-4F23-BFAA-95A7B45A3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73513ACB-EAC9-4E56-8BB6-6466F53EE5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37C964EE-02CA-4E92-AC9E-222586C59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902CEC93-C2BF-410A-AD05-679AA89E7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85BF3029-4D7B-4039-8C58-D01F58003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580415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3FD810-9E62-46BC-A2BE-B06A2CE3F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698CF0F-99AE-44D7-8EC5-89B8BFD82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FEE7F407-7E5A-4C0B-BA2D-DC13AE9FC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B5921537-8588-468E-95A5-9DF3A8303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877580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DF880B61-F8C3-462D-A37C-9BFE8C150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05DD53E0-755F-48F9-8FFC-09CC93024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DD66E004-DDC4-430B-A801-038986822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019464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4302C2F-E437-4EE7-9733-F19AAC57A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336EA52F-1B5A-4DBA-9B42-35CA0FF15E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38557387-3103-4A9E-940C-9D71DB3EF7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326E20D5-2C70-4606-B509-E98523837F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9DD2710-37F6-414C-94EF-C4EFB148B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442BAD69-47CF-4DAE-A9C4-4AC211DCE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1744977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277848E-2762-47C8-8820-688C56E6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E1D569D0-7DEE-4D80-87BC-9D73458D9A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CY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108323AD-8934-4B1D-A446-CDF71A372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26AACAFE-A4DE-4AF8-9B91-803F6FD37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5C72D93B-8579-459C-AE60-F4B7A341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CY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521BF42F-F63C-4AF3-B842-2DACFD11E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4141799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8E2F7DDF-C63B-48D8-8361-BA781D4E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l-CY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F07F98AC-951F-4A9A-925D-FEA3FA69E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l-CY"/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00E9D49-F217-4D90-A461-FAF8431D6B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91B8B-999D-4395-878A-2446E496F17A}" type="datetimeFigureOut">
              <a:rPr lang="el-CY" smtClean="0"/>
              <a:t>1/10/2025</a:t>
            </a:fld>
            <a:endParaRPr lang="el-CY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DA7F8AE9-5BE8-4043-A3ED-BE1D45CFE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CY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EFB6D4E-F107-45E5-917F-5F9E0765AE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A07E6A-F25C-480E-B586-76E399DE88F2}" type="slidenum">
              <a:rPr lang="el-CY" smtClean="0"/>
              <a:t>‹#›</a:t>
            </a:fld>
            <a:endParaRPr lang="el-CY"/>
          </a:p>
        </p:txBody>
      </p:sp>
    </p:spTree>
    <p:extLst>
      <p:ext uri="{BB962C8B-B14F-4D97-AF65-F5344CB8AC3E}">
        <p14:creationId xmlns:p14="http://schemas.microsoft.com/office/powerpoint/2010/main" val="2270332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C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hyperlink" Target="http://www.google.com.cy/url?sa=i&amp;rct=j&amp;q=&amp;esrc=s&amp;source=images&amp;cd=&amp;cad=rja&amp;uact=8&amp;ved=2ahUKEwic16yrtuLeAhVK_qQKHdPeCEEQjRx6BAgBEAU&amp;url=http%3A%2F%2Fsofixanthi.blogspot.com%2F2017%2F11%2Fblog-post_21.html&amp;psig=AOvVaw1QNd51j61HfB2-uS9FMl2g&amp;ust=1542784490073515" TargetMode="External"/><Relationship Id="rId18" Type="http://schemas.openxmlformats.org/officeDocument/2006/relationships/image" Target="../media/image30.jpeg"/><Relationship Id="rId26" Type="http://schemas.openxmlformats.org/officeDocument/2006/relationships/image" Target="../media/image7.jpeg"/><Relationship Id="rId39" Type="http://schemas.openxmlformats.org/officeDocument/2006/relationships/hyperlink" Target="https://www.google.com.cy/url?sa=i&amp;rct=j&amp;q=&amp;esrc=s&amp;source=images&amp;cd=&amp;cad=rja&amp;uact=8&amp;ved=2ahUKEwjCsM7pxOLeAhUD36QKHU21CgMQjRx6BAgBEAU&amp;url=https%3A%2F%2Fwww.lifo.gr%2Fteam%2Fu653%2F31574&amp;psig=AOvVaw0_qELRV4Oe-xYJEYgdTLAb&amp;ust=1542788399234576" TargetMode="External"/><Relationship Id="rId21" Type="http://schemas.openxmlformats.org/officeDocument/2006/relationships/hyperlink" Target="http://www.google.com.cy/url?sa=i&amp;rct=j&amp;q=&amp;esrc=s&amp;source=images&amp;cd=&amp;cad=rja&amp;uact=8&amp;ved=2ahUKEwjvid6nu-LeAhVEyqQKHYzaDcEQjRx6BAgBEAU&amp;url=http%3A%2F%2Fsosyobaz.com%2Fdus-alirken-yaptigimiz-5-hata&amp;psig=AOvVaw0GSSy8vK0ja7rULeZYGxwo&amp;ust=1542785846755528" TargetMode="External"/><Relationship Id="rId34" Type="http://schemas.openxmlformats.org/officeDocument/2006/relationships/image" Target="../media/image33.jpeg"/><Relationship Id="rId7" Type="http://schemas.openxmlformats.org/officeDocument/2006/relationships/hyperlink" Target="https://www.google.com.cy/url?sa=i&amp;rct=j&amp;q=&amp;esrc=s&amp;source=images&amp;cd=&amp;cad=rja&amp;uact=8&amp;ved=2ahUKEwjU0JimteLeAhXBDewKHfTcA5gQjRx6BAgBEAU&amp;url=https%3A%2F%2Ftr.depositphotos.com%2F203946012%2Fstock-illustration-pair-of-scared-children-sitting.html&amp;psig=AOvVaw0EzYIz06HQhR-O01TkpWSw&amp;ust=1542784228322272" TargetMode="External"/><Relationship Id="rId12" Type="http://schemas.openxmlformats.org/officeDocument/2006/relationships/image" Target="../media/image22.jpeg"/><Relationship Id="rId17" Type="http://schemas.openxmlformats.org/officeDocument/2006/relationships/hyperlink" Target="https://www.google.com.cy/url?sa=i&amp;rct=j&amp;q=&amp;esrc=s&amp;source=images&amp;cd=&amp;cad=rja&amp;uact=8&amp;ved=2ahUKEwis8qnkuOLeAhXE_KQKHcdVC0UQjRx6BAgBEAU&amp;url=https%3A%2F%2Ftr.depositphotos.com%2F85549486%2Fstock-illustration-an-illustration-of-a-pretty.html&amp;psig=AOvVaw017QrNcxHYLvVgQoZIToBh&amp;ust=1542785136638161" TargetMode="External"/><Relationship Id="rId25" Type="http://schemas.openxmlformats.org/officeDocument/2006/relationships/hyperlink" Target="https://www.google.com.cy/url?sa=i&amp;rct=j&amp;q=&amp;esrc=s&amp;source=images&amp;cd=&amp;cad=rja&amp;uact=8&amp;ved=&amp;url=https%3A%2F%2Fwww.boredpanda.com%2Fbeing-a-mom-is-12%2F&amp;psig=AOvVaw3uW89o8BOH1S7rV6WxGYv2&amp;ust=1542270685079163" TargetMode="External"/><Relationship Id="rId33" Type="http://schemas.openxmlformats.org/officeDocument/2006/relationships/hyperlink" Target="https://www.google.com.cy/url?sa=i&amp;rct=j&amp;q=&amp;esrc=s&amp;source=images&amp;cd=&amp;cad=rja&amp;uact=8&amp;ved=2ahUKEwihgLOSwOLeAhUKsqQKHVfGAv0QjRx6BAgBEAU&amp;url=https%3A%2F%2Fwww.dreamstime.com%2Froyalty-free-stock-photography-i-sad-image14958237&amp;psig=AOvVaw1Jad59PQcqeqSCHPN1ykgo&amp;ust=1542787093964087" TargetMode="External"/><Relationship Id="rId38" Type="http://schemas.openxmlformats.org/officeDocument/2006/relationships/image" Target="../media/image35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20" Type="http://schemas.openxmlformats.org/officeDocument/2006/relationships/image" Target="../media/image16.jpeg"/><Relationship Id="rId29" Type="http://schemas.openxmlformats.org/officeDocument/2006/relationships/hyperlink" Target="https://www.google.com.cy/url?sa=i&amp;rct=j&amp;q=&amp;esrc=s&amp;source=images&amp;cd=&amp;cad=rja&amp;uact=8&amp;ved=2ahUKEwih-9SgvuLeAhWODuwKHdaEAzcQjRx6BAgBEAU&amp;url=https%3A%2F%2Fwww.onlinelabels.com%2Fclip-art%2FScraped-Knee-126276.htm&amp;psig=AOvVaw2jDY43aKN2rGY4O3IJ670F&amp;ust=154278663385896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hyperlink" Target="http://www.google.com.cy/url?sa=i&amp;rct=j&amp;q=&amp;esrc=s&amp;source=images&amp;cd=&amp;cad=rja&amp;uact=8&amp;ved=2ahUKEwic16yrtuLeAhVK_qQKHdPeCEEQjRx6BAgBEAU&amp;url=http%3A%2F%2Fwww.xanthi.ilsp.gr%2Fdictionaries%2Fturkish_new.asp%3Fvwordid%3D5901&amp;psig=AOvVaw1QNd51j61HfB2-uS9FMl2g&amp;ust=1542784490073515" TargetMode="External"/><Relationship Id="rId24" Type="http://schemas.openxmlformats.org/officeDocument/2006/relationships/image" Target="../media/image28.jpeg"/><Relationship Id="rId32" Type="http://schemas.openxmlformats.org/officeDocument/2006/relationships/image" Target="../media/image32.jpeg"/><Relationship Id="rId37" Type="http://schemas.openxmlformats.org/officeDocument/2006/relationships/hyperlink" Target="https://www.google.com.cy/url?sa=i&amp;rct=j&amp;q=&amp;esrc=s&amp;source=images&amp;cd=&amp;cad=rja&amp;uact=8&amp;ved=2ahUKEwium_zjw-LeAhXQ2KQKHVm0A-QQjRx6BAgBEAU&amp;url=https%3A%2F%2Fwww.facebook.com%2FNewsnerTurk%2Fphotos%2F1773859429401530&amp;psig=AOvVaw3eMVMuRBc88OYKqbSx3zAU&amp;ust=1542788112311304" TargetMode="External"/><Relationship Id="rId40" Type="http://schemas.openxmlformats.org/officeDocument/2006/relationships/image" Target="../media/image36.png"/><Relationship Id="rId5" Type="http://schemas.openxmlformats.org/officeDocument/2006/relationships/hyperlink" Target="https://www.google.com.cy/url?sa=i&amp;rct=j&amp;q=&amp;esrc=s&amp;source=images&amp;cd=&amp;cad=rja&amp;uact=8&amp;ved=2ahUKEwiipr32tOLeAhUD-aQKHWG6DAQQjRx6BAgBEAU&amp;url=https%3A%2F%2Fpt.pngtree.com%2Ffreepng%2Fbathing-girl_2622228.html&amp;psig=AOvVaw2YgnRroVcd-6ESqoP8z2zE&amp;ust=1542784026355523" TargetMode="External"/><Relationship Id="rId15" Type="http://schemas.openxmlformats.org/officeDocument/2006/relationships/hyperlink" Target="https://www.google.com.cy/url?sa=i&amp;rct=j&amp;q=&amp;esrc=s&amp;source=images&amp;cd=&amp;cad=rja&amp;uact=8&amp;ved=2ahUKEwjIwLrdtuLeAhUFsKQKHV7mCOkQjRx6BAgBEAU&amp;url=https%3A%2F%2Fwww.pinterest.com%2Fiandilley%2Fstaircase%2F&amp;psig=AOvVaw0ltS_Sjo6dPclVKzA2m6k2&amp;ust=1542784614271546" TargetMode="External"/><Relationship Id="rId23" Type="http://schemas.openxmlformats.org/officeDocument/2006/relationships/hyperlink" Target="http://www.google.com.cy/url?sa=i&amp;rct=j&amp;q=&amp;esrc=s&amp;source=images&amp;cd=&amp;cad=rja&amp;uact=8&amp;ved=2ahUKEwjburqpvOLeAhXGy6QKHXlXBikQjRx6BAgBEAU&amp;url=http%3A%2F%2Fdelireyazdim.blogspot.com%2F2009%2F06%2Fhasta-ve-yastaym.html&amp;psig=AOvVaw2ePlymqeXQaWng98JmNLRV&amp;ust=1542786103846000" TargetMode="External"/><Relationship Id="rId28" Type="http://schemas.openxmlformats.org/officeDocument/2006/relationships/image" Target="../media/image29.jpeg"/><Relationship Id="rId36" Type="http://schemas.openxmlformats.org/officeDocument/2006/relationships/image" Target="../media/image34.png"/><Relationship Id="rId10" Type="http://schemas.openxmlformats.org/officeDocument/2006/relationships/image" Target="../media/image21.jpeg"/><Relationship Id="rId19" Type="http://schemas.openxmlformats.org/officeDocument/2006/relationships/hyperlink" Target="https://www.google.com.cy/url?sa=i&amp;rct=j&amp;q=&amp;esrc=s&amp;source=images&amp;cd=&amp;cad=rja&amp;uact=8&amp;ved=2ahUKEwiMwfGgi9LeAhWFa1AKHa4uAh8QjRx6BAgBEAU&amp;url=https%3A%2F%2Fwww.amazon.fr%2FJuliette-shabille-toute-seule-Doris%2Fdp%2F2244491064&amp;psig=AOvVaw2DHQp7qVZwGJADaNY2oiZ8&amp;ust=1542223186946019" TargetMode="External"/><Relationship Id="rId31" Type="http://schemas.openxmlformats.org/officeDocument/2006/relationships/hyperlink" Target="https://www.google.com.cy/url?sa=i&amp;rct=j&amp;q=&amp;esrc=s&amp;source=images&amp;cd=&amp;cad=rja&amp;uact=8&amp;ved=2ahUKEwi109TrvuLeAhVR-aQKHcOvBCUQjRx6BAgBEAU&amp;url=https%3A%2F%2Fwww.dr.com.tr%2FKitap%2FKonusmak-Ister-Misin-Ofkelenmek-Hakkinda%2FCocuk-Ve-Genclik%2FOkul-Cagi-6-10-Yas%2FCocuk-Oykuhikaye%2Furunno%3D0000000422144&amp;psig=AOvVaw0YHR39k3_WVkfhn3qHHZgq&amp;ust=1542786781006912" TargetMode="External"/><Relationship Id="rId4" Type="http://schemas.openxmlformats.org/officeDocument/2006/relationships/image" Target="../media/image19.jpeg"/><Relationship Id="rId9" Type="http://schemas.openxmlformats.org/officeDocument/2006/relationships/hyperlink" Target="https://www.google.com.cy/url?sa=i&amp;rct=j&amp;q=&amp;esrc=s&amp;source=images&amp;cd=&amp;cad=rja&amp;uact=8&amp;ved=2ahUKEwif8uP5teLeAhWwsaQKHXAuDmMQjRx6BAgBEAU&amp;url=https%3A%2F%2Fkr.123rf.com%2Fphoto_92677377_%25EC%2588%2598%25EB%2591%2590-%25EA%25B0%2580%25EB%25A0%25A4%25EC%259A%25B4-%25ED%2594%25BC%25EB%25B6%2580%25EA%25B0%2580-%25EA%25B8%2581%25ED%259E%258C-%25ED%2582%25A4%25EC%25A6%2588-%25EC%2586%258C%25EB%2585%2580%25EC%259D%2598-%25EA%25B7%25B8%25EB%25A6%25BC.html&amp;psig=AOvVaw2-TKv_HeUEY6UMOmw4OSxL&amp;ust=1542784406838299" TargetMode="External"/><Relationship Id="rId14" Type="http://schemas.openxmlformats.org/officeDocument/2006/relationships/image" Target="../media/image23.jpeg"/><Relationship Id="rId22" Type="http://schemas.openxmlformats.org/officeDocument/2006/relationships/image" Target="../media/image27.jpeg"/><Relationship Id="rId27" Type="http://schemas.openxmlformats.org/officeDocument/2006/relationships/hyperlink" Target="http://www.google.com.cy/url?sa=i&amp;rct=j&amp;q=&amp;esrc=s&amp;source=images&amp;cd=&amp;cad=rja&amp;uact=8&amp;ved=2ahUKEwjn9Mz2veLeAhWMsKQKHbqECgkQjRx6BAgBEAU&amp;url=http%3A%2F%2Fjasmin62.blox.pl%2F2010%2F01%2FDziadkowie.html&amp;psig=AOvVaw2i0Bp4MzA0JgqHTbBTYOfR&amp;ust=1542786535428938" TargetMode="External"/><Relationship Id="rId30" Type="http://schemas.openxmlformats.org/officeDocument/2006/relationships/image" Target="../media/image31.png"/><Relationship Id="rId35" Type="http://schemas.openxmlformats.org/officeDocument/2006/relationships/hyperlink" Target="http://www.google.com.cy/url?sa=i&amp;rct=j&amp;q=&amp;esrc=s&amp;source=images&amp;cd=&amp;cad=rja&amp;uact=8&amp;ved=2ahUKEwjR5-vxweLeAhWSzqQKHfEEAN4QjRx6BAgBEAU&amp;url=http%3A%2F%2Fozcekim.com.tr%2Fkategoriler%2Fsaglik%2Fel-titremesinin-sebepleri%2F&amp;psig=AOvVaw0q6Js1oBUbwONI5mul9NO1&amp;ust=1542787606753344" TargetMode="External"/><Relationship Id="rId8" Type="http://schemas.openxmlformats.org/officeDocument/2006/relationships/image" Target="../media/image20.jpeg"/><Relationship Id="rId3" Type="http://schemas.openxmlformats.org/officeDocument/2006/relationships/hyperlink" Target="https://www.google.com.cy/url?sa=i&amp;rct=j&amp;q=&amp;esrc=s&amp;source=images&amp;cd=&amp;cad=rja&amp;uact=8&amp;ved=2ahUKEwjJxKvdtOLeAhXKPOwKHQnxAy4QjRx6BAgBEAU&amp;url=https%3A%2F%2Fmyelitedetail.us%2Fclipart%2Fbathtub-clipart-clean-hair_211163.html&amp;psig=AOvVaw2YgnRroVcd-6ESqoP8z2zE&amp;ust=154278402635552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.cy/url?sa=i&amp;rct=j&amp;q=&amp;esrc=s&amp;source=images&amp;cd=&amp;cad=rja&amp;uact=8&amp;ved=2ahUKEwj82emBx9PeAhXRKFAKHVl3Bg4QjRx6BAgBEAU&amp;url=https%3A%2F%2Fru.depositphotos.com%2F115482312%2Fstock-illustration-little-boy-dressing-up-himself.html&amp;psig=AOvVaw1ZP-T8xPSXBOP3IbbzC5bx&amp;ust=154227356488396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hyperlink" Target="https://www.google.com.cy/url?sa=i&amp;rct=j&amp;q=&amp;esrc=s&amp;source=images&amp;cd=&amp;cad=rja&amp;uact=8&amp;ved=2ahUKEwiMkr74_tHeAhUQKVAKHcSKDRsQjRx6BAgBEAU&amp;url=https%3A%2F%2Fwww.ideal.es%2Fsociedad%2F201510%2F25%2Feducacion-plantea-introducir-amas-20151025174341.html&amp;psig=AOvVaw0Lf0izL8Q7dGQufqBqeB1Z&amp;ust=154221988743593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.cy/url?sa=i&amp;rct=j&amp;q=&amp;esrc=s&amp;source=images&amp;cd=&amp;cad=rja&amp;uact=8&amp;ved=2ahUKEwiI0JP0gNLeAhVNaVAKHaWADlgQjRx6BAgBEAU&amp;url=https%3A%2F%2Fwww.pinterest.com%2Fpin%2F628744797948881891%2F&amp;psig=AOvVaw1iBupz6BR7KfJcaGoN1aTf&amp;ust=1542220360552918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google.com.cy/url?sa=i&amp;rct=j&amp;q=&amp;esrc=s&amp;source=images&amp;cd=&amp;cad=rja&amp;uact=8&amp;ved=2ahUKEwjLseTmgNLeAhXMLlAKHXqTDhcQjRx6BAgBEAU&amp;url=https%3A%2F%2Fpngtree.com%2Ffreepng%2Fgrandpa-and-grandma-who-bathe-their-children_3444816.html&amp;psig=AOvVaw1iBupz6BR7KfJcaGoN1aTf&amp;ust=154222036055291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2ahUKEwiYhfTXutPeAhUNaFAKHR0xCxoQjRx6BAgBEAU&amp;url=https%3A%2F%2Fwww.youtube.com%2Fwatch%3Fv%3DeXbeoGWYlvY&amp;psig=AOvVaw3DL8YV4cEqqy1GaFhlalnu&amp;ust=154227028753425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cy/url?sa=i&amp;rct=j&amp;q=&amp;esrc=s&amp;source=images&amp;cd=&amp;cad=rja&amp;uact=8&amp;ved=2ahUKEwi6g5favdPeAhURJVAKHdJCARYQjRx6BAgBEAU&amp;url=https%3A%2F%2Fwww.gograph.com%2Fclipart%2Fexamination-blues-gg75546914.html&amp;psig=AOvVaw1AQ4ao0Q3d8chN8cwBJy9o&amp;ust=1542271065957635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com.cy/url?sa=i&amp;rct=j&amp;q=&amp;esrc=s&amp;source=images&amp;cd=&amp;cad=rja&amp;uact=8&amp;ved=&amp;url=https%3A%2F%2Fwww.boredpanda.com%2Fbeing-a-mom-is-12%2F&amp;psig=AOvVaw3uW89o8BOH1S7rV6WxGYv2&amp;ust=154227068507916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om.cy/url?sa=i&amp;rct=j&amp;q=&amp;esrc=s&amp;source=images&amp;cd=&amp;cad=rja&amp;uact=8&amp;ved=2ahUKEwjlp_Kpv9PeAhVPalAKHXpaDxQQjRx6BAgBEAU&amp;url=http%3A%2F%2Fpinomino.blogspot.com%2F2005%2F12%2Ftemizlik-ncesi-temizlik.html&amp;psig=AOvVaw0CZ5DXjJy_DwT_Y190OlWq&amp;ust=154227150038203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hyperlink" Target="https://www.google.com.cy/url?sa=i&amp;rct=j&amp;q=&amp;esrc=s&amp;source=images&amp;cd=&amp;cad=rja&amp;uact=8&amp;ved=&amp;url=https%3A%2F%2Ftr.depositphotos.com%2F46208699%2Fstock-photo-drowning-boy.html&amp;psig=AOvVaw382dZVKGuVVPGwmWMYWJgI&amp;ust=1542271768668239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om.cy/url?sa=i&amp;rct=j&amp;q=&amp;esrc=s&amp;source=images&amp;cd=&amp;cad=rja&amp;uact=8&amp;ved=2ahUKEwjAtPG2wtPeAhUHbVAKHfdPAhUQjRx6BAgBEAU&amp;url=http%3A%2F%2Fjupo.info%2Fmbbcat-bedtime-story-illustration.asp&amp;psig=AOvVaw0iIm_mi1StKRRXZu_k-ONw&amp;ust=1542272339829535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.cy/url?sa=i&amp;rct=j&amp;q=&amp;esrc=s&amp;source=images&amp;cd=&amp;cad=rja&amp;uact=8&amp;ved=2ahUKEwjQm4C9xtPeAhXEIVAKHWdKBAcQjRx6BAgBEAU&amp;url=https%3A%2F%2Fwww.kadinsayfasi.com%2Fanne-cocuk%2Fcanimiz-annelerin-tum-gun-yasadiklarini-anlatan-22-cizim%3Fpage%3D4&amp;psig=AOvVaw2cs5Elyi1tJyyGVaI-rqp2&amp;ust=1542273432652155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hyperlink" Target="https://www.google.com.cy/url?sa=i&amp;rct=j&amp;q=&amp;esrc=s&amp;source=images&amp;cd=&amp;cad=rja&amp;uact=8&amp;ved=2ahUKEwj228fwiNLeAhVLLVAKHewtAEEQjRx6BAgBEAU&amp;url=https%3A%2F%2Fwww.bilgiyayinevi.com.tr%2Fanneannem-susleniyor&amp;psig=AOvVaw2nvyNPRgdaFkihQ02LZKTg&amp;ust=1542222549620534" TargetMode="External"/><Relationship Id="rId7" Type="http://schemas.openxmlformats.org/officeDocument/2006/relationships/hyperlink" Target="https://www.google.com.cy/url?sa=i&amp;rct=j&amp;q=&amp;esrc=s&amp;source=images&amp;cd=&amp;cad=rja&amp;uact=8&amp;ved=2ahUKEwiMwfGgi9LeAhWFa1AKHa4uAh8QjRx6BAgBEAU&amp;url=https%3A%2F%2Fwww.amazon.fr%2FJuliette-shabille-toute-seule-Doris%2Fdp%2F2244491064&amp;psig=AOvVaw2DHQp7qVZwGJADaNY2oiZ8&amp;ust=1542223186946019" TargetMode="External"/><Relationship Id="rId12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hyperlink" Target="https://www.google.com.cy/url?sa=i&amp;rct=j&amp;q=&amp;esrc=s&amp;source=images&amp;cd=&amp;cad=rja&amp;uact=8&amp;ved=2ahUKEwjLlq79lNLeAhWJmLQKHa6AAhkQjRx6BAgBEAU&amp;url=https%3A%2F%2Fwww.alamy.com%2Fstock-photo%2Fhospital-elevator-buttons.html&amp;psig=AOvVaw2ielyk1_uSqaY2BvxUJjwS&amp;ust=1542225786554215" TargetMode="External"/><Relationship Id="rId5" Type="http://schemas.openxmlformats.org/officeDocument/2006/relationships/hyperlink" Target="http://www.google.com.cy/url?sa=i&amp;rct=j&amp;q=&amp;esrc=s&amp;source=images&amp;cd=&amp;cad=rja&amp;uact=8&amp;ved=2ahUKEwjWzL6hidLeAhWCaFAKHT2YDSUQjRx6BAgBEAU&amp;url=http%3A%2F%2Fwww.yenislayt.com%2Fmateryal%2F15159-clipart-ustunu-giyen-erkek-cocuk&amp;psig=AOvVaw0py9P6RqKjtGryF6ZTxhpY&amp;ust=1542222659172590" TargetMode="External"/><Relationship Id="rId10" Type="http://schemas.openxmlformats.org/officeDocument/2006/relationships/image" Target="../media/image17.jpeg"/><Relationship Id="rId4" Type="http://schemas.openxmlformats.org/officeDocument/2006/relationships/image" Target="../media/image14.jpeg"/><Relationship Id="rId9" Type="http://schemas.openxmlformats.org/officeDocument/2006/relationships/hyperlink" Target="https://www.google.com.cy/url?sa=i&amp;rct=j&amp;q=&amp;esrc=s&amp;source=images&amp;cd=&amp;cad=rja&amp;uact=8&amp;ved=2ahUKEwij1rTjjtLeAhVCPVAKHZ61C_EQjRx6BAgBEAU&amp;url=https%3A%2F%2Fbr.freepik.com%2Ffotos-vetores-gratis%2Ftomar-banho&amp;psig=AOvVaw3c0OA-0wlPl1ih7aIauIYv&amp;ust=154222413009027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cy/url?sa=i&amp;rct=j&amp;q=&amp;esrc=s&amp;source=images&amp;cd=&amp;cad=rja&amp;uact=8&amp;ved=2ahUKEwic16yrtuLeAhVK_qQKHdPeCEEQjRx6BAgBEAU&amp;url=http%3A%2F%2Fwww.xanthi.ilsp.gr%2Fdictionaries%2Fturkish_new.asp%3Fvwordid%3D5901&amp;psig=AOvVaw1QNd51j61HfB2-uS9FMl2g&amp;ust=1542784490073515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hyperlink" Target="https://www.google.com.cy/url?sa=i&amp;rct=j&amp;q=&amp;esrc=s&amp;source=images&amp;cd=&amp;cad=rja&amp;uact=8&amp;ved=2ahUKEwjIwLrdtuLeAhUFsKQKHV7mCOkQjRx6BAgBEAU&amp;url=https%3A%2F%2Fwww.pinterest.com%2Fiandilley%2Fstaircase%2F&amp;psig=AOvVaw0ltS_Sjo6dPclVKzA2m6k2&amp;ust=1542784614271546" TargetMode="External"/><Relationship Id="rId2" Type="http://schemas.openxmlformats.org/officeDocument/2006/relationships/hyperlink" Target="https://www.google.com.cy/url?sa=i&amp;rct=j&amp;q=&amp;esrc=s&amp;source=images&amp;cd=&amp;cad=rja&amp;uact=8&amp;ved=2ahUKEwjJxKvdtOLeAhXKPOwKHQnxAy4QjRx6BAgBEAU&amp;url=https%3A%2F%2Fmyelitedetail.us%2Fclipart%2Fbathtub-clipart-clean-hair_211163.html&amp;psig=AOvVaw2YgnRroVcd-6ESqoP8z2zE&amp;ust=154278402635552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cy/url?sa=i&amp;rct=j&amp;q=&amp;esrc=s&amp;source=images&amp;cd=&amp;cad=rja&amp;uact=8&amp;ved=2ahUKEwif8uP5teLeAhWwsaQKHXAuDmMQjRx6BAgBEAU&amp;url=https%3A%2F%2Fkr.123rf.com%2Fphoto_92677377_%25EC%2588%2598%25EB%2591%2590-%25EA%25B0%2580%25EB%25A0%25A4%25EC%259A%25B4-%25ED%2594%25BC%25EB%25B6%2580%25EA%25B0%2580-%25EA%25B8%2581%25ED%259E%258C-%25ED%2582%25A4%25EC%25A6%2588-%25EC%2586%258C%25EB%2585%2580%25EC%259D%2598-%25EA%25B7%25B8%25EB%25A6%25BC.html&amp;psig=AOvVaw2-TKv_HeUEY6UMOmw4OSxL&amp;ust=1542784406838299" TargetMode="External"/><Relationship Id="rId11" Type="http://schemas.openxmlformats.org/officeDocument/2006/relationships/image" Target="../media/image23.jpeg"/><Relationship Id="rId5" Type="http://schemas.openxmlformats.org/officeDocument/2006/relationships/image" Target="../media/image20.jpeg"/><Relationship Id="rId15" Type="http://schemas.openxmlformats.org/officeDocument/2006/relationships/image" Target="../media/image25.jpeg"/><Relationship Id="rId10" Type="http://schemas.openxmlformats.org/officeDocument/2006/relationships/hyperlink" Target="http://www.google.com.cy/url?sa=i&amp;rct=j&amp;q=&amp;esrc=s&amp;source=images&amp;cd=&amp;cad=rja&amp;uact=8&amp;ved=2ahUKEwic16yrtuLeAhVK_qQKHdPeCEEQjRx6BAgBEAU&amp;url=http%3A%2F%2Fsofixanthi.blogspot.com%2F2017%2F11%2Fblog-post_21.html&amp;psig=AOvVaw1QNd51j61HfB2-uS9FMl2g&amp;ust=1542784490073515" TargetMode="External"/><Relationship Id="rId4" Type="http://schemas.openxmlformats.org/officeDocument/2006/relationships/hyperlink" Target="https://www.google.com.cy/url?sa=i&amp;rct=j&amp;q=&amp;esrc=s&amp;source=images&amp;cd=&amp;cad=rja&amp;uact=8&amp;ved=2ahUKEwjU0JimteLeAhXBDewKHfTcA5gQjRx6BAgBEAU&amp;url=https%3A%2F%2Ftr.depositphotos.com%2F203946012%2Fstock-illustration-pair-of-scared-children-sitting.html&amp;psig=AOvVaw0EzYIz06HQhR-O01TkpWSw&amp;ust=1542784228322272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https://www.google.com.cy/url?sa=i&amp;rct=j&amp;q=&amp;esrc=s&amp;source=images&amp;cd=&amp;cad=rja&amp;uact=8&amp;ved=2ahUKEwis8qnkuOLeAhXE_KQKHcdVC0UQjRx6BAgBEAU&amp;url=https%3A%2F%2Ftr.depositphotos.com%2F85549486%2Fstock-illustration-an-illustration-of-a-pretty.html&amp;psig=AOvVaw017QrNcxHYLvVgQoZIToBh&amp;ust=1542785136638161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cy/url?sa=i&amp;rct=j&amp;q=&amp;esrc=s&amp;source=images&amp;cd=&amp;cad=rja&amp;uact=8&amp;ved=2ahUKEwic16yrtuLeAhVK_qQKHdPeCEEQjRx6BAgBEAU&amp;url=http%3A%2F%2Fwww.xanthi.ilsp.gr%2Fdictionaries%2Fturkish_new.asp%3Fvwordid%3D5901&amp;psig=AOvVaw1QNd51j61HfB2-uS9FMl2g&amp;ust=1542784490073515" TargetMode="External"/><Relationship Id="rId13" Type="http://schemas.openxmlformats.org/officeDocument/2006/relationships/image" Target="../media/image16.jpeg"/><Relationship Id="rId18" Type="http://schemas.openxmlformats.org/officeDocument/2006/relationships/hyperlink" Target="https://www.google.com.cy/url?sa=i&amp;rct=j&amp;q=&amp;esrc=s&amp;source=images&amp;cd=&amp;cad=rja&amp;uact=8&amp;ved=&amp;url=https%3A%2F%2Fwww.boredpanda.com%2Fbeing-a-mom-is-12%2F&amp;psig=AOvVaw3uW89o8BOH1S7rV6WxGYv2&amp;ust=1542270685079163" TargetMode="External"/><Relationship Id="rId3" Type="http://schemas.openxmlformats.org/officeDocument/2006/relationships/image" Target="../media/image26.jpeg"/><Relationship Id="rId21" Type="http://schemas.openxmlformats.org/officeDocument/2006/relationships/image" Target="../media/image29.jpeg"/><Relationship Id="rId7" Type="http://schemas.openxmlformats.org/officeDocument/2006/relationships/image" Target="../media/image21.jpeg"/><Relationship Id="rId12" Type="http://schemas.openxmlformats.org/officeDocument/2006/relationships/hyperlink" Target="https://www.google.com.cy/url?sa=i&amp;rct=j&amp;q=&amp;esrc=s&amp;source=images&amp;cd=&amp;cad=rja&amp;uact=8&amp;ved=2ahUKEwiMwfGgi9LeAhWFa1AKHa4uAh8QjRx6BAgBEAU&amp;url=https%3A%2F%2Fwww.amazon.fr%2FJuliette-shabille-toute-seule-Doris%2Fdp%2F2244491064&amp;psig=AOvVaw2DHQp7qVZwGJADaNY2oiZ8&amp;ust=1542223186946019" TargetMode="External"/><Relationship Id="rId17" Type="http://schemas.openxmlformats.org/officeDocument/2006/relationships/image" Target="../media/image28.jpeg"/><Relationship Id="rId2" Type="http://schemas.openxmlformats.org/officeDocument/2006/relationships/hyperlink" Target="https://www.google.com.cy/url?sa=i&amp;rct=j&amp;q=&amp;esrc=s&amp;source=images&amp;cd=&amp;cad=rja&amp;uact=8&amp;ved=2ahUKEwiipr32tOLeAhUD-aQKHWG6DAQQjRx6BAgBEAU&amp;url=https%3A%2F%2Fpt.pngtree.com%2Ffreepng%2Fbathing-girl_2622228.html&amp;psig=AOvVaw2YgnRroVcd-6ESqoP8z2zE&amp;ust=1542784026355523" TargetMode="External"/><Relationship Id="rId16" Type="http://schemas.openxmlformats.org/officeDocument/2006/relationships/hyperlink" Target="http://www.google.com.cy/url?sa=i&amp;rct=j&amp;q=&amp;esrc=s&amp;source=images&amp;cd=&amp;cad=rja&amp;uact=8&amp;ved=2ahUKEwjburqpvOLeAhXGy6QKHXlXBikQjRx6BAgBEAU&amp;url=http%3A%2F%2Fdelireyazdim.blogspot.com%2F2009%2F06%2Fhasta-ve-yastaym.html&amp;psig=AOvVaw2ePlymqeXQaWng98JmNLRV&amp;ust=1542786103846000" TargetMode="External"/><Relationship Id="rId20" Type="http://schemas.openxmlformats.org/officeDocument/2006/relationships/hyperlink" Target="http://www.google.com.cy/url?sa=i&amp;rct=j&amp;q=&amp;esrc=s&amp;source=images&amp;cd=&amp;cad=rja&amp;uact=8&amp;ved=2ahUKEwjn9Mz2veLeAhWMsKQKHbqECgkQjRx6BAgBEAU&amp;url=http%3A%2F%2Fjasmin62.blox.pl%2F2010%2F01%2FDziadkowie.html&amp;psig=AOvVaw2i0Bp4MzA0JgqHTbBTYOfR&amp;ust=1542786535428938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google.com.cy/url?sa=i&amp;rct=j&amp;q=&amp;esrc=s&amp;source=images&amp;cd=&amp;cad=rja&amp;uact=8&amp;ved=2ahUKEwif8uP5teLeAhWwsaQKHXAuDmMQjRx6BAgBEAU&amp;url=https%3A%2F%2Fkr.123rf.com%2Fphoto_92677377_%25EC%2588%2598%25EB%2591%2590-%25EA%25B0%2580%25EB%25A0%25A4%25EC%259A%25B4-%25ED%2594%25BC%25EB%25B6%2580%25EA%25B0%2580-%25EA%25B8%2581%25ED%259E%258C-%25ED%2582%25A4%25EC%25A6%2588-%25EC%2586%258C%25EB%2585%2580%25EC%259D%2598-%25EA%25B7%25B8%25EB%25A6%25BC.html&amp;psig=AOvVaw2-TKv_HeUEY6UMOmw4OSxL&amp;ust=1542784406838299" TargetMode="External"/><Relationship Id="rId11" Type="http://schemas.openxmlformats.org/officeDocument/2006/relationships/image" Target="../media/image24.jpeg"/><Relationship Id="rId5" Type="http://schemas.openxmlformats.org/officeDocument/2006/relationships/image" Target="../media/image20.jpeg"/><Relationship Id="rId15" Type="http://schemas.openxmlformats.org/officeDocument/2006/relationships/image" Target="../media/image27.jpeg"/><Relationship Id="rId10" Type="http://schemas.openxmlformats.org/officeDocument/2006/relationships/hyperlink" Target="https://www.google.com.cy/url?sa=i&amp;rct=j&amp;q=&amp;esrc=s&amp;source=images&amp;cd=&amp;cad=rja&amp;uact=8&amp;ved=2ahUKEwjIwLrdtuLeAhUFsKQKHV7mCOkQjRx6BAgBEAU&amp;url=https%3A%2F%2Fwww.pinterest.com%2Fiandilley%2Fstaircase%2F&amp;psig=AOvVaw0ltS_Sjo6dPclVKzA2m6k2&amp;ust=1542784614271546" TargetMode="External"/><Relationship Id="rId19" Type="http://schemas.openxmlformats.org/officeDocument/2006/relationships/image" Target="../media/image7.jpeg"/><Relationship Id="rId4" Type="http://schemas.openxmlformats.org/officeDocument/2006/relationships/hyperlink" Target="https://www.google.com.cy/url?sa=i&amp;rct=j&amp;q=&amp;esrc=s&amp;source=images&amp;cd=&amp;cad=rja&amp;uact=8&amp;ved=2ahUKEwjU0JimteLeAhXBDewKHfTcA5gQjRx6BAgBEAU&amp;url=https%3A%2F%2Ftr.depositphotos.com%2F203946012%2Fstock-illustration-pair-of-scared-children-sitting.html&amp;psig=AOvVaw0EzYIz06HQhR-O01TkpWSw&amp;ust=1542784228322272" TargetMode="External"/><Relationship Id="rId9" Type="http://schemas.openxmlformats.org/officeDocument/2006/relationships/image" Target="../media/image22.jpeg"/><Relationship Id="rId14" Type="http://schemas.openxmlformats.org/officeDocument/2006/relationships/hyperlink" Target="http://www.google.com.cy/url?sa=i&amp;rct=j&amp;q=&amp;esrc=s&amp;source=images&amp;cd=&amp;cad=rja&amp;uact=8&amp;ved=2ahUKEwjvid6nu-LeAhVEyqQKHYzaDcEQjRx6BAgBEAU&amp;url=http%3A%2F%2Fsosyobaz.com%2Fdus-alirken-yaptigimiz-5-hata&amp;psig=AOvVaw0GSSy8vK0ja7rULeZYGxwo&amp;ust=15427858467555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9A0F2-A765-43A3-905F-21A904921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0925" y="1431925"/>
            <a:ext cx="9967913" cy="3036888"/>
          </a:xfrm>
        </p:spPr>
        <p:txBody>
          <a:bodyPr/>
          <a:lstStyle/>
          <a:p>
            <a:pPr algn="r" eaLnBrk="1" fontAlgn="auto" hangingPunct="1">
              <a:spcAft>
                <a:spcPts val="0"/>
              </a:spcAft>
              <a:defRPr/>
            </a:pPr>
            <a:endParaRPr lang="en-US" sz="3200" dirty="0"/>
          </a:p>
        </p:txBody>
      </p:sp>
      <p:pic>
        <p:nvPicPr>
          <p:cNvPr id="6147" name="Picture 4">
            <a:extLst>
              <a:ext uri="{FF2B5EF4-FFF2-40B4-BE49-F238E27FC236}">
                <a16:creationId xmlns:a16="http://schemas.microsoft.com/office/drawing/2014/main" id="{A0FB0C86-D5B2-4DF0-BDCD-7C6A1E26B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2" r="42361"/>
          <a:stretch>
            <a:fillRect/>
          </a:stretch>
        </p:blipFill>
        <p:spPr bwMode="auto">
          <a:xfrm>
            <a:off x="195263" y="0"/>
            <a:ext cx="11037887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DC03D60-67F6-4E0A-BC82-15DE2C3CAAF4}"/>
              </a:ext>
            </a:extLst>
          </p:cNvPr>
          <p:cNvSpPr txBox="1"/>
          <p:nvPr/>
        </p:nvSpPr>
        <p:spPr>
          <a:xfrm>
            <a:off x="1241425" y="274638"/>
            <a:ext cx="9909175" cy="1322387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80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149" name="8 - TextBox">
            <a:extLst>
              <a:ext uri="{FF2B5EF4-FFF2-40B4-BE49-F238E27FC236}">
                <a16:creationId xmlns:a16="http://schemas.microsoft.com/office/drawing/2014/main" id="{1E58F173-5B88-4DC8-8CD5-EB88404C1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4200" y="5276850"/>
            <a:ext cx="2560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150" name="9 - TextBox">
            <a:extLst>
              <a:ext uri="{FF2B5EF4-FFF2-40B4-BE49-F238E27FC236}">
                <a16:creationId xmlns:a16="http://schemas.microsoft.com/office/drawing/2014/main" id="{5612374D-A8AA-4F8E-9EBB-788567950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6600" y="5429250"/>
            <a:ext cx="2560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cxnSp>
        <p:nvCxnSpPr>
          <p:cNvPr id="17" name="16 - Ευθεία γραμμή σύνδεσης">
            <a:extLst>
              <a:ext uri="{FF2B5EF4-FFF2-40B4-BE49-F238E27FC236}">
                <a16:creationId xmlns:a16="http://schemas.microsoft.com/office/drawing/2014/main" id="{D5A173A0-0852-4200-8E00-2AF05479A056}"/>
              </a:ext>
            </a:extLst>
          </p:cNvPr>
          <p:cNvCxnSpPr/>
          <p:nvPr/>
        </p:nvCxnSpPr>
        <p:spPr>
          <a:xfrm>
            <a:off x="4037013" y="5251450"/>
            <a:ext cx="7367587" cy="25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- Ευθεία γραμμή σύνδεσης">
            <a:extLst>
              <a:ext uri="{FF2B5EF4-FFF2-40B4-BE49-F238E27FC236}">
                <a16:creationId xmlns:a16="http://schemas.microsoft.com/office/drawing/2014/main" id="{714C3C19-3208-4406-8F56-B96BF2584F28}"/>
              </a:ext>
            </a:extLst>
          </p:cNvPr>
          <p:cNvCxnSpPr/>
          <p:nvPr/>
        </p:nvCxnSpPr>
        <p:spPr>
          <a:xfrm rot="16200000" flipH="1">
            <a:off x="8491538" y="5264150"/>
            <a:ext cx="6794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27 - Ευθύγραμμο βέλος σύνδεσης">
            <a:extLst>
              <a:ext uri="{FF2B5EF4-FFF2-40B4-BE49-F238E27FC236}">
                <a16:creationId xmlns:a16="http://schemas.microsoft.com/office/drawing/2014/main" id="{18AEDDC9-F04B-468B-8C8B-4C3EDBB4257B}"/>
              </a:ext>
            </a:extLst>
          </p:cNvPr>
          <p:cNvCxnSpPr/>
          <p:nvPr/>
        </p:nvCxnSpPr>
        <p:spPr>
          <a:xfrm rot="10800000">
            <a:off x="4584700" y="5748338"/>
            <a:ext cx="4102100" cy="2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4" name="13 - TextBox">
            <a:extLst>
              <a:ext uri="{FF2B5EF4-FFF2-40B4-BE49-F238E27FC236}">
                <a16:creationId xmlns:a16="http://schemas.microsoft.com/office/drawing/2014/main" id="{353AE7E9-DFA3-4B49-80F9-D4C4E66B5F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3638" y="1084263"/>
            <a:ext cx="9639300" cy="101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CY" sz="6000" b="1" dirty="0" err="1">
                <a:solidFill>
                  <a:schemeClr val="bg1"/>
                </a:solidFill>
              </a:rPr>
              <a:t>Dönüşlü</a:t>
            </a:r>
            <a:r>
              <a:rPr lang="en-US" altLang="el-CY" sz="6000" b="1" dirty="0">
                <a:solidFill>
                  <a:schemeClr val="bg1"/>
                </a:solidFill>
              </a:rPr>
              <a:t> </a:t>
            </a:r>
            <a:r>
              <a:rPr lang="en-US" altLang="el-CY" sz="6000" b="1" dirty="0" err="1">
                <a:solidFill>
                  <a:schemeClr val="bg1"/>
                </a:solidFill>
              </a:rPr>
              <a:t>çatılı</a:t>
            </a:r>
            <a:r>
              <a:rPr lang="en-US" altLang="el-CY" sz="6000" b="1" dirty="0">
                <a:solidFill>
                  <a:schemeClr val="bg1"/>
                </a:solidFill>
              </a:rPr>
              <a:t> </a:t>
            </a:r>
            <a:r>
              <a:rPr lang="en-US" altLang="el-CY" sz="6000" b="1" dirty="0" err="1">
                <a:solidFill>
                  <a:schemeClr val="bg1"/>
                </a:solidFill>
              </a:rPr>
              <a:t>fiiller</a:t>
            </a:r>
            <a:r>
              <a:rPr lang="en-US" altLang="el-CY" sz="6000" b="1" dirty="0">
                <a:solidFill>
                  <a:schemeClr val="bg1"/>
                </a:solidFill>
              </a:rPr>
              <a:t> </a:t>
            </a:r>
            <a:endParaRPr lang="en-US" altLang="en-US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Σχετική εικόνα">
            <a:hlinkClick r:id="rId3"/>
            <a:extLst>
              <a:ext uri="{FF2B5EF4-FFF2-40B4-BE49-F238E27FC236}">
                <a16:creationId xmlns:a16="http://schemas.microsoft.com/office/drawing/2014/main" id="{7D38A373-BBAD-4428-ADDF-901DCE43D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00064"/>
            <a:ext cx="2571750" cy="207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TextBox">
            <a:extLst>
              <a:ext uri="{FF2B5EF4-FFF2-40B4-BE49-F238E27FC236}">
                <a16:creationId xmlns:a16="http://schemas.microsoft.com/office/drawing/2014/main" id="{74A3B9E2-CBBF-4BB4-A874-F6EA2D3D53A7}"/>
              </a:ext>
            </a:extLst>
          </p:cNvPr>
          <p:cNvSpPr txBox="1"/>
          <p:nvPr/>
        </p:nvSpPr>
        <p:spPr>
          <a:xfrm>
            <a:off x="1809750" y="278606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yara</a:t>
            </a:r>
            <a:r>
              <a:rPr lang="tr-TR" b="1" dirty="0"/>
              <a:t>lan</a:t>
            </a:r>
            <a:r>
              <a:rPr lang="tr-TR" dirty="0"/>
              <a:t>ıyorum</a:t>
            </a:r>
          </a:p>
          <a:p>
            <a:pPr>
              <a:defRPr/>
            </a:pPr>
            <a:r>
              <a:rPr lang="el-GR" dirty="0"/>
              <a:t>τραυματίζομαι</a:t>
            </a:r>
            <a:endParaRPr lang="en-US" dirty="0"/>
          </a:p>
        </p:txBody>
      </p:sp>
      <p:pic>
        <p:nvPicPr>
          <p:cNvPr id="4100" name="Picture 4" descr="Σχετική εικόνα">
            <a:hlinkClick r:id="rId5"/>
            <a:extLst>
              <a:ext uri="{FF2B5EF4-FFF2-40B4-BE49-F238E27FC236}">
                <a16:creationId xmlns:a16="http://schemas.microsoft.com/office/drawing/2014/main" id="{0101ED3E-0D86-4F62-8147-B433C1F65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500064"/>
            <a:ext cx="2571750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TextBox">
            <a:extLst>
              <a:ext uri="{FF2B5EF4-FFF2-40B4-BE49-F238E27FC236}">
                <a16:creationId xmlns:a16="http://schemas.microsoft.com/office/drawing/2014/main" id="{C7F7CC9D-9FB6-4003-AF3B-E5C8BB6CBAE0}"/>
              </a:ext>
            </a:extLst>
          </p:cNvPr>
          <p:cNvSpPr txBox="1"/>
          <p:nvPr/>
        </p:nvSpPr>
        <p:spPr>
          <a:xfrm>
            <a:off x="4595813" y="278606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öfke</a:t>
            </a:r>
            <a:r>
              <a:rPr lang="tr-TR" b="1" dirty="0"/>
              <a:t>len</a:t>
            </a:r>
            <a:r>
              <a:rPr lang="tr-TR" dirty="0"/>
              <a:t>iyorum</a:t>
            </a:r>
          </a:p>
          <a:p>
            <a:pPr>
              <a:defRPr/>
            </a:pPr>
            <a:r>
              <a:rPr lang="el-GR" dirty="0"/>
              <a:t>θυμώνω</a:t>
            </a:r>
            <a:endParaRPr lang="en-US" dirty="0"/>
          </a:p>
        </p:txBody>
      </p:sp>
      <p:pic>
        <p:nvPicPr>
          <p:cNvPr id="4102" name="Picture 6" descr="Αποτέλεσμα εικόνας για saklanıyorum çizimi">
            <a:hlinkClick r:id="rId7"/>
            <a:extLst>
              <a:ext uri="{FF2B5EF4-FFF2-40B4-BE49-F238E27FC236}">
                <a16:creationId xmlns:a16="http://schemas.microsoft.com/office/drawing/2014/main" id="{4067A1B2-AC01-4255-84F3-0B6752010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33899" r="22012" b="15254"/>
          <a:stretch>
            <a:fillRect/>
          </a:stretch>
        </p:blipFill>
        <p:spPr bwMode="auto">
          <a:xfrm>
            <a:off x="7453314" y="500064"/>
            <a:ext cx="2357437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TextBox">
            <a:extLst>
              <a:ext uri="{FF2B5EF4-FFF2-40B4-BE49-F238E27FC236}">
                <a16:creationId xmlns:a16="http://schemas.microsoft.com/office/drawing/2014/main" id="{BA44824B-7709-4013-B344-41D2C816B0DA}"/>
              </a:ext>
            </a:extLst>
          </p:cNvPr>
          <p:cNvSpPr txBox="1"/>
          <p:nvPr/>
        </p:nvSpPr>
        <p:spPr>
          <a:xfrm>
            <a:off x="7453313" y="278606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 err="1"/>
              <a:t>k</a:t>
            </a:r>
            <a:r>
              <a:rPr lang="en-GB" dirty="0" err="1"/>
              <a:t>eder</a:t>
            </a:r>
            <a:r>
              <a:rPr lang="tr-TR" b="1" dirty="0"/>
              <a:t>l</a:t>
            </a:r>
            <a:r>
              <a:rPr lang="en-GB" b="1" dirty="0"/>
              <a:t>e</a:t>
            </a:r>
            <a:r>
              <a:rPr lang="tr-TR" b="1" dirty="0"/>
              <a:t>n</a:t>
            </a:r>
            <a:r>
              <a:rPr lang="en-GB" dirty="0" err="1"/>
              <a:t>i</a:t>
            </a:r>
            <a:r>
              <a:rPr lang="tr-TR" dirty="0"/>
              <a:t>yorum</a:t>
            </a:r>
          </a:p>
          <a:p>
            <a:pPr>
              <a:defRPr/>
            </a:pPr>
            <a:r>
              <a:rPr lang="el-GR" dirty="0"/>
              <a:t>λυπάμαι</a:t>
            </a:r>
            <a:endParaRPr lang="en-US" dirty="0"/>
          </a:p>
        </p:txBody>
      </p:sp>
      <p:pic>
        <p:nvPicPr>
          <p:cNvPr id="4104" name="Picture 8" descr="Σχετική εικόνα">
            <a:hlinkClick r:id="rId9"/>
            <a:extLst>
              <a:ext uri="{FF2B5EF4-FFF2-40B4-BE49-F238E27FC236}">
                <a16:creationId xmlns:a16="http://schemas.microsoft.com/office/drawing/2014/main" id="{504FBF3E-ECC9-44E3-B6C2-C9022318C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3786189"/>
            <a:ext cx="2657475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TextBox">
            <a:extLst>
              <a:ext uri="{FF2B5EF4-FFF2-40B4-BE49-F238E27FC236}">
                <a16:creationId xmlns:a16="http://schemas.microsoft.com/office/drawing/2014/main" id="{12A9B003-50BF-48F5-854F-24355EAD068D}"/>
              </a:ext>
            </a:extLst>
          </p:cNvPr>
          <p:cNvSpPr txBox="1"/>
          <p:nvPr/>
        </p:nvSpPr>
        <p:spPr>
          <a:xfrm>
            <a:off x="1952625" y="5857876"/>
            <a:ext cx="257175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dirty="0" err="1"/>
              <a:t>yor</a:t>
            </a:r>
            <a:r>
              <a:rPr lang="en-GB" b="1" dirty="0" err="1"/>
              <a:t>ul</a:t>
            </a:r>
            <a:r>
              <a:rPr lang="en-GB" dirty="0" err="1"/>
              <a:t>u</a:t>
            </a:r>
            <a:r>
              <a:rPr lang="tr-TR" dirty="0"/>
              <a:t>yorum</a:t>
            </a:r>
          </a:p>
          <a:p>
            <a:pPr>
              <a:defRPr/>
            </a:pPr>
            <a:r>
              <a:rPr lang="el-GR" dirty="0"/>
              <a:t>κουράζομαι</a:t>
            </a:r>
            <a:endParaRPr lang="en-US" dirty="0"/>
          </a:p>
        </p:txBody>
      </p:sp>
      <p:pic>
        <p:nvPicPr>
          <p:cNvPr id="4106" name="Picture 10" descr="Σχετική εικόνα">
            <a:hlinkClick r:id="rId11"/>
            <a:extLst>
              <a:ext uri="{FF2B5EF4-FFF2-40B4-BE49-F238E27FC236}">
                <a16:creationId xmlns:a16="http://schemas.microsoft.com/office/drawing/2014/main" id="{64400F86-3AC9-4AFB-A481-E3ACF3C19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786188"/>
            <a:ext cx="2486025" cy="192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- TextBox">
            <a:extLst>
              <a:ext uri="{FF2B5EF4-FFF2-40B4-BE49-F238E27FC236}">
                <a16:creationId xmlns:a16="http://schemas.microsoft.com/office/drawing/2014/main" id="{DD91FF65-D4A5-4497-8CC0-8E26CBDB3ED1}"/>
              </a:ext>
            </a:extLst>
          </p:cNvPr>
          <p:cNvSpPr txBox="1"/>
          <p:nvPr/>
        </p:nvSpPr>
        <p:spPr>
          <a:xfrm>
            <a:off x="4810125" y="592931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 err="1"/>
              <a:t>s</a:t>
            </a:r>
            <a:r>
              <a:rPr lang="en-GB" dirty="0" err="1"/>
              <a:t>ar</a:t>
            </a:r>
            <a:r>
              <a:rPr lang="tr-TR" b="1" dirty="0"/>
              <a:t>ıl</a:t>
            </a:r>
            <a:r>
              <a:rPr lang="tr-TR" dirty="0"/>
              <a:t>ıyorum</a:t>
            </a:r>
          </a:p>
          <a:p>
            <a:pPr>
              <a:defRPr/>
            </a:pPr>
            <a:r>
              <a:rPr lang="el-GR" dirty="0"/>
              <a:t>αγκαλιάζω</a:t>
            </a:r>
            <a:endParaRPr lang="tr-TR" dirty="0"/>
          </a:p>
        </p:txBody>
      </p:sp>
      <p:pic>
        <p:nvPicPr>
          <p:cNvPr id="4108" name="Picture 12" descr="Σχετική εικόνα">
            <a:hlinkClick r:id="rId13"/>
            <a:extLst>
              <a:ext uri="{FF2B5EF4-FFF2-40B4-BE49-F238E27FC236}">
                <a16:creationId xmlns:a16="http://schemas.microsoft.com/office/drawing/2014/main" id="{B09CB988-7BBE-4CCA-A7DC-4595EEE36A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1"/>
            <a:ext cx="25336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5" descr="Αποτέλεσμα εικόνας για boyanmak εικόνες">
            <a:hlinkClick r:id="rId15"/>
            <a:extLst>
              <a:ext uri="{FF2B5EF4-FFF2-40B4-BE49-F238E27FC236}">
                <a16:creationId xmlns:a16="http://schemas.microsoft.com/office/drawing/2014/main" id="{2F284EEC-2F23-424C-B0C3-9902E7F83D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1" b="73239"/>
          <a:stretch>
            <a:fillRect/>
          </a:stretch>
        </p:blipFill>
        <p:spPr bwMode="auto">
          <a:xfrm>
            <a:off x="7524751" y="3786188"/>
            <a:ext cx="2500313" cy="192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- TextBox">
            <a:extLst>
              <a:ext uri="{FF2B5EF4-FFF2-40B4-BE49-F238E27FC236}">
                <a16:creationId xmlns:a16="http://schemas.microsoft.com/office/drawing/2014/main" id="{ADBBF7CD-B109-4191-BDAA-A21CD5F86632}"/>
              </a:ext>
            </a:extLst>
          </p:cNvPr>
          <p:cNvSpPr txBox="1"/>
          <p:nvPr/>
        </p:nvSpPr>
        <p:spPr>
          <a:xfrm>
            <a:off x="7596188" y="592931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yet</a:t>
            </a:r>
            <a:r>
              <a:rPr lang="tr-TR" b="1" dirty="0"/>
              <a:t>iş</a:t>
            </a:r>
            <a:r>
              <a:rPr lang="tr-TR" dirty="0"/>
              <a:t>iyorum</a:t>
            </a:r>
          </a:p>
          <a:p>
            <a:pPr>
              <a:defRPr/>
            </a:pPr>
            <a:r>
              <a:rPr lang="el-GR" dirty="0"/>
              <a:t>προλαβαίνω</a:t>
            </a:r>
            <a:endParaRPr lang="en-US" dirty="0"/>
          </a:p>
        </p:txBody>
      </p:sp>
      <p:pic>
        <p:nvPicPr>
          <p:cNvPr id="4111" name="Picture 14" descr="Σχετική εικόνα">
            <a:hlinkClick r:id="rId17"/>
            <a:extLst>
              <a:ext uri="{FF2B5EF4-FFF2-40B4-BE49-F238E27FC236}">
                <a16:creationId xmlns:a16="http://schemas.microsoft.com/office/drawing/2014/main" id="{84E99430-4333-4004-8B32-669AF7FBA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571501"/>
            <a:ext cx="2286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4" descr="Αποτέλεσμα εικόνας για bebek giyinmek  soyunmak">
            <a:hlinkClick r:id="rId19"/>
            <a:extLst>
              <a:ext uri="{FF2B5EF4-FFF2-40B4-BE49-F238E27FC236}">
                <a16:creationId xmlns:a16="http://schemas.microsoft.com/office/drawing/2014/main" id="{54F86051-35F9-4817-AD84-B58E626FA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4" r="10104" b="18027"/>
          <a:stretch>
            <a:fillRect/>
          </a:stretch>
        </p:blipFill>
        <p:spPr bwMode="auto">
          <a:xfrm>
            <a:off x="4810125" y="571501"/>
            <a:ext cx="22860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6" descr="Σχετική εικόνα">
            <a:hlinkClick r:id="rId21"/>
            <a:extLst>
              <a:ext uri="{FF2B5EF4-FFF2-40B4-BE49-F238E27FC236}">
                <a16:creationId xmlns:a16="http://schemas.microsoft.com/office/drawing/2014/main" id="{B2F9A9AC-0391-4913-A260-01F7246E7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642938"/>
            <a:ext cx="22145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9" descr="Σχετική εικόνα">
            <a:hlinkClick r:id="rId23"/>
            <a:extLst>
              <a:ext uri="{FF2B5EF4-FFF2-40B4-BE49-F238E27FC236}">
                <a16:creationId xmlns:a16="http://schemas.microsoft.com/office/drawing/2014/main" id="{7C7E64E8-1B44-43B2-919C-900E12AB8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3857625"/>
            <a:ext cx="2428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4" descr="Σχετική εικόνα">
            <a:hlinkClick r:id="rId25"/>
            <a:extLst>
              <a:ext uri="{FF2B5EF4-FFF2-40B4-BE49-F238E27FC236}">
                <a16:creationId xmlns:a16="http://schemas.microsoft.com/office/drawing/2014/main" id="{47FC9669-EDD3-4A99-9CF4-16E4D399A2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2" t="19530" r="7535" b="14728"/>
          <a:stretch>
            <a:fillRect/>
          </a:stretch>
        </p:blipFill>
        <p:spPr bwMode="auto">
          <a:xfrm>
            <a:off x="4953000" y="3929064"/>
            <a:ext cx="2254250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11" descr="Σχετική εικόνα">
            <a:hlinkClick r:id="rId27"/>
            <a:extLst>
              <a:ext uri="{FF2B5EF4-FFF2-40B4-BE49-F238E27FC236}">
                <a16:creationId xmlns:a16="http://schemas.microsoft.com/office/drawing/2014/main" id="{F9F06E1E-191A-4224-AC69-7DAD35725F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806" r="16666" b="15704"/>
          <a:stretch>
            <a:fillRect/>
          </a:stretch>
        </p:blipFill>
        <p:spPr bwMode="auto">
          <a:xfrm>
            <a:off x="7596189" y="3786188"/>
            <a:ext cx="24288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3" descr="Σχετική εικόνα">
            <a:hlinkClick r:id="rId29"/>
            <a:extLst>
              <a:ext uri="{FF2B5EF4-FFF2-40B4-BE49-F238E27FC236}">
                <a16:creationId xmlns:a16="http://schemas.microsoft.com/office/drawing/2014/main" id="{5FFA325D-475C-4B50-8333-CD7C4942B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3" t="12712" r="24356" b="8897"/>
          <a:stretch>
            <a:fillRect/>
          </a:stretch>
        </p:blipFill>
        <p:spPr bwMode="auto">
          <a:xfrm>
            <a:off x="1952625" y="571501"/>
            <a:ext cx="2357438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15" descr="Σχετική εικόνα">
            <a:hlinkClick r:id="rId31"/>
            <a:extLst>
              <a:ext uri="{FF2B5EF4-FFF2-40B4-BE49-F238E27FC236}">
                <a16:creationId xmlns:a16="http://schemas.microsoft.com/office/drawing/2014/main" id="{0E16517F-199A-4F82-954D-D8D67DEB1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899" r="17934" b="11015"/>
          <a:stretch>
            <a:fillRect/>
          </a:stretch>
        </p:blipFill>
        <p:spPr bwMode="auto">
          <a:xfrm>
            <a:off x="4667250" y="571500"/>
            <a:ext cx="25717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18" descr="Αποτέλεσμα εικόνας για i am very  sad">
            <a:hlinkClick r:id="rId33"/>
            <a:extLst>
              <a:ext uri="{FF2B5EF4-FFF2-40B4-BE49-F238E27FC236}">
                <a16:creationId xmlns:a16="http://schemas.microsoft.com/office/drawing/2014/main" id="{C03E8411-FE82-4720-97D0-E1F2D5034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571500"/>
            <a:ext cx="2214562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17" descr="Αποτέλεσμα εικόνας για yorulmak">
            <a:hlinkClick r:id="rId35"/>
            <a:extLst>
              <a:ext uri="{FF2B5EF4-FFF2-40B4-BE49-F238E27FC236}">
                <a16:creationId xmlns:a16="http://schemas.microsoft.com/office/drawing/2014/main" id="{ECC446AD-92F6-42ED-BD60-EF4B34697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80"/>
          <a:stretch>
            <a:fillRect/>
          </a:stretch>
        </p:blipFill>
        <p:spPr bwMode="auto">
          <a:xfrm>
            <a:off x="1952625" y="3786189"/>
            <a:ext cx="257175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1" name="Picture 19" descr="Αποτέλεσμα εικόνας για sarılıyorum">
            <a:hlinkClick r:id="rId37"/>
            <a:extLst>
              <a:ext uri="{FF2B5EF4-FFF2-40B4-BE49-F238E27FC236}">
                <a16:creationId xmlns:a16="http://schemas.microsoft.com/office/drawing/2014/main" id="{DEC3D74F-8BC9-408F-891E-2C47303884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67" r="57346" b="15254"/>
          <a:stretch>
            <a:fillRect/>
          </a:stretch>
        </p:blipFill>
        <p:spPr bwMode="auto">
          <a:xfrm>
            <a:off x="4953001" y="3929063"/>
            <a:ext cx="22145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2" name="Picture 21" descr="Αποτέλεσμα εικόνας για χάνω το λεωφορείο">
            <a:hlinkClick r:id="rId39"/>
            <a:extLst>
              <a:ext uri="{FF2B5EF4-FFF2-40B4-BE49-F238E27FC236}">
                <a16:creationId xmlns:a16="http://schemas.microsoft.com/office/drawing/2014/main" id="{EA703969-E8F5-4A99-80F5-481CDD3936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313" y="3786188"/>
            <a:ext cx="2571750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1 - Τίτλος">
            <a:extLst>
              <a:ext uri="{FF2B5EF4-FFF2-40B4-BE49-F238E27FC236}">
                <a16:creationId xmlns:a16="http://schemas.microsoft.com/office/drawing/2014/main" id="{B4FDE9AA-1D0D-429F-9AD9-E0DAD1B3827D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el-CY"/>
              <a:t>Alıştırmalar</a:t>
            </a:r>
            <a:endParaRPr lang="en-US" altLang="el-CY"/>
          </a:p>
        </p:txBody>
      </p:sp>
      <p:graphicFrame>
        <p:nvGraphicFramePr>
          <p:cNvPr id="5" name="4 - Θέση περιεχομένου">
            <a:extLst>
              <a:ext uri="{FF2B5EF4-FFF2-40B4-BE49-F238E27FC236}">
                <a16:creationId xmlns:a16="http://schemas.microsoft.com/office/drawing/2014/main" id="{FA05BC3D-02F4-4D46-A44B-678F3F773DE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55986" y="2441028"/>
          <a:ext cx="8229600" cy="3505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/>
                        <a:t>Bu</a:t>
                      </a:r>
                      <a:r>
                        <a:rPr lang="tr-TR" b="0" baseline="0" dirty="0"/>
                        <a:t> işe  gerçekten 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/>
                        <a:t>çok</a:t>
                      </a:r>
                      <a:r>
                        <a:rPr lang="tr-TR" b="0" baseline="0" dirty="0"/>
                        <a:t> yorulduk.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Dağa çıkarken hepimiz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büzüldü.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Yaşlı adam bir</a:t>
                      </a:r>
                      <a:r>
                        <a:rPr lang="tr-TR" baseline="0" dirty="0"/>
                        <a:t> köşeye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dağın  arkasına çekildi.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Düşman askerleri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atıldı.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İki gün süren dev dalgalardan sonra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çok</a:t>
                      </a:r>
                      <a:r>
                        <a:rPr lang="tr-TR" baseline="0" dirty="0"/>
                        <a:t> sevindim.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Asker ileriye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çok üzüldüm.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Öğrenciler</a:t>
                      </a:r>
                      <a:r>
                        <a:rPr lang="tr-TR" baseline="0" dirty="0"/>
                        <a:t> karşımıza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deniz duruldu.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Sınavı  başarınca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dizildi.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- Τίτλος">
            <a:extLst>
              <a:ext uri="{FF2B5EF4-FFF2-40B4-BE49-F238E27FC236}">
                <a16:creationId xmlns:a16="http://schemas.microsoft.com/office/drawing/2014/main" id="{9EFBDC2D-9AE9-4D32-9285-3897E44A08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43"/>
            <a:ext cx="10515600" cy="71432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tr-TR" altLang="el-CY"/>
              <a:t>Alıştırmalar</a:t>
            </a:r>
            <a:endParaRPr lang="en-US" altLang="el-CY"/>
          </a:p>
        </p:txBody>
      </p:sp>
      <p:graphicFrame>
        <p:nvGraphicFramePr>
          <p:cNvPr id="5" name="4 - Θέση περιεχομένου">
            <a:extLst>
              <a:ext uri="{FF2B5EF4-FFF2-40B4-BE49-F238E27FC236}">
                <a16:creationId xmlns:a16="http://schemas.microsoft.com/office/drawing/2014/main" id="{236FA005-6D21-4E33-BD3C-F76D702BA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510824"/>
              </p:ext>
            </p:extLst>
          </p:nvPr>
        </p:nvGraphicFramePr>
        <p:xfrm>
          <a:off x="1981200" y="1570887"/>
          <a:ext cx="8229600" cy="350520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tr-TR" b="0" dirty="0"/>
                        <a:t>Bu</a:t>
                      </a:r>
                      <a:r>
                        <a:rPr lang="tr-TR" b="0" baseline="0" dirty="0"/>
                        <a:t> işe  gerçekten 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b="0" dirty="0"/>
                        <a:t>çok</a:t>
                      </a:r>
                      <a:r>
                        <a:rPr lang="tr-TR" b="0" baseline="0" dirty="0"/>
                        <a:t> yorulduk.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Dağa çıkarken hepimiz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büzüldü.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Yaşlı adam bir</a:t>
                      </a:r>
                      <a:r>
                        <a:rPr lang="tr-TR" baseline="0" dirty="0"/>
                        <a:t> köşeye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dirty="0"/>
                        <a:t>dağın  arkasına çekildi.</a:t>
                      </a:r>
                      <a:endParaRPr lang="en-US" dirty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Düşman askerleri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atıldı.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İki gün süren dev dalgalardan sonra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çok</a:t>
                      </a:r>
                      <a:r>
                        <a:rPr lang="tr-TR" baseline="0" dirty="0"/>
                        <a:t> sevindim.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Asker ileriye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çok üzüldüm.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Öğrenciler</a:t>
                      </a:r>
                      <a:r>
                        <a:rPr lang="tr-TR" baseline="0" dirty="0"/>
                        <a:t> karşımıza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dirty="0"/>
                        <a:t>deniz duruldu.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dirty="0"/>
                        <a:t>Sınavı  başarınca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baseline="0" dirty="0"/>
                        <a:t>dizildi.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7" name="6 - Ευθεία γραμμή σύνδεσης">
            <a:extLst>
              <a:ext uri="{FF2B5EF4-FFF2-40B4-BE49-F238E27FC236}">
                <a16:creationId xmlns:a16="http://schemas.microsoft.com/office/drawing/2014/main" id="{2874CE45-C930-45CC-B3E0-4496CAB59BC8}"/>
              </a:ext>
            </a:extLst>
          </p:cNvPr>
          <p:cNvCxnSpPr/>
          <p:nvPr/>
        </p:nvCxnSpPr>
        <p:spPr>
          <a:xfrm>
            <a:off x="4738689" y="1785938"/>
            <a:ext cx="2714625" cy="228600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8 - Ευθεία γραμμή σύνδεσης">
            <a:extLst>
              <a:ext uri="{FF2B5EF4-FFF2-40B4-BE49-F238E27FC236}">
                <a16:creationId xmlns:a16="http://schemas.microsoft.com/office/drawing/2014/main" id="{F3EBC606-C55F-4024-840A-A864BCE39A15}"/>
              </a:ext>
            </a:extLst>
          </p:cNvPr>
          <p:cNvCxnSpPr/>
          <p:nvPr/>
        </p:nvCxnSpPr>
        <p:spPr>
          <a:xfrm flipV="1">
            <a:off x="4738689" y="1785939"/>
            <a:ext cx="2714625" cy="4286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9 - Ευθεία γραμμή σύνδεσης">
            <a:extLst>
              <a:ext uri="{FF2B5EF4-FFF2-40B4-BE49-F238E27FC236}">
                <a16:creationId xmlns:a16="http://schemas.microsoft.com/office/drawing/2014/main" id="{19F75D1B-6F3A-42F0-8ABB-3928998B84DA}"/>
              </a:ext>
            </a:extLst>
          </p:cNvPr>
          <p:cNvCxnSpPr/>
          <p:nvPr/>
        </p:nvCxnSpPr>
        <p:spPr>
          <a:xfrm flipV="1">
            <a:off x="4667251" y="2214563"/>
            <a:ext cx="2786063" cy="500062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12 - Ευθεία γραμμή σύνδεσης">
            <a:extLst>
              <a:ext uri="{FF2B5EF4-FFF2-40B4-BE49-F238E27FC236}">
                <a16:creationId xmlns:a16="http://schemas.microsoft.com/office/drawing/2014/main" id="{0E9C8FD2-BCBC-4CF8-85A2-D30A05D996BF}"/>
              </a:ext>
            </a:extLst>
          </p:cNvPr>
          <p:cNvCxnSpPr/>
          <p:nvPr/>
        </p:nvCxnSpPr>
        <p:spPr>
          <a:xfrm flipV="1">
            <a:off x="4738689" y="2643189"/>
            <a:ext cx="2714625" cy="4286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13 - Ευθεία γραμμή σύνδεσης">
            <a:extLst>
              <a:ext uri="{FF2B5EF4-FFF2-40B4-BE49-F238E27FC236}">
                <a16:creationId xmlns:a16="http://schemas.microsoft.com/office/drawing/2014/main" id="{68FB55A6-4F41-4C2D-B62C-9A7BA64E5EE8}"/>
              </a:ext>
            </a:extLst>
          </p:cNvPr>
          <p:cNvCxnSpPr/>
          <p:nvPr/>
        </p:nvCxnSpPr>
        <p:spPr>
          <a:xfrm>
            <a:off x="4595814" y="3714751"/>
            <a:ext cx="2928937" cy="78581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6" name="15 - Ευθεία γραμμή σύνδεσης">
            <a:extLst>
              <a:ext uri="{FF2B5EF4-FFF2-40B4-BE49-F238E27FC236}">
                <a16:creationId xmlns:a16="http://schemas.microsoft.com/office/drawing/2014/main" id="{E9592456-3677-40C7-90D2-3487CBBD7B7C}"/>
              </a:ext>
            </a:extLst>
          </p:cNvPr>
          <p:cNvCxnSpPr/>
          <p:nvPr/>
        </p:nvCxnSpPr>
        <p:spPr>
          <a:xfrm>
            <a:off x="4667251" y="4429126"/>
            <a:ext cx="2786063" cy="500063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8" name="17 - Ευθεία γραμμή σύνδεσης">
            <a:extLst>
              <a:ext uri="{FF2B5EF4-FFF2-40B4-BE49-F238E27FC236}">
                <a16:creationId xmlns:a16="http://schemas.microsoft.com/office/drawing/2014/main" id="{849CBDA6-CDE1-44DB-A6D0-E7EE45C58B36}"/>
              </a:ext>
            </a:extLst>
          </p:cNvPr>
          <p:cNvCxnSpPr/>
          <p:nvPr/>
        </p:nvCxnSpPr>
        <p:spPr>
          <a:xfrm flipV="1">
            <a:off x="4738689" y="3714750"/>
            <a:ext cx="2714625" cy="1214438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1" name="20 - Ευθεία γραμμή σύνδεσης">
            <a:extLst>
              <a:ext uri="{FF2B5EF4-FFF2-40B4-BE49-F238E27FC236}">
                <a16:creationId xmlns:a16="http://schemas.microsoft.com/office/drawing/2014/main" id="{26D76B3F-4675-4815-A61B-F707AA34E4C0}"/>
              </a:ext>
            </a:extLst>
          </p:cNvPr>
          <p:cNvCxnSpPr/>
          <p:nvPr/>
        </p:nvCxnSpPr>
        <p:spPr>
          <a:xfrm flipV="1">
            <a:off x="4381501" y="3143251"/>
            <a:ext cx="3071813" cy="100012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>
            <a:extLst>
              <a:ext uri="{FF2B5EF4-FFF2-40B4-BE49-F238E27FC236}">
                <a16:creationId xmlns:a16="http://schemas.microsoft.com/office/drawing/2014/main" id="{C3F468BF-FCA4-4277-8C98-B88348F94657}"/>
              </a:ext>
            </a:extLst>
          </p:cNvPr>
          <p:cNvGraphicFramePr>
            <a:graphicFrameLocks noGrp="1"/>
          </p:cNvGraphicFramePr>
          <p:nvPr/>
        </p:nvGraphicFramePr>
        <p:xfrm>
          <a:off x="1809750" y="285751"/>
          <a:ext cx="8286750" cy="49579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16">
                <a:tc>
                  <a:txBody>
                    <a:bodyPr/>
                    <a:lstStyle/>
                    <a:p>
                      <a:r>
                        <a:rPr lang="tr-TR" sz="1800" b="0" dirty="0"/>
                        <a:t>Bu sabah  erkenden </a:t>
                      </a:r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göründüm.</a:t>
                      </a:r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tr-TR" sz="1800" b="0" dirty="0"/>
                        <a:t>Gelirken  müdürü</a:t>
                      </a:r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giyindim.</a:t>
                      </a:r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tr-TR" sz="1800" dirty="0"/>
                        <a:t>Geçen  yıl Hasan  Bey  eşinden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soyundu.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tr-TR" sz="1800" dirty="0"/>
                        <a:t>Ahmet Bey  politikacı</a:t>
                      </a:r>
                      <a:r>
                        <a:rPr lang="tr-TR" sz="1800" baseline="0" dirty="0"/>
                        <a:t> olmaya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boşandı.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tr-TR" sz="1800" dirty="0"/>
                        <a:t>Adam  düşmemek</a:t>
                      </a:r>
                      <a:r>
                        <a:rPr lang="tr-TR" sz="1800" baseline="0" dirty="0"/>
                        <a:t> için pencereye 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dövündü.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tr-TR" sz="1800" dirty="0"/>
                        <a:t>Yaşlı kadın</a:t>
                      </a:r>
                      <a:r>
                        <a:rPr lang="tr-TR" sz="1800" baseline="0" dirty="0"/>
                        <a:t>  akşama kadar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tutundu.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tr-TR" sz="1800" dirty="0"/>
                        <a:t>Çocuk</a:t>
                      </a:r>
                      <a:r>
                        <a:rPr lang="tr-TR" sz="1800" baseline="0" dirty="0"/>
                        <a:t>  tam   bir dövüşçü gibi 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oluştu.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14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/>
                        <a:t>Ahmet Bey uyumak  için</a:t>
                      </a:r>
                      <a:r>
                        <a:rPr lang="tr-TR" sz="1800" baseline="0"/>
                        <a:t>  hemen</a:t>
                      </a:r>
                      <a:endParaRPr lang="en-US" sz="1800"/>
                    </a:p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kalkıştı.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tr-TR" sz="1800" dirty="0"/>
                        <a:t>Halkta yanlış bir kanı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yetişti.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2 - Έλλειψη">
            <a:extLst>
              <a:ext uri="{FF2B5EF4-FFF2-40B4-BE49-F238E27FC236}">
                <a16:creationId xmlns:a16="http://schemas.microsoft.com/office/drawing/2014/main" id="{CD8F594D-E607-4501-B451-8CD6DB68463F}"/>
              </a:ext>
            </a:extLst>
          </p:cNvPr>
          <p:cNvSpPr/>
          <p:nvPr/>
        </p:nvSpPr>
        <p:spPr>
          <a:xfrm>
            <a:off x="9739313" y="6215064"/>
            <a:ext cx="785812" cy="6429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tr-TR" dirty="0"/>
              <a:t>5</a:t>
            </a:r>
            <a:endParaRPr lang="en-US" dirty="0"/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E5D83F81-4DF6-4EB3-B5C2-391A07B242B0}"/>
              </a:ext>
            </a:extLst>
          </p:cNvPr>
          <p:cNvSpPr txBox="1">
            <a:spLocks/>
          </p:cNvSpPr>
          <p:nvPr/>
        </p:nvSpPr>
        <p:spPr>
          <a:xfrm>
            <a:off x="3524250" y="5857876"/>
            <a:ext cx="4643438" cy="7858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tr-TR" sz="4400" dirty="0">
                <a:latin typeface="+mj-lt"/>
                <a:ea typeface="+mj-ea"/>
                <a:cs typeface="+mj-cs"/>
              </a:rPr>
              <a:t>Alıştırmalar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>
            <a:extLst>
              <a:ext uri="{FF2B5EF4-FFF2-40B4-BE49-F238E27FC236}">
                <a16:creationId xmlns:a16="http://schemas.microsoft.com/office/drawing/2014/main" id="{E606631C-AB11-45AA-B383-04B87482B52D}"/>
              </a:ext>
            </a:extLst>
          </p:cNvPr>
          <p:cNvGraphicFramePr>
            <a:graphicFrameLocks noGrp="1"/>
          </p:cNvGraphicFramePr>
          <p:nvPr/>
        </p:nvGraphicFramePr>
        <p:xfrm>
          <a:off x="1809750" y="285750"/>
          <a:ext cx="8286750" cy="495795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62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16">
                <a:tc>
                  <a:txBody>
                    <a:bodyPr/>
                    <a:lstStyle/>
                    <a:p>
                      <a:r>
                        <a:rPr lang="tr-TR" sz="1800" b="0" dirty="0"/>
                        <a:t>Bu sabah  erkenden </a:t>
                      </a:r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göründüm.</a:t>
                      </a:r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tr-TR" sz="1800" b="0" dirty="0"/>
                        <a:t>Gelirken  müdürü</a:t>
                      </a:r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b="0" dirty="0"/>
                        <a:t>giyindim.</a:t>
                      </a:r>
                      <a:endParaRPr lang="en-US" sz="1800" b="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tr-TR" sz="1800" dirty="0"/>
                        <a:t>Geçen  yıl Hasan  Bey  eşinden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soyundu.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tr-TR" sz="1800" dirty="0"/>
                        <a:t>Ahmet Bey  politikacı</a:t>
                      </a:r>
                      <a:r>
                        <a:rPr lang="tr-TR" sz="1800" baseline="0" dirty="0"/>
                        <a:t> olmaya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boşandı.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tr-TR" sz="1800" dirty="0"/>
                        <a:t>Adam  düşmemek</a:t>
                      </a:r>
                      <a:r>
                        <a:rPr lang="tr-TR" sz="1800" baseline="0" dirty="0"/>
                        <a:t> için pencereye 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dövündü.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tr-TR" sz="1800" dirty="0"/>
                        <a:t>Yaşlı kadın</a:t>
                      </a:r>
                      <a:r>
                        <a:rPr lang="tr-TR" sz="1800" baseline="0" dirty="0"/>
                        <a:t>  akşama kadar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tutundu.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0039">
                <a:tc>
                  <a:txBody>
                    <a:bodyPr/>
                    <a:lstStyle/>
                    <a:p>
                      <a:r>
                        <a:rPr lang="tr-TR" sz="1800" dirty="0"/>
                        <a:t>Çocuk</a:t>
                      </a:r>
                      <a:r>
                        <a:rPr lang="tr-TR" sz="1800" baseline="0" dirty="0"/>
                        <a:t>  tam   bir dövüşçü gibi 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oluştu.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6">
                <a:tc>
                  <a:txBody>
                    <a:bodyPr/>
                    <a:lstStyle/>
                    <a:p>
                      <a:r>
                        <a:rPr lang="tr-TR" sz="1800" dirty="0"/>
                        <a:t>Halkta yanlış bir kanı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yetişti.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1434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800" dirty="0"/>
                        <a:t>Ahmet Bey uyumak  için</a:t>
                      </a:r>
                      <a:r>
                        <a:rPr lang="tr-TR" sz="1800" baseline="0" dirty="0"/>
                        <a:t>  hemen</a:t>
                      </a:r>
                      <a:endParaRPr lang="en-US" sz="1800" dirty="0"/>
                    </a:p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1800" dirty="0"/>
                        <a:t>kalkıştı.</a:t>
                      </a:r>
                      <a:endParaRPr lang="en-US" sz="1800" dirty="0"/>
                    </a:p>
                  </a:txBody>
                  <a:tcPr marL="91439" marR="91439" marT="45717" marB="4571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1 - Τίτλος">
            <a:extLst>
              <a:ext uri="{FF2B5EF4-FFF2-40B4-BE49-F238E27FC236}">
                <a16:creationId xmlns:a16="http://schemas.microsoft.com/office/drawing/2014/main" id="{9AEB3539-6A1B-4303-917F-987DB3285E46}"/>
              </a:ext>
            </a:extLst>
          </p:cNvPr>
          <p:cNvSpPr txBox="1">
            <a:spLocks/>
          </p:cNvSpPr>
          <p:nvPr/>
        </p:nvSpPr>
        <p:spPr>
          <a:xfrm>
            <a:off x="3524250" y="5857876"/>
            <a:ext cx="4643438" cy="78581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/>
          <a:p>
            <a:pPr algn="ctr">
              <a:defRPr/>
            </a:pPr>
            <a:r>
              <a:rPr lang="tr-TR" sz="4400" dirty="0">
                <a:latin typeface="+mj-lt"/>
                <a:ea typeface="+mj-ea"/>
                <a:cs typeface="+mj-cs"/>
              </a:rPr>
              <a:t>Alıştırmalar</a:t>
            </a:r>
            <a:endParaRPr lang="en-US" sz="4400" dirty="0">
              <a:latin typeface="+mj-lt"/>
              <a:ea typeface="+mj-ea"/>
              <a:cs typeface="+mj-cs"/>
            </a:endParaRPr>
          </a:p>
        </p:txBody>
      </p:sp>
      <p:cxnSp>
        <p:nvCxnSpPr>
          <p:cNvPr id="6" name="5 - Ευθεία γραμμή σύνδεσης">
            <a:extLst>
              <a:ext uri="{FF2B5EF4-FFF2-40B4-BE49-F238E27FC236}">
                <a16:creationId xmlns:a16="http://schemas.microsoft.com/office/drawing/2014/main" id="{7FA4E7C7-61F5-47B8-BD20-DA68C2632FE5}"/>
              </a:ext>
            </a:extLst>
          </p:cNvPr>
          <p:cNvCxnSpPr/>
          <p:nvPr/>
        </p:nvCxnSpPr>
        <p:spPr>
          <a:xfrm>
            <a:off x="4524376" y="428626"/>
            <a:ext cx="2786063" cy="4286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7 - Ευθεία γραμμή σύνδεσης">
            <a:extLst>
              <a:ext uri="{FF2B5EF4-FFF2-40B4-BE49-F238E27FC236}">
                <a16:creationId xmlns:a16="http://schemas.microsoft.com/office/drawing/2014/main" id="{D475B38F-39AF-404F-B04D-E21F074BBB40}"/>
              </a:ext>
            </a:extLst>
          </p:cNvPr>
          <p:cNvCxnSpPr/>
          <p:nvPr/>
        </p:nvCxnSpPr>
        <p:spPr>
          <a:xfrm flipV="1">
            <a:off x="4595813" y="428625"/>
            <a:ext cx="2786062" cy="3571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10 - Ευθεία γραμμή σύνδεσης">
            <a:extLst>
              <a:ext uri="{FF2B5EF4-FFF2-40B4-BE49-F238E27FC236}">
                <a16:creationId xmlns:a16="http://schemas.microsoft.com/office/drawing/2014/main" id="{BA6702DA-FA89-455D-B332-6308CA436D8C}"/>
              </a:ext>
            </a:extLst>
          </p:cNvPr>
          <p:cNvCxnSpPr/>
          <p:nvPr/>
        </p:nvCxnSpPr>
        <p:spPr>
          <a:xfrm>
            <a:off x="4524376" y="1428751"/>
            <a:ext cx="2786063" cy="42862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11 - Ευθεία γραμμή σύνδεσης">
            <a:extLst>
              <a:ext uri="{FF2B5EF4-FFF2-40B4-BE49-F238E27FC236}">
                <a16:creationId xmlns:a16="http://schemas.microsoft.com/office/drawing/2014/main" id="{18D5A9FA-0DEE-4EFD-ABF5-FF2D0A9E9D18}"/>
              </a:ext>
            </a:extLst>
          </p:cNvPr>
          <p:cNvCxnSpPr/>
          <p:nvPr/>
        </p:nvCxnSpPr>
        <p:spPr>
          <a:xfrm>
            <a:off x="4452939" y="2071688"/>
            <a:ext cx="2928937" cy="285750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13 - Ευθεία γραμμή σύνδεσης">
            <a:extLst>
              <a:ext uri="{FF2B5EF4-FFF2-40B4-BE49-F238E27FC236}">
                <a16:creationId xmlns:a16="http://schemas.microsoft.com/office/drawing/2014/main" id="{F10C1A3B-02D6-4B23-B059-083139567970}"/>
              </a:ext>
            </a:extLst>
          </p:cNvPr>
          <p:cNvCxnSpPr/>
          <p:nvPr/>
        </p:nvCxnSpPr>
        <p:spPr>
          <a:xfrm>
            <a:off x="4310064" y="2500313"/>
            <a:ext cx="3214687" cy="5000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15 - Ευθεία γραμμή σύνδεσης">
            <a:extLst>
              <a:ext uri="{FF2B5EF4-FFF2-40B4-BE49-F238E27FC236}">
                <a16:creationId xmlns:a16="http://schemas.microsoft.com/office/drawing/2014/main" id="{765CE7E4-875B-46AC-8710-74D94AD7C902}"/>
              </a:ext>
            </a:extLst>
          </p:cNvPr>
          <p:cNvCxnSpPr/>
          <p:nvPr/>
        </p:nvCxnSpPr>
        <p:spPr>
          <a:xfrm flipV="1">
            <a:off x="4310063" y="2500313"/>
            <a:ext cx="3143250" cy="5000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17 - Ευθεία γραμμή σύνδεσης">
            <a:extLst>
              <a:ext uri="{FF2B5EF4-FFF2-40B4-BE49-F238E27FC236}">
                <a16:creationId xmlns:a16="http://schemas.microsoft.com/office/drawing/2014/main" id="{6D6CE36F-D355-485E-90CA-86FA36607226}"/>
              </a:ext>
            </a:extLst>
          </p:cNvPr>
          <p:cNvCxnSpPr/>
          <p:nvPr/>
        </p:nvCxnSpPr>
        <p:spPr>
          <a:xfrm>
            <a:off x="4452938" y="3500439"/>
            <a:ext cx="3143250" cy="71437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19 - Ευθεία γραμμή σύνδεσης">
            <a:extLst>
              <a:ext uri="{FF2B5EF4-FFF2-40B4-BE49-F238E27FC236}">
                <a16:creationId xmlns:a16="http://schemas.microsoft.com/office/drawing/2014/main" id="{29873DCA-66A5-4676-9706-368498EF4B34}"/>
              </a:ext>
            </a:extLst>
          </p:cNvPr>
          <p:cNvCxnSpPr/>
          <p:nvPr/>
        </p:nvCxnSpPr>
        <p:spPr>
          <a:xfrm flipV="1">
            <a:off x="4167189" y="3429001"/>
            <a:ext cx="3214687" cy="78581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21 - Ευθεία γραμμή σύνδεσης">
            <a:extLst>
              <a:ext uri="{FF2B5EF4-FFF2-40B4-BE49-F238E27FC236}">
                <a16:creationId xmlns:a16="http://schemas.microsoft.com/office/drawing/2014/main" id="{7948B3DE-17C8-46AE-9709-042082B79A33}"/>
              </a:ext>
            </a:extLst>
          </p:cNvPr>
          <p:cNvCxnSpPr/>
          <p:nvPr/>
        </p:nvCxnSpPr>
        <p:spPr>
          <a:xfrm rot="5400000" flipH="1" flipV="1">
            <a:off x="3917156" y="1750219"/>
            <a:ext cx="3786188" cy="314325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1 - Τίτλος">
            <a:extLst>
              <a:ext uri="{FF2B5EF4-FFF2-40B4-BE49-F238E27FC236}">
                <a16:creationId xmlns:a16="http://schemas.microsoft.com/office/drawing/2014/main" id="{4D2666C3-20CC-47E2-A02B-0E3A87E19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975" y="484188"/>
            <a:ext cx="10058400" cy="703481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/>
            <a:r>
              <a:rPr lang="tr-TR" altLang="el-CY" dirty="0"/>
              <a:t>Yeni Sözlük </a:t>
            </a:r>
            <a:endParaRPr lang="en-US" altLang="el-CY" dirty="0"/>
          </a:p>
        </p:txBody>
      </p:sp>
      <p:sp>
        <p:nvSpPr>
          <p:cNvPr id="9219" name="2 - Θέση περιεχομένου">
            <a:extLst>
              <a:ext uri="{FF2B5EF4-FFF2-40B4-BE49-F238E27FC236}">
                <a16:creationId xmlns:a16="http://schemas.microsoft.com/office/drawing/2014/main" id="{41F47C3E-AB66-43F0-8352-F08EED9B5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2832" y="1301749"/>
            <a:ext cx="8229600" cy="5072063"/>
          </a:xfrm>
          <a:ln>
            <a:solidFill>
              <a:schemeClr val="accent2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l-CY" sz="1600" dirty="0"/>
              <a:t>B</a:t>
            </a:r>
            <a:r>
              <a:rPr lang="tr-TR" altLang="el-CY" sz="1600" dirty="0"/>
              <a:t>üzül</a:t>
            </a:r>
            <a:r>
              <a:rPr lang="en-GB" altLang="el-CY" sz="1600" dirty="0" err="1"/>
              <a:t>mek</a:t>
            </a:r>
            <a:r>
              <a:rPr lang="en-GB" altLang="el-CY" sz="1600" dirty="0"/>
              <a:t>	</a:t>
            </a:r>
            <a:r>
              <a:rPr lang="el-GR" altLang="el-CY" sz="1600" dirty="0"/>
              <a:t>αποτραβιέμαι (</a:t>
            </a:r>
            <a:r>
              <a:rPr lang="tr-TR" altLang="el-CY" sz="1600" dirty="0"/>
              <a:t>büzmek </a:t>
            </a:r>
            <a:r>
              <a:rPr lang="el-GR" altLang="el-CY" sz="1600" dirty="0"/>
              <a:t>συρρικνώνω)</a:t>
            </a:r>
            <a:r>
              <a:rPr lang="en-GB" altLang="el-CY" sz="1600" dirty="0"/>
              <a:t>	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CY" sz="1600" dirty="0"/>
              <a:t>Dalga</a:t>
            </a:r>
            <a:r>
              <a:rPr lang="el-GR" altLang="el-CY" sz="1600" dirty="0"/>
              <a:t>		κύμα</a:t>
            </a:r>
            <a:endParaRPr lang="tr-TR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CY" sz="1600" dirty="0"/>
              <a:t>Dev</a:t>
            </a:r>
            <a:r>
              <a:rPr lang="el-GR" altLang="el-CY" sz="1600" dirty="0"/>
              <a:t>		γιγάντιος </a:t>
            </a:r>
            <a:endParaRPr lang="tr-TR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CY" sz="1600" dirty="0"/>
              <a:t>Dizil</a:t>
            </a:r>
            <a:r>
              <a:rPr lang="en-GB" altLang="el-CY" sz="1600" dirty="0" err="1"/>
              <a:t>mek</a:t>
            </a:r>
            <a:r>
              <a:rPr lang="el-GR" altLang="el-CY" sz="1600" dirty="0"/>
              <a:t>		μπαίνω στη σειρά (</a:t>
            </a:r>
            <a:r>
              <a:rPr lang="en-GB" altLang="el-CY" sz="1600" dirty="0" err="1"/>
              <a:t>dizmek</a:t>
            </a:r>
            <a:r>
              <a:rPr lang="en-GB" altLang="el-CY" sz="1600" dirty="0"/>
              <a:t> </a:t>
            </a:r>
            <a:r>
              <a:rPr lang="el-GR" altLang="el-CY" sz="1600" dirty="0"/>
              <a:t>βάζω  σε σειρά)</a:t>
            </a:r>
            <a:endParaRPr lang="en-GB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CY" sz="1600" dirty="0"/>
              <a:t>Dövüşçü</a:t>
            </a:r>
            <a:r>
              <a:rPr lang="el-GR" altLang="el-CY" sz="1600" dirty="0"/>
              <a:t>		καβγατζής</a:t>
            </a:r>
            <a:endParaRPr lang="tr-TR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CY" sz="1600" dirty="0"/>
              <a:t>Durul</a:t>
            </a:r>
            <a:r>
              <a:rPr lang="en-GB" altLang="el-CY" sz="1600" dirty="0" err="1"/>
              <a:t>mak</a:t>
            </a:r>
            <a:r>
              <a:rPr lang="el-GR" altLang="el-CY" sz="1600" dirty="0"/>
              <a:t>	γίνομαι λάδι / καταλαγιάζω (</a:t>
            </a:r>
            <a:r>
              <a:rPr lang="en-GB" altLang="el-CY" sz="1600" dirty="0" err="1"/>
              <a:t>durmak</a:t>
            </a:r>
            <a:r>
              <a:rPr lang="en-GB" altLang="el-CY" sz="1600" dirty="0"/>
              <a:t> </a:t>
            </a:r>
            <a:r>
              <a:rPr lang="el-GR" altLang="el-CY" sz="1600" dirty="0"/>
              <a:t>σταματώ)</a:t>
            </a:r>
            <a:endParaRPr lang="tr-TR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l-CY" sz="1600" dirty="0"/>
              <a:t>D</a:t>
            </a:r>
            <a:r>
              <a:rPr lang="tr-TR" altLang="el-CY" sz="1600" dirty="0"/>
              <a:t>övün</a:t>
            </a:r>
            <a:r>
              <a:rPr lang="en-GB" altLang="el-CY" sz="1600" dirty="0" err="1"/>
              <a:t>mek</a:t>
            </a:r>
            <a:r>
              <a:rPr lang="en-GB" altLang="el-CY" sz="1600" dirty="0"/>
              <a:t>	</a:t>
            </a:r>
            <a:r>
              <a:rPr lang="el-GR" altLang="el-CY" sz="1600" dirty="0"/>
              <a:t>θρηνώ (</a:t>
            </a:r>
            <a:r>
              <a:rPr lang="tr-TR" altLang="el-CY" sz="1600" dirty="0"/>
              <a:t>dövmek </a:t>
            </a:r>
            <a:r>
              <a:rPr lang="el-GR" altLang="el-CY" sz="1600" dirty="0"/>
              <a:t>δέρνω)</a:t>
            </a:r>
            <a:endParaRPr lang="tr-TR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GB" altLang="el-CY" sz="1600" dirty="0"/>
              <a:t>G</a:t>
            </a:r>
            <a:r>
              <a:rPr lang="tr-TR" altLang="el-CY" sz="1600" dirty="0"/>
              <a:t>örün</a:t>
            </a:r>
            <a:r>
              <a:rPr lang="en-GB" altLang="el-CY" sz="1600" dirty="0" err="1"/>
              <a:t>mek</a:t>
            </a:r>
            <a:r>
              <a:rPr lang="en-GB" altLang="el-CY" sz="1600" dirty="0"/>
              <a:t>	</a:t>
            </a:r>
            <a:r>
              <a:rPr lang="el-GR" altLang="el-CY" sz="1600" dirty="0"/>
              <a:t>παρουσιάζομαι </a:t>
            </a:r>
            <a:endParaRPr lang="en-US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CY" sz="1600" dirty="0"/>
              <a:t>Kanı</a:t>
            </a:r>
            <a:r>
              <a:rPr lang="el-GR" altLang="el-CY" sz="1600" dirty="0"/>
              <a:t>		άποψη</a:t>
            </a:r>
            <a:endParaRPr lang="tr-TR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CY" sz="1600" dirty="0"/>
              <a:t>Kalkış</a:t>
            </a:r>
            <a:r>
              <a:rPr lang="en-GB" altLang="el-CY" sz="1600" dirty="0" err="1"/>
              <a:t>mak</a:t>
            </a:r>
            <a:r>
              <a:rPr lang="el-GR" altLang="el-CY" sz="1600" dirty="0"/>
              <a:t>	προσπαθώ / τολμώ (</a:t>
            </a:r>
            <a:r>
              <a:rPr lang="tr-TR" altLang="el-CY" sz="1600" dirty="0"/>
              <a:t>kalkmak </a:t>
            </a:r>
            <a:r>
              <a:rPr lang="el-GR" altLang="el-CY" sz="1600" dirty="0"/>
              <a:t>σηκώνομαι )</a:t>
            </a:r>
            <a:endParaRPr lang="tr-TR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CY" sz="1600" dirty="0"/>
              <a:t>Oluş</a:t>
            </a:r>
            <a:r>
              <a:rPr lang="en-GB" altLang="el-CY" sz="1600" dirty="0" err="1"/>
              <a:t>mak</a:t>
            </a:r>
            <a:r>
              <a:rPr lang="el-GR" altLang="el-CY" sz="1600" dirty="0"/>
              <a:t>		δημιουργούμαι / γεννιέμαι / αποτελούμαι </a:t>
            </a:r>
            <a:endParaRPr lang="en-GB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CY" sz="1600" dirty="0"/>
              <a:t>Tutun</a:t>
            </a:r>
            <a:r>
              <a:rPr lang="en-GB" altLang="el-CY" sz="1600" dirty="0" err="1"/>
              <a:t>mak</a:t>
            </a:r>
            <a:r>
              <a:rPr lang="el-GR" altLang="el-CY" sz="1600" dirty="0"/>
              <a:t>	πιάνομαι /αρπάζομαι / κρατιέμαι </a:t>
            </a:r>
            <a:endParaRPr lang="en-GB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CY" sz="1600" dirty="0"/>
              <a:t>Üzül</a:t>
            </a:r>
            <a:r>
              <a:rPr lang="en-GB" altLang="el-CY" sz="1600" dirty="0" err="1"/>
              <a:t>mek</a:t>
            </a:r>
            <a:r>
              <a:rPr lang="el-GR" altLang="el-CY" sz="1600" dirty="0"/>
              <a:t>		στενοχωριέμαι </a:t>
            </a:r>
            <a:endParaRPr lang="tr-TR" altLang="el-CY" sz="16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tr-TR" altLang="el-CY" sz="1600" dirty="0"/>
              <a:t>Yetiş</a:t>
            </a:r>
            <a:r>
              <a:rPr lang="en-GB" altLang="el-CY" sz="1600" dirty="0" err="1"/>
              <a:t>mek</a:t>
            </a:r>
            <a:r>
              <a:rPr lang="el-GR" altLang="el-CY" sz="1600" dirty="0"/>
              <a:t>		μεγαλώνω (</a:t>
            </a:r>
            <a:r>
              <a:rPr lang="en-GB" altLang="el-CY" sz="1600" dirty="0" err="1"/>
              <a:t>yetmek</a:t>
            </a:r>
            <a:r>
              <a:rPr lang="en-GB" altLang="el-CY" sz="1600" dirty="0"/>
              <a:t> </a:t>
            </a:r>
            <a:r>
              <a:rPr lang="el-GR" altLang="el-CY" sz="1600" dirty="0"/>
              <a:t>αρκώ / ικανοποιώ)</a:t>
            </a:r>
            <a:endParaRPr lang="tr-TR" altLang="el-CY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5FDD85B5-8E85-4154-AFC6-D4E68C208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436563"/>
            <a:ext cx="3371850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3131088F-EFDA-4C31-960D-974774922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0" y="352425"/>
            <a:ext cx="3371850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- TextBox">
            <a:extLst>
              <a:ext uri="{FF2B5EF4-FFF2-40B4-BE49-F238E27FC236}">
                <a16:creationId xmlns:a16="http://schemas.microsoft.com/office/drawing/2014/main" id="{D63A73FF-8968-493C-93DE-E87D458A65EE}"/>
              </a:ext>
            </a:extLst>
          </p:cNvPr>
          <p:cNvSpPr txBox="1"/>
          <p:nvPr/>
        </p:nvSpPr>
        <p:spPr>
          <a:xfrm>
            <a:off x="290513" y="4240213"/>
            <a:ext cx="5362575" cy="70643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4000" dirty="0"/>
              <a:t>Çocuk kendini hazırlar.</a:t>
            </a:r>
            <a:endParaRPr lang="en-US" sz="4000" dirty="0"/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517A1F53-5777-4150-927B-EB2E033B6734}"/>
              </a:ext>
            </a:extLst>
          </p:cNvPr>
          <p:cNvSpPr txBox="1"/>
          <p:nvPr/>
        </p:nvSpPr>
        <p:spPr>
          <a:xfrm>
            <a:off x="6635750" y="4156075"/>
            <a:ext cx="4752975" cy="7080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sz="4000" dirty="0"/>
              <a:t>Çocuk hazırlanır.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F468404B-F458-4E25-A5B4-9F480FC2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3" y="515938"/>
            <a:ext cx="3632200" cy="3389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TextBox">
            <a:extLst>
              <a:ext uri="{FF2B5EF4-FFF2-40B4-BE49-F238E27FC236}">
                <a16:creationId xmlns:a16="http://schemas.microsoft.com/office/drawing/2014/main" id="{C7E2DA95-C9E0-45D8-8007-DDB16EF3442E}"/>
              </a:ext>
            </a:extLst>
          </p:cNvPr>
          <p:cNvSpPr txBox="1"/>
          <p:nvPr/>
        </p:nvSpPr>
        <p:spPr>
          <a:xfrm>
            <a:off x="719138" y="4140200"/>
            <a:ext cx="25463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Ali  arabasını yıkadı.</a:t>
            </a:r>
          </a:p>
        </p:txBody>
      </p:sp>
      <p:sp>
        <p:nvSpPr>
          <p:cNvPr id="6" name="5 - Ορθογώνιο">
            <a:extLst>
              <a:ext uri="{FF2B5EF4-FFF2-40B4-BE49-F238E27FC236}">
                <a16:creationId xmlns:a16="http://schemas.microsoft.com/office/drawing/2014/main" id="{3E348116-B8A2-48A7-A931-A7F5AB66DE1C}"/>
              </a:ext>
            </a:extLst>
          </p:cNvPr>
          <p:cNvSpPr/>
          <p:nvPr/>
        </p:nvSpPr>
        <p:spPr>
          <a:xfrm>
            <a:off x="4106863" y="4106863"/>
            <a:ext cx="3557587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en-US" dirty="0" err="1"/>
              <a:t>Bebe</a:t>
            </a:r>
            <a:r>
              <a:rPr lang="tr-TR" dirty="0"/>
              <a:t>k</a:t>
            </a:r>
            <a:r>
              <a:rPr lang="en-US" dirty="0"/>
              <a:t> </a:t>
            </a:r>
            <a:r>
              <a:rPr lang="en-US" dirty="0" err="1"/>
              <a:t>annesi</a:t>
            </a:r>
            <a:r>
              <a:rPr lang="en-US" dirty="0"/>
              <a:t> </a:t>
            </a:r>
            <a:r>
              <a:rPr lang="en-US" dirty="0" err="1"/>
              <a:t>tarafından</a:t>
            </a:r>
            <a:r>
              <a:rPr lang="en-US" dirty="0"/>
              <a:t> </a:t>
            </a:r>
            <a:r>
              <a:rPr lang="en-US" dirty="0" err="1"/>
              <a:t>yıkan</a:t>
            </a:r>
            <a:r>
              <a:rPr lang="tr-TR" dirty="0"/>
              <a:t>dı.</a:t>
            </a:r>
            <a:endParaRPr lang="en-US" dirty="0"/>
          </a:p>
        </p:txBody>
      </p:sp>
      <p:pic>
        <p:nvPicPr>
          <p:cNvPr id="8197" name="Picture 6" descr="Αποτέλεσμα εικόνας για baby have a bath pıcture">
            <a:hlinkClick r:id="rId4"/>
            <a:extLst>
              <a:ext uri="{FF2B5EF4-FFF2-40B4-BE49-F238E27FC236}">
                <a16:creationId xmlns:a16="http://schemas.microsoft.com/office/drawing/2014/main" id="{5A7B7929-B78A-4DE4-870F-C7208E472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6"/>
          <a:stretch>
            <a:fillRect/>
          </a:stretch>
        </p:blipFill>
        <p:spPr bwMode="auto">
          <a:xfrm>
            <a:off x="4310063" y="554038"/>
            <a:ext cx="3762375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8" descr="Αποτέλεσμα εικόνας για baby have a bath pıcture">
            <a:hlinkClick r:id="rId6"/>
            <a:extLst>
              <a:ext uri="{FF2B5EF4-FFF2-40B4-BE49-F238E27FC236}">
                <a16:creationId xmlns:a16="http://schemas.microsoft.com/office/drawing/2014/main" id="{BDE36146-B02B-484A-B9A4-3F51825A5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0575" y="476250"/>
            <a:ext cx="3219450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- Ορθογώνιο">
            <a:extLst>
              <a:ext uri="{FF2B5EF4-FFF2-40B4-BE49-F238E27FC236}">
                <a16:creationId xmlns:a16="http://schemas.microsoft.com/office/drawing/2014/main" id="{EE8101B7-D97F-4529-9975-2AC2F205B89E}"/>
              </a:ext>
            </a:extLst>
          </p:cNvPr>
          <p:cNvSpPr/>
          <p:nvPr/>
        </p:nvSpPr>
        <p:spPr>
          <a:xfrm>
            <a:off x="8491538" y="4206875"/>
            <a:ext cx="328295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/>
              <a:t>Bebe</a:t>
            </a:r>
            <a:r>
              <a:rPr lang="tr-TR" dirty="0"/>
              <a:t>k</a:t>
            </a:r>
            <a:r>
              <a:rPr lang="en-US" dirty="0"/>
              <a:t> </a:t>
            </a:r>
            <a:r>
              <a:rPr lang="tr-TR" dirty="0"/>
              <a:t> kendi kendine </a:t>
            </a:r>
            <a:r>
              <a:rPr lang="en-US" dirty="0" err="1"/>
              <a:t>yıkan</a:t>
            </a:r>
            <a:r>
              <a:rPr lang="tr-TR" dirty="0"/>
              <a:t>dı.</a:t>
            </a:r>
            <a:endParaRPr lang="en-US" dirty="0"/>
          </a:p>
        </p:txBody>
      </p:sp>
      <p:sp>
        <p:nvSpPr>
          <p:cNvPr id="12" name="11 - TextBox">
            <a:extLst>
              <a:ext uri="{FF2B5EF4-FFF2-40B4-BE49-F238E27FC236}">
                <a16:creationId xmlns:a16="http://schemas.microsoft.com/office/drawing/2014/main" id="{14886849-FDAA-4658-A173-0239E7E87963}"/>
              </a:ext>
            </a:extLst>
          </p:cNvPr>
          <p:cNvSpPr txBox="1"/>
          <p:nvPr/>
        </p:nvSpPr>
        <p:spPr>
          <a:xfrm>
            <a:off x="1449388" y="5276850"/>
            <a:ext cx="849312" cy="3698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Etken </a:t>
            </a:r>
            <a:endParaRPr lang="en-US" dirty="0"/>
          </a:p>
        </p:txBody>
      </p:sp>
      <p:sp>
        <p:nvSpPr>
          <p:cNvPr id="13" name="12 - TextBox">
            <a:extLst>
              <a:ext uri="{FF2B5EF4-FFF2-40B4-BE49-F238E27FC236}">
                <a16:creationId xmlns:a16="http://schemas.microsoft.com/office/drawing/2014/main" id="{3E3629F8-C909-4C74-807A-9A90F458DB08}"/>
              </a:ext>
            </a:extLst>
          </p:cNvPr>
          <p:cNvSpPr txBox="1"/>
          <p:nvPr/>
        </p:nvSpPr>
        <p:spPr>
          <a:xfrm>
            <a:off x="5443538" y="5116513"/>
            <a:ext cx="1166812" cy="3698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Edilgen </a:t>
            </a:r>
            <a:endParaRPr lang="en-US" dirty="0"/>
          </a:p>
        </p:txBody>
      </p:sp>
      <p:sp>
        <p:nvSpPr>
          <p:cNvPr id="14" name="13 - TextBox">
            <a:extLst>
              <a:ext uri="{FF2B5EF4-FFF2-40B4-BE49-F238E27FC236}">
                <a16:creationId xmlns:a16="http://schemas.microsoft.com/office/drawing/2014/main" id="{DBA42CD3-244E-495D-B50A-3F6A8A42221B}"/>
              </a:ext>
            </a:extLst>
          </p:cNvPr>
          <p:cNvSpPr txBox="1"/>
          <p:nvPr/>
        </p:nvSpPr>
        <p:spPr>
          <a:xfrm>
            <a:off x="9218613" y="5051425"/>
            <a:ext cx="1231900" cy="3683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Dönüşlü </a:t>
            </a:r>
            <a:endParaRPr lang="en-US" dirty="0"/>
          </a:p>
        </p:txBody>
      </p:sp>
      <p:cxnSp>
        <p:nvCxnSpPr>
          <p:cNvPr id="16" name="15 - Ευθύγραμμο βέλος σύνδεσης">
            <a:extLst>
              <a:ext uri="{FF2B5EF4-FFF2-40B4-BE49-F238E27FC236}">
                <a16:creationId xmlns:a16="http://schemas.microsoft.com/office/drawing/2014/main" id="{ADC5E011-8170-41BA-8020-ADAC5723B26F}"/>
              </a:ext>
            </a:extLst>
          </p:cNvPr>
          <p:cNvCxnSpPr/>
          <p:nvPr/>
        </p:nvCxnSpPr>
        <p:spPr>
          <a:xfrm rot="5400000">
            <a:off x="4865688" y="5310187"/>
            <a:ext cx="496888" cy="4048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17 - Ευθύγραμμο βέλος σύνδεσης">
            <a:extLst>
              <a:ext uri="{FF2B5EF4-FFF2-40B4-BE49-F238E27FC236}">
                <a16:creationId xmlns:a16="http://schemas.microsoft.com/office/drawing/2014/main" id="{06F0EB84-2CDA-482C-ABC3-47F0F5F88C10}"/>
              </a:ext>
            </a:extLst>
          </p:cNvPr>
          <p:cNvCxnSpPr/>
          <p:nvPr/>
        </p:nvCxnSpPr>
        <p:spPr>
          <a:xfrm rot="16200000" flipH="1">
            <a:off x="5676900" y="5756275"/>
            <a:ext cx="436563" cy="174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18 - Ευθύγραμμο βέλος σύνδεσης">
            <a:extLst>
              <a:ext uri="{FF2B5EF4-FFF2-40B4-BE49-F238E27FC236}">
                <a16:creationId xmlns:a16="http://schemas.microsoft.com/office/drawing/2014/main" id="{29D71DFE-C356-4298-8DE9-E4D37389F802}"/>
              </a:ext>
            </a:extLst>
          </p:cNvPr>
          <p:cNvCxnSpPr/>
          <p:nvPr/>
        </p:nvCxnSpPr>
        <p:spPr>
          <a:xfrm rot="16200000" flipH="1">
            <a:off x="6724650" y="5275263"/>
            <a:ext cx="506413" cy="4397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06" name="21 - TextBox">
            <a:extLst>
              <a:ext uri="{FF2B5EF4-FFF2-40B4-BE49-F238E27FC236}">
                <a16:creationId xmlns:a16="http://schemas.microsoft.com/office/drawing/2014/main" id="{1CABBB2B-D6F4-4161-AE3A-C5D238C6A2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9575" y="5891213"/>
            <a:ext cx="6000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l-CY"/>
              <a:t>-ıl</a:t>
            </a:r>
            <a:endParaRPr lang="en-US" altLang="el-CY"/>
          </a:p>
        </p:txBody>
      </p:sp>
      <p:sp>
        <p:nvSpPr>
          <p:cNvPr id="8207" name="22 - TextBox">
            <a:extLst>
              <a:ext uri="{FF2B5EF4-FFF2-40B4-BE49-F238E27FC236}">
                <a16:creationId xmlns:a16="http://schemas.microsoft.com/office/drawing/2014/main" id="{F2BA37E5-92FB-48EB-8F5C-417AA78DF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4050" y="6243638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l-CY"/>
              <a:t>-n</a:t>
            </a:r>
            <a:endParaRPr lang="en-US" altLang="el-CY"/>
          </a:p>
        </p:txBody>
      </p:sp>
      <p:sp>
        <p:nvSpPr>
          <p:cNvPr id="8208" name="23 - TextBox">
            <a:extLst>
              <a:ext uri="{FF2B5EF4-FFF2-40B4-BE49-F238E27FC236}">
                <a16:creationId xmlns:a16="http://schemas.microsoft.com/office/drawing/2014/main" id="{6E5075EC-A312-48D5-AB5B-45637AEF96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3263" y="6061075"/>
            <a:ext cx="7445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l-CY"/>
              <a:t>-In</a:t>
            </a:r>
            <a:endParaRPr lang="en-US" altLang="el-CY"/>
          </a:p>
        </p:txBody>
      </p:sp>
      <p:cxnSp>
        <p:nvCxnSpPr>
          <p:cNvPr id="26" name="25 - Ευθύγραμμο βέλος σύνδεσης">
            <a:extLst>
              <a:ext uri="{FF2B5EF4-FFF2-40B4-BE49-F238E27FC236}">
                <a16:creationId xmlns:a16="http://schemas.microsoft.com/office/drawing/2014/main" id="{E45BAD31-C806-44D5-9790-66CBBD84119D}"/>
              </a:ext>
            </a:extLst>
          </p:cNvPr>
          <p:cNvCxnSpPr/>
          <p:nvPr/>
        </p:nvCxnSpPr>
        <p:spPr>
          <a:xfrm>
            <a:off x="9913938" y="5603875"/>
            <a:ext cx="561975" cy="2746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- Ευθύγραμμο βέλος σύνδεσης">
            <a:extLst>
              <a:ext uri="{FF2B5EF4-FFF2-40B4-BE49-F238E27FC236}">
                <a16:creationId xmlns:a16="http://schemas.microsoft.com/office/drawing/2014/main" id="{B3B2FBFD-B743-461E-89AA-59C393197FA3}"/>
              </a:ext>
            </a:extLst>
          </p:cNvPr>
          <p:cNvCxnSpPr/>
          <p:nvPr/>
        </p:nvCxnSpPr>
        <p:spPr>
          <a:xfrm rot="5400000">
            <a:off x="9387682" y="5669756"/>
            <a:ext cx="330200" cy="2174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1" name="30 - TextBox">
            <a:extLst>
              <a:ext uri="{FF2B5EF4-FFF2-40B4-BE49-F238E27FC236}">
                <a16:creationId xmlns:a16="http://schemas.microsoft.com/office/drawing/2014/main" id="{C26C4BBE-8D8E-48FA-8309-79BE8C2DB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61438" y="6113463"/>
            <a:ext cx="822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l-CY"/>
              <a:t>-n</a:t>
            </a:r>
            <a:endParaRPr lang="en-US" altLang="el-CY"/>
          </a:p>
        </p:txBody>
      </p:sp>
      <p:sp>
        <p:nvSpPr>
          <p:cNvPr id="8212" name="31 - TextBox">
            <a:extLst>
              <a:ext uri="{FF2B5EF4-FFF2-40B4-BE49-F238E27FC236}">
                <a16:creationId xmlns:a16="http://schemas.microsoft.com/office/drawing/2014/main" id="{32D6307D-4194-4383-B3E5-29E0FFAE9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85463" y="5603875"/>
            <a:ext cx="496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l-CY"/>
              <a:t>-In</a:t>
            </a:r>
            <a:endParaRPr lang="en-US" altLang="el-CY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>
            <a:extLst>
              <a:ext uri="{FF2B5EF4-FFF2-40B4-BE49-F238E27FC236}">
                <a16:creationId xmlns:a16="http://schemas.microsoft.com/office/drawing/2014/main" id="{CE28C525-83AA-4D4D-B9EB-1DFA5BFDA217}"/>
              </a:ext>
            </a:extLst>
          </p:cNvPr>
          <p:cNvSpPr txBox="1"/>
          <p:nvPr/>
        </p:nvSpPr>
        <p:spPr>
          <a:xfrm>
            <a:off x="692150" y="969963"/>
            <a:ext cx="3103563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l-GR" dirty="0"/>
              <a:t>- </a:t>
            </a:r>
            <a:r>
              <a:rPr lang="en-GB" dirty="0" err="1"/>
              <a:t>lan</a:t>
            </a:r>
            <a:r>
              <a:rPr lang="en-GB" dirty="0"/>
              <a:t> / - </a:t>
            </a:r>
            <a:r>
              <a:rPr lang="en-GB" dirty="0" err="1"/>
              <a:t>len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9219" name="Picture 2" descr="Αποτέλεσμα εικόνας για hastalandim">
            <a:hlinkClick r:id="rId2"/>
            <a:extLst>
              <a:ext uri="{FF2B5EF4-FFF2-40B4-BE49-F238E27FC236}">
                <a16:creationId xmlns:a16="http://schemas.microsoft.com/office/drawing/2014/main" id="{657A66A8-71B7-4F62-BDAB-E0A9D66C2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516063"/>
            <a:ext cx="3294063" cy="2446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- TextBox">
            <a:extLst>
              <a:ext uri="{FF2B5EF4-FFF2-40B4-BE49-F238E27FC236}">
                <a16:creationId xmlns:a16="http://schemas.microsoft.com/office/drawing/2014/main" id="{843A6F78-609D-4A1F-9A49-DA38332CDF00}"/>
              </a:ext>
            </a:extLst>
          </p:cNvPr>
          <p:cNvSpPr txBox="1"/>
          <p:nvPr/>
        </p:nvSpPr>
        <p:spPr>
          <a:xfrm>
            <a:off x="720725" y="4572000"/>
            <a:ext cx="33528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Sanırım h</a:t>
            </a:r>
            <a:r>
              <a:rPr lang="en-GB" dirty="0" err="1"/>
              <a:t>asta</a:t>
            </a:r>
            <a:r>
              <a:rPr lang="tr-TR" dirty="0"/>
              <a:t>-</a:t>
            </a:r>
            <a:r>
              <a:rPr lang="en-GB" dirty="0" err="1"/>
              <a:t>lan</a:t>
            </a:r>
            <a:r>
              <a:rPr lang="tr-TR" dirty="0"/>
              <a:t>-</a:t>
            </a:r>
            <a:r>
              <a:rPr lang="en-GB" dirty="0"/>
              <a:t>d</a:t>
            </a:r>
            <a:r>
              <a:rPr lang="tr-TR" dirty="0"/>
              <a:t>ım</a:t>
            </a:r>
            <a:endParaRPr lang="en-US" dirty="0"/>
          </a:p>
        </p:txBody>
      </p:sp>
      <p:pic>
        <p:nvPicPr>
          <p:cNvPr id="9221" name="Picture 4" descr="Σχετική εικόνα">
            <a:hlinkClick r:id="rId4"/>
            <a:extLst>
              <a:ext uri="{FF2B5EF4-FFF2-40B4-BE49-F238E27FC236}">
                <a16:creationId xmlns:a16="http://schemas.microsoft.com/office/drawing/2014/main" id="{555B4E0D-481E-4386-AB64-F81842227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19530" r="7535" b="14728"/>
          <a:stretch>
            <a:fillRect/>
          </a:stretch>
        </p:blipFill>
        <p:spPr bwMode="auto">
          <a:xfrm>
            <a:off x="4197350" y="1482725"/>
            <a:ext cx="3754438" cy="2479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- TextBox">
            <a:extLst>
              <a:ext uri="{FF2B5EF4-FFF2-40B4-BE49-F238E27FC236}">
                <a16:creationId xmlns:a16="http://schemas.microsoft.com/office/drawing/2014/main" id="{BC78A925-06F1-48BD-A256-39E57AC56CCA}"/>
              </a:ext>
            </a:extLst>
          </p:cNvPr>
          <p:cNvSpPr txBox="1"/>
          <p:nvPr/>
        </p:nvSpPr>
        <p:spPr>
          <a:xfrm>
            <a:off x="4322763" y="4557713"/>
            <a:ext cx="3519487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Çocuk kir-len-di.</a:t>
            </a:r>
            <a:endParaRPr lang="en-US" dirty="0"/>
          </a:p>
        </p:txBody>
      </p:sp>
      <p:pic>
        <p:nvPicPr>
          <p:cNvPr id="9223" name="Picture 6" descr="Σχετική εικόνα">
            <a:hlinkClick r:id="rId6"/>
            <a:extLst>
              <a:ext uri="{FF2B5EF4-FFF2-40B4-BE49-F238E27FC236}">
                <a16:creationId xmlns:a16="http://schemas.microsoft.com/office/drawing/2014/main" id="{18A36232-6659-41FD-B28B-93D7CD52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1447800"/>
            <a:ext cx="2981325" cy="2570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- TextBox">
            <a:extLst>
              <a:ext uri="{FF2B5EF4-FFF2-40B4-BE49-F238E27FC236}">
                <a16:creationId xmlns:a16="http://schemas.microsoft.com/office/drawing/2014/main" id="{4DC2870B-41C9-4B0E-AA78-FE5F8DC9DC71}"/>
              </a:ext>
            </a:extLst>
          </p:cNvPr>
          <p:cNvSpPr txBox="1"/>
          <p:nvPr/>
        </p:nvSpPr>
        <p:spPr>
          <a:xfrm>
            <a:off x="8256588" y="4502150"/>
            <a:ext cx="35194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Öğrenci  hüzün-len-di.</a:t>
            </a:r>
            <a:endParaRPr lang="en-US" dirty="0"/>
          </a:p>
        </p:txBody>
      </p:sp>
      <p:sp>
        <p:nvSpPr>
          <p:cNvPr id="9225" name="8 - Ορθογώνιο">
            <a:extLst>
              <a:ext uri="{FF2B5EF4-FFF2-40B4-BE49-F238E27FC236}">
                <a16:creationId xmlns:a16="http://schemas.microsoft.com/office/drawing/2014/main" id="{AF2814B4-038C-41F2-A9BA-4302157DE1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8975" y="265113"/>
            <a:ext cx="9286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CY"/>
              <a:t>sifatlar </a:t>
            </a:r>
          </a:p>
        </p:txBody>
      </p:sp>
      <p:sp>
        <p:nvSpPr>
          <p:cNvPr id="9226" name="9 - Ορθογώνιο">
            <a:extLst>
              <a:ext uri="{FF2B5EF4-FFF2-40B4-BE49-F238E27FC236}">
                <a16:creationId xmlns:a16="http://schemas.microsoft.com/office/drawing/2014/main" id="{477A9562-F177-4B47-BDC0-A527CD6321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2063" y="238125"/>
            <a:ext cx="7620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l-CY"/>
              <a:t>adlar</a:t>
            </a:r>
            <a:r>
              <a:rPr lang="en-US" altLang="el-CY"/>
              <a:t> </a:t>
            </a:r>
          </a:p>
        </p:txBody>
      </p:sp>
      <p:sp>
        <p:nvSpPr>
          <p:cNvPr id="9227" name="10 - Ορθογώνιο">
            <a:extLst>
              <a:ext uri="{FF2B5EF4-FFF2-40B4-BE49-F238E27FC236}">
                <a16:creationId xmlns:a16="http://schemas.microsoft.com/office/drawing/2014/main" id="{72A956E6-0D92-4483-925C-ED32F585EF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625" y="252413"/>
            <a:ext cx="401638" cy="3683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l-CY"/>
              <a:t>&amp;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8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816B795B-5381-4961-B8BC-478E21C98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r="6993"/>
          <a:stretch>
            <a:fillRect/>
          </a:stretch>
        </p:blipFill>
        <p:spPr bwMode="auto">
          <a:xfrm>
            <a:off x="595313" y="339725"/>
            <a:ext cx="4960937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TextBox">
            <a:extLst>
              <a:ext uri="{FF2B5EF4-FFF2-40B4-BE49-F238E27FC236}">
                <a16:creationId xmlns:a16="http://schemas.microsoft.com/office/drawing/2014/main" id="{AC4B5D52-3483-4E90-AE12-B047743239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4545013"/>
            <a:ext cx="53070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l-CY"/>
              <a:t>A</a:t>
            </a:r>
            <a:r>
              <a:rPr lang="en-US" altLang="el-CY"/>
              <a:t>nne</a:t>
            </a:r>
            <a:r>
              <a:rPr lang="tr-TR" altLang="el-CY"/>
              <a:t>m</a:t>
            </a:r>
            <a:r>
              <a:rPr lang="en-US" altLang="el-CY"/>
              <a:t> haftada 98 saat çalışı</a:t>
            </a:r>
            <a:r>
              <a:rPr lang="tr-TR" altLang="el-CY"/>
              <a:t>r.</a:t>
            </a:r>
          </a:p>
          <a:p>
            <a:r>
              <a:rPr lang="tr-TR" altLang="el-CY"/>
              <a:t>Anne  yor-ul-ur. </a:t>
            </a:r>
            <a:endParaRPr lang="en-US" altLang="el-CY"/>
          </a:p>
        </p:txBody>
      </p:sp>
      <p:pic>
        <p:nvPicPr>
          <p:cNvPr id="10244" name="Picture 4" descr="Αποτέλεσμα εικόνας για cocuk boguldu cızımı">
            <a:hlinkClick r:id="rId4"/>
            <a:extLst>
              <a:ext uri="{FF2B5EF4-FFF2-40B4-BE49-F238E27FC236}">
                <a16:creationId xmlns:a16="http://schemas.microsoft.com/office/drawing/2014/main" id="{0DCF0260-9F6C-445D-AD17-1718E0335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77813"/>
            <a:ext cx="4714875" cy="345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TextBox">
            <a:extLst>
              <a:ext uri="{FF2B5EF4-FFF2-40B4-BE49-F238E27FC236}">
                <a16:creationId xmlns:a16="http://schemas.microsoft.com/office/drawing/2014/main" id="{77ACB302-7587-40D9-857F-263D69C4D7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26150" y="4530725"/>
            <a:ext cx="5307013" cy="646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l-CY"/>
              <a:t>Çocuk yüz-e-mez.</a:t>
            </a:r>
          </a:p>
          <a:p>
            <a:r>
              <a:rPr lang="en-US" altLang="el-CY"/>
              <a:t>'İmdat' </a:t>
            </a:r>
            <a:r>
              <a:rPr lang="tr-TR" altLang="el-CY"/>
              <a:t>Çocuk  boğ-ul-uyor. </a:t>
            </a:r>
            <a:endParaRPr lang="en-US" altLang="el-CY"/>
          </a:p>
        </p:txBody>
      </p:sp>
      <p:sp>
        <p:nvSpPr>
          <p:cNvPr id="6" name="5 - Δεξιό βέλος">
            <a:extLst>
              <a:ext uri="{FF2B5EF4-FFF2-40B4-BE49-F238E27FC236}">
                <a16:creationId xmlns:a16="http://schemas.microsoft.com/office/drawing/2014/main" id="{99CCD85C-84F0-4CF5-BD0F-549E60DCCF09}"/>
              </a:ext>
            </a:extLst>
          </p:cNvPr>
          <p:cNvSpPr/>
          <p:nvPr/>
        </p:nvSpPr>
        <p:spPr>
          <a:xfrm>
            <a:off x="609600" y="5694363"/>
            <a:ext cx="2300288" cy="8175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5E1FAA26-0147-47E6-8669-8C099FF0CD60}"/>
              </a:ext>
            </a:extLst>
          </p:cNvPr>
          <p:cNvSpPr txBox="1"/>
          <p:nvPr/>
        </p:nvSpPr>
        <p:spPr>
          <a:xfrm>
            <a:off x="3519488" y="6096000"/>
            <a:ext cx="6365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-ıl</a:t>
            </a:r>
            <a:endParaRPr lang="en-US" dirty="0"/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6DDB843F-A3EF-4B5B-A7B4-02BB74B5962E}"/>
              </a:ext>
            </a:extLst>
          </p:cNvPr>
          <p:cNvSpPr txBox="1"/>
          <p:nvPr/>
        </p:nvSpPr>
        <p:spPr>
          <a:xfrm>
            <a:off x="4489450" y="5805488"/>
            <a:ext cx="636588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-il</a:t>
            </a:r>
            <a:endParaRPr lang="en-US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70FD2145-40A4-418B-A357-9ACB92FB763D}"/>
              </a:ext>
            </a:extLst>
          </p:cNvPr>
          <p:cNvSpPr txBox="1"/>
          <p:nvPr/>
        </p:nvSpPr>
        <p:spPr>
          <a:xfrm>
            <a:off x="5653088" y="6096000"/>
            <a:ext cx="6365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-ul</a:t>
            </a:r>
            <a:endParaRPr lang="en-US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0719DA20-2DE2-48E3-92E4-028DFB4110F6}"/>
              </a:ext>
            </a:extLst>
          </p:cNvPr>
          <p:cNvSpPr txBox="1"/>
          <p:nvPr/>
        </p:nvSpPr>
        <p:spPr>
          <a:xfrm>
            <a:off x="7065963" y="5943600"/>
            <a:ext cx="6365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-ül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>
            <a:extLst>
              <a:ext uri="{FF2B5EF4-FFF2-40B4-BE49-F238E27FC236}">
                <a16:creationId xmlns:a16="http://schemas.microsoft.com/office/drawing/2014/main" id="{9C9BCEB9-471E-4F84-A709-BC1A9A471E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4038" y="4545013"/>
            <a:ext cx="1801812" cy="6461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tr-TR" altLang="el-CY"/>
              <a:t>Erkek yat-tı.</a:t>
            </a:r>
          </a:p>
          <a:p>
            <a:r>
              <a:rPr lang="tr-TR" altLang="el-CY"/>
              <a:t>Yat-ış-tı. </a:t>
            </a:r>
            <a:endParaRPr lang="en-US" altLang="el-CY"/>
          </a:p>
        </p:txBody>
      </p:sp>
      <p:sp>
        <p:nvSpPr>
          <p:cNvPr id="6" name="5 - Δεξιό βέλος">
            <a:extLst>
              <a:ext uri="{FF2B5EF4-FFF2-40B4-BE49-F238E27FC236}">
                <a16:creationId xmlns:a16="http://schemas.microsoft.com/office/drawing/2014/main" id="{605BE21A-0F52-495B-B4E2-9F7FA7E93D69}"/>
              </a:ext>
            </a:extLst>
          </p:cNvPr>
          <p:cNvSpPr/>
          <p:nvPr/>
        </p:nvSpPr>
        <p:spPr>
          <a:xfrm>
            <a:off x="609600" y="5694363"/>
            <a:ext cx="2300288" cy="81756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ADCB834D-F128-40E1-A604-EC4808DD5C1C}"/>
              </a:ext>
            </a:extLst>
          </p:cNvPr>
          <p:cNvSpPr txBox="1"/>
          <p:nvPr/>
        </p:nvSpPr>
        <p:spPr>
          <a:xfrm>
            <a:off x="3519488" y="6096000"/>
            <a:ext cx="636587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-(ı)ş</a:t>
            </a:r>
            <a:endParaRPr lang="en-US" dirty="0"/>
          </a:p>
        </p:txBody>
      </p:sp>
      <p:sp>
        <p:nvSpPr>
          <p:cNvPr id="8" name="7 - TextBox">
            <a:extLst>
              <a:ext uri="{FF2B5EF4-FFF2-40B4-BE49-F238E27FC236}">
                <a16:creationId xmlns:a16="http://schemas.microsoft.com/office/drawing/2014/main" id="{5D557553-7470-42BE-A7AB-1262899F2041}"/>
              </a:ext>
            </a:extLst>
          </p:cNvPr>
          <p:cNvSpPr txBox="1"/>
          <p:nvPr/>
        </p:nvSpPr>
        <p:spPr>
          <a:xfrm>
            <a:off x="4489450" y="5805488"/>
            <a:ext cx="636588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-(i)ş</a:t>
            </a:r>
            <a:endParaRPr lang="en-US" dirty="0"/>
          </a:p>
        </p:txBody>
      </p:sp>
      <p:sp>
        <p:nvSpPr>
          <p:cNvPr id="9" name="8 - TextBox">
            <a:extLst>
              <a:ext uri="{FF2B5EF4-FFF2-40B4-BE49-F238E27FC236}">
                <a16:creationId xmlns:a16="http://schemas.microsoft.com/office/drawing/2014/main" id="{FD352609-0962-45E1-90C0-0F361F056388}"/>
              </a:ext>
            </a:extLst>
          </p:cNvPr>
          <p:cNvSpPr txBox="1"/>
          <p:nvPr/>
        </p:nvSpPr>
        <p:spPr>
          <a:xfrm>
            <a:off x="5653088" y="6096000"/>
            <a:ext cx="77470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-(u)ş</a:t>
            </a:r>
            <a:endParaRPr lang="en-US" dirty="0"/>
          </a:p>
        </p:txBody>
      </p:sp>
      <p:sp>
        <p:nvSpPr>
          <p:cNvPr id="10" name="9 - TextBox">
            <a:extLst>
              <a:ext uri="{FF2B5EF4-FFF2-40B4-BE49-F238E27FC236}">
                <a16:creationId xmlns:a16="http://schemas.microsoft.com/office/drawing/2014/main" id="{C4F79C05-5825-4059-B4CA-EDA474AD8C6D}"/>
              </a:ext>
            </a:extLst>
          </p:cNvPr>
          <p:cNvSpPr txBox="1"/>
          <p:nvPr/>
        </p:nvSpPr>
        <p:spPr>
          <a:xfrm>
            <a:off x="7065963" y="5943600"/>
            <a:ext cx="996950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-(ü)ş</a:t>
            </a:r>
            <a:endParaRPr lang="en-US" dirty="0"/>
          </a:p>
        </p:txBody>
      </p:sp>
      <p:pic>
        <p:nvPicPr>
          <p:cNvPr id="11272" name="Picture 2" descr="Αποτέλεσμα εικόνας για yattı çizimi">
            <a:hlinkClick r:id="rId2"/>
            <a:extLst>
              <a:ext uri="{FF2B5EF4-FFF2-40B4-BE49-F238E27FC236}">
                <a16:creationId xmlns:a16="http://schemas.microsoft.com/office/drawing/2014/main" id="{0317AF6B-CCF1-4872-A55E-A251FB397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544"/>
          <a:stretch>
            <a:fillRect/>
          </a:stretch>
        </p:blipFill>
        <p:spPr bwMode="auto">
          <a:xfrm>
            <a:off x="290513" y="679450"/>
            <a:ext cx="2355850" cy="3352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- Ορθογώνιο">
            <a:extLst>
              <a:ext uri="{FF2B5EF4-FFF2-40B4-BE49-F238E27FC236}">
                <a16:creationId xmlns:a16="http://schemas.microsoft.com/office/drawing/2014/main" id="{ABC9A9A7-3E06-4F22-A5A9-0F894FD75165}"/>
              </a:ext>
            </a:extLst>
          </p:cNvPr>
          <p:cNvSpPr/>
          <p:nvPr/>
        </p:nvSpPr>
        <p:spPr>
          <a:xfrm>
            <a:off x="2859088" y="4505325"/>
            <a:ext cx="3044825" cy="6461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tr-TR" dirty="0"/>
              <a:t>Annem h</a:t>
            </a:r>
            <a:r>
              <a:rPr lang="en-US" dirty="0" err="1"/>
              <a:t>içbir</a:t>
            </a:r>
            <a:r>
              <a:rPr lang="en-US" dirty="0"/>
              <a:t> </a:t>
            </a:r>
            <a:r>
              <a:rPr lang="en-US" dirty="0" err="1"/>
              <a:t>tedbir</a:t>
            </a:r>
            <a:r>
              <a:rPr lang="en-US" dirty="0"/>
              <a:t> </a:t>
            </a:r>
            <a:r>
              <a:rPr lang="en-US" dirty="0" err="1"/>
              <a:t>almadı</a:t>
            </a:r>
            <a:r>
              <a:rPr lang="tr-TR" dirty="0"/>
              <a:t>.</a:t>
            </a:r>
          </a:p>
          <a:p>
            <a:pPr>
              <a:defRPr/>
            </a:pPr>
            <a:r>
              <a:rPr lang="tr-TR" dirty="0"/>
              <a:t>Annem</a:t>
            </a:r>
            <a:r>
              <a:rPr lang="en-US" dirty="0"/>
              <a:t> her </a:t>
            </a:r>
            <a:r>
              <a:rPr lang="en-US" dirty="0" err="1"/>
              <a:t>şeye</a:t>
            </a:r>
            <a:r>
              <a:rPr lang="en-US" dirty="0"/>
              <a:t> </a:t>
            </a:r>
            <a:r>
              <a:rPr lang="en-US" dirty="0" err="1"/>
              <a:t>alışır</a:t>
            </a:r>
            <a:r>
              <a:rPr lang="tr-TR" dirty="0"/>
              <a:t>.</a:t>
            </a:r>
            <a:endParaRPr lang="en-US" dirty="0"/>
          </a:p>
        </p:txBody>
      </p:sp>
      <p:pic>
        <p:nvPicPr>
          <p:cNvPr id="11274" name="Picture 4" descr="Αποτέλεσμα εικόνας για cocuk yaramaz çizimi">
            <a:hlinkClick r:id="rId4"/>
            <a:extLst>
              <a:ext uri="{FF2B5EF4-FFF2-40B4-BE49-F238E27FC236}">
                <a16:creationId xmlns:a16="http://schemas.microsoft.com/office/drawing/2014/main" id="{73B5EDF3-565E-4DE9-A976-F717D348DF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050" y="657225"/>
            <a:ext cx="3190875" cy="337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7" grpId="0" build="p" animBg="1"/>
      <p:bldP spid="8" grpId="0" build="p" animBg="1"/>
      <p:bldP spid="9" grpId="0" build="p" animBg="1"/>
      <p:bldP spid="10" grpId="0" build="p" animBg="1"/>
      <p:bldP spid="12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>
            <a:extLst>
              <a:ext uri="{FF2B5EF4-FFF2-40B4-BE49-F238E27FC236}">
                <a16:creationId xmlns:a16="http://schemas.microsoft.com/office/drawing/2014/main" id="{37769062-DF3A-49BA-BC61-C023D7915A8F}"/>
              </a:ext>
            </a:extLst>
          </p:cNvPr>
          <p:cNvSpPr txBox="1"/>
          <p:nvPr/>
        </p:nvSpPr>
        <p:spPr>
          <a:xfrm>
            <a:off x="261938" y="2181225"/>
            <a:ext cx="364331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Ben      kendi kendi</a:t>
            </a:r>
            <a:r>
              <a:rPr lang="tr-TR" b="1" dirty="0"/>
              <a:t>m</a:t>
            </a:r>
            <a:r>
              <a:rPr lang="tr-TR" dirty="0"/>
              <a:t>e</a:t>
            </a:r>
            <a:r>
              <a:rPr lang="en-GB" dirty="0"/>
              <a:t> .................</a:t>
            </a:r>
            <a:r>
              <a:rPr lang="tr-TR" dirty="0"/>
              <a:t> </a:t>
            </a:r>
          </a:p>
        </p:txBody>
      </p:sp>
      <p:sp>
        <p:nvSpPr>
          <p:cNvPr id="3" name="2 - TextBox">
            <a:extLst>
              <a:ext uri="{FF2B5EF4-FFF2-40B4-BE49-F238E27FC236}">
                <a16:creationId xmlns:a16="http://schemas.microsoft.com/office/drawing/2014/main" id="{9A2EDFDA-4435-43A9-BDD6-2913DE4D61E2}"/>
              </a:ext>
            </a:extLst>
          </p:cNvPr>
          <p:cNvSpPr txBox="1"/>
          <p:nvPr/>
        </p:nvSpPr>
        <p:spPr>
          <a:xfrm>
            <a:off x="4019550" y="2176463"/>
            <a:ext cx="376555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 Sen      kendi kendi</a:t>
            </a:r>
            <a:r>
              <a:rPr lang="tr-TR" b="1" dirty="0"/>
              <a:t>n</a:t>
            </a:r>
            <a:r>
              <a:rPr lang="tr-TR" dirty="0"/>
              <a:t>e</a:t>
            </a:r>
            <a:r>
              <a:rPr lang="en-GB" dirty="0"/>
              <a:t>  ................</a:t>
            </a:r>
            <a:endParaRPr lang="tr-TR" dirty="0"/>
          </a:p>
        </p:txBody>
      </p:sp>
      <p:sp>
        <p:nvSpPr>
          <p:cNvPr id="4" name="3 - TextBox">
            <a:extLst>
              <a:ext uri="{FF2B5EF4-FFF2-40B4-BE49-F238E27FC236}">
                <a16:creationId xmlns:a16="http://schemas.microsoft.com/office/drawing/2014/main" id="{E3D9F81E-27B1-4813-A4BB-14D9ED4A6146}"/>
              </a:ext>
            </a:extLst>
          </p:cNvPr>
          <p:cNvSpPr txBox="1"/>
          <p:nvPr/>
        </p:nvSpPr>
        <p:spPr>
          <a:xfrm>
            <a:off x="8054975" y="2163763"/>
            <a:ext cx="3644900" cy="3698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O         kendi kend</a:t>
            </a:r>
            <a:r>
              <a:rPr lang="tr-TR" b="1" dirty="0"/>
              <a:t>i</a:t>
            </a:r>
            <a:r>
              <a:rPr lang="tr-TR" dirty="0"/>
              <a:t>ne</a:t>
            </a:r>
            <a:r>
              <a:rPr lang="en-GB" dirty="0"/>
              <a:t>  .................</a:t>
            </a:r>
            <a:endParaRPr lang="tr-TR" dirty="0"/>
          </a:p>
        </p:txBody>
      </p:sp>
      <p:sp>
        <p:nvSpPr>
          <p:cNvPr id="5" name="4 - TextBox">
            <a:extLst>
              <a:ext uri="{FF2B5EF4-FFF2-40B4-BE49-F238E27FC236}">
                <a16:creationId xmlns:a16="http://schemas.microsoft.com/office/drawing/2014/main" id="{08899A97-5B74-421F-835C-E8DAF656F045}"/>
              </a:ext>
            </a:extLst>
          </p:cNvPr>
          <p:cNvSpPr txBox="1"/>
          <p:nvPr/>
        </p:nvSpPr>
        <p:spPr>
          <a:xfrm>
            <a:off x="192088" y="4999038"/>
            <a:ext cx="3643312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Biz     kendi kendi</a:t>
            </a:r>
            <a:r>
              <a:rPr lang="tr-TR" b="1" dirty="0"/>
              <a:t>miz</a:t>
            </a:r>
            <a:r>
              <a:rPr lang="tr-TR" dirty="0"/>
              <a:t>e</a:t>
            </a:r>
            <a:r>
              <a:rPr lang="en-GB" dirty="0"/>
              <a:t>  ...............</a:t>
            </a:r>
            <a:endParaRPr lang="tr-TR" dirty="0"/>
          </a:p>
        </p:txBody>
      </p:sp>
      <p:sp>
        <p:nvSpPr>
          <p:cNvPr id="6" name="5 - TextBox">
            <a:extLst>
              <a:ext uri="{FF2B5EF4-FFF2-40B4-BE49-F238E27FC236}">
                <a16:creationId xmlns:a16="http://schemas.microsoft.com/office/drawing/2014/main" id="{A551A531-E73B-4369-AC82-4E5FCA1A1BC7}"/>
              </a:ext>
            </a:extLst>
          </p:cNvPr>
          <p:cNvSpPr txBox="1"/>
          <p:nvPr/>
        </p:nvSpPr>
        <p:spPr>
          <a:xfrm>
            <a:off x="4044950" y="4999038"/>
            <a:ext cx="3644900" cy="3683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Siz     kendi kendi</a:t>
            </a:r>
            <a:r>
              <a:rPr lang="tr-TR" b="1" dirty="0"/>
              <a:t>niz</a:t>
            </a:r>
            <a:r>
              <a:rPr lang="tr-TR" dirty="0"/>
              <a:t>e</a:t>
            </a:r>
            <a:r>
              <a:rPr lang="en-GB" dirty="0"/>
              <a:t>  ..............</a:t>
            </a:r>
            <a:endParaRPr lang="tr-TR" dirty="0"/>
          </a:p>
        </p:txBody>
      </p:sp>
      <p:sp>
        <p:nvSpPr>
          <p:cNvPr id="7" name="6 - TextBox">
            <a:extLst>
              <a:ext uri="{FF2B5EF4-FFF2-40B4-BE49-F238E27FC236}">
                <a16:creationId xmlns:a16="http://schemas.microsoft.com/office/drawing/2014/main" id="{6D0B63BE-D509-48F3-AA96-8B8262CAED27}"/>
              </a:ext>
            </a:extLst>
          </p:cNvPr>
          <p:cNvSpPr txBox="1"/>
          <p:nvPr/>
        </p:nvSpPr>
        <p:spPr>
          <a:xfrm>
            <a:off x="7964488" y="4959350"/>
            <a:ext cx="3643312" cy="3698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Onlar   kendi kendi</a:t>
            </a:r>
            <a:r>
              <a:rPr lang="tr-TR" b="1" dirty="0"/>
              <a:t>leri</a:t>
            </a:r>
            <a:r>
              <a:rPr lang="tr-TR" dirty="0"/>
              <a:t>ne</a:t>
            </a:r>
            <a:r>
              <a:rPr lang="en-GB" dirty="0"/>
              <a:t>   ..........</a:t>
            </a:r>
            <a:endParaRPr lang="tr-TR" dirty="0"/>
          </a:p>
        </p:txBody>
      </p:sp>
      <p:pic>
        <p:nvPicPr>
          <p:cNvPr id="12296" name="Picture 2" descr="Berke Bebek Yıkanıyor">
            <a:extLst>
              <a:ext uri="{FF2B5EF4-FFF2-40B4-BE49-F238E27FC236}">
                <a16:creationId xmlns:a16="http://schemas.microsoft.com/office/drawing/2014/main" id="{EABC78BF-F18B-4DE0-85B5-93E186FF6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23"/>
          <a:stretch>
            <a:fillRect/>
          </a:stretch>
        </p:blipFill>
        <p:spPr bwMode="auto">
          <a:xfrm>
            <a:off x="625475" y="182563"/>
            <a:ext cx="2476500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4" descr="Αποτέλεσμα εικόνας για çocuk süslendi">
            <a:hlinkClick r:id="rId3"/>
            <a:extLst>
              <a:ext uri="{FF2B5EF4-FFF2-40B4-BE49-F238E27FC236}">
                <a16:creationId xmlns:a16="http://schemas.microsoft.com/office/drawing/2014/main" id="{5142BA66-1412-4371-9A91-B4C9F29275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47" b="17639"/>
          <a:stretch>
            <a:fillRect/>
          </a:stretch>
        </p:blipFill>
        <p:spPr bwMode="auto">
          <a:xfrm>
            <a:off x="4427538" y="169863"/>
            <a:ext cx="2295525" cy="175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8" name="AutoShape 6" descr="Αποτέλεσμα εικόνας για çocuk giydi">
            <a:hlinkClick r:id="rId5"/>
            <a:extLst>
              <a:ext uri="{FF2B5EF4-FFF2-40B4-BE49-F238E27FC236}">
                <a16:creationId xmlns:a16="http://schemas.microsoft.com/office/drawing/2014/main" id="{D6AD529B-F3AB-46D0-9419-B7265F25E5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438" y="-1614488"/>
            <a:ext cx="2952750" cy="3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l-CY" altLang="el-CY"/>
          </a:p>
        </p:txBody>
      </p:sp>
      <p:sp>
        <p:nvSpPr>
          <p:cNvPr id="12299" name="AutoShape 8" descr="Αποτέλεσμα εικόνας για çocuk giydi">
            <a:hlinkClick r:id="rId5"/>
            <a:extLst>
              <a:ext uri="{FF2B5EF4-FFF2-40B4-BE49-F238E27FC236}">
                <a16:creationId xmlns:a16="http://schemas.microsoft.com/office/drawing/2014/main" id="{86E92242-5E26-47B7-9A8A-F5A1C6AADFE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1438" y="-1614488"/>
            <a:ext cx="2952750" cy="33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l-CY" altLang="el-CY"/>
          </a:p>
        </p:txBody>
      </p:sp>
      <p:pic>
        <p:nvPicPr>
          <p:cNvPr id="12300" name="Picture 10" descr="Αποτέλεσμα εικόνας για çocuk giydi">
            <a:hlinkClick r:id="rId5"/>
            <a:extLst>
              <a:ext uri="{FF2B5EF4-FFF2-40B4-BE49-F238E27FC236}">
                <a16:creationId xmlns:a16="http://schemas.microsoft.com/office/drawing/2014/main" id="{B243D110-E3E0-4C13-905A-5E25FC2CA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50" y="287338"/>
            <a:ext cx="2952750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4" descr="Αποτέλεσμα εικόνας για bebek giyinmek  soyunmak">
            <a:hlinkClick r:id="rId7"/>
            <a:extLst>
              <a:ext uri="{FF2B5EF4-FFF2-40B4-BE49-F238E27FC236}">
                <a16:creationId xmlns:a16="http://schemas.microsoft.com/office/drawing/2014/main" id="{48B2B075-F5E1-4B4D-AB62-D86B53634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4" r="10104" b="18027"/>
          <a:stretch>
            <a:fillRect/>
          </a:stretch>
        </p:blipFill>
        <p:spPr bwMode="auto">
          <a:xfrm>
            <a:off x="2011363" y="2709863"/>
            <a:ext cx="194627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Αποτέλεσμα εικόνας για bebek giyinmek  soyunmak">
            <a:hlinkClick r:id="rId7"/>
            <a:extLst>
              <a:ext uri="{FF2B5EF4-FFF2-40B4-BE49-F238E27FC236}">
                <a16:creationId xmlns:a16="http://schemas.microsoft.com/office/drawing/2014/main" id="{CAEF1F15-9928-44AD-8B78-464AE1C64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r="67763" b="18027"/>
          <a:stretch>
            <a:fillRect/>
          </a:stretch>
        </p:blipFill>
        <p:spPr bwMode="auto">
          <a:xfrm>
            <a:off x="296863" y="2782888"/>
            <a:ext cx="15843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Picture 16" descr="Αποτέλεσμα εικόνας για baby hava abath">
            <a:hlinkClick r:id="rId9"/>
            <a:extLst>
              <a:ext uri="{FF2B5EF4-FFF2-40B4-BE49-F238E27FC236}">
                <a16:creationId xmlns:a16="http://schemas.microsoft.com/office/drawing/2014/main" id="{C79A3AD1-446C-403F-ACC0-0E492C9561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2690813"/>
            <a:ext cx="3919538" cy="195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Picture 18" descr="Σχετική εικόνα">
            <a:hlinkClick r:id="rId11"/>
            <a:extLst>
              <a:ext uri="{FF2B5EF4-FFF2-40B4-BE49-F238E27FC236}">
                <a16:creationId xmlns:a16="http://schemas.microsoft.com/office/drawing/2014/main" id="{28B2E0CA-BDA6-4FD7-8815-60E082830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1" b="15961"/>
          <a:stretch>
            <a:fillRect/>
          </a:stretch>
        </p:blipFill>
        <p:spPr bwMode="auto">
          <a:xfrm>
            <a:off x="8496300" y="2660650"/>
            <a:ext cx="2228850" cy="217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Σχετική εικόνα">
            <a:hlinkClick r:id="rId2"/>
            <a:extLst>
              <a:ext uri="{FF2B5EF4-FFF2-40B4-BE49-F238E27FC236}">
                <a16:creationId xmlns:a16="http://schemas.microsoft.com/office/drawing/2014/main" id="{FB20EAF8-F099-4FB3-B9FC-974BF96605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00064"/>
            <a:ext cx="2571750" cy="207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- TextBox">
            <a:extLst>
              <a:ext uri="{FF2B5EF4-FFF2-40B4-BE49-F238E27FC236}">
                <a16:creationId xmlns:a16="http://schemas.microsoft.com/office/drawing/2014/main" id="{46389AAA-6BFF-44A2-BAAE-00E5AAFADC33}"/>
              </a:ext>
            </a:extLst>
          </p:cNvPr>
          <p:cNvSpPr txBox="1"/>
          <p:nvPr/>
        </p:nvSpPr>
        <p:spPr>
          <a:xfrm>
            <a:off x="1809750" y="278606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yıka</a:t>
            </a:r>
            <a:r>
              <a:rPr lang="tr-TR" b="1" dirty="0"/>
              <a:t>n</a:t>
            </a:r>
            <a:r>
              <a:rPr lang="tr-TR" dirty="0"/>
              <a:t>ıyorum</a:t>
            </a:r>
          </a:p>
          <a:p>
            <a:pPr>
              <a:defRPr/>
            </a:pPr>
            <a:r>
              <a:rPr lang="el-GR" dirty="0"/>
              <a:t>πλένομαι</a:t>
            </a:r>
            <a:endParaRPr lang="en-US" dirty="0"/>
          </a:p>
        </p:txBody>
      </p:sp>
      <p:pic>
        <p:nvPicPr>
          <p:cNvPr id="2052" name="Picture 6" descr="Αποτέλεσμα εικόνας για saklanıyorum çizimi">
            <a:hlinkClick r:id="rId4"/>
            <a:extLst>
              <a:ext uri="{FF2B5EF4-FFF2-40B4-BE49-F238E27FC236}">
                <a16:creationId xmlns:a16="http://schemas.microsoft.com/office/drawing/2014/main" id="{6DE460BC-57B7-4975-A502-692250054F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33899" r="22012" b="15254"/>
          <a:stretch>
            <a:fillRect/>
          </a:stretch>
        </p:blipFill>
        <p:spPr bwMode="auto">
          <a:xfrm>
            <a:off x="7453314" y="500064"/>
            <a:ext cx="2357437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TextBox">
            <a:extLst>
              <a:ext uri="{FF2B5EF4-FFF2-40B4-BE49-F238E27FC236}">
                <a16:creationId xmlns:a16="http://schemas.microsoft.com/office/drawing/2014/main" id="{7DCF0CF3-7DAD-4647-8EF8-5825AFA00A7E}"/>
              </a:ext>
            </a:extLst>
          </p:cNvPr>
          <p:cNvSpPr txBox="1"/>
          <p:nvPr/>
        </p:nvSpPr>
        <p:spPr>
          <a:xfrm>
            <a:off x="7453313" y="278606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sakla</a:t>
            </a:r>
            <a:r>
              <a:rPr lang="tr-TR" b="1" dirty="0"/>
              <a:t>n</a:t>
            </a:r>
            <a:r>
              <a:rPr lang="tr-TR" dirty="0"/>
              <a:t>ıyorum</a:t>
            </a:r>
          </a:p>
          <a:p>
            <a:pPr>
              <a:defRPr/>
            </a:pPr>
            <a:r>
              <a:rPr lang="el-GR" dirty="0"/>
              <a:t>κρύβομαι</a:t>
            </a:r>
            <a:endParaRPr lang="en-US" dirty="0"/>
          </a:p>
        </p:txBody>
      </p:sp>
      <p:pic>
        <p:nvPicPr>
          <p:cNvPr id="2054" name="Picture 8" descr="Σχετική εικόνα">
            <a:hlinkClick r:id="rId6"/>
            <a:extLst>
              <a:ext uri="{FF2B5EF4-FFF2-40B4-BE49-F238E27FC236}">
                <a16:creationId xmlns:a16="http://schemas.microsoft.com/office/drawing/2014/main" id="{AD89FF44-40BB-482B-9EE4-CD23DED650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3786189"/>
            <a:ext cx="2657475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TextBox">
            <a:extLst>
              <a:ext uri="{FF2B5EF4-FFF2-40B4-BE49-F238E27FC236}">
                <a16:creationId xmlns:a16="http://schemas.microsoft.com/office/drawing/2014/main" id="{3123C09C-CD8A-4277-9183-DAD49790D921}"/>
              </a:ext>
            </a:extLst>
          </p:cNvPr>
          <p:cNvSpPr txBox="1"/>
          <p:nvPr/>
        </p:nvSpPr>
        <p:spPr>
          <a:xfrm>
            <a:off x="1952625" y="5857876"/>
            <a:ext cx="257175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kaşı</a:t>
            </a:r>
            <a:r>
              <a:rPr lang="tr-TR" b="1" dirty="0"/>
              <a:t>n</a:t>
            </a:r>
            <a:r>
              <a:rPr lang="tr-TR" dirty="0"/>
              <a:t>ıyorum</a:t>
            </a:r>
          </a:p>
          <a:p>
            <a:pPr>
              <a:defRPr/>
            </a:pPr>
            <a:r>
              <a:rPr lang="el-GR" dirty="0"/>
              <a:t>ξύνομαι</a:t>
            </a:r>
            <a:endParaRPr lang="en-US" dirty="0"/>
          </a:p>
        </p:txBody>
      </p:sp>
      <p:pic>
        <p:nvPicPr>
          <p:cNvPr id="2056" name="Picture 10" descr="Σχετική εικόνα">
            <a:hlinkClick r:id="rId8"/>
            <a:extLst>
              <a:ext uri="{FF2B5EF4-FFF2-40B4-BE49-F238E27FC236}">
                <a16:creationId xmlns:a16="http://schemas.microsoft.com/office/drawing/2014/main" id="{69A3B088-957A-4CF5-BB94-0F37A07EB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786188"/>
            <a:ext cx="2486025" cy="192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- TextBox">
            <a:extLst>
              <a:ext uri="{FF2B5EF4-FFF2-40B4-BE49-F238E27FC236}">
                <a16:creationId xmlns:a16="http://schemas.microsoft.com/office/drawing/2014/main" id="{0318FB0A-59A6-4C7B-9C3C-F8EB174091A3}"/>
              </a:ext>
            </a:extLst>
          </p:cNvPr>
          <p:cNvSpPr txBox="1"/>
          <p:nvPr/>
        </p:nvSpPr>
        <p:spPr>
          <a:xfrm>
            <a:off x="4810125" y="592931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tara</a:t>
            </a:r>
            <a:r>
              <a:rPr lang="tr-TR" b="1" dirty="0"/>
              <a:t>n</a:t>
            </a:r>
            <a:r>
              <a:rPr lang="tr-TR" dirty="0"/>
              <a:t>ıyorum</a:t>
            </a:r>
          </a:p>
          <a:p>
            <a:pPr>
              <a:defRPr/>
            </a:pPr>
            <a:r>
              <a:rPr lang="el-GR" dirty="0"/>
              <a:t>χτενίζομαι</a:t>
            </a:r>
            <a:endParaRPr lang="en-US" dirty="0"/>
          </a:p>
        </p:txBody>
      </p:sp>
      <p:pic>
        <p:nvPicPr>
          <p:cNvPr id="2058" name="Picture 12" descr="Σχετική εικόνα">
            <a:hlinkClick r:id="rId10"/>
            <a:extLst>
              <a:ext uri="{FF2B5EF4-FFF2-40B4-BE49-F238E27FC236}">
                <a16:creationId xmlns:a16="http://schemas.microsoft.com/office/drawing/2014/main" id="{C179A994-034C-4693-AF21-224298650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71501"/>
            <a:ext cx="253365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5" descr="Αποτέλεσμα εικόνας για boyanmak εικόνες">
            <a:hlinkClick r:id="rId12"/>
            <a:extLst>
              <a:ext uri="{FF2B5EF4-FFF2-40B4-BE49-F238E27FC236}">
                <a16:creationId xmlns:a16="http://schemas.microsoft.com/office/drawing/2014/main" id="{08E51BE0-85C1-48E9-A705-18B06D133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1" b="73239"/>
          <a:stretch>
            <a:fillRect/>
          </a:stretch>
        </p:blipFill>
        <p:spPr bwMode="auto">
          <a:xfrm>
            <a:off x="4595813" y="500064"/>
            <a:ext cx="2500312" cy="207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- TextBox">
            <a:extLst>
              <a:ext uri="{FF2B5EF4-FFF2-40B4-BE49-F238E27FC236}">
                <a16:creationId xmlns:a16="http://schemas.microsoft.com/office/drawing/2014/main" id="{8F7E5954-BB99-4B77-84E7-AAB556113850}"/>
              </a:ext>
            </a:extLst>
          </p:cNvPr>
          <p:cNvSpPr txBox="1"/>
          <p:nvPr/>
        </p:nvSpPr>
        <p:spPr>
          <a:xfrm>
            <a:off x="4667250" y="278606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boya</a:t>
            </a:r>
            <a:r>
              <a:rPr lang="tr-TR" b="1" dirty="0"/>
              <a:t>n</a:t>
            </a:r>
            <a:r>
              <a:rPr lang="tr-TR" dirty="0"/>
              <a:t>ıyorum</a:t>
            </a:r>
          </a:p>
          <a:p>
            <a:pPr>
              <a:defRPr/>
            </a:pPr>
            <a:r>
              <a:rPr lang="el-GR" dirty="0"/>
              <a:t>βάφομαι</a:t>
            </a:r>
            <a:endParaRPr lang="en-US" dirty="0"/>
          </a:p>
        </p:txBody>
      </p:sp>
      <p:sp>
        <p:nvSpPr>
          <p:cNvPr id="16" name="15 - TextBox">
            <a:extLst>
              <a:ext uri="{FF2B5EF4-FFF2-40B4-BE49-F238E27FC236}">
                <a16:creationId xmlns:a16="http://schemas.microsoft.com/office/drawing/2014/main" id="{50018A0D-B510-48D5-B489-25589EC73224}"/>
              </a:ext>
            </a:extLst>
          </p:cNvPr>
          <p:cNvSpPr txBox="1"/>
          <p:nvPr/>
        </p:nvSpPr>
        <p:spPr>
          <a:xfrm>
            <a:off x="4953001" y="0"/>
            <a:ext cx="2143125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DÖNÜŞLÜ EYLEM</a:t>
            </a:r>
            <a:endParaRPr lang="en-US" dirty="0"/>
          </a:p>
        </p:txBody>
      </p:sp>
      <p:pic>
        <p:nvPicPr>
          <p:cNvPr id="2062" name="Picture 14" descr="Σχετική εικόνα">
            <a:hlinkClick r:id="rId14"/>
            <a:extLst>
              <a:ext uri="{FF2B5EF4-FFF2-40B4-BE49-F238E27FC236}">
                <a16:creationId xmlns:a16="http://schemas.microsoft.com/office/drawing/2014/main" id="{2D6ED5BE-CAA8-40C6-B041-A0F7AD02A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3786189"/>
            <a:ext cx="2500313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17 - TextBox">
            <a:extLst>
              <a:ext uri="{FF2B5EF4-FFF2-40B4-BE49-F238E27FC236}">
                <a16:creationId xmlns:a16="http://schemas.microsoft.com/office/drawing/2014/main" id="{496520DD-F6B4-4FA2-A322-3CA2BEE29BBA}"/>
              </a:ext>
            </a:extLst>
          </p:cNvPr>
          <p:cNvSpPr txBox="1"/>
          <p:nvPr/>
        </p:nvSpPr>
        <p:spPr>
          <a:xfrm>
            <a:off x="7596188" y="592931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giy</a:t>
            </a:r>
            <a:r>
              <a:rPr lang="tr-TR" b="1" dirty="0"/>
              <a:t>in</a:t>
            </a:r>
            <a:r>
              <a:rPr lang="tr-TR" dirty="0"/>
              <a:t>iyorum</a:t>
            </a:r>
          </a:p>
          <a:p>
            <a:pPr>
              <a:defRPr/>
            </a:pPr>
            <a:r>
              <a:rPr lang="el-GR" dirty="0"/>
              <a:t>ντύνομαι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Σχετική εικόνα">
            <a:hlinkClick r:id="rId2"/>
            <a:extLst>
              <a:ext uri="{FF2B5EF4-FFF2-40B4-BE49-F238E27FC236}">
                <a16:creationId xmlns:a16="http://schemas.microsoft.com/office/drawing/2014/main" id="{35EB67AC-5267-4B27-91C8-3CE18FA97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500064"/>
            <a:ext cx="2571750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- TextBox">
            <a:extLst>
              <a:ext uri="{FF2B5EF4-FFF2-40B4-BE49-F238E27FC236}">
                <a16:creationId xmlns:a16="http://schemas.microsoft.com/office/drawing/2014/main" id="{C1286597-7EF6-4C2A-BEAB-5C62718950C6}"/>
              </a:ext>
            </a:extLst>
          </p:cNvPr>
          <p:cNvSpPr txBox="1"/>
          <p:nvPr/>
        </p:nvSpPr>
        <p:spPr>
          <a:xfrm>
            <a:off x="1881188" y="2714626"/>
            <a:ext cx="257175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soy</a:t>
            </a:r>
            <a:r>
              <a:rPr lang="tr-TR" b="1" dirty="0"/>
              <a:t>un</a:t>
            </a:r>
            <a:r>
              <a:rPr lang="tr-TR" dirty="0"/>
              <a:t>uyorum</a:t>
            </a:r>
          </a:p>
          <a:p>
            <a:pPr>
              <a:defRPr/>
            </a:pPr>
            <a:r>
              <a:rPr lang="el-GR" dirty="0"/>
              <a:t>γδύνομαι</a:t>
            </a:r>
            <a:endParaRPr lang="en-US" dirty="0"/>
          </a:p>
        </p:txBody>
      </p:sp>
      <p:pic>
        <p:nvPicPr>
          <p:cNvPr id="3076" name="Picture 6" descr="Αποτέλεσμα εικόνας για saklanıyorum çizimi">
            <a:hlinkClick r:id="rId4"/>
            <a:extLst>
              <a:ext uri="{FF2B5EF4-FFF2-40B4-BE49-F238E27FC236}">
                <a16:creationId xmlns:a16="http://schemas.microsoft.com/office/drawing/2014/main" id="{411D1A30-ECAB-4264-81F0-6BFF600F6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30" t="33899" r="22012" b="15254"/>
          <a:stretch>
            <a:fillRect/>
          </a:stretch>
        </p:blipFill>
        <p:spPr bwMode="auto">
          <a:xfrm>
            <a:off x="7453314" y="500064"/>
            <a:ext cx="2357437" cy="2143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- TextBox">
            <a:extLst>
              <a:ext uri="{FF2B5EF4-FFF2-40B4-BE49-F238E27FC236}">
                <a16:creationId xmlns:a16="http://schemas.microsoft.com/office/drawing/2014/main" id="{D37187E2-E942-44E9-A9E7-64ED7D8591E9}"/>
              </a:ext>
            </a:extLst>
          </p:cNvPr>
          <p:cNvSpPr txBox="1"/>
          <p:nvPr/>
        </p:nvSpPr>
        <p:spPr>
          <a:xfrm>
            <a:off x="7453313" y="278606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kuru</a:t>
            </a:r>
            <a:r>
              <a:rPr lang="tr-TR" b="1" dirty="0"/>
              <a:t>lan</a:t>
            </a:r>
            <a:r>
              <a:rPr lang="tr-TR" dirty="0"/>
              <a:t>ıyorum</a:t>
            </a:r>
          </a:p>
          <a:p>
            <a:pPr>
              <a:defRPr/>
            </a:pPr>
            <a:r>
              <a:rPr lang="el-GR" dirty="0"/>
              <a:t>στεγνώνομαι</a:t>
            </a:r>
            <a:endParaRPr lang="en-US" dirty="0"/>
          </a:p>
        </p:txBody>
      </p:sp>
      <p:pic>
        <p:nvPicPr>
          <p:cNvPr id="3078" name="Picture 8" descr="Σχετική εικόνα">
            <a:hlinkClick r:id="rId6"/>
            <a:extLst>
              <a:ext uri="{FF2B5EF4-FFF2-40B4-BE49-F238E27FC236}">
                <a16:creationId xmlns:a16="http://schemas.microsoft.com/office/drawing/2014/main" id="{8904B11A-F965-4265-84C2-89E423A162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189" y="3786189"/>
            <a:ext cx="2657475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- TextBox">
            <a:extLst>
              <a:ext uri="{FF2B5EF4-FFF2-40B4-BE49-F238E27FC236}">
                <a16:creationId xmlns:a16="http://schemas.microsoft.com/office/drawing/2014/main" id="{D6608552-4165-4593-A29D-5895894EB1E1}"/>
              </a:ext>
            </a:extLst>
          </p:cNvPr>
          <p:cNvSpPr txBox="1"/>
          <p:nvPr/>
        </p:nvSpPr>
        <p:spPr>
          <a:xfrm>
            <a:off x="1952625" y="5857876"/>
            <a:ext cx="2571750" cy="64611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hasta</a:t>
            </a:r>
            <a:r>
              <a:rPr lang="tr-TR" b="1" dirty="0"/>
              <a:t>lan</a:t>
            </a:r>
            <a:r>
              <a:rPr lang="tr-TR" dirty="0"/>
              <a:t>ıyorum</a:t>
            </a:r>
          </a:p>
          <a:p>
            <a:pPr>
              <a:defRPr/>
            </a:pPr>
            <a:r>
              <a:rPr lang="el-GR" dirty="0"/>
              <a:t>αρρωσταίνω</a:t>
            </a:r>
            <a:endParaRPr lang="en-US" dirty="0"/>
          </a:p>
        </p:txBody>
      </p:sp>
      <p:pic>
        <p:nvPicPr>
          <p:cNvPr id="3080" name="Picture 10" descr="Σχετική εικόνα">
            <a:hlinkClick r:id="rId8"/>
            <a:extLst>
              <a:ext uri="{FF2B5EF4-FFF2-40B4-BE49-F238E27FC236}">
                <a16:creationId xmlns:a16="http://schemas.microsoft.com/office/drawing/2014/main" id="{8FCBDAE3-4BF4-461B-B194-4E5F3F143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3786188"/>
            <a:ext cx="2486025" cy="192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- TextBox">
            <a:extLst>
              <a:ext uri="{FF2B5EF4-FFF2-40B4-BE49-F238E27FC236}">
                <a16:creationId xmlns:a16="http://schemas.microsoft.com/office/drawing/2014/main" id="{714C9136-A0B6-4C9A-810B-D422675D4D96}"/>
              </a:ext>
            </a:extLst>
          </p:cNvPr>
          <p:cNvSpPr txBox="1"/>
          <p:nvPr/>
        </p:nvSpPr>
        <p:spPr>
          <a:xfrm>
            <a:off x="4738688" y="5929313"/>
            <a:ext cx="285750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pis</a:t>
            </a:r>
            <a:r>
              <a:rPr lang="tr-TR" b="1" dirty="0"/>
              <a:t>len</a:t>
            </a:r>
            <a:r>
              <a:rPr lang="tr-TR" dirty="0"/>
              <a:t>iyorum/kir</a:t>
            </a:r>
            <a:r>
              <a:rPr lang="tr-TR" b="1" dirty="0"/>
              <a:t>len</a:t>
            </a:r>
            <a:r>
              <a:rPr lang="tr-TR" dirty="0"/>
              <a:t>iyorum</a:t>
            </a:r>
          </a:p>
          <a:p>
            <a:pPr>
              <a:defRPr/>
            </a:pPr>
            <a:r>
              <a:rPr lang="el-GR" dirty="0"/>
              <a:t>λερώνομαι</a:t>
            </a:r>
            <a:endParaRPr lang="en-US" dirty="0"/>
          </a:p>
        </p:txBody>
      </p:sp>
      <p:pic>
        <p:nvPicPr>
          <p:cNvPr id="3082" name="Picture 5" descr="Αποτέλεσμα εικόνας για boyanmak εικόνες">
            <a:hlinkClick r:id="rId10"/>
            <a:extLst>
              <a:ext uri="{FF2B5EF4-FFF2-40B4-BE49-F238E27FC236}">
                <a16:creationId xmlns:a16="http://schemas.microsoft.com/office/drawing/2014/main" id="{DEEE51A7-7378-4149-A30D-B7774871E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91" b="73239"/>
          <a:stretch>
            <a:fillRect/>
          </a:stretch>
        </p:blipFill>
        <p:spPr bwMode="auto">
          <a:xfrm>
            <a:off x="7524751" y="3786188"/>
            <a:ext cx="2500313" cy="19288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- TextBox">
            <a:extLst>
              <a:ext uri="{FF2B5EF4-FFF2-40B4-BE49-F238E27FC236}">
                <a16:creationId xmlns:a16="http://schemas.microsoft.com/office/drawing/2014/main" id="{E0D396BD-F291-4C97-8925-C94623B07FE3}"/>
              </a:ext>
            </a:extLst>
          </p:cNvPr>
          <p:cNvSpPr txBox="1"/>
          <p:nvPr/>
        </p:nvSpPr>
        <p:spPr>
          <a:xfrm>
            <a:off x="7596188" y="592931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yaş</a:t>
            </a:r>
            <a:r>
              <a:rPr lang="tr-TR" b="1" dirty="0"/>
              <a:t>lan</a:t>
            </a:r>
            <a:r>
              <a:rPr lang="tr-TR" dirty="0"/>
              <a:t>ıyorum</a:t>
            </a:r>
          </a:p>
          <a:p>
            <a:pPr>
              <a:defRPr/>
            </a:pPr>
            <a:r>
              <a:rPr lang="el-GR" dirty="0"/>
              <a:t>γερνώ</a:t>
            </a:r>
            <a:endParaRPr lang="en-US" dirty="0"/>
          </a:p>
        </p:txBody>
      </p:sp>
      <p:pic>
        <p:nvPicPr>
          <p:cNvPr id="3084" name="Picture 14" descr="Αποτέλεσμα εικόνας για bebek giyinmek  soyunmak">
            <a:hlinkClick r:id="rId12"/>
            <a:extLst>
              <a:ext uri="{FF2B5EF4-FFF2-40B4-BE49-F238E27FC236}">
                <a16:creationId xmlns:a16="http://schemas.microsoft.com/office/drawing/2014/main" id="{317ED1B3-A9F0-4AC0-B87F-86D91B2080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34" r="10104" b="18027"/>
          <a:stretch>
            <a:fillRect/>
          </a:stretch>
        </p:blipFill>
        <p:spPr bwMode="auto">
          <a:xfrm>
            <a:off x="1881188" y="500064"/>
            <a:ext cx="2500312" cy="20716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6" descr="Σχετική εικόνα">
            <a:hlinkClick r:id="rId14"/>
            <a:extLst>
              <a:ext uri="{FF2B5EF4-FFF2-40B4-BE49-F238E27FC236}">
                <a16:creationId xmlns:a16="http://schemas.microsoft.com/office/drawing/2014/main" id="{4F122695-9C50-463B-BC1A-D6BBDF4B58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1" y="642938"/>
            <a:ext cx="22145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Picture 9" descr="Σχετική εικόνα">
            <a:hlinkClick r:id="rId16"/>
            <a:extLst>
              <a:ext uri="{FF2B5EF4-FFF2-40B4-BE49-F238E27FC236}">
                <a16:creationId xmlns:a16="http://schemas.microsoft.com/office/drawing/2014/main" id="{1DD1F4A1-6106-4D97-9ED5-66A7196055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3857625"/>
            <a:ext cx="242887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Picture 4" descr="Σχετική εικόνα">
            <a:hlinkClick r:id="rId18"/>
            <a:extLst>
              <a:ext uri="{FF2B5EF4-FFF2-40B4-BE49-F238E27FC236}">
                <a16:creationId xmlns:a16="http://schemas.microsoft.com/office/drawing/2014/main" id="{9C17E03C-CC3C-4A23-8B15-670077F7D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22" t="19530" r="7535" b="14728"/>
          <a:stretch>
            <a:fillRect/>
          </a:stretch>
        </p:blipFill>
        <p:spPr bwMode="auto">
          <a:xfrm>
            <a:off x="4953000" y="3929064"/>
            <a:ext cx="2254250" cy="1857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1" descr="Σχετική εικόνα">
            <a:hlinkClick r:id="rId20"/>
            <a:extLst>
              <a:ext uri="{FF2B5EF4-FFF2-40B4-BE49-F238E27FC236}">
                <a16:creationId xmlns:a16="http://schemas.microsoft.com/office/drawing/2014/main" id="{8E7D0907-09E6-4CD4-875D-3DEE81284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806" r="16666" b="15704"/>
          <a:stretch>
            <a:fillRect/>
          </a:stretch>
        </p:blipFill>
        <p:spPr bwMode="auto">
          <a:xfrm>
            <a:off x="7596189" y="3786188"/>
            <a:ext cx="242887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22 - TextBox">
            <a:extLst>
              <a:ext uri="{FF2B5EF4-FFF2-40B4-BE49-F238E27FC236}">
                <a16:creationId xmlns:a16="http://schemas.microsoft.com/office/drawing/2014/main" id="{640E5EAB-662C-4D3D-AA86-849FA4261328}"/>
              </a:ext>
            </a:extLst>
          </p:cNvPr>
          <p:cNvSpPr txBox="1"/>
          <p:nvPr/>
        </p:nvSpPr>
        <p:spPr>
          <a:xfrm>
            <a:off x="4595813" y="2786063"/>
            <a:ext cx="2571750" cy="646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tr-TR" dirty="0"/>
              <a:t>sabun</a:t>
            </a:r>
            <a:r>
              <a:rPr lang="tr-TR" b="1" dirty="0"/>
              <a:t>lan</a:t>
            </a:r>
            <a:r>
              <a:rPr lang="tr-TR" dirty="0"/>
              <a:t>ıyorum</a:t>
            </a:r>
          </a:p>
          <a:p>
            <a:pPr>
              <a:defRPr/>
            </a:pPr>
            <a:r>
              <a:rPr lang="el-GR" dirty="0"/>
              <a:t>σαπουνίζομαι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513</Words>
  <Application>Microsoft Office PowerPoint</Application>
  <PresentationFormat>Ευρεία οθόνη</PresentationFormat>
  <Paragraphs>169</Paragraphs>
  <Slides>15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Alıştırmalar</vt:lpstr>
      <vt:lpstr>Alıştırmalar</vt:lpstr>
      <vt:lpstr>Παρουσίαση του PowerPoint</vt:lpstr>
      <vt:lpstr>Παρουσίαση του PowerPoint</vt:lpstr>
      <vt:lpstr>Yeni Sözlük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ΕΛΕΝΗ ΧΑΡΑΛΑΜΠΟΥΣ</dc:creator>
  <cp:lastModifiedBy>ΕΛΕΝΗ ΧΑΡΑΛΑΜΠΟΥΣ</cp:lastModifiedBy>
  <cp:revision>2</cp:revision>
  <dcterms:created xsi:type="dcterms:W3CDTF">2025-10-01T13:58:08Z</dcterms:created>
  <dcterms:modified xsi:type="dcterms:W3CDTF">2025-10-01T14:00:47Z</dcterms:modified>
</cp:coreProperties>
</file>