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376" r:id="rId3"/>
    <p:sldId id="257" r:id="rId4"/>
    <p:sldId id="258" r:id="rId5"/>
    <p:sldId id="259" r:id="rId6"/>
    <p:sldId id="492" r:id="rId7"/>
    <p:sldId id="260" r:id="rId8"/>
    <p:sldId id="261" r:id="rId9"/>
    <p:sldId id="481" r:id="rId10"/>
    <p:sldId id="484" r:id="rId11"/>
    <p:sldId id="264" r:id="rId12"/>
    <p:sldId id="266" r:id="rId13"/>
    <p:sldId id="276" r:id="rId14"/>
    <p:sldId id="482" r:id="rId15"/>
    <p:sldId id="486" r:id="rId16"/>
    <p:sldId id="485" r:id="rId17"/>
    <p:sldId id="494" r:id="rId18"/>
    <p:sldId id="503" r:id="rId19"/>
    <p:sldId id="502" r:id="rId20"/>
    <p:sldId id="277" r:id="rId21"/>
    <p:sldId id="383" r:id="rId22"/>
    <p:sldId id="495" r:id="rId23"/>
    <p:sldId id="496" r:id="rId24"/>
    <p:sldId id="421" r:id="rId25"/>
    <p:sldId id="422" r:id="rId26"/>
    <p:sldId id="498" r:id="rId27"/>
    <p:sldId id="499" r:id="rId28"/>
    <p:sldId id="281" r:id="rId29"/>
    <p:sldId id="377" r:id="rId30"/>
    <p:sldId id="378" r:id="rId31"/>
    <p:sldId id="379" r:id="rId32"/>
    <p:sldId id="388" r:id="rId33"/>
    <p:sldId id="389" r:id="rId34"/>
    <p:sldId id="390" r:id="rId35"/>
    <p:sldId id="396" r:id="rId36"/>
    <p:sldId id="397" r:id="rId37"/>
    <p:sldId id="398" r:id="rId38"/>
    <p:sldId id="400" r:id="rId39"/>
    <p:sldId id="406" r:id="rId40"/>
    <p:sldId id="407" r:id="rId41"/>
    <p:sldId id="413" r:id="rId42"/>
    <p:sldId id="416" r:id="rId43"/>
    <p:sldId id="497" r:id="rId44"/>
    <p:sldId id="493" r:id="rId45"/>
    <p:sldId id="417" r:id="rId46"/>
    <p:sldId id="491" r:id="rId47"/>
    <p:sldId id="479" r:id="rId48"/>
    <p:sldId id="380" r:id="rId49"/>
    <p:sldId id="385" r:id="rId50"/>
    <p:sldId id="391" r:id="rId51"/>
    <p:sldId id="392" r:id="rId52"/>
    <p:sldId id="303" r:id="rId53"/>
    <p:sldId id="305" r:id="rId54"/>
    <p:sldId id="418" r:id="rId55"/>
    <p:sldId id="420" r:id="rId56"/>
    <p:sldId id="500" r:id="rId57"/>
    <p:sldId id="501" r:id="rId58"/>
    <p:sldId id="355" r:id="rId59"/>
    <p:sldId id="313" r:id="rId60"/>
    <p:sldId id="314" r:id="rId61"/>
    <p:sldId id="327" r:id="rId62"/>
    <p:sldId id="328" r:id="rId63"/>
    <p:sldId id="329" r:id="rId64"/>
    <p:sldId id="330" r:id="rId65"/>
    <p:sldId id="331" r:id="rId66"/>
    <p:sldId id="332" r:id="rId67"/>
    <p:sldId id="333" r:id="rId68"/>
    <p:sldId id="439" r:id="rId69"/>
    <p:sldId id="440" r:id="rId70"/>
    <p:sldId id="441" r:id="rId71"/>
    <p:sldId id="455" r:id="rId72"/>
    <p:sldId id="476" r:id="rId73"/>
    <p:sldId id="456" r:id="rId74"/>
    <p:sldId id="470" r:id="rId75"/>
    <p:sldId id="457" r:id="rId76"/>
    <p:sldId id="334" r:id="rId77"/>
    <p:sldId id="335" r:id="rId78"/>
    <p:sldId id="336" r:id="rId79"/>
    <p:sldId id="337" r:id="rId80"/>
    <p:sldId id="338" r:id="rId81"/>
    <p:sldId id="343" r:id="rId82"/>
    <p:sldId id="423" r:id="rId83"/>
    <p:sldId id="426" r:id="rId84"/>
    <p:sldId id="427" r:id="rId85"/>
    <p:sldId id="344" r:id="rId86"/>
    <p:sldId id="345" r:id="rId87"/>
    <p:sldId id="458" r:id="rId88"/>
    <p:sldId id="459" r:id="rId89"/>
    <p:sldId id="347" r:id="rId90"/>
    <p:sldId id="348" r:id="rId91"/>
    <p:sldId id="447" r:id="rId92"/>
    <p:sldId id="448" r:id="rId93"/>
    <p:sldId id="449" r:id="rId94"/>
    <p:sldId id="464" r:id="rId95"/>
    <p:sldId id="466" r:id="rId96"/>
    <p:sldId id="467" r:id="rId97"/>
    <p:sldId id="489" r:id="rId98"/>
    <p:sldId id="490" r:id="rId99"/>
    <p:sldId id="469" r:id="rId100"/>
    <p:sldId id="471" r:id="rId101"/>
    <p:sldId id="480" r:id="rId102"/>
    <p:sldId id="460" r:id="rId103"/>
    <p:sldId id="474" r:id="rId104"/>
    <p:sldId id="477" r:id="rId105"/>
    <p:sldId id="478" r:id="rId106"/>
    <p:sldId id="375" r:id="rId107"/>
    <p:sldId id="512" r:id="rId108"/>
    <p:sldId id="508" r:id="rId109"/>
    <p:sldId id="513" r:id="rId110"/>
    <p:sldId id="514" r:id="rId111"/>
    <p:sldId id="516" r:id="rId112"/>
    <p:sldId id="515" r:id="rId113"/>
    <p:sldId id="510" r:id="rId114"/>
    <p:sldId id="518" r:id="rId115"/>
    <p:sldId id="519" r:id="rId116"/>
    <p:sldId id="511" r:id="rId117"/>
    <p:sldId id="520" r:id="rId1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2154" autoAdjust="0"/>
  </p:normalViewPr>
  <p:slideViewPr>
    <p:cSldViewPr snapToGrid="0">
      <p:cViewPr varScale="1">
        <p:scale>
          <a:sx n="47" d="100"/>
          <a:sy n="47" d="100"/>
        </p:scale>
        <p:origin x="1416"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presProps" Target="pres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B4AF60A-713C-41BA-9788-4C493DDC0A9C}" type="datetimeFigureOut">
              <a:rPr lang="en-US" dirty="0"/>
              <a:t>10/2/2025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5E0FA7-C445-42F7-AF66-A4F5A6FC8A9C}" type="datetimeFigureOut">
              <a:rPr lang="en-US" dirty="0"/>
              <a:t>10/2/2025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5AC5C5-1A57-4420-8AFB-CE41693A794B}" type="datetimeFigureOut">
              <a:rPr lang="en-US" dirty="0"/>
              <a:t>10/2/2025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4C08AF-84E6-4329-8E67-FEA434B47075}" type="datetimeFigureOut">
              <a:rPr lang="en-US" dirty="0"/>
              <a:t>10/2/2025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4F6EE328-6AFF-436B-881F-213D56084544}" type="datetimeFigureOut">
              <a:rPr lang="en-US" dirty="0"/>
              <a:t>10/2/2025</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02069A-09EE-4C7C-86A4-2314A404921D}" type="datetimeFigureOut">
              <a:rPr lang="en-US" dirty="0"/>
              <a:t>10/2/2025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56EE7F1-171E-411F-96CA-A251A21496E7}" type="datetimeFigureOut">
              <a:rPr lang="en-US" dirty="0"/>
              <a:t>10/2/2025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72C98D-A273-4547-9B92-97D7769F71A6}" type="datetimeFigureOut">
              <a:rPr lang="en-US" dirty="0"/>
              <a:t>10/2/2025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B7CD67-0644-446C-B2AD-1C09BF34F286}" type="datetimeFigureOut">
              <a:rPr lang="en-US" dirty="0"/>
              <a:t>10/2/2025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480828-6983-48AD-9E27-CBD3696F837E}" type="datetimeFigureOut">
              <a:rPr lang="en-US" dirty="0"/>
              <a:t>10/2/2025</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5EFB91-0324-450E-B17F-36DC0ECCE413}" type="datetimeFigureOut">
              <a:rPr lang="en-US" dirty="0"/>
              <a:t>10/2/2025</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52E37674-C1BA-4107-9B06-6D4CAC3A3DF5}" type="datetimeFigureOut">
              <a:rPr lang="en-US" dirty="0"/>
              <a:t>10/2/2025</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n-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48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www.google.com.cy/url?sa=i&amp;rct=j&amp;q=&amp;esrc=s&amp;source=images&amp;cd=&amp;cad=rja&amp;uact=8&amp;ved=0CAcQjRw&amp;url=http://www.snipview.com/q/Kartal&amp;ei=R5qzVLnsGMSBUaDRgbgC&amp;bvm=bv.83339334,d.d24&amp;psig=AFQjCNFn7uZxXUfbarwuZvTrr3BOrk4U4A&amp;ust=1421142936491915"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Hayvanat</a:t>
            </a:r>
            <a:r>
              <a:rPr lang="en-US" dirty="0"/>
              <a:t>  </a:t>
            </a:r>
            <a:r>
              <a:rPr lang="en-US" dirty="0" err="1"/>
              <a:t>bah</a:t>
            </a:r>
            <a:r>
              <a:rPr lang="en-US" dirty="0" err="1">
                <a:latin typeface="Times New Roman" panose="02020603050405020304" pitchFamily="18" charset="0"/>
                <a:cs typeface="Times New Roman" panose="02020603050405020304" pitchFamily="18" charset="0"/>
              </a:rPr>
              <a:t>çesi</a:t>
            </a:r>
            <a:br>
              <a:rPr lang="en-US" dirty="0"/>
            </a:br>
            <a:endParaRPr lang="en-US" dirty="0"/>
          </a:p>
        </p:txBody>
      </p:sp>
      <p:sp>
        <p:nvSpPr>
          <p:cNvPr id="3" name="Ορθογώνιο 2">
            <a:extLst>
              <a:ext uri="{FF2B5EF4-FFF2-40B4-BE49-F238E27FC236}">
                <a16:creationId xmlns:a16="http://schemas.microsoft.com/office/drawing/2014/main" id="{B93AD405-6097-41A8-A4BD-0BC2092FC51A}"/>
              </a:ext>
            </a:extLst>
          </p:cNvPr>
          <p:cNvSpPr/>
          <p:nvPr/>
        </p:nvSpPr>
        <p:spPr>
          <a:xfrm>
            <a:off x="7579895" y="6148137"/>
            <a:ext cx="3934326" cy="50532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dirty="0" err="1"/>
              <a:t>Δρ</a:t>
            </a:r>
            <a:r>
              <a:rPr lang="el-GR" dirty="0"/>
              <a:t> Ελένη Χαραλάμπους</a:t>
            </a:r>
            <a:endParaRPr lang="el-CY" dirty="0"/>
          </a:p>
        </p:txBody>
      </p:sp>
    </p:spTree>
    <p:extLst>
      <p:ext uri="{BB962C8B-B14F-4D97-AF65-F5344CB8AC3E}">
        <p14:creationId xmlns:p14="http://schemas.microsoft.com/office/powerpoint/2010/main" val="3952529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binek</a:t>
            </a:r>
            <a:endParaRPr lang="en-US" dirty="0"/>
          </a:p>
        </p:txBody>
      </p:sp>
      <p:pic>
        <p:nvPicPr>
          <p:cNvPr id="3" name="Picture 2"/>
          <p:cNvPicPr>
            <a:picLocks noChangeAspect="1"/>
          </p:cNvPicPr>
          <p:nvPr/>
        </p:nvPicPr>
        <p:blipFill>
          <a:blip r:embed="rId2"/>
          <a:stretch>
            <a:fillRect/>
          </a:stretch>
        </p:blipFill>
        <p:spPr>
          <a:xfrm>
            <a:off x="560510" y="1916780"/>
            <a:ext cx="10973763" cy="3762375"/>
          </a:xfrm>
          <a:prstGeom prst="rect">
            <a:avLst/>
          </a:prstGeom>
        </p:spPr>
      </p:pic>
    </p:spTree>
    <p:extLst>
      <p:ext uri="{BB962C8B-B14F-4D97-AF65-F5344CB8AC3E}">
        <p14:creationId xmlns:p14="http://schemas.microsoft.com/office/powerpoint/2010/main" val="68905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kurnaz</a:t>
            </a:r>
            <a:endParaRPr lang="en-US" dirty="0"/>
          </a:p>
        </p:txBody>
      </p:sp>
      <p:pic>
        <p:nvPicPr>
          <p:cNvPr id="4" name="Content Placeholder 3"/>
          <p:cNvPicPr>
            <a:picLocks noGrp="1" noChangeAspect="1"/>
          </p:cNvPicPr>
          <p:nvPr>
            <p:ph idx="1"/>
          </p:nvPr>
        </p:nvPicPr>
        <p:blipFill>
          <a:blip r:embed="rId2"/>
          <a:stretch>
            <a:fillRect/>
          </a:stretch>
        </p:blipFill>
        <p:spPr>
          <a:xfrm>
            <a:off x="935371" y="2431799"/>
            <a:ext cx="10005345" cy="3632117"/>
          </a:xfrm>
          <a:prstGeom prst="rect">
            <a:avLst/>
          </a:prstGeom>
        </p:spPr>
      </p:pic>
    </p:spTree>
    <p:extLst>
      <p:ext uri="{BB962C8B-B14F-4D97-AF65-F5344CB8AC3E}">
        <p14:creationId xmlns:p14="http://schemas.microsoft.com/office/powerpoint/2010/main" val="95991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korkutan</a:t>
            </a:r>
            <a:endParaRPr lang="en-US" dirty="0"/>
          </a:p>
        </p:txBody>
      </p:sp>
      <p:pic>
        <p:nvPicPr>
          <p:cNvPr id="4" name="Content Placeholder 3"/>
          <p:cNvPicPr>
            <a:picLocks noGrp="1" noChangeAspect="1"/>
          </p:cNvPicPr>
          <p:nvPr>
            <p:ph idx="1"/>
          </p:nvPr>
        </p:nvPicPr>
        <p:blipFill>
          <a:blip r:embed="rId2"/>
          <a:stretch>
            <a:fillRect/>
          </a:stretch>
        </p:blipFill>
        <p:spPr>
          <a:xfrm>
            <a:off x="532551" y="1950097"/>
            <a:ext cx="10775100" cy="4682523"/>
          </a:xfrm>
          <a:prstGeom prst="rect">
            <a:avLst/>
          </a:prstGeom>
        </p:spPr>
      </p:pic>
    </p:spTree>
    <p:extLst>
      <p:ext uri="{BB962C8B-B14F-4D97-AF65-F5344CB8AC3E}">
        <p14:creationId xmlns:p14="http://schemas.microsoft.com/office/powerpoint/2010/main" val="303979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deney</a:t>
            </a:r>
            <a:endParaRPr lang="en-US" dirty="0"/>
          </a:p>
        </p:txBody>
      </p:sp>
      <p:pic>
        <p:nvPicPr>
          <p:cNvPr id="4" name="Content Placeholder 3"/>
          <p:cNvPicPr>
            <a:picLocks noGrp="1" noChangeAspect="1"/>
          </p:cNvPicPr>
          <p:nvPr>
            <p:ph idx="1"/>
          </p:nvPr>
        </p:nvPicPr>
        <p:blipFill>
          <a:blip r:embed="rId2"/>
          <a:stretch>
            <a:fillRect/>
          </a:stretch>
        </p:blipFill>
        <p:spPr>
          <a:xfrm>
            <a:off x="944406" y="1896772"/>
            <a:ext cx="9770816" cy="4143420"/>
          </a:xfrm>
          <a:prstGeom prst="rect">
            <a:avLst/>
          </a:prstGeom>
        </p:spPr>
      </p:pic>
    </p:spTree>
    <p:extLst>
      <p:ext uri="{BB962C8B-B14F-4D97-AF65-F5344CB8AC3E}">
        <p14:creationId xmlns:p14="http://schemas.microsoft.com/office/powerpoint/2010/main" val="238356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ot</a:t>
            </a:r>
            <a:endParaRPr lang="en-US" dirty="0"/>
          </a:p>
        </p:txBody>
      </p:sp>
      <p:pic>
        <p:nvPicPr>
          <p:cNvPr id="4" name="Content Placeholder 3"/>
          <p:cNvPicPr>
            <a:picLocks noGrp="1" noChangeAspect="1"/>
          </p:cNvPicPr>
          <p:nvPr>
            <p:ph idx="1"/>
          </p:nvPr>
        </p:nvPicPr>
        <p:blipFill>
          <a:blip r:embed="rId2"/>
          <a:stretch>
            <a:fillRect/>
          </a:stretch>
        </p:blipFill>
        <p:spPr>
          <a:xfrm>
            <a:off x="809513" y="1914480"/>
            <a:ext cx="10459501" cy="4099953"/>
          </a:xfrm>
          <a:prstGeom prst="rect">
            <a:avLst/>
          </a:prstGeom>
        </p:spPr>
      </p:pic>
    </p:spTree>
    <p:extLst>
      <p:ext uri="{BB962C8B-B14F-4D97-AF65-F5344CB8AC3E}">
        <p14:creationId xmlns:p14="http://schemas.microsoft.com/office/powerpoint/2010/main" val="204419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yem</a:t>
            </a:r>
            <a:endParaRPr lang="en-US" dirty="0"/>
          </a:p>
        </p:txBody>
      </p:sp>
      <p:pic>
        <p:nvPicPr>
          <p:cNvPr id="4" name="Content Placeholder 3"/>
          <p:cNvPicPr>
            <a:picLocks noGrp="1" noChangeAspect="1"/>
          </p:cNvPicPr>
          <p:nvPr>
            <p:ph idx="1"/>
          </p:nvPr>
        </p:nvPicPr>
        <p:blipFill>
          <a:blip r:embed="rId2"/>
          <a:stretch>
            <a:fillRect/>
          </a:stretch>
        </p:blipFill>
        <p:spPr>
          <a:xfrm>
            <a:off x="1689350" y="2093975"/>
            <a:ext cx="6620461" cy="3536803"/>
          </a:xfrm>
          <a:prstGeom prst="rect">
            <a:avLst/>
          </a:prstGeom>
        </p:spPr>
      </p:pic>
    </p:spTree>
    <p:extLst>
      <p:ext uri="{BB962C8B-B14F-4D97-AF65-F5344CB8AC3E}">
        <p14:creationId xmlns:p14="http://schemas.microsoft.com/office/powerpoint/2010/main" val="398199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hortum</a:t>
            </a:r>
            <a:endParaRPr lang="en-US" dirty="0"/>
          </a:p>
        </p:txBody>
      </p:sp>
      <p:pic>
        <p:nvPicPr>
          <p:cNvPr id="4" name="Content Placeholder 3"/>
          <p:cNvPicPr>
            <a:picLocks noGrp="1" noChangeAspect="1"/>
          </p:cNvPicPr>
          <p:nvPr>
            <p:ph idx="1"/>
          </p:nvPr>
        </p:nvPicPr>
        <p:blipFill>
          <a:blip r:embed="rId2"/>
          <a:stretch>
            <a:fillRect/>
          </a:stretch>
        </p:blipFill>
        <p:spPr>
          <a:xfrm>
            <a:off x="334543" y="1682080"/>
            <a:ext cx="9916361" cy="3852445"/>
          </a:xfrm>
          <a:prstGeom prst="rect">
            <a:avLst/>
          </a:prstGeom>
        </p:spPr>
      </p:pic>
    </p:spTree>
    <p:extLst>
      <p:ext uri="{BB962C8B-B14F-4D97-AF65-F5344CB8AC3E}">
        <p14:creationId xmlns:p14="http://schemas.microsoft.com/office/powerpoint/2010/main" val="107176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kuyruk</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818146" y="2121407"/>
            <a:ext cx="10482199" cy="4443166"/>
          </a:xfrm>
          <a:prstGeom prst="rect">
            <a:avLst/>
          </a:prstGeom>
        </p:spPr>
      </p:pic>
    </p:spTree>
    <p:extLst>
      <p:ext uri="{BB962C8B-B14F-4D97-AF65-F5344CB8AC3E}">
        <p14:creationId xmlns:p14="http://schemas.microsoft.com/office/powerpoint/2010/main" val="254005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aşlamak çoğu zaman bitirmekten zordur. Çocuğunuza küçük adımlar, kısa  süreler, cazip ortam ve anında övgü ile destek olun. Bir bakmışsınız en zor  adımı çoktan geçmiş. Peki sizce çocuklar için en zor 'başlangıç'">
            <a:extLst>
              <a:ext uri="{FF2B5EF4-FFF2-40B4-BE49-F238E27FC236}">
                <a16:creationId xmlns:a16="http://schemas.microsoft.com/office/drawing/2014/main" id="{C3F2902E-E3A0-47E8-9329-7224313A33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8183" y="500347"/>
            <a:ext cx="6475507" cy="53681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D844683-B004-4903-8599-F4B10583DF86}"/>
              </a:ext>
            </a:extLst>
          </p:cNvPr>
          <p:cNvSpPr txBox="1"/>
          <p:nvPr/>
        </p:nvSpPr>
        <p:spPr>
          <a:xfrm rot="1127330">
            <a:off x="8987902" y="2104264"/>
            <a:ext cx="2315531" cy="707886"/>
          </a:xfrm>
          <a:prstGeom prst="rect">
            <a:avLst/>
          </a:prstGeom>
          <a:noFill/>
        </p:spPr>
        <p:txBody>
          <a:bodyPr wrap="square">
            <a:spAutoFit/>
          </a:bodyPr>
          <a:lstStyle/>
          <a:p>
            <a:r>
              <a:rPr lang="tr-TR" sz="4000" dirty="0"/>
              <a:t>ÇEVİRİ</a:t>
            </a:r>
            <a:endParaRPr lang="el-CY" sz="4000" dirty="0"/>
          </a:p>
        </p:txBody>
      </p:sp>
    </p:spTree>
    <p:extLst>
      <p:ext uri="{BB962C8B-B14F-4D97-AF65-F5344CB8AC3E}">
        <p14:creationId xmlns:p14="http://schemas.microsoft.com/office/powerpoint/2010/main" val="60122497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0F12DB36-C17B-7E1A-903E-F95E2C5873F8}"/>
              </a:ext>
            </a:extLst>
          </p:cNvPr>
          <p:cNvSpPr>
            <a:spLocks noGrp="1"/>
          </p:cNvSpPr>
          <p:nvPr>
            <p:ph idx="1"/>
          </p:nvPr>
        </p:nvSpPr>
        <p:spPr>
          <a:xfrm>
            <a:off x="1066800" y="980418"/>
            <a:ext cx="10058400" cy="4050792"/>
          </a:xfrm>
        </p:spPr>
        <p:txBody>
          <a:bodyPr>
            <a:normAutofit lnSpcReduction="10000"/>
          </a:bodyPr>
          <a:lstStyle/>
          <a:p>
            <a:pPr marL="0" indent="0">
              <a:buNone/>
            </a:pPr>
            <a:r>
              <a:rPr lang="el-GR" sz="2800" dirty="0">
                <a:solidFill>
                  <a:srgbClr val="FF0000"/>
                </a:solidFill>
              </a:rPr>
              <a:t>Παίρνω το παιδί μου στο ζωολογικό κήπο.</a:t>
            </a:r>
          </a:p>
          <a:p>
            <a:pPr marL="0" indent="0">
              <a:buNone/>
            </a:pPr>
            <a:r>
              <a:rPr lang="tr-TR" sz="2800" dirty="0"/>
              <a:t>Çocuğumu hayvanat  bahçesine götürürüm.</a:t>
            </a:r>
            <a:endParaRPr lang="en-CY" sz="2800" dirty="0"/>
          </a:p>
          <a:p>
            <a:pPr marL="0" indent="0">
              <a:buNone/>
            </a:pPr>
            <a:r>
              <a:rPr lang="el-GR" sz="2800" dirty="0">
                <a:solidFill>
                  <a:srgbClr val="FF0000"/>
                </a:solidFill>
              </a:rPr>
              <a:t>Θέλω να τα δω από   κοντά</a:t>
            </a:r>
            <a:r>
              <a:rPr lang="tr-TR" sz="2800" dirty="0">
                <a:solidFill>
                  <a:srgbClr val="FF0000"/>
                </a:solidFill>
              </a:rPr>
              <a:t>.</a:t>
            </a:r>
            <a:endParaRPr lang="el-GR" sz="2800" dirty="0">
              <a:solidFill>
                <a:srgbClr val="FF0000"/>
              </a:solidFill>
            </a:endParaRPr>
          </a:p>
          <a:p>
            <a:pPr marL="0" indent="0">
              <a:buNone/>
            </a:pPr>
            <a:r>
              <a:rPr lang="tr-TR" sz="2800" dirty="0"/>
              <a:t>Onları daha  yakından  görmek  istiyorum.</a:t>
            </a:r>
          </a:p>
          <a:p>
            <a:pPr marL="0" indent="0">
              <a:buNone/>
            </a:pPr>
            <a:r>
              <a:rPr lang="tr-TR" sz="2800" dirty="0">
                <a:solidFill>
                  <a:srgbClr val="FF0000"/>
                </a:solidFill>
              </a:rPr>
              <a:t>O</a:t>
            </a:r>
            <a:r>
              <a:rPr lang="el-GR" sz="2800" dirty="0">
                <a:solidFill>
                  <a:srgbClr val="FF0000"/>
                </a:solidFill>
              </a:rPr>
              <a:t>ι  επιστήμονες  δεν κάνουν  πειράματα πάνω στα ζώα.</a:t>
            </a:r>
          </a:p>
          <a:p>
            <a:pPr marL="0" indent="0">
              <a:buNone/>
            </a:pPr>
            <a:r>
              <a:rPr lang="el-GR" sz="2800" dirty="0"/>
              <a:t>Β</a:t>
            </a:r>
            <a:r>
              <a:rPr lang="tr-TR" sz="2800" dirty="0"/>
              <a:t>ilim  adamları hayvanlar üzerinde deney yapmaz. </a:t>
            </a:r>
          </a:p>
          <a:p>
            <a:pPr marL="0" indent="0">
              <a:buNone/>
            </a:pPr>
            <a:r>
              <a:rPr lang="el-GR" sz="2800" dirty="0">
                <a:solidFill>
                  <a:srgbClr val="FF0000"/>
                </a:solidFill>
              </a:rPr>
              <a:t>Μου αρέσουν  οι γάτες.</a:t>
            </a:r>
          </a:p>
          <a:p>
            <a:pPr marL="0" indent="0">
              <a:buNone/>
            </a:pPr>
            <a:r>
              <a:rPr lang="tr-TR" sz="2800" dirty="0"/>
              <a:t>Kediler hoşuma gidiyor.</a:t>
            </a:r>
            <a:endParaRPr lang="el-CY" sz="2800" dirty="0"/>
          </a:p>
        </p:txBody>
      </p:sp>
    </p:spTree>
    <p:extLst>
      <p:ext uri="{BB962C8B-B14F-4D97-AF65-F5344CB8AC3E}">
        <p14:creationId xmlns:p14="http://schemas.microsoft.com/office/powerpoint/2010/main" val="54737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top Cartoon Stock Illustrations – 59,614 Stop Cartoon Stock Illustrations,  Vectors &amp; Clipart - Dreamstime">
            <a:extLst>
              <a:ext uri="{FF2B5EF4-FFF2-40B4-BE49-F238E27FC236}">
                <a16:creationId xmlns:a16="http://schemas.microsoft.com/office/drawing/2014/main" id="{9601E87C-E1BC-4F12-8C53-C8E532A48E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224" y="600501"/>
            <a:ext cx="2017806" cy="4995081"/>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a:extLst>
              <a:ext uri="{FF2B5EF4-FFF2-40B4-BE49-F238E27FC236}">
                <a16:creationId xmlns:a16="http://schemas.microsoft.com/office/drawing/2014/main" id="{27A036EF-0FB0-4B90-A0A8-C37546C1CFB4}"/>
              </a:ext>
            </a:extLst>
          </p:cNvPr>
          <p:cNvSpPr/>
          <p:nvPr/>
        </p:nvSpPr>
        <p:spPr>
          <a:xfrm>
            <a:off x="3152633" y="1982338"/>
            <a:ext cx="8720919" cy="22348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800" dirty="0">
                <a:solidFill>
                  <a:schemeClr val="tx1"/>
                </a:solidFill>
              </a:rPr>
              <a:t>Götürmek </a:t>
            </a:r>
            <a:r>
              <a:rPr lang="el-GR" sz="4800" dirty="0">
                <a:solidFill>
                  <a:schemeClr val="tx1"/>
                </a:solidFill>
              </a:rPr>
              <a:t> δίπτωτο ρήμα </a:t>
            </a:r>
          </a:p>
          <a:p>
            <a:pPr algn="ctr"/>
            <a:r>
              <a:rPr lang="el-GR" sz="4800" dirty="0">
                <a:solidFill>
                  <a:schemeClr val="tx1"/>
                </a:solidFill>
              </a:rPr>
              <a:t>αιτιατική + δοτική + ρήμα </a:t>
            </a:r>
            <a:r>
              <a:rPr lang="tr-TR" sz="4800" dirty="0">
                <a:solidFill>
                  <a:schemeClr val="tx1"/>
                </a:solidFill>
              </a:rPr>
              <a:t> </a:t>
            </a:r>
            <a:endParaRPr lang="el-CY" sz="4800" dirty="0">
              <a:solidFill>
                <a:schemeClr val="tx1"/>
              </a:solidFill>
            </a:endParaRPr>
          </a:p>
        </p:txBody>
      </p:sp>
    </p:spTree>
    <p:extLst>
      <p:ext uri="{BB962C8B-B14F-4D97-AF65-F5344CB8AC3E}">
        <p14:creationId xmlns:p14="http://schemas.microsoft.com/office/powerpoint/2010/main" val="3087188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koyun</a:t>
            </a:r>
            <a:endParaRPr lang="en-US" dirty="0"/>
          </a:p>
        </p:txBody>
      </p:sp>
      <p:pic>
        <p:nvPicPr>
          <p:cNvPr id="4" name="Content Placeholder 3"/>
          <p:cNvPicPr>
            <a:picLocks noGrp="1" noChangeAspect="1"/>
          </p:cNvPicPr>
          <p:nvPr>
            <p:ph idx="1"/>
          </p:nvPr>
        </p:nvPicPr>
        <p:blipFill>
          <a:blip r:embed="rId2"/>
          <a:stretch>
            <a:fillRect/>
          </a:stretch>
        </p:blipFill>
        <p:spPr>
          <a:xfrm>
            <a:off x="1800515" y="1986252"/>
            <a:ext cx="8592736" cy="4092575"/>
          </a:xfrm>
          <a:prstGeom prst="rect">
            <a:avLst/>
          </a:prstGeom>
        </p:spPr>
      </p:pic>
    </p:spTree>
    <p:extLst>
      <p:ext uri="{BB962C8B-B14F-4D97-AF65-F5344CB8AC3E}">
        <p14:creationId xmlns:p14="http://schemas.microsoft.com/office/powerpoint/2010/main" val="35689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top Cartoon Stock Illustrations – 59,614 Stop Cartoon Stock Illustrations,  Vectors &amp; Clipart - Dreamstime">
            <a:extLst>
              <a:ext uri="{FF2B5EF4-FFF2-40B4-BE49-F238E27FC236}">
                <a16:creationId xmlns:a16="http://schemas.microsoft.com/office/drawing/2014/main" id="{9601E87C-E1BC-4F12-8C53-C8E532A48E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223" y="519751"/>
            <a:ext cx="4610881" cy="51440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B1742CB-137B-483E-995C-E19DA2FCF517}"/>
              </a:ext>
            </a:extLst>
          </p:cNvPr>
          <p:cNvSpPr txBox="1"/>
          <p:nvPr/>
        </p:nvSpPr>
        <p:spPr>
          <a:xfrm>
            <a:off x="6096000" y="2828835"/>
            <a:ext cx="5038511" cy="1200329"/>
          </a:xfrm>
          <a:prstGeom prst="rect">
            <a:avLst/>
          </a:prstGeom>
          <a:noFill/>
        </p:spPr>
        <p:txBody>
          <a:bodyPr wrap="square">
            <a:spAutoFit/>
          </a:bodyPr>
          <a:lstStyle/>
          <a:p>
            <a:r>
              <a:rPr lang="tr-TR" sz="3600" dirty="0"/>
              <a:t>hoşuma gidiyor</a:t>
            </a:r>
            <a:r>
              <a:rPr lang="el-GR" sz="3600" dirty="0"/>
              <a:t> </a:t>
            </a:r>
          </a:p>
          <a:p>
            <a:endParaRPr lang="el-GR" sz="3600" dirty="0"/>
          </a:p>
        </p:txBody>
      </p:sp>
      <p:sp>
        <p:nvSpPr>
          <p:cNvPr id="3" name="Φυσαλίδα ομιλίας: Έλλειψη 2">
            <a:extLst>
              <a:ext uri="{FF2B5EF4-FFF2-40B4-BE49-F238E27FC236}">
                <a16:creationId xmlns:a16="http://schemas.microsoft.com/office/drawing/2014/main" id="{34AB1830-8A6F-4A9E-B2DF-204680FC5E39}"/>
              </a:ext>
            </a:extLst>
          </p:cNvPr>
          <p:cNvSpPr/>
          <p:nvPr/>
        </p:nvSpPr>
        <p:spPr>
          <a:xfrm>
            <a:off x="6732898" y="519751"/>
            <a:ext cx="3011603" cy="1582004"/>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4000" dirty="0"/>
              <a:t>Σε ποιον αρέσει;</a:t>
            </a:r>
            <a:endParaRPr lang="el-CY" sz="4000" dirty="0"/>
          </a:p>
        </p:txBody>
      </p:sp>
      <p:sp>
        <p:nvSpPr>
          <p:cNvPr id="5" name="Βέλος: Επάνω 4">
            <a:extLst>
              <a:ext uri="{FF2B5EF4-FFF2-40B4-BE49-F238E27FC236}">
                <a16:creationId xmlns:a16="http://schemas.microsoft.com/office/drawing/2014/main" id="{5CDA1911-7F8D-4D08-AABE-B906FFC9A427}"/>
              </a:ext>
            </a:extLst>
          </p:cNvPr>
          <p:cNvSpPr/>
          <p:nvPr/>
        </p:nvSpPr>
        <p:spPr>
          <a:xfrm>
            <a:off x="6732898" y="3467668"/>
            <a:ext cx="1119117" cy="221093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CY"/>
          </a:p>
        </p:txBody>
      </p:sp>
      <p:sp>
        <p:nvSpPr>
          <p:cNvPr id="7" name="Φυσαλίδα ομιλίας: Έλλειψη 6">
            <a:extLst>
              <a:ext uri="{FF2B5EF4-FFF2-40B4-BE49-F238E27FC236}">
                <a16:creationId xmlns:a16="http://schemas.microsoft.com/office/drawing/2014/main" id="{CA4688F6-DDFE-43DF-BD18-93A35CD2DCBB}"/>
              </a:ext>
            </a:extLst>
          </p:cNvPr>
          <p:cNvSpPr/>
          <p:nvPr/>
        </p:nvSpPr>
        <p:spPr>
          <a:xfrm>
            <a:off x="7852015" y="4872818"/>
            <a:ext cx="3011603" cy="1582004"/>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4000" dirty="0"/>
              <a:t>Σε μένα !</a:t>
            </a:r>
            <a:endParaRPr lang="el-CY" sz="4000" dirty="0"/>
          </a:p>
        </p:txBody>
      </p:sp>
    </p:spTree>
    <p:extLst>
      <p:ext uri="{BB962C8B-B14F-4D97-AF65-F5344CB8AC3E}">
        <p14:creationId xmlns:p14="http://schemas.microsoft.com/office/powerpoint/2010/main" val="330308314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top Cartoon Stock Illustrations – 59,614 Stop Cartoon Stock Illustrations,  Vectors &amp; Clipart - Dreamstime">
            <a:extLst>
              <a:ext uri="{FF2B5EF4-FFF2-40B4-BE49-F238E27FC236}">
                <a16:creationId xmlns:a16="http://schemas.microsoft.com/office/drawing/2014/main" id="{9601E87C-E1BC-4F12-8C53-C8E532A48E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223" y="519751"/>
            <a:ext cx="4610881" cy="51440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B1742CB-137B-483E-995C-E19DA2FCF517}"/>
              </a:ext>
            </a:extLst>
          </p:cNvPr>
          <p:cNvSpPr txBox="1"/>
          <p:nvPr/>
        </p:nvSpPr>
        <p:spPr>
          <a:xfrm>
            <a:off x="6096000" y="1720840"/>
            <a:ext cx="5038511" cy="3416320"/>
          </a:xfrm>
          <a:prstGeom prst="rect">
            <a:avLst/>
          </a:prstGeom>
          <a:noFill/>
        </p:spPr>
        <p:txBody>
          <a:bodyPr wrap="square">
            <a:spAutoFit/>
          </a:bodyPr>
          <a:lstStyle/>
          <a:p>
            <a:r>
              <a:rPr lang="tr-TR" sz="3600" dirty="0"/>
              <a:t>hoşuma gidiyor</a:t>
            </a:r>
            <a:r>
              <a:rPr lang="el-GR" sz="3600" dirty="0"/>
              <a:t> </a:t>
            </a:r>
          </a:p>
          <a:p>
            <a:endParaRPr lang="el-GR" sz="3600" dirty="0"/>
          </a:p>
          <a:p>
            <a:r>
              <a:rPr lang="el-GR" sz="3600" dirty="0"/>
              <a:t>Το </a:t>
            </a:r>
            <a:r>
              <a:rPr lang="tr-TR" sz="3600" dirty="0"/>
              <a:t> </a:t>
            </a:r>
            <a:r>
              <a:rPr lang="el-GR" sz="3600" dirty="0"/>
              <a:t>ρήμα παραμένει  άκλιτο. Δεν παίρνει προσωπική κατάληξη (-</a:t>
            </a:r>
            <a:r>
              <a:rPr lang="tr-TR" sz="3600" dirty="0"/>
              <a:t>um</a:t>
            </a:r>
            <a:r>
              <a:rPr lang="en-US" sz="3600" dirty="0"/>
              <a:t>-</a:t>
            </a:r>
            <a:r>
              <a:rPr lang="tr-TR" sz="3600" dirty="0"/>
              <a:t>sun</a:t>
            </a:r>
            <a:r>
              <a:rPr lang="el-GR" sz="3600" dirty="0"/>
              <a:t>-</a:t>
            </a:r>
            <a:r>
              <a:rPr lang="en-US" sz="3600" dirty="0" err="1"/>
              <a:t>uz</a:t>
            </a:r>
            <a:r>
              <a:rPr lang="el-GR" sz="3600" dirty="0"/>
              <a:t>-</a:t>
            </a:r>
            <a:r>
              <a:rPr lang="en-US" sz="3600" dirty="0" err="1"/>
              <a:t>sunuz</a:t>
            </a:r>
            <a:r>
              <a:rPr lang="el-GR" sz="3600" dirty="0"/>
              <a:t>). </a:t>
            </a:r>
            <a:endParaRPr lang="el-CY" sz="3600" dirty="0"/>
          </a:p>
        </p:txBody>
      </p:sp>
    </p:spTree>
    <p:extLst>
      <p:ext uri="{BB962C8B-B14F-4D97-AF65-F5344CB8AC3E}">
        <p14:creationId xmlns:p14="http://schemas.microsoft.com/office/powerpoint/2010/main" val="332111027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top Cartoon Stock Illustrations – 59,614 Stop Cartoon Stock Illustrations,  Vectors &amp; Clipart - Dreamstime">
            <a:extLst>
              <a:ext uri="{FF2B5EF4-FFF2-40B4-BE49-F238E27FC236}">
                <a16:creationId xmlns:a16="http://schemas.microsoft.com/office/drawing/2014/main" id="{9601E87C-E1BC-4F12-8C53-C8E532A48E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029" y="451512"/>
            <a:ext cx="2017807" cy="5144069"/>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a:extLst>
              <a:ext uri="{FF2B5EF4-FFF2-40B4-BE49-F238E27FC236}">
                <a16:creationId xmlns:a16="http://schemas.microsoft.com/office/drawing/2014/main" id="{41F023AA-223E-4F8E-BFD5-E6FE36BC8BD0}"/>
              </a:ext>
            </a:extLst>
          </p:cNvPr>
          <p:cNvSpPr/>
          <p:nvPr/>
        </p:nvSpPr>
        <p:spPr>
          <a:xfrm>
            <a:off x="2866030" y="519751"/>
            <a:ext cx="8971128" cy="105429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dirty="0"/>
              <a:t>Υποκείμενο  ρήματος + Συμπλήρωμα  σε πτώση δοτική + Ρήμα (</a:t>
            </a:r>
            <a:r>
              <a:rPr lang="tr-TR" dirty="0"/>
              <a:t>gidiyor </a:t>
            </a:r>
            <a:r>
              <a:rPr lang="en-US" dirty="0"/>
              <a:t>/ g</a:t>
            </a:r>
            <a:r>
              <a:rPr lang="tr-TR" dirty="0"/>
              <a:t>itti  </a:t>
            </a:r>
            <a:r>
              <a:rPr lang="el-GR" dirty="0"/>
              <a:t>/ </a:t>
            </a:r>
            <a:r>
              <a:rPr lang="tr-TR" dirty="0"/>
              <a:t>gider</a:t>
            </a:r>
            <a:r>
              <a:rPr lang="el-GR" dirty="0"/>
              <a:t>) </a:t>
            </a:r>
            <a:endParaRPr lang="el-CY" dirty="0"/>
          </a:p>
        </p:txBody>
      </p:sp>
      <p:sp>
        <p:nvSpPr>
          <p:cNvPr id="5" name="TextBox 4">
            <a:extLst>
              <a:ext uri="{FF2B5EF4-FFF2-40B4-BE49-F238E27FC236}">
                <a16:creationId xmlns:a16="http://schemas.microsoft.com/office/drawing/2014/main" id="{0DA30953-727A-4F4A-9C5F-C8B69068B5D5}"/>
              </a:ext>
            </a:extLst>
          </p:cNvPr>
          <p:cNvSpPr txBox="1"/>
          <p:nvPr/>
        </p:nvSpPr>
        <p:spPr>
          <a:xfrm>
            <a:off x="3046862" y="3247746"/>
            <a:ext cx="8280779" cy="769441"/>
          </a:xfrm>
          <a:prstGeom prst="rect">
            <a:avLst/>
          </a:prstGeom>
          <a:noFill/>
        </p:spPr>
        <p:txBody>
          <a:bodyPr wrap="square">
            <a:spAutoFit/>
          </a:bodyPr>
          <a:lstStyle/>
          <a:p>
            <a:pPr marL="0" indent="0">
              <a:buNone/>
            </a:pPr>
            <a:r>
              <a:rPr lang="tr-TR" sz="4400" dirty="0"/>
              <a:t>Kediler </a:t>
            </a:r>
            <a:r>
              <a:rPr lang="el-GR" sz="4400" dirty="0"/>
              <a:t>    </a:t>
            </a:r>
            <a:r>
              <a:rPr lang="tr-TR" sz="4400" dirty="0"/>
              <a:t>hoşuma gidiyor.</a:t>
            </a:r>
            <a:endParaRPr lang="el-CY" sz="4400" dirty="0"/>
          </a:p>
        </p:txBody>
      </p:sp>
      <p:sp>
        <p:nvSpPr>
          <p:cNvPr id="4" name="Βέλος: Κάτω 3">
            <a:extLst>
              <a:ext uri="{FF2B5EF4-FFF2-40B4-BE49-F238E27FC236}">
                <a16:creationId xmlns:a16="http://schemas.microsoft.com/office/drawing/2014/main" id="{FE3948A0-402A-475D-A505-F9EFB5C76BD8}"/>
              </a:ext>
            </a:extLst>
          </p:cNvPr>
          <p:cNvSpPr/>
          <p:nvPr/>
        </p:nvSpPr>
        <p:spPr>
          <a:xfrm>
            <a:off x="4107976" y="1719618"/>
            <a:ext cx="518615" cy="15281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CY"/>
          </a:p>
        </p:txBody>
      </p:sp>
      <p:sp>
        <p:nvSpPr>
          <p:cNvPr id="7" name="Βέλος: Κάτω 6">
            <a:extLst>
              <a:ext uri="{FF2B5EF4-FFF2-40B4-BE49-F238E27FC236}">
                <a16:creationId xmlns:a16="http://schemas.microsoft.com/office/drawing/2014/main" id="{7D6A03E5-9B18-4AA3-8432-C8E55D8BAC98}"/>
              </a:ext>
            </a:extLst>
          </p:cNvPr>
          <p:cNvSpPr/>
          <p:nvPr/>
        </p:nvSpPr>
        <p:spPr>
          <a:xfrm>
            <a:off x="8821002" y="1719618"/>
            <a:ext cx="518615" cy="15281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CY"/>
          </a:p>
        </p:txBody>
      </p:sp>
      <p:sp>
        <p:nvSpPr>
          <p:cNvPr id="8" name="Βέλος: Κάτω 7">
            <a:extLst>
              <a:ext uri="{FF2B5EF4-FFF2-40B4-BE49-F238E27FC236}">
                <a16:creationId xmlns:a16="http://schemas.microsoft.com/office/drawing/2014/main" id="{BD1827A0-56F7-4E28-9AB2-F9ADD5668F16}"/>
              </a:ext>
            </a:extLst>
          </p:cNvPr>
          <p:cNvSpPr/>
          <p:nvPr/>
        </p:nvSpPr>
        <p:spPr>
          <a:xfrm>
            <a:off x="6832979" y="1719618"/>
            <a:ext cx="518615" cy="15281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CY"/>
          </a:p>
        </p:txBody>
      </p:sp>
    </p:spTree>
    <p:extLst>
      <p:ext uri="{BB962C8B-B14F-4D97-AF65-F5344CB8AC3E}">
        <p14:creationId xmlns:p14="http://schemas.microsoft.com/office/powerpoint/2010/main" val="81905644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E23CB1DE-49C2-2FCE-D30A-2FC4CCF3B1DD}"/>
              </a:ext>
            </a:extLst>
          </p:cNvPr>
          <p:cNvSpPr>
            <a:spLocks noGrp="1"/>
          </p:cNvSpPr>
          <p:nvPr>
            <p:ph idx="1"/>
          </p:nvPr>
        </p:nvSpPr>
        <p:spPr>
          <a:xfrm>
            <a:off x="268183" y="255030"/>
            <a:ext cx="12220266" cy="6077532"/>
          </a:xfrm>
        </p:spPr>
        <p:txBody>
          <a:bodyPr>
            <a:noAutofit/>
          </a:bodyPr>
          <a:lstStyle/>
          <a:p>
            <a:pPr>
              <a:lnSpc>
                <a:spcPct val="107000"/>
              </a:lnSpc>
              <a:spcAft>
                <a:spcPts val="800"/>
              </a:spcAft>
            </a:pPr>
            <a:r>
              <a:rPr lang="tr-TR" sz="4400" b="1" dirty="0">
                <a:effectLst/>
                <a:latin typeface="Calibri" panose="020F0502020204030204" pitchFamily="34" charset="0"/>
                <a:ea typeface="Calibri" panose="020F0502020204030204" pitchFamily="34" charset="0"/>
                <a:cs typeface="Calibri" panose="020F0502020204030204" pitchFamily="34" charset="0"/>
              </a:rPr>
              <a:t>H </a:t>
            </a:r>
            <a:r>
              <a:rPr lang="el-GR" sz="4400" b="1" dirty="0">
                <a:effectLst/>
                <a:latin typeface="Calibri" panose="020F0502020204030204" pitchFamily="34" charset="0"/>
                <a:ea typeface="Calibri" panose="020F0502020204030204" pitchFamily="34" charset="0"/>
                <a:cs typeface="Calibri" panose="020F0502020204030204" pitchFamily="34" charset="0"/>
              </a:rPr>
              <a:t>κατσίκα, το αρνί και  το πρόβατο  ζουν στις στάνες.</a:t>
            </a:r>
            <a:endParaRPr lang="el-CY" sz="4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4400" b="0" i="0" dirty="0">
                <a:solidFill>
                  <a:srgbClr val="FF0000"/>
                </a:solidFill>
                <a:effectLst/>
                <a:latin typeface="Roboto" panose="02000000000000000000" pitchFamily="2" charset="0"/>
              </a:rPr>
              <a:t>A</a:t>
            </a:r>
            <a:r>
              <a:rPr lang="tr-TR" sz="4400" b="0" i="0" dirty="0">
                <a:solidFill>
                  <a:srgbClr val="FF0000"/>
                </a:solidFill>
                <a:effectLst/>
                <a:latin typeface="Roboto" panose="02000000000000000000" pitchFamily="2" charset="0"/>
              </a:rPr>
              <a:t>ğ</a:t>
            </a:r>
            <a:r>
              <a:rPr lang="en-US" sz="4400" b="0" i="0" dirty="0">
                <a:solidFill>
                  <a:srgbClr val="FF0000"/>
                </a:solidFill>
                <a:effectLst/>
                <a:latin typeface="Roboto" panose="02000000000000000000" pitchFamily="2" charset="0"/>
              </a:rPr>
              <a:t>ı</a:t>
            </a:r>
            <a:r>
              <a:rPr lang="tr-TR" sz="4400" b="0" i="0" dirty="0">
                <a:solidFill>
                  <a:srgbClr val="FF0000"/>
                </a:solidFill>
                <a:effectLst/>
                <a:latin typeface="Roboto" panose="02000000000000000000" pitchFamily="2" charset="0"/>
              </a:rPr>
              <a:t>l</a:t>
            </a:r>
            <a:r>
              <a:rPr lang="en-US" sz="4400" b="0" i="0" dirty="0" err="1">
                <a:solidFill>
                  <a:srgbClr val="FF0000"/>
                </a:solidFill>
                <a:effectLst/>
                <a:latin typeface="Roboto" panose="02000000000000000000" pitchFamily="2" charset="0"/>
              </a:rPr>
              <a:t>larda</a:t>
            </a:r>
            <a:r>
              <a:rPr lang="en-US" sz="4400" b="0" i="0" dirty="0">
                <a:solidFill>
                  <a:srgbClr val="FF0000"/>
                </a:solidFill>
                <a:effectLst/>
                <a:latin typeface="Roboto" panose="02000000000000000000" pitchFamily="2" charset="0"/>
              </a:rPr>
              <a:t> </a:t>
            </a:r>
            <a:r>
              <a:rPr lang="en-US" sz="4400" b="0" i="0" dirty="0" err="1">
                <a:solidFill>
                  <a:srgbClr val="FF0000"/>
                </a:solidFill>
                <a:effectLst/>
                <a:latin typeface="Roboto" panose="02000000000000000000" pitchFamily="2" charset="0"/>
              </a:rPr>
              <a:t>keçi</a:t>
            </a:r>
            <a:r>
              <a:rPr lang="en-US" sz="4400" b="0" i="0" dirty="0">
                <a:solidFill>
                  <a:srgbClr val="FF0000"/>
                </a:solidFill>
                <a:effectLst/>
                <a:latin typeface="Roboto" panose="02000000000000000000" pitchFamily="2" charset="0"/>
              </a:rPr>
              <a:t>, </a:t>
            </a:r>
            <a:r>
              <a:rPr lang="en-US" sz="4400" b="0" i="0" dirty="0" err="1">
                <a:solidFill>
                  <a:srgbClr val="FF0000"/>
                </a:solidFill>
                <a:effectLst/>
                <a:latin typeface="Roboto" panose="02000000000000000000" pitchFamily="2" charset="0"/>
              </a:rPr>
              <a:t>kuzu</a:t>
            </a:r>
            <a:r>
              <a:rPr lang="en-US" sz="4400" b="0" i="0" dirty="0">
                <a:solidFill>
                  <a:srgbClr val="FF0000"/>
                </a:solidFill>
                <a:effectLst/>
                <a:latin typeface="Roboto" panose="02000000000000000000" pitchFamily="2" charset="0"/>
              </a:rPr>
              <a:t> </a:t>
            </a:r>
            <a:r>
              <a:rPr lang="en-US" sz="4400" b="0" i="0" dirty="0" err="1">
                <a:solidFill>
                  <a:srgbClr val="FF0000"/>
                </a:solidFill>
                <a:effectLst/>
                <a:latin typeface="Roboto" panose="02000000000000000000" pitchFamily="2" charset="0"/>
              </a:rPr>
              <a:t>ve</a:t>
            </a:r>
            <a:r>
              <a:rPr lang="en-US" sz="4400" b="0" i="0" dirty="0">
                <a:solidFill>
                  <a:srgbClr val="FF0000"/>
                </a:solidFill>
                <a:effectLst/>
                <a:latin typeface="Roboto" panose="02000000000000000000" pitchFamily="2" charset="0"/>
              </a:rPr>
              <a:t> </a:t>
            </a:r>
            <a:r>
              <a:rPr lang="en-US" sz="4400" b="0" i="0" dirty="0" err="1">
                <a:solidFill>
                  <a:srgbClr val="FF0000"/>
                </a:solidFill>
                <a:effectLst/>
                <a:latin typeface="Roboto" panose="02000000000000000000" pitchFamily="2" charset="0"/>
              </a:rPr>
              <a:t>koyun</a:t>
            </a:r>
            <a:r>
              <a:rPr lang="en-US" sz="4400" b="0" i="0" dirty="0">
                <a:solidFill>
                  <a:srgbClr val="FF0000"/>
                </a:solidFill>
                <a:effectLst/>
                <a:latin typeface="Roboto" panose="02000000000000000000" pitchFamily="2" charset="0"/>
              </a:rPr>
              <a:t> </a:t>
            </a:r>
            <a:r>
              <a:rPr lang="en-US" sz="4400" b="0" i="0" dirty="0" err="1">
                <a:solidFill>
                  <a:srgbClr val="FF0000"/>
                </a:solidFill>
                <a:effectLst/>
                <a:latin typeface="Roboto" panose="02000000000000000000" pitchFamily="2" charset="0"/>
              </a:rPr>
              <a:t>yaşar</a:t>
            </a:r>
            <a:r>
              <a:rPr lang="en-US" sz="4400" b="0" i="0" dirty="0">
                <a:solidFill>
                  <a:srgbClr val="FF0000"/>
                </a:solidFill>
                <a:effectLst/>
                <a:latin typeface="Roboto" panose="02000000000000000000" pitchFamily="2" charset="0"/>
              </a:rPr>
              <a:t>. </a:t>
            </a:r>
            <a:endParaRPr lang="tr-TR" sz="4400" b="0" i="0" dirty="0">
              <a:solidFill>
                <a:srgbClr val="FF0000"/>
              </a:solidFill>
              <a:effectLst/>
              <a:latin typeface="Roboto" panose="02000000000000000000" pitchFamily="2" charset="0"/>
            </a:endParaRPr>
          </a:p>
          <a:p>
            <a:pPr>
              <a:lnSpc>
                <a:spcPct val="107000"/>
              </a:lnSpc>
              <a:spcAft>
                <a:spcPts val="800"/>
              </a:spcAft>
            </a:pPr>
            <a:r>
              <a:rPr lang="el-GR" sz="4400" b="1" dirty="0">
                <a:effectLst/>
                <a:latin typeface="Calibri" panose="020F0502020204030204" pitchFamily="34" charset="0"/>
                <a:ea typeface="Calibri" panose="020F0502020204030204" pitchFamily="34" charset="0"/>
                <a:cs typeface="Calibri" panose="020F0502020204030204" pitchFamily="34" charset="0"/>
              </a:rPr>
              <a:t>Εξαιτίας ενός  αδέσποτου  σκύλου </a:t>
            </a:r>
            <a:r>
              <a:rPr lang="el-GR" sz="4400" b="1" dirty="0">
                <a:latin typeface="Calibri" panose="020F0502020204030204" pitchFamily="34" charset="0"/>
                <a:ea typeface="Calibri" panose="020F0502020204030204" pitchFamily="34" charset="0"/>
                <a:cs typeface="Calibri" panose="020F0502020204030204" pitchFamily="34" charset="0"/>
              </a:rPr>
              <a:t>συνέβη ένα </a:t>
            </a:r>
            <a:r>
              <a:rPr lang="el-GR" sz="4400" b="1" dirty="0">
                <a:effectLst/>
                <a:latin typeface="Calibri" panose="020F0502020204030204" pitchFamily="34" charset="0"/>
                <a:ea typeface="Calibri" panose="020F0502020204030204" pitchFamily="34" charset="0"/>
                <a:cs typeface="Calibri" panose="020F0502020204030204" pitchFamily="34" charset="0"/>
              </a:rPr>
              <a:t>τροχαίο ατύχημα.</a:t>
            </a:r>
            <a:r>
              <a:rPr lang="en-US" sz="4400" dirty="0">
                <a:solidFill>
                  <a:srgbClr val="3C4043"/>
                </a:solidFill>
                <a:latin typeface="Roboto" panose="02000000000000000000" pitchFamily="2" charset="0"/>
              </a:rPr>
              <a:t> </a:t>
            </a:r>
            <a:endParaRPr lang="tr-TR" sz="4400" dirty="0">
              <a:solidFill>
                <a:srgbClr val="3C4043"/>
              </a:solidFill>
              <a:latin typeface="Roboto" panose="02000000000000000000" pitchFamily="2" charset="0"/>
            </a:endParaRPr>
          </a:p>
          <a:p>
            <a:pPr>
              <a:lnSpc>
                <a:spcPct val="107000"/>
              </a:lnSpc>
              <a:spcAft>
                <a:spcPts val="800"/>
              </a:spcAft>
            </a:pPr>
            <a:r>
              <a:rPr lang="en-US" sz="4400" dirty="0">
                <a:solidFill>
                  <a:srgbClr val="FF0000"/>
                </a:solidFill>
                <a:latin typeface="Roboto" panose="02000000000000000000" pitchFamily="2" charset="0"/>
              </a:rPr>
              <a:t>Sokak </a:t>
            </a:r>
            <a:r>
              <a:rPr lang="en-US" sz="4400" dirty="0" err="1">
                <a:solidFill>
                  <a:srgbClr val="FF0000"/>
                </a:solidFill>
                <a:latin typeface="Roboto" panose="02000000000000000000" pitchFamily="2" charset="0"/>
              </a:rPr>
              <a:t>köpeği</a:t>
            </a:r>
            <a:r>
              <a:rPr lang="en-US" sz="4400" dirty="0">
                <a:solidFill>
                  <a:srgbClr val="FF0000"/>
                </a:solidFill>
                <a:latin typeface="Roboto" panose="02000000000000000000" pitchFamily="2" charset="0"/>
              </a:rPr>
              <a:t> </a:t>
            </a:r>
            <a:r>
              <a:rPr lang="el-GR" sz="4400" dirty="0">
                <a:solidFill>
                  <a:srgbClr val="FF0000"/>
                </a:solidFill>
                <a:latin typeface="Roboto" panose="02000000000000000000" pitchFamily="2" charset="0"/>
              </a:rPr>
              <a:t>/ </a:t>
            </a:r>
            <a:r>
              <a:rPr lang="tr-TR" sz="4400" dirty="0">
                <a:solidFill>
                  <a:srgbClr val="FF0000"/>
                </a:solidFill>
                <a:latin typeface="Roboto" panose="02000000000000000000" pitchFamily="2" charset="0"/>
              </a:rPr>
              <a:t>başıboş</a:t>
            </a:r>
            <a:r>
              <a:rPr lang="el-GR" sz="4400" dirty="0">
                <a:solidFill>
                  <a:srgbClr val="FF0000"/>
                </a:solidFill>
                <a:latin typeface="Roboto" panose="02000000000000000000" pitchFamily="2" charset="0"/>
              </a:rPr>
              <a:t> </a:t>
            </a:r>
            <a:r>
              <a:rPr lang="tr-TR" sz="4400" dirty="0">
                <a:solidFill>
                  <a:srgbClr val="FF0000"/>
                </a:solidFill>
                <a:latin typeface="Roboto" panose="02000000000000000000" pitchFamily="2" charset="0"/>
              </a:rPr>
              <a:t> bir köpek </a:t>
            </a:r>
            <a:r>
              <a:rPr lang="en-US" sz="4400" dirty="0" err="1">
                <a:solidFill>
                  <a:srgbClr val="FF0000"/>
                </a:solidFill>
                <a:latin typeface="Roboto" panose="02000000000000000000" pitchFamily="2" charset="0"/>
              </a:rPr>
              <a:t>yüzünden</a:t>
            </a:r>
            <a:r>
              <a:rPr lang="en-US" sz="4400" dirty="0">
                <a:solidFill>
                  <a:srgbClr val="FF0000"/>
                </a:solidFill>
                <a:latin typeface="Roboto" panose="02000000000000000000" pitchFamily="2" charset="0"/>
              </a:rPr>
              <a:t> </a:t>
            </a:r>
            <a:r>
              <a:rPr lang="en-US" sz="4400" dirty="0" err="1">
                <a:solidFill>
                  <a:srgbClr val="FF0000"/>
                </a:solidFill>
                <a:latin typeface="Roboto" panose="02000000000000000000" pitchFamily="2" charset="0"/>
              </a:rPr>
              <a:t>trafik</a:t>
            </a:r>
            <a:r>
              <a:rPr lang="en-US" sz="4400" dirty="0">
                <a:solidFill>
                  <a:srgbClr val="FF0000"/>
                </a:solidFill>
                <a:latin typeface="Roboto" panose="02000000000000000000" pitchFamily="2" charset="0"/>
              </a:rPr>
              <a:t> </a:t>
            </a:r>
            <a:r>
              <a:rPr lang="en-US" sz="4400" dirty="0" err="1">
                <a:solidFill>
                  <a:srgbClr val="FF0000"/>
                </a:solidFill>
                <a:latin typeface="Roboto" panose="02000000000000000000" pitchFamily="2" charset="0"/>
              </a:rPr>
              <a:t>kazası</a:t>
            </a:r>
            <a:r>
              <a:rPr lang="en-US" sz="4400" dirty="0">
                <a:solidFill>
                  <a:srgbClr val="FF0000"/>
                </a:solidFill>
                <a:latin typeface="Roboto" panose="02000000000000000000" pitchFamily="2" charset="0"/>
              </a:rPr>
              <a:t> </a:t>
            </a:r>
            <a:r>
              <a:rPr lang="tr-TR" sz="4400" dirty="0">
                <a:solidFill>
                  <a:srgbClr val="FF0000"/>
                </a:solidFill>
                <a:latin typeface="Roboto" panose="02000000000000000000" pitchFamily="2" charset="0"/>
              </a:rPr>
              <a:t>  gerçekleşti  </a:t>
            </a:r>
            <a:r>
              <a:rPr lang="en-US" sz="4400" dirty="0">
                <a:solidFill>
                  <a:srgbClr val="FF0000"/>
                </a:solidFill>
                <a:latin typeface="Roboto" panose="02000000000000000000" pitchFamily="2" charset="0"/>
              </a:rPr>
              <a:t>/</a:t>
            </a:r>
            <a:r>
              <a:rPr lang="tr-TR" sz="4400" dirty="0">
                <a:solidFill>
                  <a:srgbClr val="FF0000"/>
                </a:solidFill>
                <a:latin typeface="Roboto" panose="02000000000000000000" pitchFamily="2" charset="0"/>
              </a:rPr>
              <a:t> meydana geldi</a:t>
            </a:r>
            <a:r>
              <a:rPr lang="en-US" sz="4400" dirty="0">
                <a:solidFill>
                  <a:srgbClr val="FF0000"/>
                </a:solidFill>
                <a:latin typeface="Roboto" panose="02000000000000000000" pitchFamily="2" charset="0"/>
              </a:rPr>
              <a:t>.</a:t>
            </a:r>
            <a:r>
              <a:rPr lang="tr-TR" sz="4400" dirty="0">
                <a:solidFill>
                  <a:srgbClr val="FF0000"/>
                </a:solidFill>
                <a:latin typeface="Roboto" panose="02000000000000000000" pitchFamily="2" charset="0"/>
              </a:rPr>
              <a:t> </a:t>
            </a:r>
            <a:endParaRPr lang="el-CY" sz="4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601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top Cartoon Stock Illustrations – 59,614 Stop Cartoon Stock Illustrations,  Vectors &amp; Clipart - Dreamstime">
            <a:extLst>
              <a:ext uri="{FF2B5EF4-FFF2-40B4-BE49-F238E27FC236}">
                <a16:creationId xmlns:a16="http://schemas.microsoft.com/office/drawing/2014/main" id="{9A607696-4DAB-4139-9EE9-0D4009EA90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029" y="451512"/>
            <a:ext cx="2017807" cy="51440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A6D64A5-7374-40C8-B0DA-FBABF299303C}"/>
              </a:ext>
            </a:extLst>
          </p:cNvPr>
          <p:cNvSpPr txBox="1"/>
          <p:nvPr/>
        </p:nvSpPr>
        <p:spPr>
          <a:xfrm rot="1354864">
            <a:off x="7113896" y="1296116"/>
            <a:ext cx="6093724" cy="707886"/>
          </a:xfrm>
          <a:prstGeom prst="rect">
            <a:avLst/>
          </a:prstGeom>
          <a:noFill/>
        </p:spPr>
        <p:txBody>
          <a:bodyPr wrap="square">
            <a:spAutoFit/>
          </a:bodyPr>
          <a:lstStyle/>
          <a:p>
            <a:r>
              <a:rPr lang="en-US" sz="4000" b="0" i="0" dirty="0" err="1">
                <a:solidFill>
                  <a:srgbClr val="474747"/>
                </a:solidFill>
                <a:effectLst/>
                <a:latin typeface="Arial" panose="020B0604020202020204" pitchFamily="34" charset="0"/>
              </a:rPr>
              <a:t>Kural</a:t>
            </a:r>
            <a:r>
              <a:rPr lang="en-US" sz="4000" b="0" i="0" dirty="0">
                <a:solidFill>
                  <a:srgbClr val="474747"/>
                </a:solidFill>
                <a:effectLst/>
                <a:latin typeface="Arial" panose="020B0604020202020204" pitchFamily="34" charset="0"/>
              </a:rPr>
              <a:t> </a:t>
            </a:r>
            <a:r>
              <a:rPr lang="en-US" sz="4000" b="0" i="0" dirty="0" err="1">
                <a:solidFill>
                  <a:srgbClr val="474747"/>
                </a:solidFill>
                <a:effectLst/>
                <a:latin typeface="Arial" panose="020B0604020202020204" pitchFamily="34" charset="0"/>
              </a:rPr>
              <a:t>oluşturma</a:t>
            </a:r>
            <a:r>
              <a:rPr lang="tr-TR" sz="4000" dirty="0">
                <a:solidFill>
                  <a:srgbClr val="474747"/>
                </a:solidFill>
                <a:latin typeface="Arial" panose="020B0604020202020204" pitchFamily="34" charset="0"/>
              </a:rPr>
              <a:t> </a:t>
            </a:r>
            <a:endParaRPr lang="el-CY" sz="4000" dirty="0"/>
          </a:p>
        </p:txBody>
      </p:sp>
    </p:spTree>
    <p:extLst>
      <p:ext uri="{BB962C8B-B14F-4D97-AF65-F5344CB8AC3E}">
        <p14:creationId xmlns:p14="http://schemas.microsoft.com/office/powerpoint/2010/main" val="15199386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top Cartoon Stock Illustrations – 59,614 Stop Cartoon Stock Illustrations,  Vectors &amp; Clipart - Dreamstime">
            <a:extLst>
              <a:ext uri="{FF2B5EF4-FFF2-40B4-BE49-F238E27FC236}">
                <a16:creationId xmlns:a16="http://schemas.microsoft.com/office/drawing/2014/main" id="{9A607696-4DAB-4139-9EE9-0D4009EA90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029" y="451512"/>
            <a:ext cx="2017807" cy="51440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A6D64A5-7374-40C8-B0DA-FBABF299303C}"/>
              </a:ext>
            </a:extLst>
          </p:cNvPr>
          <p:cNvSpPr txBox="1"/>
          <p:nvPr/>
        </p:nvSpPr>
        <p:spPr>
          <a:xfrm rot="1354864">
            <a:off x="7113896" y="1296116"/>
            <a:ext cx="6093724" cy="707886"/>
          </a:xfrm>
          <a:prstGeom prst="rect">
            <a:avLst/>
          </a:prstGeom>
          <a:noFill/>
        </p:spPr>
        <p:txBody>
          <a:bodyPr wrap="square">
            <a:spAutoFit/>
          </a:bodyPr>
          <a:lstStyle/>
          <a:p>
            <a:r>
              <a:rPr lang="en-US" sz="4000" b="0" i="0" dirty="0" err="1">
                <a:solidFill>
                  <a:srgbClr val="474747"/>
                </a:solidFill>
                <a:effectLst/>
                <a:latin typeface="Arial" panose="020B0604020202020204" pitchFamily="34" charset="0"/>
              </a:rPr>
              <a:t>Kural</a:t>
            </a:r>
            <a:r>
              <a:rPr lang="en-US" sz="4000" b="0" i="0" dirty="0">
                <a:solidFill>
                  <a:srgbClr val="474747"/>
                </a:solidFill>
                <a:effectLst/>
                <a:latin typeface="Arial" panose="020B0604020202020204" pitchFamily="34" charset="0"/>
              </a:rPr>
              <a:t> </a:t>
            </a:r>
            <a:r>
              <a:rPr lang="en-US" sz="4000" b="0" i="0" dirty="0" err="1">
                <a:solidFill>
                  <a:srgbClr val="474747"/>
                </a:solidFill>
                <a:effectLst/>
                <a:latin typeface="Arial" panose="020B0604020202020204" pitchFamily="34" charset="0"/>
              </a:rPr>
              <a:t>oluşturma</a:t>
            </a:r>
            <a:r>
              <a:rPr lang="tr-TR" sz="4000" dirty="0">
                <a:solidFill>
                  <a:srgbClr val="474747"/>
                </a:solidFill>
                <a:latin typeface="Arial" panose="020B0604020202020204" pitchFamily="34" charset="0"/>
              </a:rPr>
              <a:t> </a:t>
            </a:r>
            <a:endParaRPr lang="el-CY" sz="4000" dirty="0"/>
          </a:p>
        </p:txBody>
      </p:sp>
    </p:spTree>
    <p:extLst>
      <p:ext uri="{BB962C8B-B14F-4D97-AF65-F5344CB8AC3E}">
        <p14:creationId xmlns:p14="http://schemas.microsoft.com/office/powerpoint/2010/main" val="174775205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E23CB1DE-49C2-2FCE-D30A-2FC4CCF3B1DD}"/>
              </a:ext>
            </a:extLst>
          </p:cNvPr>
          <p:cNvSpPr>
            <a:spLocks noGrp="1"/>
          </p:cNvSpPr>
          <p:nvPr>
            <p:ph idx="1"/>
          </p:nvPr>
        </p:nvSpPr>
        <p:spPr>
          <a:xfrm>
            <a:off x="268183" y="255030"/>
            <a:ext cx="12220266" cy="5435908"/>
          </a:xfrm>
        </p:spPr>
        <p:txBody>
          <a:bodyPr>
            <a:noAutofit/>
          </a:bodyPr>
          <a:lstStyle/>
          <a:p>
            <a:pPr>
              <a:lnSpc>
                <a:spcPct val="107000"/>
              </a:lnSpc>
              <a:spcAft>
                <a:spcPts val="800"/>
              </a:spcAft>
            </a:pPr>
            <a:r>
              <a:rPr lang="el-GR" sz="4800" b="1" dirty="0">
                <a:effectLst/>
                <a:latin typeface="Calibri" panose="020F0502020204030204" pitchFamily="34" charset="0"/>
                <a:ea typeface="Calibri" panose="020F0502020204030204" pitchFamily="34" charset="0"/>
                <a:cs typeface="Calibri" panose="020F0502020204030204" pitchFamily="34" charset="0"/>
              </a:rPr>
              <a:t>Πώς εξοντώνονται οι  κατσαρίδες;</a:t>
            </a:r>
            <a:r>
              <a:rPr lang="en-US" sz="4800" dirty="0">
                <a:solidFill>
                  <a:srgbClr val="3C4043"/>
                </a:solidFill>
                <a:latin typeface="Roboto" panose="02000000000000000000" pitchFamily="2" charset="0"/>
              </a:rPr>
              <a:t> </a:t>
            </a:r>
          </a:p>
          <a:p>
            <a:pPr>
              <a:lnSpc>
                <a:spcPct val="107000"/>
              </a:lnSpc>
              <a:spcAft>
                <a:spcPts val="800"/>
              </a:spcAft>
            </a:pPr>
            <a:r>
              <a:rPr lang="en-US" sz="4800" dirty="0" err="1">
                <a:solidFill>
                  <a:srgbClr val="FF0000"/>
                </a:solidFill>
                <a:latin typeface="Roboto" panose="02000000000000000000" pitchFamily="2" charset="0"/>
              </a:rPr>
              <a:t>Hamam</a:t>
            </a:r>
            <a:r>
              <a:rPr lang="en-US" sz="4800" dirty="0">
                <a:solidFill>
                  <a:srgbClr val="FF0000"/>
                </a:solidFill>
                <a:latin typeface="Roboto" panose="02000000000000000000" pitchFamily="2" charset="0"/>
              </a:rPr>
              <a:t> </a:t>
            </a:r>
            <a:r>
              <a:rPr lang="en-US" sz="4800" dirty="0" err="1">
                <a:solidFill>
                  <a:srgbClr val="FF0000"/>
                </a:solidFill>
                <a:latin typeface="Roboto" panose="02000000000000000000" pitchFamily="2" charset="0"/>
              </a:rPr>
              <a:t>böcekleri</a:t>
            </a:r>
            <a:r>
              <a:rPr lang="en-US" sz="4800" dirty="0">
                <a:solidFill>
                  <a:srgbClr val="FF0000"/>
                </a:solidFill>
                <a:latin typeface="Roboto" panose="02000000000000000000" pitchFamily="2" charset="0"/>
              </a:rPr>
              <a:t> </a:t>
            </a:r>
            <a:r>
              <a:rPr lang="en-US" sz="4800" dirty="0" err="1">
                <a:solidFill>
                  <a:srgbClr val="FF0000"/>
                </a:solidFill>
                <a:latin typeface="Roboto" panose="02000000000000000000" pitchFamily="2" charset="0"/>
              </a:rPr>
              <a:t>nasıl</a:t>
            </a:r>
            <a:r>
              <a:rPr lang="en-US" sz="4800" dirty="0">
                <a:solidFill>
                  <a:srgbClr val="FF0000"/>
                </a:solidFill>
                <a:latin typeface="Roboto" panose="02000000000000000000" pitchFamily="2" charset="0"/>
              </a:rPr>
              <a:t> yok </a:t>
            </a:r>
            <a:r>
              <a:rPr lang="en-US" sz="4800" dirty="0" err="1">
                <a:solidFill>
                  <a:srgbClr val="FF0000"/>
                </a:solidFill>
                <a:latin typeface="Roboto" panose="02000000000000000000" pitchFamily="2" charset="0"/>
              </a:rPr>
              <a:t>edilir</a:t>
            </a:r>
            <a:r>
              <a:rPr lang="en-US" sz="4800" dirty="0">
                <a:solidFill>
                  <a:srgbClr val="FF0000"/>
                </a:solidFill>
                <a:latin typeface="Roboto" panose="02000000000000000000" pitchFamily="2" charset="0"/>
              </a:rPr>
              <a:t>? </a:t>
            </a:r>
            <a:endParaRPr lang="el-CY" sz="4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4800" b="1" dirty="0">
                <a:effectLst/>
                <a:latin typeface="Calibri" panose="020F0502020204030204" pitchFamily="34" charset="0"/>
                <a:ea typeface="Calibri" panose="020F0502020204030204" pitchFamily="34" charset="0"/>
                <a:cs typeface="Calibri" panose="020F0502020204030204" pitchFamily="34" charset="0"/>
              </a:rPr>
              <a:t>Κάθε  πρωί  ο πετεινός  κράζει / κελαηδάει. </a:t>
            </a:r>
            <a:endParaRPr lang="tr-TR" sz="4800" b="1"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US" sz="4800" dirty="0">
                <a:solidFill>
                  <a:srgbClr val="FF0000"/>
                </a:solidFill>
                <a:latin typeface="Roboto" panose="02000000000000000000" pitchFamily="2" charset="0"/>
              </a:rPr>
              <a:t>H</a:t>
            </a:r>
            <a:r>
              <a:rPr lang="en-US" sz="4800" b="0" i="0" dirty="0">
                <a:solidFill>
                  <a:srgbClr val="FF0000"/>
                </a:solidFill>
                <a:effectLst/>
                <a:latin typeface="Roboto" panose="02000000000000000000" pitchFamily="2" charset="0"/>
              </a:rPr>
              <a:t>er </a:t>
            </a:r>
            <a:r>
              <a:rPr lang="en-US" sz="4800" b="0" i="0" dirty="0" err="1">
                <a:solidFill>
                  <a:srgbClr val="FF0000"/>
                </a:solidFill>
                <a:effectLst/>
                <a:latin typeface="Roboto" panose="02000000000000000000" pitchFamily="2" charset="0"/>
              </a:rPr>
              <a:t>sabah</a:t>
            </a:r>
            <a:r>
              <a:rPr lang="en-US" sz="4800" b="0" i="0" dirty="0">
                <a:solidFill>
                  <a:srgbClr val="FF0000"/>
                </a:solidFill>
                <a:effectLst/>
                <a:latin typeface="Roboto" panose="02000000000000000000" pitchFamily="2" charset="0"/>
              </a:rPr>
              <a:t> </a:t>
            </a:r>
            <a:r>
              <a:rPr lang="en-US" sz="4800" b="0" i="0" dirty="0" err="1">
                <a:solidFill>
                  <a:srgbClr val="FF0000"/>
                </a:solidFill>
                <a:effectLst/>
                <a:latin typeface="Roboto" panose="02000000000000000000" pitchFamily="2" charset="0"/>
              </a:rPr>
              <a:t>h</a:t>
            </a:r>
            <a:r>
              <a:rPr lang="en-US" sz="4800" dirty="0" err="1">
                <a:solidFill>
                  <a:srgbClr val="FF0000"/>
                </a:solidFill>
                <a:latin typeface="Roboto" panose="02000000000000000000" pitchFamily="2" charset="0"/>
              </a:rPr>
              <a:t>oroz</a:t>
            </a:r>
            <a:r>
              <a:rPr lang="tr-TR" sz="4800" dirty="0">
                <a:solidFill>
                  <a:srgbClr val="FF0000"/>
                </a:solidFill>
                <a:latin typeface="Roboto" panose="02000000000000000000" pitchFamily="2" charset="0"/>
              </a:rPr>
              <a:t> öter.</a:t>
            </a:r>
            <a:endParaRPr lang="el-CY" sz="4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6186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top Cartoon Stock Illustrations – 59,614 Stop Cartoon Stock Illustrations,  Vectors &amp; Clipart - Dreamstime">
            <a:extLst>
              <a:ext uri="{FF2B5EF4-FFF2-40B4-BE49-F238E27FC236}">
                <a16:creationId xmlns:a16="http://schemas.microsoft.com/office/drawing/2014/main" id="{9A607696-4DAB-4139-9EE9-0D4009EA90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029" y="451512"/>
            <a:ext cx="2017807" cy="51440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A6D64A5-7374-40C8-B0DA-FBABF299303C}"/>
              </a:ext>
            </a:extLst>
          </p:cNvPr>
          <p:cNvSpPr txBox="1"/>
          <p:nvPr/>
        </p:nvSpPr>
        <p:spPr>
          <a:xfrm rot="1354864">
            <a:off x="7113896" y="1296116"/>
            <a:ext cx="6093724" cy="707886"/>
          </a:xfrm>
          <a:prstGeom prst="rect">
            <a:avLst/>
          </a:prstGeom>
          <a:noFill/>
        </p:spPr>
        <p:txBody>
          <a:bodyPr wrap="square">
            <a:spAutoFit/>
          </a:bodyPr>
          <a:lstStyle/>
          <a:p>
            <a:r>
              <a:rPr lang="en-US" sz="4000" b="0" i="0" dirty="0" err="1">
                <a:solidFill>
                  <a:srgbClr val="474747"/>
                </a:solidFill>
                <a:effectLst/>
                <a:latin typeface="Arial" panose="020B0604020202020204" pitchFamily="34" charset="0"/>
              </a:rPr>
              <a:t>Kural</a:t>
            </a:r>
            <a:r>
              <a:rPr lang="en-US" sz="4000" b="0" i="0" dirty="0">
                <a:solidFill>
                  <a:srgbClr val="474747"/>
                </a:solidFill>
                <a:effectLst/>
                <a:latin typeface="Arial" panose="020B0604020202020204" pitchFamily="34" charset="0"/>
              </a:rPr>
              <a:t> </a:t>
            </a:r>
            <a:r>
              <a:rPr lang="en-US" sz="4000" b="0" i="0" dirty="0" err="1">
                <a:solidFill>
                  <a:srgbClr val="474747"/>
                </a:solidFill>
                <a:effectLst/>
                <a:latin typeface="Arial" panose="020B0604020202020204" pitchFamily="34" charset="0"/>
              </a:rPr>
              <a:t>oluşturma</a:t>
            </a:r>
            <a:r>
              <a:rPr lang="tr-TR" sz="4000" dirty="0">
                <a:solidFill>
                  <a:srgbClr val="474747"/>
                </a:solidFill>
                <a:latin typeface="Arial" panose="020B0604020202020204" pitchFamily="34" charset="0"/>
              </a:rPr>
              <a:t> </a:t>
            </a:r>
            <a:endParaRPr lang="el-CY" sz="4000" dirty="0"/>
          </a:p>
        </p:txBody>
      </p:sp>
    </p:spTree>
    <p:extLst>
      <p:ext uri="{BB962C8B-B14F-4D97-AF65-F5344CB8AC3E}">
        <p14:creationId xmlns:p14="http://schemas.microsoft.com/office/powerpoint/2010/main" val="3823080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inek</a:t>
            </a:r>
            <a:br>
              <a:rPr lang="en-US" dirty="0"/>
            </a:br>
            <a:endParaRPr lang="en-US" dirty="0"/>
          </a:p>
        </p:txBody>
      </p:sp>
      <p:pic>
        <p:nvPicPr>
          <p:cNvPr id="4" name="Content Placeholder 3"/>
          <p:cNvPicPr>
            <a:picLocks noGrp="1" noChangeAspect="1"/>
          </p:cNvPicPr>
          <p:nvPr>
            <p:ph idx="1"/>
          </p:nvPr>
        </p:nvPicPr>
        <p:blipFill>
          <a:blip r:embed="rId2"/>
          <a:stretch>
            <a:fillRect/>
          </a:stretch>
        </p:blipFill>
        <p:spPr>
          <a:xfrm>
            <a:off x="2991543" y="1464926"/>
            <a:ext cx="6461550" cy="5017204"/>
          </a:xfrm>
          <a:prstGeom prst="rect">
            <a:avLst/>
          </a:prstGeom>
        </p:spPr>
      </p:pic>
    </p:spTree>
    <p:extLst>
      <p:ext uri="{BB962C8B-B14F-4D97-AF65-F5344CB8AC3E}">
        <p14:creationId xmlns:p14="http://schemas.microsoft.com/office/powerpoint/2010/main" val="230793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0" dirty="0" err="1"/>
              <a:t>keçi</a:t>
            </a:r>
            <a:endParaRPr lang="en-US" dirty="0"/>
          </a:p>
        </p:txBody>
      </p:sp>
      <p:pic>
        <p:nvPicPr>
          <p:cNvPr id="4" name="Content Placeholder 3"/>
          <p:cNvPicPr>
            <a:picLocks noGrp="1" noChangeAspect="1"/>
          </p:cNvPicPr>
          <p:nvPr>
            <p:ph idx="1"/>
          </p:nvPr>
        </p:nvPicPr>
        <p:blipFill>
          <a:blip r:embed="rId2"/>
          <a:stretch>
            <a:fillRect/>
          </a:stretch>
        </p:blipFill>
        <p:spPr>
          <a:xfrm>
            <a:off x="681127" y="1690910"/>
            <a:ext cx="10278794" cy="4606859"/>
          </a:xfrm>
          <a:prstGeom prst="rect">
            <a:avLst/>
          </a:prstGeom>
        </p:spPr>
      </p:pic>
    </p:spTree>
    <p:extLst>
      <p:ext uri="{BB962C8B-B14F-4D97-AF65-F5344CB8AC3E}">
        <p14:creationId xmlns:p14="http://schemas.microsoft.com/office/powerpoint/2010/main" val="177449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0" dirty="0" err="1"/>
              <a:t>tavuk</a:t>
            </a:r>
            <a:endParaRPr lang="en-US" dirty="0"/>
          </a:p>
        </p:txBody>
      </p:sp>
      <p:pic>
        <p:nvPicPr>
          <p:cNvPr id="5" name="Content Placeholder 4"/>
          <p:cNvPicPr>
            <a:picLocks noGrp="1" noChangeAspect="1"/>
          </p:cNvPicPr>
          <p:nvPr>
            <p:ph idx="1"/>
          </p:nvPr>
        </p:nvPicPr>
        <p:blipFill>
          <a:blip r:embed="rId2"/>
          <a:stretch>
            <a:fillRect/>
          </a:stretch>
        </p:blipFill>
        <p:spPr>
          <a:xfrm>
            <a:off x="832519" y="2093976"/>
            <a:ext cx="8594815" cy="4813096"/>
          </a:xfrm>
          <a:prstGeom prst="rect">
            <a:avLst/>
          </a:prstGeom>
        </p:spPr>
      </p:pic>
    </p:spTree>
    <p:extLst>
      <p:ext uri="{BB962C8B-B14F-4D97-AF65-F5344CB8AC3E}">
        <p14:creationId xmlns:p14="http://schemas.microsoft.com/office/powerpoint/2010/main" val="166176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0" dirty="0"/>
              <a:t> </a:t>
            </a:r>
            <a:r>
              <a:rPr lang="en-US" b="0" dirty="0" err="1"/>
              <a:t>horoz</a:t>
            </a:r>
            <a:endParaRPr lang="en-US" dirty="0"/>
          </a:p>
        </p:txBody>
      </p:sp>
      <p:pic>
        <p:nvPicPr>
          <p:cNvPr id="4" name="Content Placeholder 3"/>
          <p:cNvPicPr>
            <a:picLocks noGrp="1" noChangeAspect="1"/>
          </p:cNvPicPr>
          <p:nvPr>
            <p:ph idx="1"/>
          </p:nvPr>
        </p:nvPicPr>
        <p:blipFill>
          <a:blip r:embed="rId2"/>
          <a:stretch>
            <a:fillRect/>
          </a:stretch>
        </p:blipFill>
        <p:spPr>
          <a:xfrm>
            <a:off x="1256213" y="2093975"/>
            <a:ext cx="9668461" cy="3488677"/>
          </a:xfrm>
          <a:prstGeom prst="rect">
            <a:avLst/>
          </a:prstGeom>
        </p:spPr>
      </p:pic>
    </p:spTree>
    <p:extLst>
      <p:ext uri="{BB962C8B-B14F-4D97-AF65-F5344CB8AC3E}">
        <p14:creationId xmlns:p14="http://schemas.microsoft.com/office/powerpoint/2010/main" val="184094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hindi</a:t>
            </a:r>
            <a:endParaRPr lang="en-US" dirty="0"/>
          </a:p>
        </p:txBody>
      </p:sp>
      <p:pic>
        <p:nvPicPr>
          <p:cNvPr id="4" name="Content Placeholder 3"/>
          <p:cNvPicPr>
            <a:picLocks noGrp="1" noChangeAspect="1"/>
          </p:cNvPicPr>
          <p:nvPr>
            <p:ph idx="1"/>
          </p:nvPr>
        </p:nvPicPr>
        <p:blipFill>
          <a:blip r:embed="rId2"/>
          <a:stretch>
            <a:fillRect/>
          </a:stretch>
        </p:blipFill>
        <p:spPr>
          <a:xfrm>
            <a:off x="2858135" y="2120900"/>
            <a:ext cx="6482080" cy="4051300"/>
          </a:xfrm>
          <a:prstGeom prst="rect">
            <a:avLst/>
          </a:prstGeom>
        </p:spPr>
      </p:pic>
    </p:spTree>
    <p:extLst>
      <p:ext uri="{BB962C8B-B14F-4D97-AF65-F5344CB8AC3E}">
        <p14:creationId xmlns:p14="http://schemas.microsoft.com/office/powerpoint/2010/main" val="363938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tavus</a:t>
            </a:r>
            <a:endParaRPr lang="en-US" dirty="0"/>
          </a:p>
        </p:txBody>
      </p:sp>
      <p:pic>
        <p:nvPicPr>
          <p:cNvPr id="4" name="Content Placeholder 3"/>
          <p:cNvPicPr>
            <a:picLocks noGrp="1" noChangeAspect="1"/>
          </p:cNvPicPr>
          <p:nvPr>
            <p:ph idx="1"/>
          </p:nvPr>
        </p:nvPicPr>
        <p:blipFill>
          <a:blip r:embed="rId2"/>
          <a:stretch>
            <a:fillRect/>
          </a:stretch>
        </p:blipFill>
        <p:spPr>
          <a:xfrm>
            <a:off x="790993" y="2093976"/>
            <a:ext cx="9700544" cy="3440550"/>
          </a:xfrm>
          <a:prstGeom prst="rect">
            <a:avLst/>
          </a:prstGeom>
        </p:spPr>
      </p:pic>
    </p:spTree>
    <p:extLst>
      <p:ext uri="{BB962C8B-B14F-4D97-AF65-F5344CB8AC3E}">
        <p14:creationId xmlns:p14="http://schemas.microsoft.com/office/powerpoint/2010/main" val="205390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deve</a:t>
            </a:r>
            <a:r>
              <a:rPr lang="en-US" dirty="0"/>
              <a:t> </a:t>
            </a:r>
            <a:r>
              <a:rPr lang="en-US" dirty="0" err="1"/>
              <a:t>kuŞu</a:t>
            </a:r>
            <a:endParaRPr lang="el-GR" dirty="0"/>
          </a:p>
        </p:txBody>
      </p:sp>
      <p:sp>
        <p:nvSpPr>
          <p:cNvPr id="4" name="AutoShape 2" descr="Image result for deve kuŞu"/>
          <p:cNvSpPr>
            <a:spLocks noChangeAspect="1" noChangeArrowheads="1"/>
          </p:cNvSpPr>
          <p:nvPr/>
        </p:nvSpPr>
        <p:spPr bwMode="auto">
          <a:xfrm>
            <a:off x="0" y="-136525"/>
            <a:ext cx="1323975" cy="1771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567" y="2273545"/>
            <a:ext cx="8903310" cy="3986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453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tav</a:t>
            </a:r>
            <a:r>
              <a:rPr lang="tr-TR" dirty="0"/>
              <a:t>ş</a:t>
            </a:r>
            <a:r>
              <a:rPr lang="en-US" dirty="0"/>
              <a:t>an</a:t>
            </a:r>
            <a:endParaRPr lang="el-GR" dirty="0"/>
          </a:p>
        </p:txBody>
      </p:sp>
      <p:sp>
        <p:nvSpPr>
          <p:cNvPr id="3" name="Content Placeholder 2"/>
          <p:cNvSpPr>
            <a:spLocks noGrp="1"/>
          </p:cNvSpPr>
          <p:nvPr>
            <p:ph idx="1"/>
          </p:nvPr>
        </p:nvSpPr>
        <p:spPr/>
        <p:txBody>
          <a:bodyPr/>
          <a:lstStyle/>
          <a:p>
            <a:endParaRPr lang="el-G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197" y="2073518"/>
            <a:ext cx="10042280" cy="4092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1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evcil</a:t>
            </a:r>
            <a:endParaRPr lang="en-US" dirty="0"/>
          </a:p>
        </p:txBody>
      </p:sp>
      <p:pic>
        <p:nvPicPr>
          <p:cNvPr id="4" name="Content Placeholder 3"/>
          <p:cNvPicPr>
            <a:picLocks noGrp="1" noChangeAspect="1"/>
          </p:cNvPicPr>
          <p:nvPr>
            <p:ph idx="1"/>
          </p:nvPr>
        </p:nvPicPr>
        <p:blipFill>
          <a:blip r:embed="rId2"/>
          <a:stretch>
            <a:fillRect/>
          </a:stretch>
        </p:blipFill>
        <p:spPr>
          <a:xfrm>
            <a:off x="474595" y="1872355"/>
            <a:ext cx="10279263" cy="4773143"/>
          </a:xfrm>
          <a:prstGeom prst="rect">
            <a:avLst/>
          </a:prstGeom>
        </p:spPr>
      </p:pic>
    </p:spTree>
    <p:extLst>
      <p:ext uri="{BB962C8B-B14F-4D97-AF65-F5344CB8AC3E}">
        <p14:creationId xmlns:p14="http://schemas.microsoft.com/office/powerpoint/2010/main" val="280450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kaz</a:t>
            </a:r>
            <a:endParaRPr lang="en-US" dirty="0"/>
          </a:p>
        </p:txBody>
      </p:sp>
      <p:pic>
        <p:nvPicPr>
          <p:cNvPr id="4" name="Content Placeholder 3"/>
          <p:cNvPicPr>
            <a:picLocks noGrp="1" noChangeAspect="1"/>
          </p:cNvPicPr>
          <p:nvPr>
            <p:ph idx="1"/>
          </p:nvPr>
        </p:nvPicPr>
        <p:blipFill>
          <a:blip r:embed="rId2"/>
          <a:stretch>
            <a:fillRect/>
          </a:stretch>
        </p:blipFill>
        <p:spPr>
          <a:xfrm>
            <a:off x="1336876" y="1857463"/>
            <a:ext cx="9791372" cy="4260001"/>
          </a:xfrm>
          <a:prstGeom prst="rect">
            <a:avLst/>
          </a:prstGeom>
        </p:spPr>
      </p:pic>
    </p:spTree>
    <p:extLst>
      <p:ext uri="{BB962C8B-B14F-4D97-AF65-F5344CB8AC3E}">
        <p14:creationId xmlns:p14="http://schemas.microsoft.com/office/powerpoint/2010/main" val="4067532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0" dirty="0" err="1"/>
              <a:t>ördek</a:t>
            </a:r>
            <a:endParaRPr lang="en-US" dirty="0"/>
          </a:p>
        </p:txBody>
      </p:sp>
      <p:pic>
        <p:nvPicPr>
          <p:cNvPr id="4" name="Content Placeholder 3"/>
          <p:cNvPicPr>
            <a:picLocks noGrp="1" noChangeAspect="1"/>
          </p:cNvPicPr>
          <p:nvPr>
            <p:ph idx="1"/>
          </p:nvPr>
        </p:nvPicPr>
        <p:blipFill>
          <a:blip r:embed="rId2"/>
          <a:stretch>
            <a:fillRect/>
          </a:stretch>
        </p:blipFill>
        <p:spPr>
          <a:xfrm>
            <a:off x="1507655" y="1617528"/>
            <a:ext cx="9246204" cy="4345390"/>
          </a:xfrm>
          <a:prstGeom prst="rect">
            <a:avLst/>
          </a:prstGeom>
        </p:spPr>
      </p:pic>
    </p:spTree>
    <p:extLst>
      <p:ext uri="{BB962C8B-B14F-4D97-AF65-F5344CB8AC3E}">
        <p14:creationId xmlns:p14="http://schemas.microsoft.com/office/powerpoint/2010/main" val="82671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t>
            </a:r>
            <a:r>
              <a:rPr lang="en-US" dirty="0" err="1">
                <a:latin typeface="Times New Roman" panose="02020603050405020304" pitchFamily="18" charset="0"/>
                <a:cs typeface="Times New Roman" panose="02020603050405020304" pitchFamily="18" charset="0"/>
              </a:rPr>
              <a:t>östebek</a:t>
            </a:r>
            <a:endParaRPr lang="en-US" dirty="0"/>
          </a:p>
        </p:txBody>
      </p:sp>
      <p:pic>
        <p:nvPicPr>
          <p:cNvPr id="4" name="Content Placeholder 3"/>
          <p:cNvPicPr>
            <a:picLocks noGrp="1" noChangeAspect="1"/>
          </p:cNvPicPr>
          <p:nvPr>
            <p:ph idx="1"/>
          </p:nvPr>
        </p:nvPicPr>
        <p:blipFill>
          <a:blip r:embed="rId2"/>
          <a:stretch>
            <a:fillRect/>
          </a:stretch>
        </p:blipFill>
        <p:spPr>
          <a:xfrm>
            <a:off x="672272" y="2093976"/>
            <a:ext cx="10223255" cy="4242430"/>
          </a:xfrm>
          <a:prstGeom prst="rect">
            <a:avLst/>
          </a:prstGeom>
        </p:spPr>
      </p:pic>
    </p:spTree>
    <p:extLst>
      <p:ext uri="{BB962C8B-B14F-4D97-AF65-F5344CB8AC3E}">
        <p14:creationId xmlns:p14="http://schemas.microsoft.com/office/powerpoint/2010/main" val="192706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err="1"/>
              <a:t>karınca</a:t>
            </a:r>
            <a:endParaRPr lang="en-US" dirty="0"/>
          </a:p>
        </p:txBody>
      </p:sp>
      <p:pic>
        <p:nvPicPr>
          <p:cNvPr id="4" name="Content Placeholder 3"/>
          <p:cNvPicPr>
            <a:picLocks noGrp="1" noChangeAspect="1"/>
          </p:cNvPicPr>
          <p:nvPr>
            <p:ph idx="1"/>
          </p:nvPr>
        </p:nvPicPr>
        <p:blipFill>
          <a:blip r:embed="rId2"/>
          <a:stretch>
            <a:fillRect/>
          </a:stretch>
        </p:blipFill>
        <p:spPr>
          <a:xfrm>
            <a:off x="1183402" y="2000004"/>
            <a:ext cx="8681815" cy="4181855"/>
          </a:xfrm>
          <a:prstGeom prst="rect">
            <a:avLst/>
          </a:prstGeom>
        </p:spPr>
      </p:pic>
    </p:spTree>
    <p:extLst>
      <p:ext uri="{BB962C8B-B14F-4D97-AF65-F5344CB8AC3E}">
        <p14:creationId xmlns:p14="http://schemas.microsoft.com/office/powerpoint/2010/main" val="60617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0" dirty="0" err="1"/>
              <a:t>balık</a:t>
            </a:r>
            <a:endParaRPr lang="en-US" dirty="0"/>
          </a:p>
        </p:txBody>
      </p:sp>
      <p:pic>
        <p:nvPicPr>
          <p:cNvPr id="4" name="Content Placeholder 3"/>
          <p:cNvPicPr>
            <a:picLocks noGrp="1" noChangeAspect="1"/>
          </p:cNvPicPr>
          <p:nvPr>
            <p:ph idx="1"/>
          </p:nvPr>
        </p:nvPicPr>
        <p:blipFill>
          <a:blip r:embed="rId2"/>
          <a:stretch>
            <a:fillRect/>
          </a:stretch>
        </p:blipFill>
        <p:spPr>
          <a:xfrm>
            <a:off x="826081" y="2093976"/>
            <a:ext cx="10043687" cy="3714396"/>
          </a:xfrm>
          <a:prstGeom prst="rect">
            <a:avLst/>
          </a:prstGeom>
        </p:spPr>
      </p:pic>
    </p:spTree>
    <p:extLst>
      <p:ext uri="{BB962C8B-B14F-4D97-AF65-F5344CB8AC3E}">
        <p14:creationId xmlns:p14="http://schemas.microsoft.com/office/powerpoint/2010/main" val="261499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yunus</a:t>
            </a:r>
            <a:endParaRPr lang="en-US" dirty="0"/>
          </a:p>
        </p:txBody>
      </p:sp>
      <p:pic>
        <p:nvPicPr>
          <p:cNvPr id="4" name="Content Placeholder 3"/>
          <p:cNvPicPr>
            <a:picLocks noGrp="1" noChangeAspect="1"/>
          </p:cNvPicPr>
          <p:nvPr>
            <p:ph idx="1"/>
          </p:nvPr>
        </p:nvPicPr>
        <p:blipFill>
          <a:blip r:embed="rId2"/>
          <a:stretch>
            <a:fillRect/>
          </a:stretch>
        </p:blipFill>
        <p:spPr>
          <a:xfrm>
            <a:off x="886115" y="2093976"/>
            <a:ext cx="10485930" cy="4194530"/>
          </a:xfrm>
          <a:prstGeom prst="rect">
            <a:avLst/>
          </a:prstGeom>
        </p:spPr>
      </p:pic>
    </p:spTree>
    <p:extLst>
      <p:ext uri="{BB962C8B-B14F-4D97-AF65-F5344CB8AC3E}">
        <p14:creationId xmlns:p14="http://schemas.microsoft.com/office/powerpoint/2010/main" val="306710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penguen</a:t>
            </a:r>
            <a:endParaRPr lang="el-GR" dirty="0"/>
          </a:p>
        </p:txBody>
      </p:sp>
      <p:pic>
        <p:nvPicPr>
          <p:cNvPr id="1028" name="Picture 4" descr="http://www.penguin.com/wp-content/themes/opus/images/logo-sm-view.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0884" y="1820374"/>
            <a:ext cx="7591670" cy="4416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31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7903" y="2034321"/>
            <a:ext cx="7506066" cy="3885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368062" y="644769"/>
            <a:ext cx="7737230" cy="707886"/>
          </a:xfrm>
          <a:prstGeom prst="rect">
            <a:avLst/>
          </a:prstGeom>
          <a:noFill/>
        </p:spPr>
        <p:txBody>
          <a:bodyPr wrap="square" rtlCol="0">
            <a:spAutoFit/>
          </a:bodyPr>
          <a:lstStyle/>
          <a:p>
            <a:pPr algn="ctr"/>
            <a:r>
              <a:rPr lang="tr-TR" sz="4000" dirty="0"/>
              <a:t>kanguru</a:t>
            </a:r>
            <a:endParaRPr lang="el-GR" sz="4000" dirty="0"/>
          </a:p>
        </p:txBody>
      </p:sp>
    </p:spTree>
    <p:extLst>
      <p:ext uri="{BB962C8B-B14F-4D97-AF65-F5344CB8AC3E}">
        <p14:creationId xmlns:p14="http://schemas.microsoft.com/office/powerpoint/2010/main" val="238604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vahşi</a:t>
            </a:r>
            <a:r>
              <a:rPr lang="en-US" dirty="0"/>
              <a:t> </a:t>
            </a:r>
            <a:r>
              <a:rPr lang="en-US" dirty="0" err="1"/>
              <a:t>hayvan</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961287" y="2093976"/>
            <a:ext cx="10166961" cy="4078224"/>
          </a:xfrm>
          <a:prstGeom prst="rect">
            <a:avLst/>
          </a:prstGeom>
        </p:spPr>
      </p:pic>
    </p:spTree>
    <p:extLst>
      <p:ext uri="{BB962C8B-B14F-4D97-AF65-F5344CB8AC3E}">
        <p14:creationId xmlns:p14="http://schemas.microsoft.com/office/powerpoint/2010/main" val="201284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0" dirty="0" err="1"/>
              <a:t>aslan</a:t>
            </a:r>
            <a:endParaRPr lang="en-US" dirty="0"/>
          </a:p>
        </p:txBody>
      </p:sp>
      <p:pic>
        <p:nvPicPr>
          <p:cNvPr id="4" name="Content Placeholder 3"/>
          <p:cNvPicPr>
            <a:picLocks noGrp="1" noChangeAspect="1"/>
          </p:cNvPicPr>
          <p:nvPr>
            <p:ph idx="1"/>
          </p:nvPr>
        </p:nvPicPr>
        <p:blipFill>
          <a:blip r:embed="rId2"/>
          <a:stretch>
            <a:fillRect/>
          </a:stretch>
        </p:blipFill>
        <p:spPr>
          <a:xfrm>
            <a:off x="1540858" y="1749470"/>
            <a:ext cx="8491783" cy="4755398"/>
          </a:xfrm>
          <a:prstGeom prst="rect">
            <a:avLst/>
          </a:prstGeom>
        </p:spPr>
      </p:pic>
    </p:spTree>
    <p:extLst>
      <p:ext uri="{BB962C8B-B14F-4D97-AF65-F5344CB8AC3E}">
        <p14:creationId xmlns:p14="http://schemas.microsoft.com/office/powerpoint/2010/main" val="356885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0" dirty="0" err="1"/>
              <a:t>kedi</a:t>
            </a:r>
            <a:endParaRPr lang="en-US" dirty="0"/>
          </a:p>
        </p:txBody>
      </p:sp>
      <p:pic>
        <p:nvPicPr>
          <p:cNvPr id="4" name="Content Placeholder 3"/>
          <p:cNvPicPr>
            <a:picLocks noGrp="1" noChangeAspect="1"/>
          </p:cNvPicPr>
          <p:nvPr>
            <p:ph idx="1"/>
          </p:nvPr>
        </p:nvPicPr>
        <p:blipFill>
          <a:blip r:embed="rId2"/>
          <a:stretch>
            <a:fillRect/>
          </a:stretch>
        </p:blipFill>
        <p:spPr>
          <a:xfrm>
            <a:off x="2498019" y="2120900"/>
            <a:ext cx="7202311" cy="4051300"/>
          </a:xfrm>
          <a:prstGeom prst="rect">
            <a:avLst/>
          </a:prstGeom>
        </p:spPr>
      </p:pic>
    </p:spTree>
    <p:extLst>
      <p:ext uri="{BB962C8B-B14F-4D97-AF65-F5344CB8AC3E}">
        <p14:creationId xmlns:p14="http://schemas.microsoft.com/office/powerpoint/2010/main" val="270087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0" dirty="0"/>
              <a:t>fil</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03262" y="1665153"/>
            <a:ext cx="7391572" cy="4918755"/>
          </a:xfrm>
        </p:spPr>
      </p:pic>
    </p:spTree>
    <p:extLst>
      <p:ext uri="{BB962C8B-B14F-4D97-AF65-F5344CB8AC3E}">
        <p14:creationId xmlns:p14="http://schemas.microsoft.com/office/powerpoint/2010/main" val="317491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0" dirty="0" err="1"/>
              <a:t>ayı</a:t>
            </a:r>
            <a:endParaRPr lang="en-US" dirty="0"/>
          </a:p>
        </p:txBody>
      </p:sp>
      <p:pic>
        <p:nvPicPr>
          <p:cNvPr id="4" name="Content Placeholder 3"/>
          <p:cNvPicPr>
            <a:picLocks noGrp="1" noChangeAspect="1"/>
          </p:cNvPicPr>
          <p:nvPr>
            <p:ph idx="1"/>
          </p:nvPr>
        </p:nvPicPr>
        <p:blipFill>
          <a:blip r:embed="rId2"/>
          <a:stretch>
            <a:fillRect/>
          </a:stretch>
        </p:blipFill>
        <p:spPr>
          <a:xfrm>
            <a:off x="585607" y="1789515"/>
            <a:ext cx="10142493" cy="4266697"/>
          </a:xfrm>
          <a:prstGeom prst="rect">
            <a:avLst/>
          </a:prstGeom>
        </p:spPr>
      </p:pic>
    </p:spTree>
    <p:extLst>
      <p:ext uri="{BB962C8B-B14F-4D97-AF65-F5344CB8AC3E}">
        <p14:creationId xmlns:p14="http://schemas.microsoft.com/office/powerpoint/2010/main" val="272436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0" dirty="0" err="1"/>
              <a:t>kurt</a:t>
            </a:r>
            <a:endParaRPr lang="en-US" dirty="0"/>
          </a:p>
        </p:txBody>
      </p:sp>
      <p:pic>
        <p:nvPicPr>
          <p:cNvPr id="4" name="Content Placeholder 3"/>
          <p:cNvPicPr>
            <a:picLocks noGrp="1" noChangeAspect="1"/>
          </p:cNvPicPr>
          <p:nvPr>
            <p:ph idx="1"/>
          </p:nvPr>
        </p:nvPicPr>
        <p:blipFill>
          <a:blip r:embed="rId2"/>
          <a:stretch>
            <a:fillRect/>
          </a:stretch>
        </p:blipFill>
        <p:spPr>
          <a:xfrm>
            <a:off x="769669" y="2093976"/>
            <a:ext cx="10460708" cy="4216672"/>
          </a:xfrm>
          <a:prstGeom prst="rect">
            <a:avLst/>
          </a:prstGeom>
        </p:spPr>
      </p:pic>
    </p:spTree>
    <p:extLst>
      <p:ext uri="{BB962C8B-B14F-4D97-AF65-F5344CB8AC3E}">
        <p14:creationId xmlns:p14="http://schemas.microsoft.com/office/powerpoint/2010/main" val="405819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latin typeface="Times New Roman" panose="02020603050405020304" pitchFamily="18" charset="0"/>
                <a:cs typeface="Times New Roman" panose="02020603050405020304" pitchFamily="18" charset="0"/>
              </a:rPr>
              <a:t>çakal</a:t>
            </a:r>
            <a:endParaRPr lang="en-US" dirty="0"/>
          </a:p>
        </p:txBody>
      </p:sp>
      <p:pic>
        <p:nvPicPr>
          <p:cNvPr id="4" name="Content Placeholder 3"/>
          <p:cNvPicPr>
            <a:picLocks noGrp="1" noChangeAspect="1"/>
          </p:cNvPicPr>
          <p:nvPr>
            <p:ph idx="1"/>
          </p:nvPr>
        </p:nvPicPr>
        <p:blipFill>
          <a:blip r:embed="rId2"/>
          <a:stretch>
            <a:fillRect/>
          </a:stretch>
        </p:blipFill>
        <p:spPr>
          <a:xfrm>
            <a:off x="526580" y="1922730"/>
            <a:ext cx="10601668" cy="3911400"/>
          </a:xfrm>
          <a:prstGeom prst="rect">
            <a:avLst/>
          </a:prstGeom>
        </p:spPr>
      </p:pic>
    </p:spTree>
    <p:extLst>
      <p:ext uri="{BB962C8B-B14F-4D97-AF65-F5344CB8AC3E}">
        <p14:creationId xmlns:p14="http://schemas.microsoft.com/office/powerpoint/2010/main" val="300609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tilki</a:t>
            </a:r>
            <a:endParaRPr lang="en-US" dirty="0"/>
          </a:p>
        </p:txBody>
      </p:sp>
      <p:pic>
        <p:nvPicPr>
          <p:cNvPr id="4" name="Content Placeholder 3"/>
          <p:cNvPicPr>
            <a:picLocks noGrp="1" noChangeAspect="1"/>
          </p:cNvPicPr>
          <p:nvPr>
            <p:ph idx="1"/>
          </p:nvPr>
        </p:nvPicPr>
        <p:blipFill>
          <a:blip r:embed="rId2"/>
          <a:stretch>
            <a:fillRect/>
          </a:stretch>
        </p:blipFill>
        <p:spPr>
          <a:xfrm>
            <a:off x="940381" y="2184333"/>
            <a:ext cx="9955146" cy="3933132"/>
          </a:xfrm>
          <a:prstGeom prst="rect">
            <a:avLst/>
          </a:prstGeom>
        </p:spPr>
      </p:pic>
    </p:spTree>
    <p:extLst>
      <p:ext uri="{BB962C8B-B14F-4D97-AF65-F5344CB8AC3E}">
        <p14:creationId xmlns:p14="http://schemas.microsoft.com/office/powerpoint/2010/main" val="419550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geyik</a:t>
            </a:r>
            <a:endParaRPr lang="en-US" dirty="0"/>
          </a:p>
        </p:txBody>
      </p:sp>
      <p:pic>
        <p:nvPicPr>
          <p:cNvPr id="4" name="Content Placeholder 3"/>
          <p:cNvPicPr>
            <a:picLocks noGrp="1" noChangeAspect="1"/>
          </p:cNvPicPr>
          <p:nvPr>
            <p:ph idx="1"/>
          </p:nvPr>
        </p:nvPicPr>
        <p:blipFill>
          <a:blip r:embed="rId2"/>
          <a:stretch>
            <a:fillRect/>
          </a:stretch>
        </p:blipFill>
        <p:spPr>
          <a:xfrm>
            <a:off x="1253029" y="2354843"/>
            <a:ext cx="9062948" cy="3298982"/>
          </a:xfrm>
          <a:prstGeom prst="rect">
            <a:avLst/>
          </a:prstGeom>
        </p:spPr>
      </p:pic>
    </p:spTree>
    <p:extLst>
      <p:ext uri="{BB962C8B-B14F-4D97-AF65-F5344CB8AC3E}">
        <p14:creationId xmlns:p14="http://schemas.microsoft.com/office/powerpoint/2010/main" val="258379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gergedan</a:t>
            </a:r>
            <a:endParaRPr lang="en-US" dirty="0"/>
          </a:p>
        </p:txBody>
      </p:sp>
      <p:pic>
        <p:nvPicPr>
          <p:cNvPr id="4" name="Content Placeholder 3"/>
          <p:cNvPicPr>
            <a:picLocks noGrp="1" noChangeAspect="1"/>
          </p:cNvPicPr>
          <p:nvPr>
            <p:ph idx="1"/>
          </p:nvPr>
        </p:nvPicPr>
        <p:blipFill>
          <a:blip r:embed="rId2"/>
          <a:stretch>
            <a:fillRect/>
          </a:stretch>
        </p:blipFill>
        <p:spPr>
          <a:xfrm>
            <a:off x="535232" y="2247519"/>
            <a:ext cx="10231505" cy="3496458"/>
          </a:xfrm>
          <a:prstGeom prst="rect">
            <a:avLst/>
          </a:prstGeom>
        </p:spPr>
      </p:pic>
    </p:spTree>
    <p:extLst>
      <p:ext uri="{BB962C8B-B14F-4D97-AF65-F5344CB8AC3E}">
        <p14:creationId xmlns:p14="http://schemas.microsoft.com/office/powerpoint/2010/main" val="71449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err="1"/>
              <a:t>zürafa</a:t>
            </a:r>
            <a:endParaRPr lang="en-US" dirty="0"/>
          </a:p>
        </p:txBody>
      </p:sp>
      <p:pic>
        <p:nvPicPr>
          <p:cNvPr id="4" name="Content Placeholder 3"/>
          <p:cNvPicPr>
            <a:picLocks noGrp="1" noChangeAspect="1"/>
          </p:cNvPicPr>
          <p:nvPr>
            <p:ph idx="1"/>
          </p:nvPr>
        </p:nvPicPr>
        <p:blipFill>
          <a:blip r:embed="rId2"/>
          <a:stretch>
            <a:fillRect/>
          </a:stretch>
        </p:blipFill>
        <p:spPr>
          <a:xfrm>
            <a:off x="1069848" y="2093975"/>
            <a:ext cx="9040067" cy="4023489"/>
          </a:xfrm>
          <a:prstGeom prst="rect">
            <a:avLst/>
          </a:prstGeom>
        </p:spPr>
      </p:pic>
    </p:spTree>
    <p:extLst>
      <p:ext uri="{BB962C8B-B14F-4D97-AF65-F5344CB8AC3E}">
        <p14:creationId xmlns:p14="http://schemas.microsoft.com/office/powerpoint/2010/main" val="47650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maymun</a:t>
            </a:r>
            <a:endParaRPr lang="en-US" dirty="0"/>
          </a:p>
        </p:txBody>
      </p:sp>
      <p:pic>
        <p:nvPicPr>
          <p:cNvPr id="4" name="Content Placeholder 3"/>
          <p:cNvPicPr>
            <a:picLocks noGrp="1" noChangeAspect="1"/>
          </p:cNvPicPr>
          <p:nvPr>
            <p:ph idx="1"/>
          </p:nvPr>
        </p:nvPicPr>
        <p:blipFill>
          <a:blip r:embed="rId2"/>
          <a:stretch>
            <a:fillRect/>
          </a:stretch>
        </p:blipFill>
        <p:spPr>
          <a:xfrm>
            <a:off x="696360" y="1836398"/>
            <a:ext cx="9825679" cy="4268188"/>
          </a:xfrm>
          <a:prstGeom prst="rect">
            <a:avLst/>
          </a:prstGeom>
        </p:spPr>
      </p:pic>
    </p:spTree>
    <p:extLst>
      <p:ext uri="{BB962C8B-B14F-4D97-AF65-F5344CB8AC3E}">
        <p14:creationId xmlns:p14="http://schemas.microsoft.com/office/powerpoint/2010/main" val="202162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manda</a:t>
            </a:r>
            <a:endParaRPr lang="en-US" dirty="0"/>
          </a:p>
        </p:txBody>
      </p:sp>
      <p:pic>
        <p:nvPicPr>
          <p:cNvPr id="4" name="Content Placeholder 3"/>
          <p:cNvPicPr>
            <a:picLocks noGrp="1" noChangeAspect="1"/>
          </p:cNvPicPr>
          <p:nvPr>
            <p:ph idx="1"/>
          </p:nvPr>
        </p:nvPicPr>
        <p:blipFill>
          <a:blip r:embed="rId2"/>
          <a:stretch>
            <a:fillRect/>
          </a:stretch>
        </p:blipFill>
        <p:spPr>
          <a:xfrm>
            <a:off x="1471501" y="2420243"/>
            <a:ext cx="8638414" cy="3697221"/>
          </a:xfrm>
          <a:prstGeom prst="rect">
            <a:avLst/>
          </a:prstGeom>
        </p:spPr>
      </p:pic>
    </p:spTree>
    <p:extLst>
      <p:ext uri="{BB962C8B-B14F-4D97-AF65-F5344CB8AC3E}">
        <p14:creationId xmlns:p14="http://schemas.microsoft.com/office/powerpoint/2010/main" val="306459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0" dirty="0" err="1"/>
              <a:t>köpek</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069848" y="2093976"/>
            <a:ext cx="10058400" cy="4078224"/>
          </a:xfrm>
          <a:prstGeom prst="rect">
            <a:avLst/>
          </a:prstGeom>
        </p:spPr>
      </p:pic>
    </p:spTree>
    <p:extLst>
      <p:ext uri="{BB962C8B-B14F-4D97-AF65-F5344CB8AC3E}">
        <p14:creationId xmlns:p14="http://schemas.microsoft.com/office/powerpoint/2010/main" val="237297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a:t>
            </a:r>
            <a:r>
              <a:rPr lang="en-US" dirty="0" err="1">
                <a:latin typeface="Times New Roman" panose="02020603050405020304" pitchFamily="18" charset="0"/>
                <a:cs typeface="Times New Roman" panose="02020603050405020304" pitchFamily="18" charset="0"/>
              </a:rPr>
              <a:t>ırtlan</a:t>
            </a:r>
            <a:endParaRPr lang="en-US" dirty="0"/>
          </a:p>
        </p:txBody>
      </p:sp>
      <p:pic>
        <p:nvPicPr>
          <p:cNvPr id="4" name="Content Placeholder 3"/>
          <p:cNvPicPr>
            <a:picLocks noGrp="1" noChangeAspect="1"/>
          </p:cNvPicPr>
          <p:nvPr>
            <p:ph idx="1"/>
          </p:nvPr>
        </p:nvPicPr>
        <p:blipFill>
          <a:blip r:embed="rId2"/>
          <a:stretch>
            <a:fillRect/>
          </a:stretch>
        </p:blipFill>
        <p:spPr>
          <a:xfrm>
            <a:off x="1363707" y="1797762"/>
            <a:ext cx="9093939" cy="4293945"/>
          </a:xfrm>
          <a:prstGeom prst="rect">
            <a:avLst/>
          </a:prstGeom>
        </p:spPr>
      </p:pic>
    </p:spTree>
    <p:extLst>
      <p:ext uri="{BB962C8B-B14F-4D97-AF65-F5344CB8AC3E}">
        <p14:creationId xmlns:p14="http://schemas.microsoft.com/office/powerpoint/2010/main" val="116621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panter</a:t>
            </a:r>
            <a:endParaRPr lang="en-US" dirty="0"/>
          </a:p>
        </p:txBody>
      </p:sp>
      <p:pic>
        <p:nvPicPr>
          <p:cNvPr id="4" name="Content Placeholder 3"/>
          <p:cNvPicPr>
            <a:picLocks noGrp="1" noChangeAspect="1"/>
          </p:cNvPicPr>
          <p:nvPr>
            <p:ph idx="1"/>
          </p:nvPr>
        </p:nvPicPr>
        <p:blipFill>
          <a:blip r:embed="rId2"/>
          <a:stretch>
            <a:fillRect/>
          </a:stretch>
        </p:blipFill>
        <p:spPr>
          <a:xfrm>
            <a:off x="909427" y="1885429"/>
            <a:ext cx="9598152" cy="4226613"/>
          </a:xfrm>
          <a:prstGeom prst="rect">
            <a:avLst/>
          </a:prstGeom>
        </p:spPr>
      </p:pic>
    </p:spTree>
    <p:extLst>
      <p:ext uri="{BB962C8B-B14F-4D97-AF65-F5344CB8AC3E}">
        <p14:creationId xmlns:p14="http://schemas.microsoft.com/office/powerpoint/2010/main" val="204679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deve</a:t>
            </a:r>
            <a:endParaRPr lang="en-US" dirty="0"/>
          </a:p>
        </p:txBody>
      </p:sp>
      <p:pic>
        <p:nvPicPr>
          <p:cNvPr id="4" name="Content Placeholder 3"/>
          <p:cNvPicPr>
            <a:picLocks noGrp="1" noChangeAspect="1"/>
          </p:cNvPicPr>
          <p:nvPr>
            <p:ph idx="1"/>
          </p:nvPr>
        </p:nvPicPr>
        <p:blipFill>
          <a:blip r:embed="rId2"/>
          <a:stretch>
            <a:fillRect/>
          </a:stretch>
        </p:blipFill>
        <p:spPr>
          <a:xfrm>
            <a:off x="563607" y="2093976"/>
            <a:ext cx="9623582" cy="3224999"/>
          </a:xfrm>
          <a:prstGeom prst="rect">
            <a:avLst/>
          </a:prstGeom>
        </p:spPr>
      </p:pic>
    </p:spTree>
    <p:extLst>
      <p:ext uri="{BB962C8B-B14F-4D97-AF65-F5344CB8AC3E}">
        <p14:creationId xmlns:p14="http://schemas.microsoft.com/office/powerpoint/2010/main" val="58844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a:t>
            </a:r>
            <a:r>
              <a:rPr lang="en-US" dirty="0" err="1">
                <a:latin typeface="Times New Roman" panose="02020603050405020304" pitchFamily="18" charset="0"/>
                <a:cs typeface="Times New Roman" panose="02020603050405020304" pitchFamily="18" charset="0"/>
              </a:rPr>
              <a:t>ürüngen</a:t>
            </a:r>
            <a:endParaRPr lang="en-US" dirty="0"/>
          </a:p>
        </p:txBody>
      </p:sp>
      <p:pic>
        <p:nvPicPr>
          <p:cNvPr id="4" name="Content Placeholder 3"/>
          <p:cNvPicPr>
            <a:picLocks noGrp="1" noChangeAspect="1"/>
          </p:cNvPicPr>
          <p:nvPr>
            <p:ph idx="1"/>
          </p:nvPr>
        </p:nvPicPr>
        <p:blipFill>
          <a:blip r:embed="rId2"/>
          <a:stretch>
            <a:fillRect/>
          </a:stretch>
        </p:blipFill>
        <p:spPr>
          <a:xfrm>
            <a:off x="840372" y="2093975"/>
            <a:ext cx="10116385" cy="4451203"/>
          </a:xfrm>
          <a:prstGeom prst="rect">
            <a:avLst/>
          </a:prstGeom>
        </p:spPr>
      </p:pic>
    </p:spTree>
    <p:extLst>
      <p:ext uri="{BB962C8B-B14F-4D97-AF65-F5344CB8AC3E}">
        <p14:creationId xmlns:p14="http://schemas.microsoft.com/office/powerpoint/2010/main" val="236318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err="1"/>
              <a:t>yılan</a:t>
            </a:r>
            <a:endParaRPr lang="en-US" dirty="0"/>
          </a:p>
        </p:txBody>
      </p:sp>
      <p:pic>
        <p:nvPicPr>
          <p:cNvPr id="4" name="Content Placeholder 3"/>
          <p:cNvPicPr>
            <a:picLocks noGrp="1" noChangeAspect="1"/>
          </p:cNvPicPr>
          <p:nvPr>
            <p:ph idx="1"/>
          </p:nvPr>
        </p:nvPicPr>
        <p:blipFill>
          <a:blip r:embed="rId2"/>
          <a:stretch>
            <a:fillRect/>
          </a:stretch>
        </p:blipFill>
        <p:spPr>
          <a:xfrm>
            <a:off x="577827" y="2093976"/>
            <a:ext cx="10382094" cy="2743200"/>
          </a:xfrm>
          <a:prstGeom prst="rect">
            <a:avLst/>
          </a:prstGeom>
        </p:spPr>
      </p:pic>
    </p:spTree>
    <p:extLst>
      <p:ext uri="{BB962C8B-B14F-4D97-AF65-F5344CB8AC3E}">
        <p14:creationId xmlns:p14="http://schemas.microsoft.com/office/powerpoint/2010/main" val="155125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bukalemun</a:t>
            </a:r>
            <a:endParaRPr lang="en-US" dirty="0"/>
          </a:p>
        </p:txBody>
      </p:sp>
      <p:pic>
        <p:nvPicPr>
          <p:cNvPr id="4" name="Content Placeholder 3"/>
          <p:cNvPicPr>
            <a:picLocks noGrp="1" noChangeAspect="1"/>
          </p:cNvPicPr>
          <p:nvPr>
            <p:ph idx="1"/>
          </p:nvPr>
        </p:nvPicPr>
        <p:blipFill>
          <a:blip r:embed="rId2"/>
          <a:stretch>
            <a:fillRect/>
          </a:stretch>
        </p:blipFill>
        <p:spPr>
          <a:xfrm>
            <a:off x="1320381" y="1939255"/>
            <a:ext cx="9973261" cy="4012365"/>
          </a:xfrm>
          <a:prstGeom prst="rect">
            <a:avLst/>
          </a:prstGeom>
        </p:spPr>
      </p:pic>
    </p:spTree>
    <p:extLst>
      <p:ext uri="{BB962C8B-B14F-4D97-AF65-F5344CB8AC3E}">
        <p14:creationId xmlns:p14="http://schemas.microsoft.com/office/powerpoint/2010/main" val="289088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a:t>
            </a:r>
            <a:r>
              <a:rPr lang="en-US" dirty="0" err="1">
                <a:latin typeface="Times New Roman" panose="02020603050405020304" pitchFamily="18" charset="0"/>
                <a:cs typeface="Times New Roman" panose="02020603050405020304" pitchFamily="18" charset="0"/>
              </a:rPr>
              <a:t>ımsah</a:t>
            </a:r>
            <a:endParaRPr lang="en-US" dirty="0"/>
          </a:p>
        </p:txBody>
      </p:sp>
      <p:pic>
        <p:nvPicPr>
          <p:cNvPr id="4" name="Content Placeholder 3"/>
          <p:cNvPicPr>
            <a:picLocks noGrp="1" noChangeAspect="1"/>
          </p:cNvPicPr>
          <p:nvPr>
            <p:ph idx="1"/>
          </p:nvPr>
        </p:nvPicPr>
        <p:blipFill>
          <a:blip r:embed="rId2"/>
          <a:stretch>
            <a:fillRect/>
          </a:stretch>
        </p:blipFill>
        <p:spPr>
          <a:xfrm>
            <a:off x="1069847" y="2093975"/>
            <a:ext cx="9469815" cy="4162445"/>
          </a:xfrm>
          <a:prstGeom prst="rect">
            <a:avLst/>
          </a:prstGeom>
        </p:spPr>
      </p:pic>
    </p:spTree>
    <p:extLst>
      <p:ext uri="{BB962C8B-B14F-4D97-AF65-F5344CB8AC3E}">
        <p14:creationId xmlns:p14="http://schemas.microsoft.com/office/powerpoint/2010/main" val="78593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kertenkele</a:t>
            </a:r>
            <a:endParaRPr lang="en-US" dirty="0"/>
          </a:p>
        </p:txBody>
      </p:sp>
      <p:pic>
        <p:nvPicPr>
          <p:cNvPr id="4" name="Content Placeholder 3"/>
          <p:cNvPicPr>
            <a:picLocks noGrp="1" noChangeAspect="1"/>
          </p:cNvPicPr>
          <p:nvPr>
            <p:ph idx="1"/>
          </p:nvPr>
        </p:nvPicPr>
        <p:blipFill>
          <a:blip r:embed="rId2"/>
          <a:stretch>
            <a:fillRect/>
          </a:stretch>
        </p:blipFill>
        <p:spPr>
          <a:xfrm>
            <a:off x="1251953" y="1951538"/>
            <a:ext cx="9560426" cy="3743409"/>
          </a:xfrm>
          <a:prstGeom prst="rect">
            <a:avLst/>
          </a:prstGeom>
        </p:spPr>
      </p:pic>
    </p:spTree>
    <p:extLst>
      <p:ext uri="{BB962C8B-B14F-4D97-AF65-F5344CB8AC3E}">
        <p14:creationId xmlns:p14="http://schemas.microsoft.com/office/powerpoint/2010/main" val="5799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0" dirty="0" err="1"/>
              <a:t>kuş</a:t>
            </a:r>
            <a:endParaRPr lang="en-US" dirty="0"/>
          </a:p>
        </p:txBody>
      </p:sp>
      <p:pic>
        <p:nvPicPr>
          <p:cNvPr id="4" name="Content Placeholder 3"/>
          <p:cNvPicPr>
            <a:picLocks noGrp="1" noChangeAspect="1"/>
          </p:cNvPicPr>
          <p:nvPr>
            <p:ph idx="1"/>
          </p:nvPr>
        </p:nvPicPr>
        <p:blipFill>
          <a:blip r:embed="rId2"/>
          <a:stretch>
            <a:fillRect/>
          </a:stretch>
        </p:blipFill>
        <p:spPr>
          <a:xfrm>
            <a:off x="893963" y="1673268"/>
            <a:ext cx="9743986" cy="5192439"/>
          </a:xfrm>
          <a:prstGeom prst="rect">
            <a:avLst/>
          </a:prstGeom>
        </p:spPr>
      </p:pic>
    </p:spTree>
    <p:extLst>
      <p:ext uri="{BB962C8B-B14F-4D97-AF65-F5344CB8AC3E}">
        <p14:creationId xmlns:p14="http://schemas.microsoft.com/office/powerpoint/2010/main" val="74728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0" dirty="0" err="1"/>
              <a:t>arı</a:t>
            </a:r>
            <a:endParaRPr lang="en-US" dirty="0"/>
          </a:p>
        </p:txBody>
      </p:sp>
      <p:pic>
        <p:nvPicPr>
          <p:cNvPr id="5" name="Content Placeholder 4"/>
          <p:cNvPicPr>
            <a:picLocks noGrp="1" noChangeAspect="1"/>
          </p:cNvPicPr>
          <p:nvPr>
            <p:ph idx="1"/>
          </p:nvPr>
        </p:nvPicPr>
        <p:blipFill>
          <a:blip r:embed="rId2"/>
          <a:stretch>
            <a:fillRect/>
          </a:stretch>
        </p:blipFill>
        <p:spPr>
          <a:xfrm>
            <a:off x="682333" y="1841679"/>
            <a:ext cx="9633643" cy="4559009"/>
          </a:xfrm>
          <a:prstGeom prst="rect">
            <a:avLst/>
          </a:prstGeom>
        </p:spPr>
      </p:pic>
    </p:spTree>
    <p:extLst>
      <p:ext uri="{BB962C8B-B14F-4D97-AF65-F5344CB8AC3E}">
        <p14:creationId xmlns:p14="http://schemas.microsoft.com/office/powerpoint/2010/main" val="23010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0" dirty="0"/>
              <a:t>fare</a:t>
            </a:r>
            <a:endParaRPr lang="en-US" dirty="0"/>
          </a:p>
        </p:txBody>
      </p:sp>
      <p:pic>
        <p:nvPicPr>
          <p:cNvPr id="4" name="Content Placeholder 3"/>
          <p:cNvPicPr>
            <a:picLocks noGrp="1" noChangeAspect="1"/>
          </p:cNvPicPr>
          <p:nvPr>
            <p:ph idx="1"/>
          </p:nvPr>
        </p:nvPicPr>
        <p:blipFill>
          <a:blip r:embed="rId2"/>
          <a:stretch>
            <a:fillRect/>
          </a:stretch>
        </p:blipFill>
        <p:spPr>
          <a:xfrm>
            <a:off x="3471086" y="2120900"/>
            <a:ext cx="5256177" cy="4051300"/>
          </a:xfrm>
          <a:prstGeom prst="rect">
            <a:avLst/>
          </a:prstGeom>
        </p:spPr>
      </p:pic>
      <p:pic>
        <p:nvPicPr>
          <p:cNvPr id="5" name="Picture 4"/>
          <p:cNvPicPr>
            <a:picLocks noChangeAspect="1"/>
          </p:cNvPicPr>
          <p:nvPr/>
        </p:nvPicPr>
        <p:blipFill>
          <a:blip r:embed="rId3"/>
          <a:stretch>
            <a:fillRect/>
          </a:stretch>
        </p:blipFill>
        <p:spPr>
          <a:xfrm>
            <a:off x="1825715" y="1813170"/>
            <a:ext cx="8953902" cy="4690661"/>
          </a:xfrm>
          <a:prstGeom prst="rect">
            <a:avLst/>
          </a:prstGeom>
        </p:spPr>
      </p:pic>
    </p:spTree>
    <p:extLst>
      <p:ext uri="{BB962C8B-B14F-4D97-AF65-F5344CB8AC3E}">
        <p14:creationId xmlns:p14="http://schemas.microsoft.com/office/powerpoint/2010/main" val="145902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kanarya</a:t>
            </a:r>
            <a:endParaRPr lang="en-US" dirty="0"/>
          </a:p>
        </p:txBody>
      </p:sp>
      <p:pic>
        <p:nvPicPr>
          <p:cNvPr id="4" name="Content Placeholder 3"/>
          <p:cNvPicPr>
            <a:picLocks noGrp="1" noChangeAspect="1"/>
          </p:cNvPicPr>
          <p:nvPr>
            <p:ph idx="1"/>
          </p:nvPr>
        </p:nvPicPr>
        <p:blipFill>
          <a:blip r:embed="rId2"/>
          <a:stretch>
            <a:fillRect/>
          </a:stretch>
        </p:blipFill>
        <p:spPr>
          <a:xfrm>
            <a:off x="1069848" y="2093976"/>
            <a:ext cx="9877194" cy="4281066"/>
          </a:xfrm>
          <a:prstGeom prst="rect">
            <a:avLst/>
          </a:prstGeom>
        </p:spPr>
      </p:pic>
    </p:spTree>
    <p:extLst>
      <p:ext uri="{BB962C8B-B14F-4D97-AF65-F5344CB8AC3E}">
        <p14:creationId xmlns:p14="http://schemas.microsoft.com/office/powerpoint/2010/main" val="329469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b</a:t>
            </a:r>
            <a:r>
              <a:rPr lang="en-US" dirty="0" err="1">
                <a:latin typeface="Times New Roman" panose="02020603050405020304" pitchFamily="18" charset="0"/>
                <a:cs typeface="Times New Roman" panose="02020603050405020304" pitchFamily="18" charset="0"/>
              </a:rPr>
              <a:t>ü</a:t>
            </a:r>
            <a:r>
              <a:rPr lang="en-US" dirty="0" err="1"/>
              <a:t>lb</a:t>
            </a:r>
            <a:r>
              <a:rPr lang="en-US" dirty="0" err="1">
                <a:latin typeface="Times New Roman" panose="02020603050405020304" pitchFamily="18" charset="0"/>
                <a:cs typeface="Times New Roman" panose="02020603050405020304" pitchFamily="18" charset="0"/>
              </a:rPr>
              <a:t>ü</a:t>
            </a:r>
            <a:r>
              <a:rPr lang="en-US" dirty="0" err="1"/>
              <a:t>l</a:t>
            </a:r>
            <a:endParaRPr lang="en-US" dirty="0"/>
          </a:p>
        </p:txBody>
      </p:sp>
      <p:pic>
        <p:nvPicPr>
          <p:cNvPr id="4" name="Content Placeholder 3"/>
          <p:cNvPicPr>
            <a:picLocks noGrp="1" noChangeAspect="1"/>
          </p:cNvPicPr>
          <p:nvPr>
            <p:ph idx="1"/>
          </p:nvPr>
        </p:nvPicPr>
        <p:blipFill>
          <a:blip r:embed="rId2"/>
          <a:stretch>
            <a:fillRect/>
          </a:stretch>
        </p:blipFill>
        <p:spPr>
          <a:xfrm>
            <a:off x="1069848" y="1656902"/>
            <a:ext cx="9068583" cy="4743898"/>
          </a:xfrm>
          <a:prstGeom prst="rect">
            <a:avLst/>
          </a:prstGeom>
        </p:spPr>
      </p:pic>
    </p:spTree>
    <p:extLst>
      <p:ext uri="{BB962C8B-B14F-4D97-AF65-F5344CB8AC3E}">
        <p14:creationId xmlns:p14="http://schemas.microsoft.com/office/powerpoint/2010/main" val="219141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err="1"/>
              <a:t>güvercin</a:t>
            </a:r>
            <a:endParaRPr lang="en-US" dirty="0"/>
          </a:p>
        </p:txBody>
      </p:sp>
      <p:pic>
        <p:nvPicPr>
          <p:cNvPr id="5" name="Content Placeholder 4"/>
          <p:cNvPicPr>
            <a:picLocks noGrp="1" noChangeAspect="1"/>
          </p:cNvPicPr>
          <p:nvPr>
            <p:ph idx="1"/>
          </p:nvPr>
        </p:nvPicPr>
        <p:blipFill>
          <a:blip r:embed="rId2"/>
          <a:stretch>
            <a:fillRect/>
          </a:stretch>
        </p:blipFill>
        <p:spPr>
          <a:xfrm>
            <a:off x="1069847" y="2093976"/>
            <a:ext cx="9619617" cy="3946216"/>
          </a:xfrm>
          <a:prstGeom prst="rect">
            <a:avLst/>
          </a:prstGeom>
        </p:spPr>
      </p:pic>
    </p:spTree>
    <p:extLst>
      <p:ext uri="{BB962C8B-B14F-4D97-AF65-F5344CB8AC3E}">
        <p14:creationId xmlns:p14="http://schemas.microsoft.com/office/powerpoint/2010/main" val="785334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ser</a:t>
            </a:r>
            <a:r>
              <a:rPr lang="en-US" dirty="0" err="1">
                <a:latin typeface="Times New Roman" panose="02020603050405020304" pitchFamily="18" charset="0"/>
                <a:cs typeface="Times New Roman" panose="02020603050405020304" pitchFamily="18" charset="0"/>
              </a:rPr>
              <a:t>çe</a:t>
            </a:r>
            <a:endParaRPr lang="en-US" dirty="0"/>
          </a:p>
        </p:txBody>
      </p:sp>
      <p:pic>
        <p:nvPicPr>
          <p:cNvPr id="4" name="Content Placeholder 3"/>
          <p:cNvPicPr>
            <a:picLocks noGrp="1" noChangeAspect="1"/>
          </p:cNvPicPr>
          <p:nvPr>
            <p:ph idx="1"/>
          </p:nvPr>
        </p:nvPicPr>
        <p:blipFill>
          <a:blip r:embed="rId2"/>
          <a:stretch>
            <a:fillRect/>
          </a:stretch>
        </p:blipFill>
        <p:spPr>
          <a:xfrm>
            <a:off x="762626" y="1940909"/>
            <a:ext cx="9656382" cy="3996252"/>
          </a:xfrm>
          <a:prstGeom prst="rect">
            <a:avLst/>
          </a:prstGeom>
        </p:spPr>
      </p:pic>
    </p:spTree>
    <p:extLst>
      <p:ext uri="{BB962C8B-B14F-4D97-AF65-F5344CB8AC3E}">
        <p14:creationId xmlns:p14="http://schemas.microsoft.com/office/powerpoint/2010/main" val="91645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leylek</a:t>
            </a:r>
            <a:endParaRPr lang="en-US" dirty="0"/>
          </a:p>
        </p:txBody>
      </p:sp>
      <p:pic>
        <p:nvPicPr>
          <p:cNvPr id="4" name="Content Placeholder 3"/>
          <p:cNvPicPr>
            <a:picLocks noGrp="1" noChangeAspect="1"/>
          </p:cNvPicPr>
          <p:nvPr>
            <p:ph idx="1"/>
          </p:nvPr>
        </p:nvPicPr>
        <p:blipFill>
          <a:blip r:embed="rId2"/>
          <a:stretch>
            <a:fillRect/>
          </a:stretch>
        </p:blipFill>
        <p:spPr>
          <a:xfrm>
            <a:off x="742115" y="1879349"/>
            <a:ext cx="10727990" cy="4697914"/>
          </a:xfrm>
          <a:prstGeom prst="rect">
            <a:avLst/>
          </a:prstGeom>
        </p:spPr>
      </p:pic>
    </p:spTree>
    <p:extLst>
      <p:ext uri="{BB962C8B-B14F-4D97-AF65-F5344CB8AC3E}">
        <p14:creationId xmlns:p14="http://schemas.microsoft.com/office/powerpoint/2010/main" val="27387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karga</a:t>
            </a:r>
            <a:endParaRPr lang="en-US" dirty="0"/>
          </a:p>
        </p:txBody>
      </p:sp>
      <p:pic>
        <p:nvPicPr>
          <p:cNvPr id="4" name="Content Placeholder 3"/>
          <p:cNvPicPr>
            <a:picLocks noGrp="1" noChangeAspect="1"/>
          </p:cNvPicPr>
          <p:nvPr>
            <p:ph idx="1"/>
          </p:nvPr>
        </p:nvPicPr>
        <p:blipFill>
          <a:blip r:embed="rId2"/>
          <a:stretch>
            <a:fillRect/>
          </a:stretch>
        </p:blipFill>
        <p:spPr>
          <a:xfrm>
            <a:off x="1069848" y="1944770"/>
            <a:ext cx="9918994" cy="4472071"/>
          </a:xfrm>
          <a:prstGeom prst="rect">
            <a:avLst/>
          </a:prstGeom>
        </p:spPr>
      </p:pic>
    </p:spTree>
    <p:extLst>
      <p:ext uri="{BB962C8B-B14F-4D97-AF65-F5344CB8AC3E}">
        <p14:creationId xmlns:p14="http://schemas.microsoft.com/office/powerpoint/2010/main" val="95214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tr-TR" dirty="0"/>
              <a:t>kartal</a:t>
            </a:r>
            <a:endParaRPr lang="el-GR" dirty="0"/>
          </a:p>
        </p:txBody>
      </p:sp>
      <p:sp>
        <p:nvSpPr>
          <p:cNvPr id="5" name="AutoShape 4" descr="data:image/jpeg;base64,/9j/4AAQSkZJRgABAQAAAQABAAD/2wCEAAkGBxQPDw8PDxIPEA8PDw8PDw8PDw8PDw8NFBEWFhQUFBQYHCggGBoxHBQUITEhJykrLi4uFx8zODMsNygtLisBCgoKDg0OGhAQFCwkICQsLCwsMCwsLCwsLCwsLCwsLywsLCwsLCwsLCwsLCwsLCwsLC0sLCwsLC0sNCwsLCwsLP/AABEIAMIBAwMBIgACEQEDEQH/xAAcAAACAwEBAQEAAAAAAAAAAAACAwABBAcFBgj/xAA6EAACAQMCBAQEBAQFBQEAAAABAgADERIEIQUTMUEGIlFhMkJxkQeBocEUI1KxcpLR8PEkM2Ki4UP/xAAaAQEBAAMBAQAAAAAAAAAAAAAAAQIDBAUG/8QAKBEBAAICAgICAQIHAAAAAAAAAAERAgMSMQQhQWETUYEiMnGhsdHw/9oADAMBAAIRAxEAPwD3FjVEUsas9dxmqIxRFrGpAYqxirBUximSVFsNzYDYXOw32hM4VkBNsyVHu4GVvsG+083XamhVSrpqrhc1amwJxYXFrg+vcGfJPxWtoANJxF2qaZiDouK0xnyqim9PnW7g2+ov13mvLKmURbpAEMTx+CcZGpSzYLXQA1EVgyEHpUpt89M9j+RsQRPVVpeyzgIwCJVowGSWUSYBLtAyl5TFbHaSAXgl4os0mCWi8pV4pLMlxd5YaKLFJALwS8tFiMAyi0AtLSWIwTKylXlRTQDCJgkyoAwSIRgEwFtFsIwmAxlQsiSXeVKPPWMWZ1eMWpMqRpWMUzKKkYtSKGwGMUzItSMWrFD4vxnrdDqVq0qz8jV0w2DMLHNRsD6ic50fGnRGQmqqOtmUMK1F/Zqb7WnZePcBoa5GWsgLWONQDzKexvOJcX4LU0VVqVYOhucHAJRx2sZx78com27XMdNug4q2nxejUKctrqAScSTvjfdR7fSdR8P+PEYIurKpkPLqARgT3FRR8P8Ai6eoE4jVFhfK5PpfY+4M3aSqXTl2y6+gBNu326zRjsnGW2cYyh+mKVUMAykMpFwykEEeoPeNznAuDcc1nCyGpZvpzu2mrhrD1t6HruOvvOpeGPGVDiC2Q8uuB59PUIzHqV/qHuP0nXhsxzaMscsX1ZqSuZMnMlhpt4sLaTUkziBITFFn5yuZEZSmeKLaeZK5kyc2Tmy0W1F4BefA/iKNTTNDW6R3VtPkHVSSpU2O6j4htaeQPxKqMtKolNSaYtqtPaxI/rpvfp7TCcoialamenVC8HOeRwPjlLW0RWoNcdGU/EjejCegWmcIfnJnM+cmcUhxeCXis4BeKWzi8EmLylZS0ljJgMYJeLZoBXlxJeVA8dakYKkwq8YHmymFtoqRi1JhDxivLRbctWMFSYVqRgqSUttgqTLxTQU9VTalWUMrAi/zLcdVPYyw8LOScbHFPEfhuvombmKWpZYpXG6OO1/QzydM4Vr2OQBt7P8AKZ37VUlq03puAVdSpBFxuJwviOmbT1qlNgUqIWS/yspuL79jPO36eE3HTq158u3t6LjNV6QFQcxN1ZQ3mS1hkB+Y6xGq4aVbKk9nXzIyXU3tcWbsf9J5WiZmcug848xRB8SAC9h36XIjBxRqZASxp3V8bWt6gHrOb3Eui4mPb7nwv+JZR1oa0MU2UVzbmIe/MAG4v3tf6zqVHUBlVlIZWAKspuCD0IM/PHFafMUahUAFQAkhg1vT6HY3n1X4ZeKzSYaGu38tyeQzH4Kn9F/Q9vf6zs0b7njk5duuvcOxCrKatMPNgmrO3i0W2NVgGrMhqQeZFJbyvE3HammyXlOaT0z/ANRSZTUpObi+BFjbY9Z8JU8Va4KTS1HOpL8XkpLWUdrllO/3nRuJMnKc1SBTVWZmPyqBuZzfivB0dz/C5LXXzYO3IqBCLhrVCtwR3W4mnZE/qzx/ofo/xGqrdNQq16Z2YMopVQO/TymeJxbR06rmvoSOWd2p/BVpHvdb7j3Eypo2Jyro7AnexCnb2tNLKKS5U1awawZlsU2uQzbX+wnPOcz6lujD5grw/wAYqcP1ArU91NlrUr7OncfX0nbtBxBK9JK1M5I6hlP7H3nEqmudvMxUg7KSAwHse4B9dxPpvAPHTRqHT1QUo1jlSdvKqVbfCe2++/sPWbNOdepY7MfmHT85WcQGl3nXTQdnKLRV5LwDylF4BaLZ4DC8AvFF4BeKU3OSIykih4QeGHmZWhhpsppag8MVJkDQg0UW2rUhipMQeGHlpbbRUhipMQaGrwW2CpPG4/4eo65qb1QcqYIupxLL1AJ+v9zN+cvOY5YRlFSsZzHTh2rp8uo67go7LboVIJFrzOJ0Lx14aNQnV6dbv/8AtTXqwHzqO59Zz4i3Xr7zx9uudeVS7sM4yi4ehpNcVpmmf+2LmwK5ZHoVBHWXV05INS1iDZihGIe1wQRt9bTDpz5hfpcX/wAPf9J6C6sIrinny3YFkaxHKvtuPm95pbo9x7dN8D+Jv4qnyK5tqqIs17XqoNsh7+s+qznD2qNRqU69I4vTCNTa2xFtgf1BvOq8A42usoLVSwPw1EvulTuP9Paep423nFT2492HCXtZyZTPzJM51U02DirU+RW5/wD2eU/N6n+Xicum/Sc8q8WBpGlV0tbVacX/AIerWT+bRTsBUQHpe/5T67xPxLlUgmLuKuYqYItVqenUedwjEAndQLm12/I870eqam4ek9dDfytZQ1/yJtOLypiZp0aY+W13oG3KbXJsPIyLUCnuAwYe3yzOdTWpEim1VVqGxNRSSxAHVeh2tsfabRqqlSzVHd/TN2BuevQiQ4rllbmdbG9re/f9e05Jl0xDDpqgZnLJSL7MFA5as1tyEHQm99vSHqtOD5qlNgpXYZkqt+6j9iRI3EeVsoU2v6uf8x3/AFnmVdVV1DilSzdnNgqkknfp9JIn36JiIj2+5/C/iVRxXoOS1KkEKE38pJIKj0GwNp94XnzfhHgo0OnCE3q1LPWPbK2yj2E9s1J6uvGYxi3BlMTPpozgl4jmQTUmfFLaC8AtEl4JqRSWYWgloovBLy0WZlJEZyRSW8cQhIqwwJkwRRDAkAhqIFQxJaEBAsQhKtLAgWDLkEkCHcWPTofpOQ+J+FfwmpekDdSOYnrgxNgfedftPnfGXh/+LpcymP59IHAbedepU+/pOfytXPD13Dbpz45e3LQZoVgV3J8ptjb5T3v9ZmIh0msfbe/uO88h3w9fTnOjZzupxFwx2tsfSM4DxdtDqsrHA2Sunqv9QHqOs8tNQRuCwCtcC4Bsf+BGVVLWqi5zJU3Pvbftbf6S4ZTjPKDKIyinaaVYOquhDKwDKw3BU9CIjiXEk01JqtU2Ve3dm7ADuZ8R4D8RCmw0dZhgx/kOTsjk/AT6Ht7/AFi/xD1YqahKauxFIEMmwQVO9vU2Iv6T1Z8iPx847cMap58ZZeMeJG1dQMqKmIxQ3Yvhe5B3tvYfaL0ys5ydiQBbJje/oLmYtDpr7n4R8VhcAe/2i+Ja3zEJa3bYjb2vvPOyznKbl3RjGMN+p4nhYAIcfhO7D/e88yvq8jl8LHuvQGY2qf8APWUCSQBuSbAAbknoLTEmW3TJU1NRKNIZOxsLencn0HvOpeG+A09FTsLNWYfzKttyfRfRZl8H+Hho6WTj/qKoBqHrgvZB+/vPobT0vH0cI5Zd/wCHFt2zlNR0LKUWg2lWnU0iLyspVpUAsoJaVKgQmAWlmAZBMpIMkDGphAxSmMBhDFjViQYYaUNEIRQaEDAaDCEWIQgHCtABhBoBYyCDlKygcw8e8G/h9RzUFqWoJYW6LV+Zf3/M+k+YnauMcOXV0HoPtkPK1rlKg+Fh/v1nKdfwh6VTUU2ADULXxviU/qF+x2P5zy/J0TjlcdS7dWy4qXnL/aepwom7qCpXHIoTswt0APft9bTyZr4dUxqg9b3HX16H72nI3xPtv1nCshnSxs5FqfQ5W6Anb129p5R1DZXYlj0Ja5P3nuUa5rNWIKJ5Fe1wq3Udh/V7d7zx9dUzYva1z36k95ImemWUR3B1fiBIVU8i2GQvfJx3IMyspJuYfDNGdRWpUE2aq4QGzEAnuQN7TvnAPwV0x09M6xqp1BT+ZyKtqYa5sy3W/QrsfSZxMfLB+fWW0+w/Dng/NqtqnHkoHGnfo1Yjr+QP3InQuPfgRcFtDqzfe1LVpcE9hzEG3+UyuF+Fq3C9NToahRkC7M6HKmWZidj9LDe3SdHjY4zs9tW2ZjFoLSZQCYJaeo4jC0omLylZShl5RaLvKvAZlKJgXlEwiyYBaQmLJgFlKiyZIGNTGAxaiGJFMBhAxYMINKhohrFK0asBqiGBAUxgMKkqXLEgq0vGXeTKBYEVr9IK9GrRbYVabISOouNj+8aGhXiYv0senEeKcMqaWoadZSrb2PyuoNslPcROnVmYKouxsF6Df6zrXinhtDUUl/iGNMU2LK6459N1Fwb39PYTmNakiu4p5YZtjnbMIDsDbvPI36fx5du7Vnzg3Tg2ttYC5P8AUR9faYNW9ztDrVLCwt7bdRMhM0Nsz8Op/gGifxmoqMDklJd2RGpKC1xuRcPddrHsfSdp1fiCnzFCurEHcK4Nx6bT8veGPE1Th/O5Yy5yhTc2xIOx6e5m6j4sJqZuz3PcgED7GYZxM9MsJiO3fvFHF9Q1LLRuV8pJO11I381twNiNt55nDtRrdXp6R1LUajFGBanTbz1MrBWA26bkgADefCeHtfqNRm1OtZFspexKluth69rz6/gOsqaYk53ZhYlRgGP/AJi5DfXqPXtMMtXlY489cf7/AGZc9MzxyecwO9xY36entBImlEJF26sWY/Ukn95DTn0OvKZwicu6h5WeMRlMR0yWktNOEmAmdsaZbS8ZqFMSES2UylZWM0ESwsJTIywCs2MkDlyWUx4y5q5UkWU8tVl2hgSyJLUu0gWFjDVZlaAAjlMq0omENvLziLyXgP5khqzOTJeA81JXMibyXgPDwhUgaag1RsKas7H5UUsfsJ9FoOA06Ry1tSmGG40iVFNVz2DkGyj9Zr2bcNcXlLPDXlnPqHOfFj5XsTkqhUGJIVz1a/0PafFajSshBuBl0yYZHsTb0n2v4m8RrVNavNSlRWiAlBKBFlT5bWAJ/OfFcU1N8RuWF8ie97f/AH7zx9mfPLk9LHGMcaefWO5/bpFyGSYMUm7g3DW1VdKKfMfM1tkQfEx/L9phnRfw90YTTtX+es5W/pTTa33uftN2jX+TOmGzPjjb67h+nShSSlSGKU1so/uT7nrNPMmTOWHnsU4OTYKknMmTOXnFLbSTKvEZyZwW0gwSYnOVnBbQDLvM2cnMgtoJlXmbmQTVkW2rKSY+bJJRbMphgxCtGBoDYQiwZYMqCIlYwpdpQq0mMYRJKxosrBtHWh6aoabhwFa3yuMlMkzNeliPZui4TUqnYYj1a97eygEn7WnsJwalQsavnO1g7dT6ctD/AHf8ohfEbAW5YA9EYqPy2gHiiDFhcv5rgggLf33nlb8/MnrGo+vbv1Y+NHc3P2ZxfiNVEFGkDTDXIpoq0xj08wWwP53M+U1tOruRs1ja/S9tp9DqeKZMBvhtkQLMfpfp9Zl/iEs5IYv0p2sERf1JM4Y8XyMpvjP7uqd+mIrk5x4k01emab6gfGTdyb3YdRPmNS92M+6/ETiN6en04UAKWrMQSSTbBb+27bT4Azbwyx/hy7apyjL3j0kk6RreD6bT6d6/IQtTpZWORBYjbrfuZzg77/26CbtumddRMtWGyM+lTqfg+nhoaAPcO3+Z2InMtJp2q1EpoLs7BV+p/adf0lAUqaU1+GmioPoBadHhY+5yafIn1EH3l3giS89FyjvJlAvKvAaGl5RN5d4DcpWUXeS8KZlBLQC0EtAMtBLQC0EmQMzkicpIClaGrRQEITGGR4aEGiAYYMqNCtDDTODDBgOvKi7y7yg4V4u8u8IIiARCvJAWRJaHKlRzjxpXy1dReyKiD6Y3P6sZ53h3Rc7V0aZF1zDOP/BfMb+20+m4v4fOo1dci6iyOD63FmH6T69/CVDT0OGV6SFauDAkfFWqnIZt9d7D0A9J42z+HbE59TlT0cI5YTGPcQ8rxejNoqwS3RS1yB5AwJnLiLD6/wBp1nj6K2lrh74imzHHr5d9vtOc8N4W2pQ44oKQYs73s248q23Zt+gm7zv5on6avGi4p9D4A4Vs2qcetOlf/wB2/b7z7WYeD0BS09GmvRaai9iLtbzGx97zbO7ThGGERDm2Tyym1ypLyXm1gqS8hMq8CEyryGSBLyrySjAhMq8qVAu8G8hMAwq7yQZJFEBCxig8IPMGRgEICAGhAyoYBCtFhoQaAYlwbwgYF2lSXlGVF3kygGVKgwZcAQhAIKL37kAE+w/5M9DXVF1FBtLkQ1Olp61NkazJVpKztYjo1gbfSYBANPdyCQXUKbEjYX9N7+YicfmeN+fGI/SbdXjb/wAUz9+nnU9W9atU0+rpp5qeauCCldAwDMV+Xqu31lcT5dFTQ06qzUxeo6Mq06NK/m3vuSR+YB9Zs0Wnxwd7NW5aozG5FhuQB2F/vM+o0JNJqShEV1xqNbJiuNiQANzb1mGzx8ssIwiaj+/1FrhuiMpymPf/AFzRPBNaHL09vLYj3Fhf9TPWtPF4ZSprqXWjbBKFNdr2sNgfc9fsZ7Vpu8W418Z+JmGvyKnO4+alVpVoUlp0tALSWh2kxiyi7SiI7GVjFlE2lWjsZRWLKItKIjSsExMrRREoiGTKJk5LQLSoUkgyhoQaZleMDSLbQGhhpmDQw8DSGhBogNCDSoeDDBiA8NWgOBlwAYYMCESgsKWIsDjLEK0u0tpShLAkkJktUlXgM8rKVF0qQUsQN3OTEkksfcn/AGIy8XlJlJEUtmSRRqSuZKh15AZn5svmwNF5LzPzZObItnFoDNA5kouIF5SiYpqkE1IoEzQWMUakBnhULyRRMkDMsYskkAhDEkkgMQxKkgHDWSSWEk5YwSSQLhSSSApBLkgDAYySSwFmXJJMkXBMkkIFpUkkAJJUkC4JlyQqh0lGSSQAJDKkhQNAMkkigkkkgf/Z">
            <a:hlinkClick r:id="rId2"/>
          </p:cNvPr>
          <p:cNvSpPr>
            <a:spLocks noChangeAspect="1" noChangeArrowheads="1"/>
          </p:cNvSpPr>
          <p:nvPr/>
        </p:nvSpPr>
        <p:spPr bwMode="auto">
          <a:xfrm>
            <a:off x="7738329" y="539262"/>
            <a:ext cx="3652838" cy="1371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8162" y="2223720"/>
            <a:ext cx="7843715" cy="3848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789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kelebek</a:t>
            </a:r>
            <a:endParaRPr lang="el-GR"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003" y="2359025"/>
            <a:ext cx="7532565" cy="3291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147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beslemek</a:t>
            </a:r>
            <a:endParaRPr lang="en-US" dirty="0"/>
          </a:p>
        </p:txBody>
      </p:sp>
      <p:pic>
        <p:nvPicPr>
          <p:cNvPr id="4" name="Content Placeholder 3"/>
          <p:cNvPicPr>
            <a:picLocks noGrp="1" noChangeAspect="1"/>
          </p:cNvPicPr>
          <p:nvPr>
            <p:ph idx="1"/>
          </p:nvPr>
        </p:nvPicPr>
        <p:blipFill>
          <a:blip r:embed="rId2"/>
          <a:stretch>
            <a:fillRect/>
          </a:stretch>
        </p:blipFill>
        <p:spPr>
          <a:xfrm>
            <a:off x="419793" y="1660256"/>
            <a:ext cx="10708455" cy="4379936"/>
          </a:xfrm>
          <a:prstGeom prst="rect">
            <a:avLst/>
          </a:prstGeom>
        </p:spPr>
      </p:pic>
    </p:spTree>
    <p:extLst>
      <p:ext uri="{BB962C8B-B14F-4D97-AF65-F5344CB8AC3E}">
        <p14:creationId xmlns:p14="http://schemas.microsoft.com/office/powerpoint/2010/main" val="411123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avlamak</a:t>
            </a:r>
            <a:endParaRPr lang="en-US" dirty="0"/>
          </a:p>
        </p:txBody>
      </p:sp>
      <p:pic>
        <p:nvPicPr>
          <p:cNvPr id="3" name="Picture 2"/>
          <p:cNvPicPr>
            <a:picLocks noChangeAspect="1"/>
          </p:cNvPicPr>
          <p:nvPr/>
        </p:nvPicPr>
        <p:blipFill>
          <a:blip r:embed="rId2"/>
          <a:stretch>
            <a:fillRect/>
          </a:stretch>
        </p:blipFill>
        <p:spPr>
          <a:xfrm>
            <a:off x="1460583" y="2093976"/>
            <a:ext cx="9335754" cy="2752725"/>
          </a:xfrm>
          <a:prstGeom prst="rect">
            <a:avLst/>
          </a:prstGeom>
        </p:spPr>
      </p:pic>
    </p:spTree>
    <p:extLst>
      <p:ext uri="{BB962C8B-B14F-4D97-AF65-F5344CB8AC3E}">
        <p14:creationId xmlns:p14="http://schemas.microsoft.com/office/powerpoint/2010/main" val="154135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kaplumba</a:t>
            </a:r>
            <a:r>
              <a:rPr lang="en-US" dirty="0" err="1">
                <a:latin typeface="Times New Roman" panose="02020603050405020304" pitchFamily="18" charset="0"/>
                <a:cs typeface="Times New Roman" panose="02020603050405020304" pitchFamily="18" charset="0"/>
              </a:rPr>
              <a:t>ğa</a:t>
            </a:r>
            <a:endParaRPr lang="en-US" dirty="0"/>
          </a:p>
        </p:txBody>
      </p:sp>
      <p:pic>
        <p:nvPicPr>
          <p:cNvPr id="5" name="Content Placeholder 4"/>
          <p:cNvPicPr>
            <a:picLocks noGrp="1" noChangeAspect="1"/>
          </p:cNvPicPr>
          <p:nvPr>
            <p:ph idx="1"/>
          </p:nvPr>
        </p:nvPicPr>
        <p:blipFill>
          <a:blip r:embed="rId2"/>
          <a:stretch>
            <a:fillRect/>
          </a:stretch>
        </p:blipFill>
        <p:spPr>
          <a:xfrm>
            <a:off x="922672" y="1762348"/>
            <a:ext cx="9895582" cy="4458147"/>
          </a:xfrm>
          <a:prstGeom prst="rect">
            <a:avLst/>
          </a:prstGeom>
        </p:spPr>
      </p:pic>
    </p:spTree>
    <p:extLst>
      <p:ext uri="{BB962C8B-B14F-4D97-AF65-F5344CB8AC3E}">
        <p14:creationId xmlns:p14="http://schemas.microsoft.com/office/powerpoint/2010/main" val="9419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havlamak</a:t>
            </a:r>
            <a:endParaRPr lang="en-US" dirty="0"/>
          </a:p>
        </p:txBody>
      </p:sp>
      <p:pic>
        <p:nvPicPr>
          <p:cNvPr id="4" name="Content Placeholder 3"/>
          <p:cNvPicPr>
            <a:picLocks noGrp="1" noChangeAspect="1"/>
          </p:cNvPicPr>
          <p:nvPr>
            <p:ph idx="1"/>
          </p:nvPr>
        </p:nvPicPr>
        <p:blipFill>
          <a:blip r:embed="rId2"/>
          <a:stretch>
            <a:fillRect/>
          </a:stretch>
        </p:blipFill>
        <p:spPr>
          <a:xfrm>
            <a:off x="742099" y="2093976"/>
            <a:ext cx="10488277" cy="3946216"/>
          </a:xfrm>
          <a:prstGeom prst="rect">
            <a:avLst/>
          </a:prstGeom>
        </p:spPr>
      </p:pic>
    </p:spTree>
    <p:extLst>
      <p:ext uri="{BB962C8B-B14F-4D97-AF65-F5344CB8AC3E}">
        <p14:creationId xmlns:p14="http://schemas.microsoft.com/office/powerpoint/2010/main" val="222861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atlamak</a:t>
            </a:r>
            <a:endParaRPr lang="en-US" dirty="0"/>
          </a:p>
        </p:txBody>
      </p:sp>
      <p:pic>
        <p:nvPicPr>
          <p:cNvPr id="4" name="Content Placeholder 3"/>
          <p:cNvPicPr>
            <a:picLocks noGrp="1" noChangeAspect="1"/>
          </p:cNvPicPr>
          <p:nvPr>
            <p:ph idx="1"/>
          </p:nvPr>
        </p:nvPicPr>
        <p:blipFill>
          <a:blip r:embed="rId2"/>
          <a:stretch>
            <a:fillRect/>
          </a:stretch>
        </p:blipFill>
        <p:spPr>
          <a:xfrm>
            <a:off x="934277" y="2093976"/>
            <a:ext cx="10193971" cy="3662880"/>
          </a:xfrm>
          <a:prstGeom prst="rect">
            <a:avLst/>
          </a:prstGeom>
        </p:spPr>
      </p:pic>
    </p:spTree>
    <p:extLst>
      <p:ext uri="{BB962C8B-B14F-4D97-AF65-F5344CB8AC3E}">
        <p14:creationId xmlns:p14="http://schemas.microsoft.com/office/powerpoint/2010/main" val="129637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Times New Roman" panose="02020603050405020304" pitchFamily="18" charset="0"/>
                <a:cs typeface="Times New Roman" panose="02020603050405020304" pitchFamily="18" charset="0"/>
              </a:rPr>
              <a:t>ötmek</a:t>
            </a:r>
            <a:endParaRPr lang="en-US" dirty="0"/>
          </a:p>
        </p:txBody>
      </p:sp>
      <p:pic>
        <p:nvPicPr>
          <p:cNvPr id="4" name="Content Placeholder 3"/>
          <p:cNvPicPr>
            <a:picLocks noGrp="1" noChangeAspect="1"/>
          </p:cNvPicPr>
          <p:nvPr>
            <p:ph idx="1"/>
          </p:nvPr>
        </p:nvPicPr>
        <p:blipFill>
          <a:blip r:embed="rId2"/>
          <a:stretch>
            <a:fillRect/>
          </a:stretch>
        </p:blipFill>
        <p:spPr>
          <a:xfrm>
            <a:off x="858211" y="1943055"/>
            <a:ext cx="9174431" cy="3736528"/>
          </a:xfrm>
          <a:prstGeom prst="rect">
            <a:avLst/>
          </a:prstGeom>
        </p:spPr>
      </p:pic>
    </p:spTree>
    <p:extLst>
      <p:ext uri="{BB962C8B-B14F-4D97-AF65-F5344CB8AC3E}">
        <p14:creationId xmlns:p14="http://schemas.microsoft.com/office/powerpoint/2010/main" val="25124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par</a:t>
            </a:r>
            <a:r>
              <a:rPr lang="en-US" dirty="0" err="1">
                <a:latin typeface="Times New Roman" panose="02020603050405020304" pitchFamily="18" charset="0"/>
                <a:cs typeface="Times New Roman" panose="02020603050405020304" pitchFamily="18" charset="0"/>
              </a:rPr>
              <a:t>çalamak</a:t>
            </a:r>
            <a:endParaRPr lang="en-US" dirty="0"/>
          </a:p>
        </p:txBody>
      </p:sp>
      <p:pic>
        <p:nvPicPr>
          <p:cNvPr id="4" name="Content Placeholder 3"/>
          <p:cNvPicPr>
            <a:picLocks noGrp="1" noChangeAspect="1"/>
          </p:cNvPicPr>
          <p:nvPr>
            <p:ph idx="1"/>
          </p:nvPr>
        </p:nvPicPr>
        <p:blipFill>
          <a:blip r:embed="rId2"/>
          <a:stretch>
            <a:fillRect/>
          </a:stretch>
        </p:blipFill>
        <p:spPr>
          <a:xfrm>
            <a:off x="874712" y="2093976"/>
            <a:ext cx="10253536" cy="2381250"/>
          </a:xfrm>
          <a:prstGeom prst="rect">
            <a:avLst/>
          </a:prstGeom>
        </p:spPr>
      </p:pic>
    </p:spTree>
    <p:extLst>
      <p:ext uri="{BB962C8B-B14F-4D97-AF65-F5344CB8AC3E}">
        <p14:creationId xmlns:p14="http://schemas.microsoft.com/office/powerpoint/2010/main" val="276510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sald</a:t>
            </a:r>
            <a:r>
              <a:rPr lang="en-US" dirty="0" err="1">
                <a:latin typeface="Times New Roman" panose="02020603050405020304" pitchFamily="18" charset="0"/>
                <a:cs typeface="Times New Roman" panose="02020603050405020304" pitchFamily="18" charset="0"/>
              </a:rPr>
              <a:t>ırmak</a:t>
            </a:r>
            <a:endParaRPr lang="en-US" dirty="0"/>
          </a:p>
        </p:txBody>
      </p:sp>
      <p:pic>
        <p:nvPicPr>
          <p:cNvPr id="4" name="Content Placeholder 3"/>
          <p:cNvPicPr>
            <a:picLocks noGrp="1" noChangeAspect="1"/>
          </p:cNvPicPr>
          <p:nvPr>
            <p:ph idx="1"/>
          </p:nvPr>
        </p:nvPicPr>
        <p:blipFill>
          <a:blip r:embed="rId2"/>
          <a:stretch>
            <a:fillRect/>
          </a:stretch>
        </p:blipFill>
        <p:spPr>
          <a:xfrm>
            <a:off x="779664" y="1870678"/>
            <a:ext cx="9690860" cy="3924815"/>
          </a:xfrm>
          <a:prstGeom prst="rect">
            <a:avLst/>
          </a:prstGeom>
        </p:spPr>
      </p:pic>
    </p:spTree>
    <p:extLst>
      <p:ext uri="{BB962C8B-B14F-4D97-AF65-F5344CB8AC3E}">
        <p14:creationId xmlns:p14="http://schemas.microsoft.com/office/powerpoint/2010/main" val="195433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savunmak</a:t>
            </a:r>
            <a:endParaRPr lang="en-US" dirty="0"/>
          </a:p>
        </p:txBody>
      </p:sp>
      <p:pic>
        <p:nvPicPr>
          <p:cNvPr id="4" name="Content Placeholder 3"/>
          <p:cNvPicPr>
            <a:picLocks noGrp="1" noChangeAspect="1"/>
          </p:cNvPicPr>
          <p:nvPr>
            <p:ph idx="1"/>
          </p:nvPr>
        </p:nvPicPr>
        <p:blipFill>
          <a:blip r:embed="rId2"/>
          <a:stretch>
            <a:fillRect/>
          </a:stretch>
        </p:blipFill>
        <p:spPr>
          <a:xfrm>
            <a:off x="1069847" y="2093976"/>
            <a:ext cx="9840221" cy="3418182"/>
          </a:xfrm>
          <a:prstGeom prst="rect">
            <a:avLst/>
          </a:prstGeom>
        </p:spPr>
      </p:pic>
    </p:spTree>
    <p:extLst>
      <p:ext uri="{BB962C8B-B14F-4D97-AF65-F5344CB8AC3E}">
        <p14:creationId xmlns:p14="http://schemas.microsoft.com/office/powerpoint/2010/main" val="399628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a:t>
            </a:r>
            <a:r>
              <a:rPr lang="en-US" dirty="0" err="1">
                <a:latin typeface="Times New Roman" panose="02020603050405020304" pitchFamily="18" charset="0"/>
                <a:cs typeface="Times New Roman" panose="02020603050405020304" pitchFamily="18" charset="0"/>
              </a:rPr>
              <a:t>ırmanmak</a:t>
            </a:r>
            <a:endParaRPr lang="en-US" dirty="0"/>
          </a:p>
        </p:txBody>
      </p:sp>
      <p:pic>
        <p:nvPicPr>
          <p:cNvPr id="4" name="Content Placeholder 3"/>
          <p:cNvPicPr>
            <a:picLocks noGrp="1" noChangeAspect="1"/>
          </p:cNvPicPr>
          <p:nvPr>
            <p:ph idx="1"/>
          </p:nvPr>
        </p:nvPicPr>
        <p:blipFill>
          <a:blip r:embed="rId2"/>
          <a:stretch>
            <a:fillRect/>
          </a:stretch>
        </p:blipFill>
        <p:spPr>
          <a:xfrm>
            <a:off x="637191" y="2093975"/>
            <a:ext cx="10734853" cy="4203793"/>
          </a:xfrm>
          <a:prstGeom prst="rect">
            <a:avLst/>
          </a:prstGeom>
        </p:spPr>
      </p:pic>
    </p:spTree>
    <p:extLst>
      <p:ext uri="{BB962C8B-B14F-4D97-AF65-F5344CB8AC3E}">
        <p14:creationId xmlns:p14="http://schemas.microsoft.com/office/powerpoint/2010/main" val="121621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ulumak</a:t>
            </a:r>
            <a:endParaRPr lang="en-US" dirty="0"/>
          </a:p>
        </p:txBody>
      </p:sp>
      <p:pic>
        <p:nvPicPr>
          <p:cNvPr id="4" name="Content Placeholder 3"/>
          <p:cNvPicPr>
            <a:picLocks noGrp="1" noChangeAspect="1"/>
          </p:cNvPicPr>
          <p:nvPr>
            <p:ph idx="1"/>
          </p:nvPr>
        </p:nvPicPr>
        <p:blipFill>
          <a:blip r:embed="rId2"/>
          <a:stretch>
            <a:fillRect/>
          </a:stretch>
        </p:blipFill>
        <p:spPr>
          <a:xfrm>
            <a:off x="640551" y="1712978"/>
            <a:ext cx="9314817" cy="4687822"/>
          </a:xfrm>
          <a:prstGeom prst="rect">
            <a:avLst/>
          </a:prstGeom>
        </p:spPr>
      </p:pic>
    </p:spTree>
    <p:extLst>
      <p:ext uri="{BB962C8B-B14F-4D97-AF65-F5344CB8AC3E}">
        <p14:creationId xmlns:p14="http://schemas.microsoft.com/office/powerpoint/2010/main" val="141046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miyavlamak</a:t>
            </a:r>
            <a:endParaRPr lang="en-US" dirty="0"/>
          </a:p>
        </p:txBody>
      </p:sp>
      <p:pic>
        <p:nvPicPr>
          <p:cNvPr id="4" name="Content Placeholder 3"/>
          <p:cNvPicPr>
            <a:picLocks noGrp="1" noChangeAspect="1"/>
          </p:cNvPicPr>
          <p:nvPr>
            <p:ph idx="1"/>
          </p:nvPr>
        </p:nvPicPr>
        <p:blipFill>
          <a:blip r:embed="rId2"/>
          <a:stretch>
            <a:fillRect/>
          </a:stretch>
        </p:blipFill>
        <p:spPr>
          <a:xfrm>
            <a:off x="773634" y="1728675"/>
            <a:ext cx="10354614" cy="4427426"/>
          </a:xfrm>
          <a:prstGeom prst="rect">
            <a:avLst/>
          </a:prstGeom>
        </p:spPr>
      </p:pic>
    </p:spTree>
    <p:extLst>
      <p:ext uri="{BB962C8B-B14F-4D97-AF65-F5344CB8AC3E}">
        <p14:creationId xmlns:p14="http://schemas.microsoft.com/office/powerpoint/2010/main" val="147063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melemek</a:t>
            </a:r>
            <a:endParaRPr lang="en-US" dirty="0"/>
          </a:p>
        </p:txBody>
      </p:sp>
      <p:pic>
        <p:nvPicPr>
          <p:cNvPr id="4" name="Content Placeholder 3"/>
          <p:cNvPicPr>
            <a:picLocks noGrp="1" noChangeAspect="1"/>
          </p:cNvPicPr>
          <p:nvPr>
            <p:ph idx="1"/>
          </p:nvPr>
        </p:nvPicPr>
        <p:blipFill>
          <a:blip r:embed="rId2"/>
          <a:stretch>
            <a:fillRect/>
          </a:stretch>
        </p:blipFill>
        <p:spPr>
          <a:xfrm>
            <a:off x="1069847" y="1957946"/>
            <a:ext cx="8821127" cy="4442854"/>
          </a:xfrm>
          <a:prstGeom prst="rect">
            <a:avLst/>
          </a:prstGeom>
        </p:spPr>
      </p:pic>
    </p:spTree>
    <p:extLst>
      <p:ext uri="{BB962C8B-B14F-4D97-AF65-F5344CB8AC3E}">
        <p14:creationId xmlns:p14="http://schemas.microsoft.com/office/powerpoint/2010/main" val="388299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0" dirty="0"/>
              <a:t>at</a:t>
            </a:r>
            <a:endParaRPr lang="en-US" dirty="0"/>
          </a:p>
        </p:txBody>
      </p:sp>
      <p:pic>
        <p:nvPicPr>
          <p:cNvPr id="4" name="Content Placeholder 3"/>
          <p:cNvPicPr>
            <a:picLocks noGrp="1" noChangeAspect="1"/>
          </p:cNvPicPr>
          <p:nvPr>
            <p:ph idx="1"/>
          </p:nvPr>
        </p:nvPicPr>
        <p:blipFill>
          <a:blip r:embed="rId2"/>
          <a:stretch>
            <a:fillRect/>
          </a:stretch>
        </p:blipFill>
        <p:spPr>
          <a:xfrm>
            <a:off x="3398308" y="2120900"/>
            <a:ext cx="5401733" cy="4051300"/>
          </a:xfrm>
          <a:prstGeom prst="rect">
            <a:avLst/>
          </a:prstGeom>
        </p:spPr>
      </p:pic>
    </p:spTree>
    <p:extLst>
      <p:ext uri="{BB962C8B-B14F-4D97-AF65-F5344CB8AC3E}">
        <p14:creationId xmlns:p14="http://schemas.microsoft.com/office/powerpoint/2010/main" val="150452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a:t>
            </a:r>
            <a:r>
              <a:rPr lang="en-US" dirty="0" err="1">
                <a:latin typeface="Times New Roman" panose="02020603050405020304" pitchFamily="18" charset="0"/>
                <a:cs typeface="Times New Roman" panose="02020603050405020304" pitchFamily="18" charset="0"/>
              </a:rPr>
              <a:t>ızıldamak</a:t>
            </a:r>
            <a:endParaRPr lang="en-US" dirty="0"/>
          </a:p>
        </p:txBody>
      </p:sp>
      <p:pic>
        <p:nvPicPr>
          <p:cNvPr id="4" name="Content Placeholder 3"/>
          <p:cNvPicPr>
            <a:picLocks noGrp="1" noChangeAspect="1"/>
          </p:cNvPicPr>
          <p:nvPr>
            <p:ph idx="1"/>
          </p:nvPr>
        </p:nvPicPr>
        <p:blipFill>
          <a:blip r:embed="rId2"/>
          <a:stretch>
            <a:fillRect/>
          </a:stretch>
        </p:blipFill>
        <p:spPr>
          <a:xfrm>
            <a:off x="484792" y="1852501"/>
            <a:ext cx="9419062" cy="3530867"/>
          </a:xfrm>
          <a:prstGeom prst="rect">
            <a:avLst/>
          </a:prstGeom>
        </p:spPr>
      </p:pic>
    </p:spTree>
    <p:extLst>
      <p:ext uri="{BB962C8B-B14F-4D97-AF65-F5344CB8AC3E}">
        <p14:creationId xmlns:p14="http://schemas.microsoft.com/office/powerpoint/2010/main" val="328162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an</a:t>
            </a:r>
            <a:r>
              <a:rPr lang="en-US" dirty="0" err="1">
                <a:latin typeface="Times New Roman" panose="02020603050405020304" pitchFamily="18" charset="0"/>
                <a:cs typeface="Times New Roman" panose="02020603050405020304" pitchFamily="18" charset="0"/>
              </a:rPr>
              <a:t>ırmak</a:t>
            </a:r>
            <a:endParaRPr lang="en-US" dirty="0"/>
          </a:p>
        </p:txBody>
      </p:sp>
      <p:pic>
        <p:nvPicPr>
          <p:cNvPr id="4" name="Content Placeholder 3"/>
          <p:cNvPicPr>
            <a:picLocks noGrp="1" noChangeAspect="1"/>
          </p:cNvPicPr>
          <p:nvPr>
            <p:ph idx="1"/>
          </p:nvPr>
        </p:nvPicPr>
        <p:blipFill>
          <a:blip r:embed="rId2"/>
          <a:stretch>
            <a:fillRect/>
          </a:stretch>
        </p:blipFill>
        <p:spPr>
          <a:xfrm>
            <a:off x="823130" y="2093976"/>
            <a:ext cx="10123912" cy="3559849"/>
          </a:xfrm>
          <a:prstGeom prst="rect">
            <a:avLst/>
          </a:prstGeom>
        </p:spPr>
      </p:pic>
    </p:spTree>
    <p:extLst>
      <p:ext uri="{BB962C8B-B14F-4D97-AF65-F5344CB8AC3E}">
        <p14:creationId xmlns:p14="http://schemas.microsoft.com/office/powerpoint/2010/main" val="139541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Taklit</a:t>
            </a:r>
            <a:r>
              <a:rPr lang="en-US" dirty="0"/>
              <a:t> </a:t>
            </a:r>
            <a:r>
              <a:rPr lang="en-US" dirty="0" err="1"/>
              <a:t>etmek</a:t>
            </a:r>
            <a:endParaRPr lang="en-US" dirty="0"/>
          </a:p>
        </p:txBody>
      </p:sp>
      <p:pic>
        <p:nvPicPr>
          <p:cNvPr id="4" name="Content Placeholder 3"/>
          <p:cNvPicPr>
            <a:picLocks noGrp="1" noChangeAspect="1"/>
          </p:cNvPicPr>
          <p:nvPr>
            <p:ph idx="1"/>
          </p:nvPr>
        </p:nvPicPr>
        <p:blipFill>
          <a:blip r:embed="rId2"/>
          <a:stretch>
            <a:fillRect/>
          </a:stretch>
        </p:blipFill>
        <p:spPr>
          <a:xfrm>
            <a:off x="1316621" y="2093976"/>
            <a:ext cx="9527841" cy="2895600"/>
          </a:xfrm>
          <a:prstGeom prst="rect">
            <a:avLst/>
          </a:prstGeom>
        </p:spPr>
      </p:pic>
    </p:spTree>
    <p:extLst>
      <p:ext uri="{BB962C8B-B14F-4D97-AF65-F5344CB8AC3E}">
        <p14:creationId xmlns:p14="http://schemas.microsoft.com/office/powerpoint/2010/main" val="372950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a:t>
            </a:r>
            <a:r>
              <a:rPr lang="en-US" dirty="0" err="1">
                <a:latin typeface="Times New Roman" panose="02020603050405020304" pitchFamily="18" charset="0"/>
                <a:cs typeface="Times New Roman" panose="02020603050405020304" pitchFamily="18" charset="0"/>
              </a:rPr>
              <a:t>öğürmek</a:t>
            </a:r>
            <a:endParaRPr lang="en-US" dirty="0"/>
          </a:p>
        </p:txBody>
      </p:sp>
      <p:pic>
        <p:nvPicPr>
          <p:cNvPr id="4" name="Content Placeholder 3"/>
          <p:cNvPicPr>
            <a:picLocks noGrp="1" noChangeAspect="1"/>
          </p:cNvPicPr>
          <p:nvPr>
            <p:ph idx="1"/>
          </p:nvPr>
        </p:nvPicPr>
        <p:blipFill>
          <a:blip r:embed="rId2"/>
          <a:stretch>
            <a:fillRect/>
          </a:stretch>
        </p:blipFill>
        <p:spPr>
          <a:xfrm>
            <a:off x="1527047" y="2093976"/>
            <a:ext cx="9044699" cy="3429000"/>
          </a:xfrm>
          <a:prstGeom prst="rect">
            <a:avLst/>
          </a:prstGeom>
        </p:spPr>
      </p:pic>
    </p:spTree>
    <p:extLst>
      <p:ext uri="{BB962C8B-B14F-4D97-AF65-F5344CB8AC3E}">
        <p14:creationId xmlns:p14="http://schemas.microsoft.com/office/powerpoint/2010/main" val="103809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t>
            </a:r>
            <a:r>
              <a:rPr lang="en-US" dirty="0" err="1">
                <a:latin typeface="Times New Roman" panose="02020603050405020304" pitchFamily="18" charset="0"/>
                <a:cs typeface="Times New Roman" panose="02020603050405020304" pitchFamily="18" charset="0"/>
              </a:rPr>
              <a:t>ükremek</a:t>
            </a:r>
            <a:endParaRPr lang="en-US" dirty="0"/>
          </a:p>
        </p:txBody>
      </p:sp>
      <p:pic>
        <p:nvPicPr>
          <p:cNvPr id="4" name="Content Placeholder 3"/>
          <p:cNvPicPr>
            <a:picLocks noGrp="1" noChangeAspect="1"/>
          </p:cNvPicPr>
          <p:nvPr>
            <p:ph idx="1"/>
          </p:nvPr>
        </p:nvPicPr>
        <p:blipFill>
          <a:blip r:embed="rId2"/>
          <a:stretch>
            <a:fillRect/>
          </a:stretch>
        </p:blipFill>
        <p:spPr>
          <a:xfrm>
            <a:off x="857540" y="1799241"/>
            <a:ext cx="9741773" cy="3880342"/>
          </a:xfrm>
          <a:prstGeom prst="rect">
            <a:avLst/>
          </a:prstGeom>
        </p:spPr>
      </p:pic>
    </p:spTree>
    <p:extLst>
      <p:ext uri="{BB962C8B-B14F-4D97-AF65-F5344CB8AC3E}">
        <p14:creationId xmlns:p14="http://schemas.microsoft.com/office/powerpoint/2010/main" val="78959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ulumak</a:t>
            </a:r>
            <a:endParaRPr lang="en-US" dirty="0"/>
          </a:p>
        </p:txBody>
      </p:sp>
      <p:pic>
        <p:nvPicPr>
          <p:cNvPr id="4" name="Content Placeholder 3"/>
          <p:cNvPicPr>
            <a:picLocks noGrp="1" noChangeAspect="1"/>
          </p:cNvPicPr>
          <p:nvPr>
            <p:ph idx="1"/>
          </p:nvPr>
        </p:nvPicPr>
        <p:blipFill>
          <a:blip r:embed="rId2"/>
          <a:stretch>
            <a:fillRect/>
          </a:stretch>
        </p:blipFill>
        <p:spPr>
          <a:xfrm>
            <a:off x="892830" y="1747322"/>
            <a:ext cx="9822393" cy="4357263"/>
          </a:xfrm>
          <a:prstGeom prst="rect">
            <a:avLst/>
          </a:prstGeom>
        </p:spPr>
      </p:pic>
    </p:spTree>
    <p:extLst>
      <p:ext uri="{BB962C8B-B14F-4D97-AF65-F5344CB8AC3E}">
        <p14:creationId xmlns:p14="http://schemas.microsoft.com/office/powerpoint/2010/main" val="347551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a:t>
            </a:r>
            <a:r>
              <a:rPr lang="en-US" dirty="0" err="1">
                <a:latin typeface="Times New Roman" panose="02020603050405020304" pitchFamily="18" charset="0"/>
                <a:cs typeface="Times New Roman" panose="02020603050405020304" pitchFamily="18" charset="0"/>
              </a:rPr>
              <a:t>ıpa</a:t>
            </a:r>
            <a:endParaRPr lang="en-US" dirty="0"/>
          </a:p>
        </p:txBody>
      </p:sp>
      <p:pic>
        <p:nvPicPr>
          <p:cNvPr id="4" name="Content Placeholder 3"/>
          <p:cNvPicPr>
            <a:picLocks noGrp="1" noChangeAspect="1"/>
          </p:cNvPicPr>
          <p:nvPr>
            <p:ph idx="1"/>
          </p:nvPr>
        </p:nvPicPr>
        <p:blipFill>
          <a:blip r:embed="rId2"/>
          <a:stretch>
            <a:fillRect/>
          </a:stretch>
        </p:blipFill>
        <p:spPr>
          <a:xfrm>
            <a:off x="1327425" y="1862156"/>
            <a:ext cx="8344608" cy="3971973"/>
          </a:xfrm>
          <a:prstGeom prst="rect">
            <a:avLst/>
          </a:prstGeom>
        </p:spPr>
      </p:pic>
    </p:spTree>
    <p:extLst>
      <p:ext uri="{BB962C8B-B14F-4D97-AF65-F5344CB8AC3E}">
        <p14:creationId xmlns:p14="http://schemas.microsoft.com/office/powerpoint/2010/main" val="43037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civciv</a:t>
            </a:r>
            <a:endParaRPr lang="en-US" dirty="0"/>
          </a:p>
        </p:txBody>
      </p:sp>
      <p:pic>
        <p:nvPicPr>
          <p:cNvPr id="4" name="Content Placeholder 3"/>
          <p:cNvPicPr>
            <a:picLocks noGrp="1" noChangeAspect="1"/>
          </p:cNvPicPr>
          <p:nvPr>
            <p:ph idx="1"/>
          </p:nvPr>
        </p:nvPicPr>
        <p:blipFill>
          <a:blip r:embed="rId2"/>
          <a:stretch>
            <a:fillRect/>
          </a:stretch>
        </p:blipFill>
        <p:spPr>
          <a:xfrm>
            <a:off x="625385" y="2093976"/>
            <a:ext cx="10102715" cy="3984852"/>
          </a:xfrm>
          <a:prstGeom prst="rect">
            <a:avLst/>
          </a:prstGeom>
        </p:spPr>
      </p:pic>
    </p:spTree>
    <p:extLst>
      <p:ext uri="{BB962C8B-B14F-4D97-AF65-F5344CB8AC3E}">
        <p14:creationId xmlns:p14="http://schemas.microsoft.com/office/powerpoint/2010/main" val="257716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kuzu</a:t>
            </a:r>
            <a:endParaRPr lang="en-US" dirty="0"/>
          </a:p>
        </p:txBody>
      </p:sp>
      <p:pic>
        <p:nvPicPr>
          <p:cNvPr id="4" name="Content Placeholder 3"/>
          <p:cNvPicPr>
            <a:picLocks noGrp="1" noChangeAspect="1"/>
          </p:cNvPicPr>
          <p:nvPr>
            <p:ph idx="1"/>
          </p:nvPr>
        </p:nvPicPr>
        <p:blipFill>
          <a:blip r:embed="rId2"/>
          <a:stretch>
            <a:fillRect/>
          </a:stretch>
        </p:blipFill>
        <p:spPr>
          <a:xfrm>
            <a:off x="1351372" y="2093976"/>
            <a:ext cx="9016121" cy="3933337"/>
          </a:xfrm>
          <a:prstGeom prst="rect">
            <a:avLst/>
          </a:prstGeom>
        </p:spPr>
      </p:pic>
    </p:spTree>
    <p:extLst>
      <p:ext uri="{BB962C8B-B14F-4D97-AF65-F5344CB8AC3E}">
        <p14:creationId xmlns:p14="http://schemas.microsoft.com/office/powerpoint/2010/main" val="32171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buza</a:t>
            </a:r>
            <a:r>
              <a:rPr lang="en-US" dirty="0" err="1">
                <a:latin typeface="Times New Roman" panose="02020603050405020304" pitchFamily="18" charset="0"/>
                <a:cs typeface="Times New Roman" panose="02020603050405020304" pitchFamily="18" charset="0"/>
              </a:rPr>
              <a:t>ğı</a:t>
            </a:r>
            <a:endParaRPr lang="en-US" dirty="0"/>
          </a:p>
        </p:txBody>
      </p:sp>
      <p:pic>
        <p:nvPicPr>
          <p:cNvPr id="4" name="Content Placeholder 3"/>
          <p:cNvPicPr>
            <a:picLocks noGrp="1" noChangeAspect="1"/>
          </p:cNvPicPr>
          <p:nvPr>
            <p:ph idx="1"/>
          </p:nvPr>
        </p:nvPicPr>
        <p:blipFill>
          <a:blip r:embed="rId2"/>
          <a:stretch>
            <a:fillRect/>
          </a:stretch>
        </p:blipFill>
        <p:spPr>
          <a:xfrm>
            <a:off x="599762" y="1952042"/>
            <a:ext cx="10076824" cy="4088149"/>
          </a:xfrm>
          <a:prstGeom prst="rect">
            <a:avLst/>
          </a:prstGeom>
        </p:spPr>
      </p:pic>
    </p:spTree>
    <p:extLst>
      <p:ext uri="{BB962C8B-B14F-4D97-AF65-F5344CB8AC3E}">
        <p14:creationId xmlns:p14="http://schemas.microsoft.com/office/powerpoint/2010/main" val="238956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0" dirty="0" err="1"/>
              <a:t>eşek</a:t>
            </a:r>
            <a:endParaRPr lang="en-US" dirty="0"/>
          </a:p>
        </p:txBody>
      </p:sp>
      <p:pic>
        <p:nvPicPr>
          <p:cNvPr id="4" name="Content Placeholder 3"/>
          <p:cNvPicPr>
            <a:picLocks noGrp="1" noChangeAspect="1"/>
          </p:cNvPicPr>
          <p:nvPr>
            <p:ph idx="1"/>
          </p:nvPr>
        </p:nvPicPr>
        <p:blipFill>
          <a:blip r:embed="rId2"/>
          <a:stretch>
            <a:fillRect/>
          </a:stretch>
        </p:blipFill>
        <p:spPr>
          <a:xfrm>
            <a:off x="3145217" y="2093975"/>
            <a:ext cx="5985903" cy="4275645"/>
          </a:xfrm>
          <a:prstGeom prst="rect">
            <a:avLst/>
          </a:prstGeom>
        </p:spPr>
      </p:pic>
    </p:spTree>
    <p:extLst>
      <p:ext uri="{BB962C8B-B14F-4D97-AF65-F5344CB8AC3E}">
        <p14:creationId xmlns:p14="http://schemas.microsoft.com/office/powerpoint/2010/main" val="205945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tay</a:t>
            </a:r>
            <a:endParaRPr lang="en-US" dirty="0"/>
          </a:p>
        </p:txBody>
      </p:sp>
      <p:pic>
        <p:nvPicPr>
          <p:cNvPr id="4" name="Content Placeholder 3"/>
          <p:cNvPicPr>
            <a:picLocks noGrp="1" noChangeAspect="1"/>
          </p:cNvPicPr>
          <p:nvPr>
            <p:ph idx="1"/>
          </p:nvPr>
        </p:nvPicPr>
        <p:blipFill>
          <a:blip r:embed="rId2"/>
          <a:stretch>
            <a:fillRect/>
          </a:stretch>
        </p:blipFill>
        <p:spPr>
          <a:xfrm>
            <a:off x="1069848" y="2093976"/>
            <a:ext cx="10340834" cy="4281066"/>
          </a:xfrm>
          <a:prstGeom prst="rect">
            <a:avLst/>
          </a:prstGeom>
        </p:spPr>
      </p:pic>
    </p:spTree>
    <p:extLst>
      <p:ext uri="{BB962C8B-B14F-4D97-AF65-F5344CB8AC3E}">
        <p14:creationId xmlns:p14="http://schemas.microsoft.com/office/powerpoint/2010/main" val="218936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t>
            </a:r>
            <a:r>
              <a:rPr lang="en-US" dirty="0" err="1">
                <a:latin typeface="Times New Roman" panose="02020603050405020304" pitchFamily="18" charset="0"/>
                <a:cs typeface="Times New Roman" panose="02020603050405020304" pitchFamily="18" charset="0"/>
              </a:rPr>
              <a:t>ümes</a:t>
            </a:r>
            <a:endParaRPr lang="en-US" dirty="0"/>
          </a:p>
        </p:txBody>
      </p:sp>
      <p:pic>
        <p:nvPicPr>
          <p:cNvPr id="4" name="Content Placeholder 3"/>
          <p:cNvPicPr>
            <a:picLocks noGrp="1" noChangeAspect="1"/>
          </p:cNvPicPr>
          <p:nvPr>
            <p:ph idx="1"/>
          </p:nvPr>
        </p:nvPicPr>
        <p:blipFill>
          <a:blip r:embed="rId2"/>
          <a:stretch>
            <a:fillRect/>
          </a:stretch>
        </p:blipFill>
        <p:spPr>
          <a:xfrm>
            <a:off x="573334" y="1896973"/>
            <a:ext cx="9330520" cy="4961027"/>
          </a:xfrm>
          <a:prstGeom prst="rect">
            <a:avLst/>
          </a:prstGeom>
        </p:spPr>
      </p:pic>
    </p:spTree>
    <p:extLst>
      <p:ext uri="{BB962C8B-B14F-4D97-AF65-F5344CB8AC3E}">
        <p14:creationId xmlns:p14="http://schemas.microsoft.com/office/powerpoint/2010/main" val="364435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a:t>
            </a:r>
          </a:p>
        </p:txBody>
      </p:sp>
      <p:pic>
        <p:nvPicPr>
          <p:cNvPr id="4" name="Content Placeholder 3"/>
          <p:cNvPicPr>
            <a:picLocks noGrp="1" noChangeAspect="1"/>
          </p:cNvPicPr>
          <p:nvPr>
            <p:ph idx="1"/>
          </p:nvPr>
        </p:nvPicPr>
        <p:blipFill>
          <a:blip r:embed="rId2"/>
          <a:stretch>
            <a:fillRect/>
          </a:stretch>
        </p:blipFill>
        <p:spPr>
          <a:xfrm>
            <a:off x="350308" y="1928394"/>
            <a:ext cx="10349776" cy="4051300"/>
          </a:xfrm>
          <a:prstGeom prst="rect">
            <a:avLst/>
          </a:prstGeom>
        </p:spPr>
      </p:pic>
    </p:spTree>
    <p:extLst>
      <p:ext uri="{BB962C8B-B14F-4D97-AF65-F5344CB8AC3E}">
        <p14:creationId xmlns:p14="http://schemas.microsoft.com/office/powerpoint/2010/main" val="7851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a:t>
            </a:r>
            <a:r>
              <a:rPr lang="en-US" dirty="0" err="1">
                <a:latin typeface="Times New Roman" panose="02020603050405020304" pitchFamily="18" charset="0"/>
                <a:cs typeface="Times New Roman" panose="02020603050405020304" pitchFamily="18" charset="0"/>
              </a:rPr>
              <a:t>ğıl</a:t>
            </a:r>
            <a:endParaRPr lang="en-US" dirty="0"/>
          </a:p>
        </p:txBody>
      </p:sp>
      <p:pic>
        <p:nvPicPr>
          <p:cNvPr id="4" name="Content Placeholder 3"/>
          <p:cNvPicPr>
            <a:picLocks noGrp="1" noChangeAspect="1"/>
          </p:cNvPicPr>
          <p:nvPr>
            <p:ph idx="1"/>
          </p:nvPr>
        </p:nvPicPr>
        <p:blipFill>
          <a:blip r:embed="rId2"/>
          <a:stretch>
            <a:fillRect/>
          </a:stretch>
        </p:blipFill>
        <p:spPr>
          <a:xfrm>
            <a:off x="828093" y="2093976"/>
            <a:ext cx="8946971" cy="3765911"/>
          </a:xfrm>
          <a:prstGeom prst="rect">
            <a:avLst/>
          </a:prstGeom>
        </p:spPr>
      </p:pic>
    </p:spTree>
    <p:extLst>
      <p:ext uri="{BB962C8B-B14F-4D97-AF65-F5344CB8AC3E}">
        <p14:creationId xmlns:p14="http://schemas.microsoft.com/office/powerpoint/2010/main" val="421585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ah</a:t>
            </a:r>
            <a:r>
              <a:rPr lang="en-US" dirty="0" err="1">
                <a:latin typeface="Times New Roman" panose="02020603050405020304" pitchFamily="18" charset="0"/>
                <a:cs typeface="Times New Roman" panose="02020603050405020304" pitchFamily="18" charset="0"/>
              </a:rPr>
              <a:t>ır</a:t>
            </a:r>
            <a:endParaRPr lang="en-US" dirty="0"/>
          </a:p>
        </p:txBody>
      </p:sp>
      <p:pic>
        <p:nvPicPr>
          <p:cNvPr id="3" name="Picture 2"/>
          <p:cNvPicPr>
            <a:picLocks noChangeAspect="1"/>
          </p:cNvPicPr>
          <p:nvPr/>
        </p:nvPicPr>
        <p:blipFill>
          <a:blip r:embed="rId2"/>
          <a:stretch>
            <a:fillRect/>
          </a:stretch>
        </p:blipFill>
        <p:spPr>
          <a:xfrm>
            <a:off x="920079" y="1898482"/>
            <a:ext cx="10357937" cy="3379370"/>
          </a:xfrm>
          <a:prstGeom prst="rect">
            <a:avLst/>
          </a:prstGeom>
        </p:spPr>
      </p:pic>
    </p:spTree>
    <p:extLst>
      <p:ext uri="{BB962C8B-B14F-4D97-AF65-F5344CB8AC3E}">
        <p14:creationId xmlns:p14="http://schemas.microsoft.com/office/powerpoint/2010/main" val="140043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kovan</a:t>
            </a:r>
            <a:endParaRPr lang="en-US" dirty="0"/>
          </a:p>
        </p:txBody>
      </p:sp>
      <p:pic>
        <p:nvPicPr>
          <p:cNvPr id="4" name="Content Placeholder 3"/>
          <p:cNvPicPr>
            <a:picLocks noGrp="1" noChangeAspect="1"/>
          </p:cNvPicPr>
          <p:nvPr>
            <p:ph idx="1"/>
          </p:nvPr>
        </p:nvPicPr>
        <p:blipFill>
          <a:blip r:embed="rId2"/>
          <a:stretch>
            <a:fillRect/>
          </a:stretch>
        </p:blipFill>
        <p:spPr>
          <a:xfrm>
            <a:off x="1069848" y="1934736"/>
            <a:ext cx="9181735" cy="4401669"/>
          </a:xfrm>
          <a:prstGeom prst="rect">
            <a:avLst/>
          </a:prstGeom>
        </p:spPr>
      </p:pic>
    </p:spTree>
    <p:extLst>
      <p:ext uri="{BB962C8B-B14F-4D97-AF65-F5344CB8AC3E}">
        <p14:creationId xmlns:p14="http://schemas.microsoft.com/office/powerpoint/2010/main" val="67335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yuva</a:t>
            </a:r>
            <a:endParaRPr lang="en-US" dirty="0"/>
          </a:p>
        </p:txBody>
      </p:sp>
      <p:pic>
        <p:nvPicPr>
          <p:cNvPr id="4" name="Content Placeholder 3"/>
          <p:cNvPicPr>
            <a:picLocks noGrp="1" noChangeAspect="1"/>
          </p:cNvPicPr>
          <p:nvPr>
            <p:ph idx="1"/>
          </p:nvPr>
        </p:nvPicPr>
        <p:blipFill>
          <a:blip r:embed="rId2"/>
          <a:stretch>
            <a:fillRect/>
          </a:stretch>
        </p:blipFill>
        <p:spPr>
          <a:xfrm>
            <a:off x="1069848" y="2484689"/>
            <a:ext cx="10576720" cy="3386722"/>
          </a:xfrm>
          <a:prstGeom prst="rect">
            <a:avLst/>
          </a:prstGeom>
        </p:spPr>
      </p:pic>
    </p:spTree>
    <p:extLst>
      <p:ext uri="{BB962C8B-B14F-4D97-AF65-F5344CB8AC3E}">
        <p14:creationId xmlns:p14="http://schemas.microsoft.com/office/powerpoint/2010/main" val="324953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kafes</a:t>
            </a:r>
            <a:endParaRPr lang="en-US" dirty="0"/>
          </a:p>
        </p:txBody>
      </p:sp>
      <p:pic>
        <p:nvPicPr>
          <p:cNvPr id="4" name="Content Placeholder 3"/>
          <p:cNvPicPr>
            <a:picLocks noGrp="1" noChangeAspect="1"/>
          </p:cNvPicPr>
          <p:nvPr>
            <p:ph idx="1"/>
          </p:nvPr>
        </p:nvPicPr>
        <p:blipFill>
          <a:blip r:embed="rId2"/>
          <a:stretch>
            <a:fillRect/>
          </a:stretch>
        </p:blipFill>
        <p:spPr>
          <a:xfrm>
            <a:off x="4073525" y="2120900"/>
            <a:ext cx="4051300" cy="4051300"/>
          </a:xfrm>
          <a:prstGeom prst="rect">
            <a:avLst/>
          </a:prstGeom>
        </p:spPr>
      </p:pic>
    </p:spTree>
    <p:extLst>
      <p:ext uri="{BB962C8B-B14F-4D97-AF65-F5344CB8AC3E}">
        <p14:creationId xmlns:p14="http://schemas.microsoft.com/office/powerpoint/2010/main" val="4578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bar</a:t>
            </a:r>
            <a:r>
              <a:rPr lang="en-US" dirty="0" err="1">
                <a:latin typeface="Times New Roman" panose="02020603050405020304" pitchFamily="18" charset="0"/>
                <a:cs typeface="Times New Roman" panose="02020603050405020304" pitchFamily="18" charset="0"/>
              </a:rPr>
              <a:t>ınak</a:t>
            </a:r>
            <a:endParaRPr lang="en-US" dirty="0"/>
          </a:p>
        </p:txBody>
      </p:sp>
      <p:pic>
        <p:nvPicPr>
          <p:cNvPr id="4" name="Content Placeholder 3"/>
          <p:cNvPicPr>
            <a:picLocks noGrp="1" noChangeAspect="1"/>
          </p:cNvPicPr>
          <p:nvPr>
            <p:ph idx="1"/>
          </p:nvPr>
        </p:nvPicPr>
        <p:blipFill>
          <a:blip r:embed="rId2"/>
          <a:stretch>
            <a:fillRect/>
          </a:stretch>
        </p:blipFill>
        <p:spPr>
          <a:xfrm>
            <a:off x="900067" y="2093976"/>
            <a:ext cx="9145454" cy="3714396"/>
          </a:xfrm>
          <a:prstGeom prst="rect">
            <a:avLst/>
          </a:prstGeom>
        </p:spPr>
      </p:pic>
    </p:spTree>
    <p:extLst>
      <p:ext uri="{BB962C8B-B14F-4D97-AF65-F5344CB8AC3E}">
        <p14:creationId xmlns:p14="http://schemas.microsoft.com/office/powerpoint/2010/main" val="26297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a:t>
            </a:r>
            <a:r>
              <a:rPr lang="en-US" dirty="0" err="1">
                <a:latin typeface="Times New Roman" panose="02020603050405020304" pitchFamily="18" charset="0"/>
                <a:cs typeface="Times New Roman" panose="02020603050405020304" pitchFamily="18" charset="0"/>
              </a:rPr>
              <a:t>üçlü</a:t>
            </a:r>
            <a:endParaRPr lang="en-US" dirty="0"/>
          </a:p>
        </p:txBody>
      </p:sp>
      <p:pic>
        <p:nvPicPr>
          <p:cNvPr id="4" name="Content Placeholder 3"/>
          <p:cNvPicPr>
            <a:picLocks noGrp="1" noChangeAspect="1"/>
          </p:cNvPicPr>
          <p:nvPr>
            <p:ph idx="1"/>
          </p:nvPr>
        </p:nvPicPr>
        <p:blipFill>
          <a:blip r:embed="rId2"/>
          <a:stretch>
            <a:fillRect/>
          </a:stretch>
        </p:blipFill>
        <p:spPr>
          <a:xfrm>
            <a:off x="808910" y="2230548"/>
            <a:ext cx="10009344" cy="3616459"/>
          </a:xfrm>
          <a:prstGeom prst="rect">
            <a:avLst/>
          </a:prstGeom>
        </p:spPr>
      </p:pic>
    </p:spTree>
    <p:extLst>
      <p:ext uri="{BB962C8B-B14F-4D97-AF65-F5344CB8AC3E}">
        <p14:creationId xmlns:p14="http://schemas.microsoft.com/office/powerpoint/2010/main" val="413443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kat</a:t>
            </a:r>
            <a:r>
              <a:rPr lang="en-US" dirty="0" err="1">
                <a:latin typeface="Times New Roman" panose="02020603050405020304" pitchFamily="18" charset="0"/>
                <a:cs typeface="Times New Roman" panose="02020603050405020304" pitchFamily="18" charset="0"/>
              </a:rPr>
              <a:t>ır</a:t>
            </a:r>
            <a:endParaRPr lang="en-US" dirty="0"/>
          </a:p>
        </p:txBody>
      </p:sp>
      <p:pic>
        <p:nvPicPr>
          <p:cNvPr id="4" name="Content Placeholder 3"/>
          <p:cNvPicPr>
            <a:picLocks noGrp="1" noChangeAspect="1"/>
          </p:cNvPicPr>
          <p:nvPr>
            <p:ph idx="1"/>
          </p:nvPr>
        </p:nvPicPr>
        <p:blipFill>
          <a:blip r:embed="rId2"/>
          <a:stretch>
            <a:fillRect/>
          </a:stretch>
        </p:blipFill>
        <p:spPr>
          <a:xfrm>
            <a:off x="408189" y="2093976"/>
            <a:ext cx="11234312" cy="3959094"/>
          </a:xfrm>
          <a:prstGeom prst="rect">
            <a:avLst/>
          </a:prstGeom>
        </p:spPr>
      </p:pic>
    </p:spTree>
    <p:extLst>
      <p:ext uri="{BB962C8B-B14F-4D97-AF65-F5344CB8AC3E}">
        <p14:creationId xmlns:p14="http://schemas.microsoft.com/office/powerpoint/2010/main" val="403094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a:t>
            </a:r>
            <a:r>
              <a:rPr lang="en-US" dirty="0" err="1">
                <a:latin typeface="Times New Roman" panose="02020603050405020304" pitchFamily="18" charset="0"/>
                <a:cs typeface="Times New Roman" panose="02020603050405020304" pitchFamily="18" charset="0"/>
              </a:rPr>
              <a:t>ızlı</a:t>
            </a:r>
            <a:endParaRPr lang="en-US" dirty="0"/>
          </a:p>
        </p:txBody>
      </p:sp>
      <p:pic>
        <p:nvPicPr>
          <p:cNvPr id="4" name="Content Placeholder 3"/>
          <p:cNvPicPr>
            <a:picLocks noGrp="1" noChangeAspect="1"/>
          </p:cNvPicPr>
          <p:nvPr>
            <p:ph idx="1"/>
          </p:nvPr>
        </p:nvPicPr>
        <p:blipFill>
          <a:blip r:embed="rId2"/>
          <a:stretch>
            <a:fillRect/>
          </a:stretch>
        </p:blipFill>
        <p:spPr>
          <a:xfrm>
            <a:off x="602780" y="1908980"/>
            <a:ext cx="10525468" cy="3847876"/>
          </a:xfrm>
          <a:prstGeom prst="rect">
            <a:avLst/>
          </a:prstGeom>
        </p:spPr>
      </p:pic>
    </p:spTree>
    <p:extLst>
      <p:ext uri="{BB962C8B-B14F-4D97-AF65-F5344CB8AC3E}">
        <p14:creationId xmlns:p14="http://schemas.microsoft.com/office/powerpoint/2010/main" val="109779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kuvvetli</a:t>
            </a:r>
            <a:endParaRPr lang="en-US" dirty="0"/>
          </a:p>
        </p:txBody>
      </p:sp>
      <p:pic>
        <p:nvPicPr>
          <p:cNvPr id="4" name="Content Placeholder 3"/>
          <p:cNvPicPr>
            <a:picLocks noGrp="1" noChangeAspect="1"/>
          </p:cNvPicPr>
          <p:nvPr>
            <p:ph idx="1"/>
          </p:nvPr>
        </p:nvPicPr>
        <p:blipFill>
          <a:blip r:embed="rId2"/>
          <a:stretch>
            <a:fillRect/>
          </a:stretch>
        </p:blipFill>
        <p:spPr>
          <a:xfrm>
            <a:off x="918916" y="2305676"/>
            <a:ext cx="9641759" cy="2857500"/>
          </a:xfrm>
          <a:prstGeom prst="rect">
            <a:avLst/>
          </a:prstGeom>
        </p:spPr>
      </p:pic>
    </p:spTree>
    <p:extLst>
      <p:ext uri="{BB962C8B-B14F-4D97-AF65-F5344CB8AC3E}">
        <p14:creationId xmlns:p14="http://schemas.microsoft.com/office/powerpoint/2010/main" val="346502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sevimli</a:t>
            </a:r>
            <a:endParaRPr lang="en-US" dirty="0"/>
          </a:p>
        </p:txBody>
      </p:sp>
      <p:pic>
        <p:nvPicPr>
          <p:cNvPr id="4" name="Content Placeholder 3"/>
          <p:cNvPicPr>
            <a:picLocks noGrp="1" noChangeAspect="1"/>
          </p:cNvPicPr>
          <p:nvPr>
            <p:ph idx="1"/>
          </p:nvPr>
        </p:nvPicPr>
        <p:blipFill>
          <a:blip r:embed="rId2"/>
          <a:stretch>
            <a:fillRect/>
          </a:stretch>
        </p:blipFill>
        <p:spPr>
          <a:xfrm>
            <a:off x="924625" y="2333982"/>
            <a:ext cx="10203623" cy="3744846"/>
          </a:xfrm>
          <a:prstGeom prst="rect">
            <a:avLst/>
          </a:prstGeom>
        </p:spPr>
      </p:pic>
    </p:spTree>
    <p:extLst>
      <p:ext uri="{BB962C8B-B14F-4D97-AF65-F5344CB8AC3E}">
        <p14:creationId xmlns:p14="http://schemas.microsoft.com/office/powerpoint/2010/main" val="159753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uysal</a:t>
            </a:r>
            <a:endParaRPr lang="en-US" dirty="0"/>
          </a:p>
        </p:txBody>
      </p:sp>
      <p:pic>
        <p:nvPicPr>
          <p:cNvPr id="4" name="Content Placeholder 3"/>
          <p:cNvPicPr>
            <a:picLocks noGrp="1" noChangeAspect="1"/>
          </p:cNvPicPr>
          <p:nvPr>
            <p:ph idx="1"/>
          </p:nvPr>
        </p:nvPicPr>
        <p:blipFill>
          <a:blip r:embed="rId2"/>
          <a:stretch>
            <a:fillRect/>
          </a:stretch>
        </p:blipFill>
        <p:spPr>
          <a:xfrm>
            <a:off x="667168" y="2093976"/>
            <a:ext cx="10209379" cy="4098277"/>
          </a:xfrm>
          <a:prstGeom prst="rect">
            <a:avLst/>
          </a:prstGeom>
        </p:spPr>
      </p:pic>
    </p:spTree>
    <p:extLst>
      <p:ext uri="{BB962C8B-B14F-4D97-AF65-F5344CB8AC3E}">
        <p14:creationId xmlns:p14="http://schemas.microsoft.com/office/powerpoint/2010/main" val="66335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iri</a:t>
            </a:r>
            <a:endParaRPr lang="en-US" dirty="0"/>
          </a:p>
        </p:txBody>
      </p:sp>
      <p:pic>
        <p:nvPicPr>
          <p:cNvPr id="4" name="Content Placeholder 3"/>
          <p:cNvPicPr>
            <a:picLocks noGrp="1" noChangeAspect="1"/>
          </p:cNvPicPr>
          <p:nvPr>
            <p:ph idx="1"/>
          </p:nvPr>
        </p:nvPicPr>
        <p:blipFill>
          <a:blip r:embed="rId2"/>
          <a:stretch>
            <a:fillRect/>
          </a:stretch>
        </p:blipFill>
        <p:spPr>
          <a:xfrm>
            <a:off x="706962" y="1966354"/>
            <a:ext cx="9763562" cy="4051300"/>
          </a:xfrm>
          <a:prstGeom prst="rect">
            <a:avLst/>
          </a:prstGeom>
        </p:spPr>
      </p:pic>
    </p:spTree>
    <p:extLst>
      <p:ext uri="{BB962C8B-B14F-4D97-AF65-F5344CB8AC3E}">
        <p14:creationId xmlns:p14="http://schemas.microsoft.com/office/powerpoint/2010/main" val="335314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Times New Roman" panose="02020603050405020304" pitchFamily="18" charset="0"/>
                <a:cs typeface="Times New Roman" panose="02020603050405020304" pitchFamily="18" charset="0"/>
              </a:rPr>
              <a:t>Ürkek</a:t>
            </a:r>
            <a:endParaRPr lang="en-US" dirty="0"/>
          </a:p>
        </p:txBody>
      </p:sp>
      <p:pic>
        <p:nvPicPr>
          <p:cNvPr id="4" name="Content Placeholder 3"/>
          <p:cNvPicPr>
            <a:picLocks noGrp="1" noChangeAspect="1"/>
          </p:cNvPicPr>
          <p:nvPr>
            <p:ph idx="1"/>
          </p:nvPr>
        </p:nvPicPr>
        <p:blipFill>
          <a:blip r:embed="rId2"/>
          <a:stretch>
            <a:fillRect/>
          </a:stretch>
        </p:blipFill>
        <p:spPr>
          <a:xfrm>
            <a:off x="745874" y="2273133"/>
            <a:ext cx="10382374" cy="3614320"/>
          </a:xfrm>
          <a:prstGeom prst="rect">
            <a:avLst/>
          </a:prstGeom>
        </p:spPr>
      </p:pic>
    </p:spTree>
    <p:extLst>
      <p:ext uri="{BB962C8B-B14F-4D97-AF65-F5344CB8AC3E}">
        <p14:creationId xmlns:p14="http://schemas.microsoft.com/office/powerpoint/2010/main" val="350253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y</a:t>
            </a:r>
            <a:r>
              <a:rPr lang="en-US" dirty="0" err="1">
                <a:latin typeface="Times New Roman" panose="02020603050405020304" pitchFamily="18" charset="0"/>
                <a:cs typeface="Times New Roman" panose="02020603050405020304" pitchFamily="18" charset="0"/>
              </a:rPr>
              <a:t>ırtıcı</a:t>
            </a:r>
            <a:endParaRPr lang="en-US" dirty="0"/>
          </a:p>
        </p:txBody>
      </p:sp>
      <p:pic>
        <p:nvPicPr>
          <p:cNvPr id="4" name="Content Placeholder 3"/>
          <p:cNvPicPr>
            <a:picLocks noGrp="1" noChangeAspect="1"/>
          </p:cNvPicPr>
          <p:nvPr>
            <p:ph idx="1"/>
          </p:nvPr>
        </p:nvPicPr>
        <p:blipFill>
          <a:blip r:embed="rId2"/>
          <a:stretch>
            <a:fillRect/>
          </a:stretch>
        </p:blipFill>
        <p:spPr>
          <a:xfrm>
            <a:off x="1481971" y="1810640"/>
            <a:ext cx="8318851" cy="4268188"/>
          </a:xfrm>
          <a:prstGeom prst="rect">
            <a:avLst/>
          </a:prstGeom>
        </p:spPr>
      </p:pic>
    </p:spTree>
    <p:extLst>
      <p:ext uri="{BB962C8B-B14F-4D97-AF65-F5344CB8AC3E}">
        <p14:creationId xmlns:p14="http://schemas.microsoft.com/office/powerpoint/2010/main" val="346765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ba</a:t>
            </a:r>
            <a:r>
              <a:rPr lang="en-US" dirty="0" err="1">
                <a:latin typeface="Times New Roman" panose="02020603050405020304" pitchFamily="18" charset="0"/>
                <a:cs typeface="Times New Roman" panose="02020603050405020304" pitchFamily="18" charset="0"/>
              </a:rPr>
              <a:t>şıboş</a:t>
            </a:r>
            <a:endParaRPr lang="en-US" dirty="0"/>
          </a:p>
        </p:txBody>
      </p:sp>
      <p:pic>
        <p:nvPicPr>
          <p:cNvPr id="4" name="Content Placeholder 3"/>
          <p:cNvPicPr>
            <a:picLocks noGrp="1" noChangeAspect="1"/>
          </p:cNvPicPr>
          <p:nvPr>
            <p:ph idx="1"/>
          </p:nvPr>
        </p:nvPicPr>
        <p:blipFill>
          <a:blip r:embed="rId2"/>
          <a:stretch>
            <a:fillRect/>
          </a:stretch>
        </p:blipFill>
        <p:spPr>
          <a:xfrm>
            <a:off x="821071" y="1871076"/>
            <a:ext cx="10488613" cy="4273049"/>
          </a:xfrm>
          <a:prstGeom prst="rect">
            <a:avLst/>
          </a:prstGeom>
        </p:spPr>
      </p:pic>
    </p:spTree>
    <p:extLst>
      <p:ext uri="{BB962C8B-B14F-4D97-AF65-F5344CB8AC3E}">
        <p14:creationId xmlns:p14="http://schemas.microsoft.com/office/powerpoint/2010/main" val="205917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yaban</a:t>
            </a:r>
            <a:endParaRPr lang="en-US" dirty="0"/>
          </a:p>
        </p:txBody>
      </p:sp>
      <p:pic>
        <p:nvPicPr>
          <p:cNvPr id="4" name="Content Placeholder 3"/>
          <p:cNvPicPr>
            <a:picLocks noGrp="1" noChangeAspect="1"/>
          </p:cNvPicPr>
          <p:nvPr>
            <p:ph idx="1"/>
          </p:nvPr>
        </p:nvPicPr>
        <p:blipFill>
          <a:blip r:embed="rId2"/>
          <a:stretch>
            <a:fillRect/>
          </a:stretch>
        </p:blipFill>
        <p:spPr>
          <a:xfrm>
            <a:off x="1069847" y="2093976"/>
            <a:ext cx="9297645" cy="3753032"/>
          </a:xfrm>
          <a:prstGeom prst="rect">
            <a:avLst/>
          </a:prstGeom>
        </p:spPr>
      </p:pic>
    </p:spTree>
    <p:extLst>
      <p:ext uri="{BB962C8B-B14F-4D97-AF65-F5344CB8AC3E}">
        <p14:creationId xmlns:p14="http://schemas.microsoft.com/office/powerpoint/2010/main" val="158303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zehirli</a:t>
            </a:r>
            <a:endParaRPr lang="en-US" dirty="0"/>
          </a:p>
        </p:txBody>
      </p:sp>
      <p:pic>
        <p:nvPicPr>
          <p:cNvPr id="4" name="Content Placeholder 3"/>
          <p:cNvPicPr>
            <a:picLocks noGrp="1" noChangeAspect="1"/>
          </p:cNvPicPr>
          <p:nvPr>
            <p:ph idx="1"/>
          </p:nvPr>
        </p:nvPicPr>
        <p:blipFill>
          <a:blip r:embed="rId2"/>
          <a:stretch>
            <a:fillRect/>
          </a:stretch>
        </p:blipFill>
        <p:spPr>
          <a:xfrm>
            <a:off x="1546476" y="2960249"/>
            <a:ext cx="9923629" cy="2143125"/>
          </a:xfrm>
          <a:prstGeom prst="rect">
            <a:avLst/>
          </a:prstGeom>
        </p:spPr>
      </p:pic>
    </p:spTree>
    <p:extLst>
      <p:ext uri="{BB962C8B-B14F-4D97-AF65-F5344CB8AC3E}">
        <p14:creationId xmlns:p14="http://schemas.microsoft.com/office/powerpoint/2010/main" val="326990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Wood Type">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C6AE0645-98FF-411B-B0E9-59ABD78A0CCE}"/>
    </a:ext>
  </a:extLst>
</a:theme>
</file>

<file path=docProps/app.xml><?xml version="1.0" encoding="utf-8"?>
<Properties xmlns="http://schemas.openxmlformats.org/officeDocument/2006/extended-properties" xmlns:vt="http://schemas.openxmlformats.org/officeDocument/2006/docPropsVTypes">
  <Template>Wood Type</Template>
  <TotalTime>742</TotalTime>
  <Words>307</Words>
  <Application>Microsoft Office PowerPoint</Application>
  <PresentationFormat>Ευρεία οθόνη</PresentationFormat>
  <Paragraphs>137</Paragraphs>
  <Slides>117</Slides>
  <Notes>0</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117</vt:i4>
      </vt:variant>
    </vt:vector>
  </HeadingPairs>
  <TitlesOfParts>
    <vt:vector size="125" baseType="lpstr">
      <vt:lpstr>Arial</vt:lpstr>
      <vt:lpstr>Calibri</vt:lpstr>
      <vt:lpstr>Georgia</vt:lpstr>
      <vt:lpstr>Roboto</vt:lpstr>
      <vt:lpstr>Times New Roman</vt:lpstr>
      <vt:lpstr>Trebuchet MS</vt:lpstr>
      <vt:lpstr>Wingdings</vt:lpstr>
      <vt:lpstr>Wood Type</vt:lpstr>
      <vt:lpstr>Hayvanat  bahçesi </vt:lpstr>
      <vt:lpstr>evcil</vt:lpstr>
      <vt:lpstr>kedi</vt:lpstr>
      <vt:lpstr>köpek</vt:lpstr>
      <vt:lpstr>fare</vt:lpstr>
      <vt:lpstr>kaplumbağa</vt:lpstr>
      <vt:lpstr>at</vt:lpstr>
      <vt:lpstr>eşek</vt:lpstr>
      <vt:lpstr>katır</vt:lpstr>
      <vt:lpstr>binek</vt:lpstr>
      <vt:lpstr>koyun</vt:lpstr>
      <vt:lpstr>inek </vt:lpstr>
      <vt:lpstr>keçi</vt:lpstr>
      <vt:lpstr>tavuk</vt:lpstr>
      <vt:lpstr> horoz</vt:lpstr>
      <vt:lpstr>hindi</vt:lpstr>
      <vt:lpstr>tavus</vt:lpstr>
      <vt:lpstr>deve kuŞu</vt:lpstr>
      <vt:lpstr>tavşan</vt:lpstr>
      <vt:lpstr>kaz</vt:lpstr>
      <vt:lpstr>ördek</vt:lpstr>
      <vt:lpstr>köstebek</vt:lpstr>
      <vt:lpstr>karınca</vt:lpstr>
      <vt:lpstr>balık</vt:lpstr>
      <vt:lpstr>yunus</vt:lpstr>
      <vt:lpstr>penguen</vt:lpstr>
      <vt:lpstr>Παρουσίαση του PowerPoint</vt:lpstr>
      <vt:lpstr>vahşi hayvan</vt:lpstr>
      <vt:lpstr>aslan</vt:lpstr>
      <vt:lpstr>fil</vt:lpstr>
      <vt:lpstr>ayı</vt:lpstr>
      <vt:lpstr>kurt</vt:lpstr>
      <vt:lpstr>çakal</vt:lpstr>
      <vt:lpstr>tilki</vt:lpstr>
      <vt:lpstr>geyik</vt:lpstr>
      <vt:lpstr>gergedan</vt:lpstr>
      <vt:lpstr>zürafa</vt:lpstr>
      <vt:lpstr>maymun</vt:lpstr>
      <vt:lpstr>manda</vt:lpstr>
      <vt:lpstr>sırtlan</vt:lpstr>
      <vt:lpstr>panter</vt:lpstr>
      <vt:lpstr>deve</vt:lpstr>
      <vt:lpstr>sürüngen</vt:lpstr>
      <vt:lpstr>yılan</vt:lpstr>
      <vt:lpstr>bukalemun</vt:lpstr>
      <vt:lpstr>tımsah</vt:lpstr>
      <vt:lpstr>kertenkele</vt:lpstr>
      <vt:lpstr>kuş</vt:lpstr>
      <vt:lpstr>arı</vt:lpstr>
      <vt:lpstr>kanarya</vt:lpstr>
      <vt:lpstr>bülbül</vt:lpstr>
      <vt:lpstr>güvercin</vt:lpstr>
      <vt:lpstr>serçe</vt:lpstr>
      <vt:lpstr>leylek</vt:lpstr>
      <vt:lpstr>karga</vt:lpstr>
      <vt:lpstr>kartal</vt:lpstr>
      <vt:lpstr>kelebek</vt:lpstr>
      <vt:lpstr>beslemek</vt:lpstr>
      <vt:lpstr>avlamak</vt:lpstr>
      <vt:lpstr>havlamak</vt:lpstr>
      <vt:lpstr>atlamak</vt:lpstr>
      <vt:lpstr>ötmek</vt:lpstr>
      <vt:lpstr>parçalamak</vt:lpstr>
      <vt:lpstr>saldırmak</vt:lpstr>
      <vt:lpstr>savunmak</vt:lpstr>
      <vt:lpstr>tırmanmak</vt:lpstr>
      <vt:lpstr>ulumak</vt:lpstr>
      <vt:lpstr>miyavlamak</vt:lpstr>
      <vt:lpstr>melemek</vt:lpstr>
      <vt:lpstr>vızıldamak</vt:lpstr>
      <vt:lpstr>anırmak</vt:lpstr>
      <vt:lpstr>Taklit etmek</vt:lpstr>
      <vt:lpstr>böğürmek</vt:lpstr>
      <vt:lpstr>kükremek</vt:lpstr>
      <vt:lpstr>ulumak</vt:lpstr>
      <vt:lpstr>sıpa</vt:lpstr>
      <vt:lpstr>civciv</vt:lpstr>
      <vt:lpstr>kuzu</vt:lpstr>
      <vt:lpstr>buzağı</vt:lpstr>
      <vt:lpstr>tay</vt:lpstr>
      <vt:lpstr>kümes</vt:lpstr>
      <vt:lpstr>in</vt:lpstr>
      <vt:lpstr>ağıl</vt:lpstr>
      <vt:lpstr>ahır</vt:lpstr>
      <vt:lpstr>kovan</vt:lpstr>
      <vt:lpstr>yuva</vt:lpstr>
      <vt:lpstr>kafes</vt:lpstr>
      <vt:lpstr>barınak</vt:lpstr>
      <vt:lpstr>güçlü</vt:lpstr>
      <vt:lpstr>hızlı</vt:lpstr>
      <vt:lpstr>kuvvetli</vt:lpstr>
      <vt:lpstr>sevimli</vt:lpstr>
      <vt:lpstr>uysal</vt:lpstr>
      <vt:lpstr>iri</vt:lpstr>
      <vt:lpstr>Ürkek</vt:lpstr>
      <vt:lpstr>yırtıcı</vt:lpstr>
      <vt:lpstr>başıboş</vt:lpstr>
      <vt:lpstr>yaban</vt:lpstr>
      <vt:lpstr>zehirli</vt:lpstr>
      <vt:lpstr>kurnaz</vt:lpstr>
      <vt:lpstr>korkutan</vt:lpstr>
      <vt:lpstr>deney</vt:lpstr>
      <vt:lpstr>ot</vt:lpstr>
      <vt:lpstr>yem</vt:lpstr>
      <vt:lpstr>hortum</vt:lpstr>
      <vt:lpstr>kuyruk</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Hayvanat  bahçesi</dc:title>
  <dc:creator>Dell-pc</dc:creator>
  <cp:lastModifiedBy>ΕΛΕΝΗ ΧΑΡΑΛΑΜΠΟΥΣ</cp:lastModifiedBy>
  <cp:revision>67</cp:revision>
  <dcterms:created xsi:type="dcterms:W3CDTF">2015-01-09T10:41:16Z</dcterms:created>
  <dcterms:modified xsi:type="dcterms:W3CDTF">2025-10-02T11:59:09Z</dcterms:modified>
</cp:coreProperties>
</file>