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21" r:id="rId3"/>
    <p:sldId id="335" r:id="rId4"/>
    <p:sldId id="257" r:id="rId5"/>
    <p:sldId id="259" r:id="rId6"/>
    <p:sldId id="329" r:id="rId7"/>
    <p:sldId id="30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3" r:id="rId19"/>
    <p:sldId id="275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30" r:id="rId28"/>
    <p:sldId id="334" r:id="rId29"/>
    <p:sldId id="348" r:id="rId30"/>
    <p:sldId id="324" r:id="rId31"/>
    <p:sldId id="349" r:id="rId32"/>
    <p:sldId id="326" r:id="rId33"/>
    <p:sldId id="351" r:id="rId34"/>
    <p:sldId id="325" r:id="rId35"/>
    <p:sldId id="350" r:id="rId36"/>
    <p:sldId id="352" r:id="rId37"/>
    <p:sldId id="316" r:id="rId38"/>
    <p:sldId id="317" r:id="rId39"/>
    <p:sldId id="285" r:id="rId40"/>
    <p:sldId id="315" r:id="rId41"/>
    <p:sldId id="320" r:id="rId42"/>
    <p:sldId id="322" r:id="rId43"/>
    <p:sldId id="354" r:id="rId44"/>
    <p:sldId id="353" r:id="rId45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3946EA-C1AB-4584-8DD8-8AB679D67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B81FF54-B448-4C12-A093-7E09B5EA6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8618F8E-41E9-42DB-93D6-952E52370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E00A-FF31-4162-A0A4-4B8E39EA93E2}" type="datetimeFigureOut">
              <a:rPr lang="el-CY" smtClean="0"/>
              <a:t>4/10/2025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E2317D1-866A-4478-805C-668A3AC67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018323B-EE18-4074-85FD-C6721BB67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8FD5-395A-4076-A60A-6F36AC802FA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995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D6CDB5-4DB2-42FE-8018-BA03B731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D403AF6-7AC7-4AB3-ABA9-F524E24DB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813F555-97A5-40D7-8507-2F999F8F5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E00A-FF31-4162-A0A4-4B8E39EA93E2}" type="datetimeFigureOut">
              <a:rPr lang="el-CY" smtClean="0"/>
              <a:t>4/10/2025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B92DE1D-503B-473E-8625-1DBC8B209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482F0E8-DA19-4F43-B7F8-F0A95DD50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8FD5-395A-4076-A60A-6F36AC802FA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098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EC37C9D-8913-45F0-81A3-B55F89E41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5B57795-9726-4E34-BC39-1FE12C2CD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047E80F-74E4-43ED-BC25-1AB1042C8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E00A-FF31-4162-A0A4-4B8E39EA93E2}" type="datetimeFigureOut">
              <a:rPr lang="el-CY" smtClean="0"/>
              <a:t>4/10/2025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0E3102-C8A5-4E2D-81BC-F21A416CD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E9394D2-7FFB-406A-9550-1938D8FBD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8FD5-395A-4076-A60A-6F36AC802FA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07273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12E928-97B8-4D95-8861-7863FE615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F22E3A-E8B4-498E-BA1D-D0953BC57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EC33260-BCAF-4548-9A23-E9A3BE48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E00A-FF31-4162-A0A4-4B8E39EA93E2}" type="datetimeFigureOut">
              <a:rPr lang="el-CY" smtClean="0"/>
              <a:t>4/10/2025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223FA49-6164-4BD2-A17E-71FAFF03E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365B2D5-3BEF-448B-A2A4-C17DF8723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8FD5-395A-4076-A60A-6F36AC802FA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07015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B532A6-5207-4A12-B8A8-BDD32B796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B7F5442-EC8F-45EE-BE4A-271298AFD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CFD7BC5-A197-4629-8594-2FA7E27E1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E00A-FF31-4162-A0A4-4B8E39EA93E2}" type="datetimeFigureOut">
              <a:rPr lang="el-CY" smtClean="0"/>
              <a:t>4/10/2025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7ABEEF6-C8D8-4CD0-BB14-AE5E3B79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8BF57AB-1349-48DF-8EA1-EB4C1E38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8FD5-395A-4076-A60A-6F36AC802FA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01699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F51B94-F488-408D-93AA-1BF2E1F2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8F1CE83-14CF-4803-BB2C-B79179E843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91CD401-BD83-4BDD-AEDC-F7938614E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1C8FD4D-098F-4384-AB9C-739292BB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E00A-FF31-4162-A0A4-4B8E39EA93E2}" type="datetimeFigureOut">
              <a:rPr lang="el-CY" smtClean="0"/>
              <a:t>4/10/2025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00FCE69-4870-4B97-8866-79283E015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1B91CE1-42DE-4029-B315-0D3675FCC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8FD5-395A-4076-A60A-6F36AC802FA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5156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F0DCC0-494E-4F60-9963-BC3744247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BDF9025-47A6-4589-869B-F84386B01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97ED1CD-6CCC-4506-A5BE-00E763048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19BC010-AF0D-477C-A05C-8C8A60ACF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475EFB1-5D18-4169-9D39-B2AE912705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3D833CD-2E8C-4A6A-B60A-8DBB73C49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E00A-FF31-4162-A0A4-4B8E39EA93E2}" type="datetimeFigureOut">
              <a:rPr lang="el-CY" smtClean="0"/>
              <a:t>4/10/2025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67D7285-EE2A-469E-B4B0-1F7E7482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73C0531-C977-4C6D-AC11-B8C8B8785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8FD5-395A-4076-A60A-6F36AC802FA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8975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3A3737-E053-4833-B727-C09BAC060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1BBEDC1-AC6F-4292-BC66-3BFFAD98D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E00A-FF31-4162-A0A4-4B8E39EA93E2}" type="datetimeFigureOut">
              <a:rPr lang="el-CY" smtClean="0"/>
              <a:t>4/10/2025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402FAED-7F9F-4C97-B500-37B123371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1CE37A1-3DA7-4F19-9645-E0E00B75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8FD5-395A-4076-A60A-6F36AC802FA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5112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50340A8-1322-47B1-8FD0-87EE51E26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E00A-FF31-4162-A0A4-4B8E39EA93E2}" type="datetimeFigureOut">
              <a:rPr lang="el-CY" smtClean="0"/>
              <a:t>4/10/2025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B5F5754-0171-48B8-BFA1-9111313DB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B3638FE-EC4F-4E42-87AF-E99D0DC5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8FD5-395A-4076-A60A-6F36AC802FA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84523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8105BF-C421-4A6C-A763-07F3BA765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C9526D-AE64-41E0-B6E6-9FF265AF9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1BA7057-DB62-4BA2-9A66-1CE9AF790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3689DDA-B1CF-488E-8B64-79A10A11C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E00A-FF31-4162-A0A4-4B8E39EA93E2}" type="datetimeFigureOut">
              <a:rPr lang="el-CY" smtClean="0"/>
              <a:t>4/10/2025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78D806C-D6BF-44CD-974E-294A3C1A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F2F050F-5627-474F-BB3F-7D6037AB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8FD5-395A-4076-A60A-6F36AC802FA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79940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4C130A-84C0-44C3-AF3C-F7FD4EFEE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749141C-5B0E-4C6B-AE3D-78209AC8D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15F137-2EDC-4D04-9EC4-538E61727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02C02A9-A11B-48D7-98DD-8EA26EA95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E00A-FF31-4162-A0A4-4B8E39EA93E2}" type="datetimeFigureOut">
              <a:rPr lang="el-CY" smtClean="0"/>
              <a:t>4/10/2025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905441B-7953-4977-A770-9602F05D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7BE9DC-5C7B-4129-A4F9-C2165C46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8FD5-395A-4076-A60A-6F36AC802FA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6341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DCE7BA6-38F8-4198-9FF1-F684D317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B93AD05-EFD5-4655-81D3-0AEDA49FE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A85187F-010B-4692-BCDB-3E8C80A2B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7E00A-FF31-4162-A0A4-4B8E39EA93E2}" type="datetimeFigureOut">
              <a:rPr lang="el-CY" smtClean="0"/>
              <a:t>4/10/2025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9FEF008-5F8E-4CBF-B1BD-9DC80D0F6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4D9A60D-2C45-4089-9E83-05C270D775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B8FD5-395A-4076-A60A-6F36AC802FA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92724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um.donanimhaber.com/futbola-yeni-basladim-tavsiye-verirmisiniz--123560337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id="{6F07C408-CFCD-4625-8574-F5FE213441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275" y="4545013"/>
            <a:ext cx="11615738" cy="1984375"/>
          </a:xfrm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36772242-6CFC-427E-A755-71F2E42F6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28613"/>
            <a:ext cx="10515600" cy="4730750"/>
          </a:xfrm>
        </p:spPr>
        <p:txBody>
          <a:bodyPr/>
          <a:lstStyle/>
          <a:p>
            <a:pPr algn="ctr" eaLnBrk="1" hangingPunct="1"/>
            <a:r>
              <a:rPr lang="en-US" altLang="el-GR" sz="9600" b="1"/>
              <a:t>Hangi</a:t>
            </a:r>
            <a:br>
              <a:rPr lang="en-US" altLang="el-GR" sz="9600" b="1"/>
            </a:br>
            <a:r>
              <a:rPr lang="en-US" altLang="el-GR" sz="9600" b="1"/>
              <a:t> sporlar</a:t>
            </a:r>
            <a:r>
              <a:rPr lang="en-US" altLang="el-GR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ı  yaparsınız?</a:t>
            </a:r>
            <a:endParaRPr lang="en-US" altLang="el-GR" sz="9600" b="1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553134D-E016-4191-B164-E53B3B51892E}"/>
              </a:ext>
            </a:extLst>
          </p:cNvPr>
          <p:cNvSpPr/>
          <p:nvPr/>
        </p:nvSpPr>
        <p:spPr>
          <a:xfrm>
            <a:off x="8269288" y="280988"/>
            <a:ext cx="2846387" cy="1452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4800" dirty="0"/>
              <a:t>E2.24</a:t>
            </a:r>
            <a:endParaRPr lang="el-CY" sz="4800" dirty="0"/>
          </a:p>
        </p:txBody>
      </p: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C4ADE330-5B31-45EE-B36C-24E37C10EC30}"/>
              </a:ext>
            </a:extLst>
          </p:cNvPr>
          <p:cNvCxnSpPr>
            <a:cxnSpLocks/>
          </p:cNvCxnSpPr>
          <p:nvPr/>
        </p:nvCxnSpPr>
        <p:spPr>
          <a:xfrm flipV="1">
            <a:off x="6731000" y="60325"/>
            <a:ext cx="1190625" cy="7905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29E25201-5055-4903-BE36-FE0F4023C2BF}"/>
              </a:ext>
            </a:extLst>
          </p:cNvPr>
          <p:cNvCxnSpPr>
            <a:cxnSpLocks/>
          </p:cNvCxnSpPr>
          <p:nvPr/>
        </p:nvCxnSpPr>
        <p:spPr>
          <a:xfrm flipH="1">
            <a:off x="1714500" y="2532063"/>
            <a:ext cx="2184400" cy="3238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0CBE4EE0-0090-462D-94D4-BEA13B7E1893}"/>
              </a:ext>
            </a:extLst>
          </p:cNvPr>
          <p:cNvCxnSpPr>
            <a:cxnSpLocks/>
          </p:cNvCxnSpPr>
          <p:nvPr/>
        </p:nvCxnSpPr>
        <p:spPr>
          <a:xfrm flipH="1">
            <a:off x="1798638" y="3033713"/>
            <a:ext cx="2184400" cy="3238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94BA8102-42ED-4765-9CB3-5460B2B94F08}"/>
              </a:ext>
            </a:extLst>
          </p:cNvPr>
          <p:cNvCxnSpPr>
            <a:cxnSpLocks/>
          </p:cNvCxnSpPr>
          <p:nvPr/>
        </p:nvCxnSpPr>
        <p:spPr>
          <a:xfrm flipH="1">
            <a:off x="1866900" y="4067175"/>
            <a:ext cx="762000" cy="3254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5AD51E6F-E925-4A00-97B5-02F5A51C9937}"/>
              </a:ext>
            </a:extLst>
          </p:cNvPr>
          <p:cNvCxnSpPr>
            <a:cxnSpLocks/>
          </p:cNvCxnSpPr>
          <p:nvPr/>
        </p:nvCxnSpPr>
        <p:spPr>
          <a:xfrm flipH="1">
            <a:off x="2070100" y="1430338"/>
            <a:ext cx="2184400" cy="3254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AE3D2CC6-C524-44BD-BEEB-FA17FE8C2C77}"/>
              </a:ext>
            </a:extLst>
          </p:cNvPr>
          <p:cNvCxnSpPr>
            <a:cxnSpLocks/>
          </p:cNvCxnSpPr>
          <p:nvPr/>
        </p:nvCxnSpPr>
        <p:spPr>
          <a:xfrm flipH="1">
            <a:off x="1922463" y="1941513"/>
            <a:ext cx="2184400" cy="3254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F69476FA-78B4-453C-8781-060F7483E7C6}"/>
              </a:ext>
            </a:extLst>
          </p:cNvPr>
          <p:cNvCxnSpPr>
            <a:cxnSpLocks/>
          </p:cNvCxnSpPr>
          <p:nvPr/>
        </p:nvCxnSpPr>
        <p:spPr>
          <a:xfrm flipH="1">
            <a:off x="1866900" y="1106488"/>
            <a:ext cx="2184400" cy="3238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D48F6DFA-D231-48AD-B78A-1BF4D98AD6F1}"/>
              </a:ext>
            </a:extLst>
          </p:cNvPr>
          <p:cNvCxnSpPr>
            <a:cxnSpLocks/>
          </p:cNvCxnSpPr>
          <p:nvPr/>
        </p:nvCxnSpPr>
        <p:spPr>
          <a:xfrm flipV="1">
            <a:off x="6731000" y="1430338"/>
            <a:ext cx="1190625" cy="7905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BD4CBFF3-6FE1-44F4-8104-815EDCFDFC62}"/>
              </a:ext>
            </a:extLst>
          </p:cNvPr>
          <p:cNvCxnSpPr>
            <a:cxnSpLocks/>
          </p:cNvCxnSpPr>
          <p:nvPr/>
        </p:nvCxnSpPr>
        <p:spPr>
          <a:xfrm flipV="1">
            <a:off x="7613650" y="2616200"/>
            <a:ext cx="1190625" cy="7889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>
            <a:extLst>
              <a:ext uri="{FF2B5EF4-FFF2-40B4-BE49-F238E27FC236}">
                <a16:creationId xmlns:a16="http://schemas.microsoft.com/office/drawing/2014/main" id="{F789CB5A-FFCE-47A5-BE37-3E06CA814AFE}"/>
              </a:ext>
            </a:extLst>
          </p:cNvPr>
          <p:cNvCxnSpPr>
            <a:cxnSpLocks/>
          </p:cNvCxnSpPr>
          <p:nvPr/>
        </p:nvCxnSpPr>
        <p:spPr>
          <a:xfrm flipV="1">
            <a:off x="8804275" y="3429000"/>
            <a:ext cx="1190625" cy="7889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0DCB2C6-F025-4D74-8FA6-D11FC683F24F}"/>
              </a:ext>
            </a:extLst>
          </p:cNvPr>
          <p:cNvSpPr/>
          <p:nvPr/>
        </p:nvSpPr>
        <p:spPr>
          <a:xfrm>
            <a:off x="8299450" y="6024563"/>
            <a:ext cx="3484563" cy="4810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 err="1"/>
              <a:t>Δρ</a:t>
            </a:r>
            <a:r>
              <a:rPr lang="el-GR" dirty="0"/>
              <a:t> Ελένη Χαραλάμπους</a:t>
            </a:r>
            <a:endParaRPr lang="el-CY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A774DABA-9D28-48DF-8E99-321B0D0AA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8800"/>
              <a:t>hakem</a:t>
            </a:r>
          </a:p>
        </p:txBody>
      </p:sp>
      <p:pic>
        <p:nvPicPr>
          <p:cNvPr id="12291" name="Content Placeholder 3">
            <a:extLst>
              <a:ext uri="{FF2B5EF4-FFF2-40B4-BE49-F238E27FC236}">
                <a16:creationId xmlns:a16="http://schemas.microsoft.com/office/drawing/2014/main" id="{A5160ED3-3E67-4DDC-B7C2-C3F582759A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1450" y="1690688"/>
            <a:ext cx="9596438" cy="34194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42786-C71A-47D1-98E8-0AEFFDC7D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l-GR" sz="8800"/>
              <a:t>h</a:t>
            </a:r>
            <a:r>
              <a:rPr lang="en-US" altLang="el-GR" sz="8800"/>
              <a:t>alter sporu</a:t>
            </a:r>
          </a:p>
        </p:txBody>
      </p:sp>
      <p:pic>
        <p:nvPicPr>
          <p:cNvPr id="13315" name="Content Placeholder 3">
            <a:extLst>
              <a:ext uri="{FF2B5EF4-FFF2-40B4-BE49-F238E27FC236}">
                <a16:creationId xmlns:a16="http://schemas.microsoft.com/office/drawing/2014/main" id="{5A108C4C-7FB6-4380-B33A-34ED8EB010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563" y="2020888"/>
            <a:ext cx="10663237" cy="38782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9C42-A8E4-4EE0-BBBE-140704D86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err="1"/>
              <a:t>jimnastik</a:t>
            </a:r>
            <a:endParaRPr lang="en-US" sz="9600" dirty="0"/>
          </a:p>
        </p:txBody>
      </p:sp>
      <p:pic>
        <p:nvPicPr>
          <p:cNvPr id="14339" name="Content Placeholder 3">
            <a:extLst>
              <a:ext uri="{FF2B5EF4-FFF2-40B4-BE49-F238E27FC236}">
                <a16:creationId xmlns:a16="http://schemas.microsoft.com/office/drawing/2014/main" id="{A1816780-D1D6-46DE-AEC9-E410DAE0BB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868488"/>
            <a:ext cx="6096000" cy="4267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D9D7E-1508-409F-A15B-4A8298D3B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l-GR" sz="9600"/>
              <a:t>kayak </a:t>
            </a:r>
          </a:p>
        </p:txBody>
      </p:sp>
      <p:pic>
        <p:nvPicPr>
          <p:cNvPr id="15363" name="Content Placeholder 3">
            <a:extLst>
              <a:ext uri="{FF2B5EF4-FFF2-40B4-BE49-F238E27FC236}">
                <a16:creationId xmlns:a16="http://schemas.microsoft.com/office/drawing/2014/main" id="{AB1EF897-FC6F-42F3-9FCB-2999C1901D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951038"/>
            <a:ext cx="10083800" cy="4089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02B4E-4815-4F99-98B4-FF4324D0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l-GR" sz="9600"/>
              <a:t>savaş sanatları </a:t>
            </a:r>
          </a:p>
        </p:txBody>
      </p:sp>
      <p:pic>
        <p:nvPicPr>
          <p:cNvPr id="16387" name="Content Placeholder 3">
            <a:extLst>
              <a:ext uri="{FF2B5EF4-FFF2-40B4-BE49-F238E27FC236}">
                <a16:creationId xmlns:a16="http://schemas.microsoft.com/office/drawing/2014/main" id="{BBD401B1-2456-4A3C-A1D3-B384B1D739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4813" y="1858963"/>
            <a:ext cx="9194800" cy="4286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1E347-42C4-4362-B4ED-83FA49207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l-GR" sz="9600"/>
              <a:t>su topu oyun</a:t>
            </a:r>
            <a:r>
              <a:rPr lang="en-GB" altLang="el-GR" sz="9600"/>
              <a:t>u</a:t>
            </a:r>
            <a:endParaRPr lang="en-US" altLang="el-GR" sz="9600"/>
          </a:p>
        </p:txBody>
      </p:sp>
      <p:pic>
        <p:nvPicPr>
          <p:cNvPr id="17411" name="Content Placeholder 3">
            <a:extLst>
              <a:ext uri="{FF2B5EF4-FFF2-40B4-BE49-F238E27FC236}">
                <a16:creationId xmlns:a16="http://schemas.microsoft.com/office/drawing/2014/main" id="{2D923EFB-E363-4025-B4BD-3703794E6A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2713" y="2543175"/>
            <a:ext cx="9293225" cy="2143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678A7-A17A-4A2A-9044-2CB54F03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l-GR" sz="9600"/>
              <a:t>tenis</a:t>
            </a:r>
          </a:p>
        </p:txBody>
      </p:sp>
      <p:pic>
        <p:nvPicPr>
          <p:cNvPr id="18435" name="Content Placeholder 3">
            <a:extLst>
              <a:ext uri="{FF2B5EF4-FFF2-40B4-BE49-F238E27FC236}">
                <a16:creationId xmlns:a16="http://schemas.microsoft.com/office/drawing/2014/main" id="{0BAB8DD0-A1C5-46EF-A5A7-42D7728179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388" y="2032000"/>
            <a:ext cx="10310812" cy="2857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0135F-0FBD-4EC4-9350-0CF7B31E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l-GR" sz="9600"/>
              <a:t>voleybol</a:t>
            </a:r>
          </a:p>
        </p:txBody>
      </p:sp>
      <p:pic>
        <p:nvPicPr>
          <p:cNvPr id="19459" name="Content Placeholder 3">
            <a:extLst>
              <a:ext uri="{FF2B5EF4-FFF2-40B4-BE49-F238E27FC236}">
                <a16:creationId xmlns:a16="http://schemas.microsoft.com/office/drawing/2014/main" id="{58CDF720-2EE2-44B2-9ADC-D73B42AFB5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675" y="2606675"/>
            <a:ext cx="10026650" cy="1914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B05D-E686-4679-B989-11FB5652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l-GR" sz="9600"/>
              <a:t>yüzme</a:t>
            </a:r>
          </a:p>
        </p:txBody>
      </p:sp>
      <p:pic>
        <p:nvPicPr>
          <p:cNvPr id="20483" name="Picture 5" descr="31.700+ Yüzmek Clipart Stock İllüstrasyonlar, Royalty-Free ...">
            <a:extLst>
              <a:ext uri="{FF2B5EF4-FFF2-40B4-BE49-F238E27FC236}">
                <a16:creationId xmlns:a16="http://schemas.microsoft.com/office/drawing/2014/main" id="{8A1B90DE-2816-45FC-AA04-167027191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019300"/>
            <a:ext cx="10156825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94F15-35FE-442A-A607-63E99614C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l-GR" sz="9600"/>
              <a:t>ko</a:t>
            </a:r>
            <a:r>
              <a:rPr lang="en-US" altLang="el-GR" sz="9600">
                <a:latin typeface="Times New Roman" panose="02020603050405020304" pitchFamily="18" charset="0"/>
                <a:cs typeface="Times New Roman" panose="02020603050405020304" pitchFamily="18" charset="0"/>
              </a:rPr>
              <a:t>şu</a:t>
            </a:r>
            <a:endParaRPr lang="en-US" altLang="el-GR" sz="9600"/>
          </a:p>
        </p:txBody>
      </p:sp>
      <p:pic>
        <p:nvPicPr>
          <p:cNvPr id="21507" name="Content Placeholder 3">
            <a:extLst>
              <a:ext uri="{FF2B5EF4-FFF2-40B4-BE49-F238E27FC236}">
                <a16:creationId xmlns:a16="http://schemas.microsoft.com/office/drawing/2014/main" id="{5790B8FD-BD06-4BDC-B433-E04E7C5BAE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4313" y="1819275"/>
            <a:ext cx="9501187" cy="41560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D55BB-82D7-48EC-A657-5ADE0F78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46563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l-GR" sz="9600"/>
            </a:br>
            <a:r>
              <a:rPr lang="en-US" altLang="el-GR" sz="9600"/>
              <a:t>Spor bo</a:t>
            </a:r>
            <a:r>
              <a:rPr lang="en-US" altLang="el-GR" sz="9600">
                <a:latin typeface="Times New Roman" panose="02020603050405020304" pitchFamily="18" charset="0"/>
                <a:cs typeface="Times New Roman" panose="02020603050405020304" pitchFamily="18" charset="0"/>
              </a:rPr>
              <a:t>ş vakitleri değerlendirmek için güzel bir f</a:t>
            </a:r>
            <a:r>
              <a:rPr lang="tr-TR" altLang="el-GR" sz="9600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altLang="el-GR" sz="9600">
                <a:latin typeface="Times New Roman" panose="02020603050405020304" pitchFamily="18" charset="0"/>
                <a:cs typeface="Times New Roman" panose="02020603050405020304" pitchFamily="18" charset="0"/>
              </a:rPr>
              <a:t>rsat.</a:t>
            </a:r>
            <a:endParaRPr lang="en-US" altLang="el-GR" sz="960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D8769CB-A174-4F09-AE45-793FC6AE9368}"/>
              </a:ext>
            </a:extLst>
          </p:cNvPr>
          <p:cNvSpPr/>
          <p:nvPr/>
        </p:nvSpPr>
        <p:spPr>
          <a:xfrm>
            <a:off x="10564696" y="3974917"/>
            <a:ext cx="1371600" cy="8239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l-GR" sz="4400" dirty="0"/>
              <a:t>1</a:t>
            </a:r>
            <a:endParaRPr lang="el-CY" sz="4400" dirty="0"/>
          </a:p>
        </p:txBody>
      </p:sp>
      <p:pic>
        <p:nvPicPr>
          <p:cNvPr id="4101" name="Picture 5" descr="Sport Images - Free Download on Freepik">
            <a:extLst>
              <a:ext uri="{FF2B5EF4-FFF2-40B4-BE49-F238E27FC236}">
                <a16:creationId xmlns:a16="http://schemas.microsoft.com/office/drawing/2014/main" id="{3567B588-BFA4-43E7-8032-35AB766EB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2001"/>
            <a:ext cx="12192000" cy="167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F8DD9-1AF6-4FD3-AFD0-F4C4C15B8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l-GR" sz="9600"/>
              <a:t>y</a:t>
            </a:r>
            <a:r>
              <a:rPr lang="en-US" altLang="el-GR" sz="9600">
                <a:latin typeface="Times New Roman" panose="02020603050405020304" pitchFamily="18" charset="0"/>
                <a:cs typeface="Times New Roman" panose="02020603050405020304" pitchFamily="18" charset="0"/>
              </a:rPr>
              <a:t>ürüyüş</a:t>
            </a:r>
            <a:endParaRPr lang="en-US" altLang="el-GR" sz="9600"/>
          </a:p>
        </p:txBody>
      </p:sp>
      <p:pic>
        <p:nvPicPr>
          <p:cNvPr id="22531" name="Content Placeholder 3">
            <a:extLst>
              <a:ext uri="{FF2B5EF4-FFF2-40B4-BE49-F238E27FC236}">
                <a16:creationId xmlns:a16="http://schemas.microsoft.com/office/drawing/2014/main" id="{691D679D-E299-496A-A690-CC453DDF02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4600" y="1690688"/>
            <a:ext cx="10109200" cy="38989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40C72-D598-4F77-9BE7-B0BB698CC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altLang="el-GR" sz="9600"/>
              <a:t>b</a:t>
            </a:r>
            <a:r>
              <a:rPr lang="en-US" altLang="el-GR" sz="9600"/>
              <a:t>uz hokeyi </a:t>
            </a:r>
          </a:p>
        </p:txBody>
      </p:sp>
      <p:pic>
        <p:nvPicPr>
          <p:cNvPr id="23555" name="Content Placeholder 3">
            <a:extLst>
              <a:ext uri="{FF2B5EF4-FFF2-40B4-BE49-F238E27FC236}">
                <a16:creationId xmlns:a16="http://schemas.microsoft.com/office/drawing/2014/main" id="{E9ED4308-CEDC-479A-821D-72CAD650D3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2001838"/>
            <a:ext cx="7315200" cy="4000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A42B9-3EE6-4204-8241-7821082F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altLang="el-GR" sz="9600"/>
              <a:t>m</a:t>
            </a:r>
            <a:r>
              <a:rPr lang="en-US" altLang="el-GR" sz="9600"/>
              <a:t>asa tenisi </a:t>
            </a:r>
          </a:p>
        </p:txBody>
      </p:sp>
      <p:pic>
        <p:nvPicPr>
          <p:cNvPr id="24579" name="Content Placeholder 3">
            <a:extLst>
              <a:ext uri="{FF2B5EF4-FFF2-40B4-BE49-F238E27FC236}">
                <a16:creationId xmlns:a16="http://schemas.microsoft.com/office/drawing/2014/main" id="{7EE3600D-94BF-446D-BCC6-8F90CBBFC2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0" y="1825625"/>
            <a:ext cx="7632700" cy="43513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47D4A-42CF-405F-829C-9EB3A14D5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altLang="el-GR" sz="9600"/>
              <a:t>a</a:t>
            </a:r>
            <a:r>
              <a:rPr lang="en-US" altLang="el-GR" sz="9600"/>
              <a:t>raba  yar</a:t>
            </a:r>
            <a:r>
              <a:rPr lang="en-US" altLang="el-GR" sz="9600">
                <a:latin typeface="Times New Roman" panose="02020603050405020304" pitchFamily="18" charset="0"/>
                <a:cs typeface="Times New Roman" panose="02020603050405020304" pitchFamily="18" charset="0"/>
              </a:rPr>
              <a:t>ışı</a:t>
            </a:r>
            <a:endParaRPr lang="en-US" altLang="el-GR" sz="9600"/>
          </a:p>
        </p:txBody>
      </p:sp>
      <p:pic>
        <p:nvPicPr>
          <p:cNvPr id="25603" name="Content Placeholder 3">
            <a:extLst>
              <a:ext uri="{FF2B5EF4-FFF2-40B4-BE49-F238E27FC236}">
                <a16:creationId xmlns:a16="http://schemas.microsoft.com/office/drawing/2014/main" id="{5C39EE1C-E775-4502-82C7-063B7E5FAA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9188" y="1690688"/>
            <a:ext cx="9634537" cy="38465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AAB0B-4938-4E3E-BE33-DA4334C59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l-GR" sz="9600"/>
              <a:t>s</a:t>
            </a:r>
            <a:r>
              <a:rPr lang="en-US" altLang="el-GR" sz="9600">
                <a:latin typeface="Times New Roman" panose="02020603050405020304" pitchFamily="18" charset="0"/>
                <a:cs typeface="Times New Roman" panose="02020603050405020304" pitchFamily="18" charset="0"/>
              </a:rPr>
              <a:t>örf</a:t>
            </a:r>
            <a:endParaRPr lang="en-US" altLang="el-GR" sz="9600"/>
          </a:p>
        </p:txBody>
      </p:sp>
      <p:pic>
        <p:nvPicPr>
          <p:cNvPr id="26627" name="Content Placeholder 3">
            <a:extLst>
              <a:ext uri="{FF2B5EF4-FFF2-40B4-BE49-F238E27FC236}">
                <a16:creationId xmlns:a16="http://schemas.microsoft.com/office/drawing/2014/main" id="{D29F69F2-819A-41BF-AA46-8E57CA4E39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571625"/>
            <a:ext cx="9464675" cy="40433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F02D5-D475-4C35-A7ED-43CBAD1CD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l-GR" sz="9600"/>
              <a:t>karate</a:t>
            </a:r>
          </a:p>
        </p:txBody>
      </p:sp>
      <p:pic>
        <p:nvPicPr>
          <p:cNvPr id="27651" name="Content Placeholder 4">
            <a:extLst>
              <a:ext uri="{FF2B5EF4-FFF2-40B4-BE49-F238E27FC236}">
                <a16:creationId xmlns:a16="http://schemas.microsoft.com/office/drawing/2014/main" id="{ABF6D849-F587-4321-82BF-7C3B2A0841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713" y="1984375"/>
            <a:ext cx="10366375" cy="20764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8244-AD53-4551-82D5-76C28A894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l-GR" sz="9600"/>
              <a:t>da</a:t>
            </a:r>
            <a:r>
              <a:rPr lang="en-US" altLang="el-GR" sz="9600">
                <a:latin typeface="Times New Roman" panose="02020603050405020304" pitchFamily="18" charset="0"/>
                <a:cs typeface="Times New Roman" panose="02020603050405020304" pitchFamily="18" charset="0"/>
              </a:rPr>
              <a:t>ğlılık</a:t>
            </a:r>
            <a:endParaRPr lang="en-US" altLang="el-GR" sz="9600"/>
          </a:p>
        </p:txBody>
      </p:sp>
      <p:pic>
        <p:nvPicPr>
          <p:cNvPr id="28675" name="Content Placeholder 3">
            <a:extLst>
              <a:ext uri="{FF2B5EF4-FFF2-40B4-BE49-F238E27FC236}">
                <a16:creationId xmlns:a16="http://schemas.microsoft.com/office/drawing/2014/main" id="{CB2C8E5F-F8B9-462A-A589-4D9A569342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313" y="2433638"/>
            <a:ext cx="11545887" cy="35941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EEF4D2-4427-4BC8-99C4-115C848A7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1325563"/>
          </a:xfrm>
        </p:spPr>
        <p:txBody>
          <a:bodyPr/>
          <a:lstStyle/>
          <a:p>
            <a:r>
              <a:rPr lang="tr-TR" altLang="el-GR"/>
              <a:t>yelkenli yarışları  </a:t>
            </a:r>
            <a:endParaRPr lang="el-GR" altLang="el-GR"/>
          </a:p>
        </p:txBody>
      </p:sp>
      <p:sp>
        <p:nvSpPr>
          <p:cNvPr id="29699" name="Θέση περιεχομένου 2">
            <a:extLst>
              <a:ext uri="{FF2B5EF4-FFF2-40B4-BE49-F238E27FC236}">
                <a16:creationId xmlns:a16="http://schemas.microsoft.com/office/drawing/2014/main" id="{A525EEAC-F535-4D08-80EB-F392D3920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6425"/>
            <a:ext cx="10515600" cy="4351338"/>
          </a:xfrm>
        </p:spPr>
        <p:txBody>
          <a:bodyPr/>
          <a:lstStyle/>
          <a:p>
            <a:endParaRPr lang="el-GR" altLang="el-GR"/>
          </a:p>
        </p:txBody>
      </p:sp>
      <p:pic>
        <p:nvPicPr>
          <p:cNvPr id="29700" name="Picture 2" descr="Yelken &amp; Tekne Yarışları - Decathlon Blog">
            <a:extLst>
              <a:ext uri="{FF2B5EF4-FFF2-40B4-BE49-F238E27FC236}">
                <a16:creationId xmlns:a16="http://schemas.microsoft.com/office/drawing/2014/main" id="{F9358A86-97EB-4830-BFE4-AA85ADF3C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64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346B7F-63CA-4F91-8658-E4A8648D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7550"/>
            <a:ext cx="10515600" cy="973138"/>
          </a:xfrm>
        </p:spPr>
        <p:txBody>
          <a:bodyPr/>
          <a:lstStyle/>
          <a:p>
            <a:r>
              <a:rPr lang="tr-TR" altLang="el-GR"/>
              <a:t>okçuluk</a:t>
            </a:r>
            <a:endParaRPr lang="el-GR" altLang="el-GR"/>
          </a:p>
        </p:txBody>
      </p:sp>
      <p:sp>
        <p:nvSpPr>
          <p:cNvPr id="30723" name="Θέση περιεχομένου 2">
            <a:extLst>
              <a:ext uri="{FF2B5EF4-FFF2-40B4-BE49-F238E27FC236}">
                <a16:creationId xmlns:a16="http://schemas.microsoft.com/office/drawing/2014/main" id="{CE9E7B42-5A18-47A7-B9CD-4A28F7C65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30724" name="Picture 2" descr="Türkiye Geleneksel Türk Okçuluk Federasyonu kuruldu - Yeni Şafak">
            <a:extLst>
              <a:ext uri="{FF2B5EF4-FFF2-40B4-BE49-F238E27FC236}">
                <a16:creationId xmlns:a16="http://schemas.microsoft.com/office/drawing/2014/main" id="{8CB2B22B-8575-45A0-B41B-074D5E28F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12192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9DFB94C6-DE72-4BD8-894E-3048D5881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59" y="1338146"/>
            <a:ext cx="10471360" cy="439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30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adi Oynayalım! - Bkmkitap">
            <a:extLst>
              <a:ext uri="{FF2B5EF4-FFF2-40B4-BE49-F238E27FC236}">
                <a16:creationId xmlns:a16="http://schemas.microsoft.com/office/drawing/2014/main" id="{99FCE054-C460-473C-927E-853346430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32"/>
          <a:stretch>
            <a:fillRect/>
          </a:stretch>
        </p:blipFill>
        <p:spPr bwMode="auto">
          <a:xfrm>
            <a:off x="895350" y="322263"/>
            <a:ext cx="9856788" cy="632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5851-DA6D-4335-AEEB-1E50C9D39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9688"/>
            <a:ext cx="10515600" cy="1325562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l-GR" sz="9600" dirty="0"/>
            </a:br>
            <a:r>
              <a:rPr lang="en-US" altLang="el-GR" sz="9600" dirty="0" err="1"/>
              <a:t>Hangi</a:t>
            </a:r>
            <a:r>
              <a:rPr lang="en-US" altLang="el-GR" sz="9600" dirty="0"/>
              <a:t> </a:t>
            </a:r>
            <a:r>
              <a:rPr lang="en-US" altLang="el-GR" sz="9600" b="1" dirty="0" err="1"/>
              <a:t>sporlar</a:t>
            </a:r>
            <a:r>
              <a:rPr lang="en-US" altLang="el-GR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altLang="el-GR" sz="9600" dirty="0"/>
              <a:t> </a:t>
            </a:r>
            <a:r>
              <a:rPr lang="en-US" altLang="el-GR" sz="9600" dirty="0" err="1"/>
              <a:t>tavsiye</a:t>
            </a:r>
            <a:r>
              <a:rPr lang="en-US" altLang="el-GR" sz="9600" dirty="0"/>
              <a:t> </a:t>
            </a:r>
            <a:r>
              <a:rPr lang="en-US" altLang="el-GR" sz="9600" dirty="0" err="1"/>
              <a:t>edersin</a:t>
            </a:r>
            <a:r>
              <a:rPr lang="en-US" altLang="el-GR" sz="9600" dirty="0"/>
              <a:t>?</a:t>
            </a:r>
          </a:p>
        </p:txBody>
      </p:sp>
      <p:pic>
        <p:nvPicPr>
          <p:cNvPr id="32771" name="Content Placeholder 3">
            <a:extLst>
              <a:ext uri="{FF2B5EF4-FFF2-40B4-BE49-F238E27FC236}">
                <a16:creationId xmlns:a16="http://schemas.microsoft.com/office/drawing/2014/main" id="{2E5DBB9E-BF6E-40DC-A314-8581DA3DDD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3738" y="5033963"/>
            <a:ext cx="4343400" cy="1047750"/>
          </a:xfr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205EA66-031D-4CEF-9DA1-19EEA9C4BB6D}"/>
              </a:ext>
            </a:extLst>
          </p:cNvPr>
          <p:cNvSpPr/>
          <p:nvPr/>
        </p:nvSpPr>
        <p:spPr>
          <a:xfrm>
            <a:off x="10728325" y="5668963"/>
            <a:ext cx="1371600" cy="8239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dirty="0"/>
              <a:t>2</a:t>
            </a:r>
            <a:endParaRPr lang="el-CY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top cartoon Images - Free Download on Freepik">
            <a:extLst>
              <a:ext uri="{FF2B5EF4-FFF2-40B4-BE49-F238E27FC236}">
                <a16:creationId xmlns:a16="http://schemas.microsoft.com/office/drawing/2014/main" id="{78CE159B-9833-41B4-B711-48B85EBFB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5" y="681606"/>
            <a:ext cx="4062028" cy="5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4717A3-D912-4B4E-AA39-C0BC4412ABED}"/>
              </a:ext>
            </a:extLst>
          </p:cNvPr>
          <p:cNvSpPr txBox="1"/>
          <p:nvPr/>
        </p:nvSpPr>
        <p:spPr>
          <a:xfrm>
            <a:off x="5808047" y="1733341"/>
            <a:ext cx="60976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altLang="el-GR" sz="4800" dirty="0"/>
              <a:t>.</a:t>
            </a:r>
            <a:endParaRPr lang="el-CY" sz="4800" dirty="0"/>
          </a:p>
        </p:txBody>
      </p:sp>
      <p:sp>
        <p:nvSpPr>
          <p:cNvPr id="11" name="Φυσαλίδα ομιλίας: Έλλειψη 10">
            <a:extLst>
              <a:ext uri="{FF2B5EF4-FFF2-40B4-BE49-F238E27FC236}">
                <a16:creationId xmlns:a16="http://schemas.microsoft.com/office/drawing/2014/main" id="{EBB247C3-D620-4824-AF7F-6D662A661F4A}"/>
              </a:ext>
            </a:extLst>
          </p:cNvPr>
          <p:cNvSpPr/>
          <p:nvPr/>
        </p:nvSpPr>
        <p:spPr>
          <a:xfrm>
            <a:off x="5157536" y="3173832"/>
            <a:ext cx="2341693" cy="2494829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Google Sans"/>
              </a:rPr>
              <a:t>çok</a:t>
            </a:r>
            <a:r>
              <a:rPr lang="en-US" sz="2400" dirty="0">
                <a:solidFill>
                  <a:schemeClr val="tx1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oogle Sans"/>
              </a:rPr>
              <a:t>seviyoru</a:t>
            </a:r>
            <a:r>
              <a:rPr lang="tr-TR" sz="2400" dirty="0">
                <a:solidFill>
                  <a:schemeClr val="tx1"/>
                </a:solidFill>
                <a:latin typeface="Google Sans"/>
              </a:rPr>
              <a:t>m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14" name="Φυσαλίδα ομιλίας: Έλλειψη 13">
            <a:extLst>
              <a:ext uri="{FF2B5EF4-FFF2-40B4-BE49-F238E27FC236}">
                <a16:creationId xmlns:a16="http://schemas.microsoft.com/office/drawing/2014/main" id="{B041845B-491A-4011-B4CA-D23104C5CED2}"/>
              </a:ext>
            </a:extLst>
          </p:cNvPr>
          <p:cNvSpPr/>
          <p:nvPr/>
        </p:nvSpPr>
        <p:spPr>
          <a:xfrm>
            <a:off x="7648210" y="2853171"/>
            <a:ext cx="1876927" cy="2239661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l-GR" sz="2400" dirty="0" err="1">
                <a:solidFill>
                  <a:schemeClr val="tx1"/>
                </a:solidFill>
              </a:rPr>
              <a:t>tavsiye</a:t>
            </a:r>
            <a:r>
              <a:rPr lang="en-US" altLang="el-GR" sz="2400" dirty="0">
                <a:solidFill>
                  <a:schemeClr val="tx1"/>
                </a:solidFill>
              </a:rPr>
              <a:t> </a:t>
            </a:r>
            <a:r>
              <a:rPr lang="en-US" altLang="el-GR" sz="2400" dirty="0" err="1">
                <a:solidFill>
                  <a:schemeClr val="tx1"/>
                </a:solidFill>
              </a:rPr>
              <a:t>eder</a:t>
            </a:r>
            <a:r>
              <a:rPr lang="tr-TR" altLang="el-GR" sz="2400" dirty="0">
                <a:solidFill>
                  <a:schemeClr val="tx1"/>
                </a:solidFill>
              </a:rPr>
              <a:t>im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16" name="Φυσαλίδα ομιλίας: Έλλειψη 15">
            <a:extLst>
              <a:ext uri="{FF2B5EF4-FFF2-40B4-BE49-F238E27FC236}">
                <a16:creationId xmlns:a16="http://schemas.microsoft.com/office/drawing/2014/main" id="{CCDEBCEF-E2A2-404D-A9A8-21AFF1B6870E}"/>
              </a:ext>
            </a:extLst>
          </p:cNvPr>
          <p:cNvSpPr/>
          <p:nvPr/>
        </p:nvSpPr>
        <p:spPr>
          <a:xfrm>
            <a:off x="10028724" y="69508"/>
            <a:ext cx="1876927" cy="2239661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sana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17" name="Φυσαλίδα ομιλίας: Έλλειψη 16">
            <a:extLst>
              <a:ext uri="{FF2B5EF4-FFF2-40B4-BE49-F238E27FC236}">
                <a16:creationId xmlns:a16="http://schemas.microsoft.com/office/drawing/2014/main" id="{9F4387C3-F277-46DC-998A-0F4398243E7A}"/>
              </a:ext>
            </a:extLst>
          </p:cNvPr>
          <p:cNvSpPr/>
          <p:nvPr/>
        </p:nvSpPr>
        <p:spPr>
          <a:xfrm>
            <a:off x="9789861" y="2994673"/>
            <a:ext cx="1876927" cy="2239661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futbol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18" name="Φυσαλίδα ομιλίας: Έλλειψη 17">
            <a:extLst>
              <a:ext uri="{FF2B5EF4-FFF2-40B4-BE49-F238E27FC236}">
                <a16:creationId xmlns:a16="http://schemas.microsoft.com/office/drawing/2014/main" id="{4725E09A-8948-477C-A8C0-65F4F566EC28}"/>
              </a:ext>
            </a:extLst>
          </p:cNvPr>
          <p:cNvSpPr/>
          <p:nvPr/>
        </p:nvSpPr>
        <p:spPr>
          <a:xfrm>
            <a:off x="7834087" y="69508"/>
            <a:ext cx="1876927" cy="2239661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Google Sans"/>
              </a:rPr>
              <a:t>Küçük</a:t>
            </a:r>
            <a:r>
              <a:rPr lang="en-US" sz="2400" dirty="0">
                <a:solidFill>
                  <a:schemeClr val="tx1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oogle Sans"/>
              </a:rPr>
              <a:t>yaştan</a:t>
            </a:r>
            <a:r>
              <a:rPr lang="en-US" sz="2400" dirty="0">
                <a:solidFill>
                  <a:schemeClr val="tx1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oogle Sans"/>
              </a:rPr>
              <a:t>beri</a:t>
            </a:r>
            <a:endParaRPr lang="el-CY" sz="2400" dirty="0">
              <a:solidFill>
                <a:schemeClr val="tx1"/>
              </a:solidFill>
            </a:endParaRPr>
          </a:p>
          <a:p>
            <a:pPr algn="ctr"/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19" name="Φυσαλίδα ομιλίας: Έλλειψη 18">
            <a:extLst>
              <a:ext uri="{FF2B5EF4-FFF2-40B4-BE49-F238E27FC236}">
                <a16:creationId xmlns:a16="http://schemas.microsoft.com/office/drawing/2014/main" id="{BD039DCA-9A57-4B27-A1ED-EE75A80CF034}"/>
              </a:ext>
            </a:extLst>
          </p:cNvPr>
          <p:cNvSpPr/>
          <p:nvPr/>
        </p:nvSpPr>
        <p:spPr>
          <a:xfrm>
            <a:off x="5079385" y="272309"/>
            <a:ext cx="2341693" cy="2239661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futbol oynamayı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BD710848-BE5E-4110-B749-453AC1172F7C}"/>
              </a:ext>
            </a:extLst>
          </p:cNvPr>
          <p:cNvSpPr/>
          <p:nvPr/>
        </p:nvSpPr>
        <p:spPr>
          <a:xfrm>
            <a:off x="10728325" y="5668963"/>
            <a:ext cx="1371600" cy="8239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dirty="0"/>
              <a:t>3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1395080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C1D4-7418-4338-AD4B-AE8DF691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25" y="1787525"/>
            <a:ext cx="10515600" cy="155575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l-GR" sz="9600"/>
            </a:br>
            <a:r>
              <a:rPr lang="en-US" altLang="el-GR" sz="9600"/>
              <a:t>Ben ____________  ile ilgileni</a:t>
            </a:r>
            <a:r>
              <a:rPr lang="tr-TR" altLang="el-GR" sz="9600"/>
              <a:t>rim.</a:t>
            </a:r>
            <a:r>
              <a:rPr lang="en-US" altLang="el-GR" sz="9600"/>
              <a:t> </a:t>
            </a:r>
          </a:p>
        </p:txBody>
      </p:sp>
      <p:pic>
        <p:nvPicPr>
          <p:cNvPr id="34819" name="Picture 4">
            <a:extLst>
              <a:ext uri="{FF2B5EF4-FFF2-40B4-BE49-F238E27FC236}">
                <a16:creationId xmlns:a16="http://schemas.microsoft.com/office/drawing/2014/main" id="{6A5A7926-DEB3-4746-A5D0-CFCB3EEAF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37125"/>
            <a:ext cx="4343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E6AD3E2-1BAD-4BAE-8A1E-E1AE1D908265}"/>
              </a:ext>
            </a:extLst>
          </p:cNvPr>
          <p:cNvSpPr/>
          <p:nvPr/>
        </p:nvSpPr>
        <p:spPr>
          <a:xfrm>
            <a:off x="10728325" y="5668963"/>
            <a:ext cx="1371600" cy="8239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dirty="0"/>
              <a:t>4</a:t>
            </a:r>
            <a:endParaRPr lang="el-CY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op cartoon Images - Free Download on Freepik">
            <a:extLst>
              <a:ext uri="{FF2B5EF4-FFF2-40B4-BE49-F238E27FC236}">
                <a16:creationId xmlns:a16="http://schemas.microsoft.com/office/drawing/2014/main" id="{10E9727B-9CD9-4673-B953-17EDD4FE7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5" y="681606"/>
            <a:ext cx="4062028" cy="5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C2B51F8-FE82-45BF-9643-8D7C821E4005}"/>
              </a:ext>
            </a:extLst>
          </p:cNvPr>
          <p:cNvSpPr/>
          <p:nvPr/>
        </p:nvSpPr>
        <p:spPr>
          <a:xfrm>
            <a:off x="10728325" y="5668963"/>
            <a:ext cx="1371600" cy="8239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dirty="0"/>
              <a:t>5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2249187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C913A-BDCB-44D5-AA5F-6D4D6D744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3" y="1635125"/>
            <a:ext cx="10515600" cy="1325563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l-GR" sz="9600"/>
            </a:br>
            <a:r>
              <a:rPr lang="en-US" altLang="el-GR" sz="9600"/>
              <a:t>Spor  yapmaktan ho</a:t>
            </a:r>
            <a:r>
              <a:rPr lang="en-US" altLang="el-GR" sz="9600">
                <a:latin typeface="Times New Roman" panose="02020603050405020304" pitchFamily="18" charset="0"/>
                <a:cs typeface="Times New Roman" panose="02020603050405020304" pitchFamily="18" charset="0"/>
              </a:rPr>
              <a:t>şlanır</a:t>
            </a:r>
            <a:r>
              <a:rPr lang="tr-TR" altLang="el-GR" sz="9600">
                <a:latin typeface="Times New Roman" panose="02020603050405020304" pitchFamily="18" charset="0"/>
                <a:cs typeface="Times New Roman" panose="02020603050405020304" pitchFamily="18" charset="0"/>
              </a:rPr>
              <a:t>ım.</a:t>
            </a:r>
            <a:endParaRPr lang="en-US" altLang="el-GR" sz="9600"/>
          </a:p>
        </p:txBody>
      </p:sp>
      <p:pic>
        <p:nvPicPr>
          <p:cNvPr id="33795" name="Picture 4">
            <a:extLst>
              <a:ext uri="{FF2B5EF4-FFF2-40B4-BE49-F238E27FC236}">
                <a16:creationId xmlns:a16="http://schemas.microsoft.com/office/drawing/2014/main" id="{06CDF8D3-4550-4C3E-8F0C-4B627CC24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4348163"/>
            <a:ext cx="6138862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07FC9064-178F-4E04-9147-0FAAA51E4791}"/>
              </a:ext>
            </a:extLst>
          </p:cNvPr>
          <p:cNvSpPr/>
          <p:nvPr/>
        </p:nvSpPr>
        <p:spPr>
          <a:xfrm>
            <a:off x="10728325" y="5668963"/>
            <a:ext cx="1371600" cy="8239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dirty="0"/>
              <a:t>6</a:t>
            </a:r>
            <a:endParaRPr lang="el-CY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op cartoon Images - Free Download on Freepik">
            <a:extLst>
              <a:ext uri="{FF2B5EF4-FFF2-40B4-BE49-F238E27FC236}">
                <a16:creationId xmlns:a16="http://schemas.microsoft.com/office/drawing/2014/main" id="{10E9727B-9CD9-4673-B953-17EDD4FE7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5" y="681606"/>
            <a:ext cx="4062028" cy="5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D0EC9FE-4504-488B-B8FE-9DAC1B2CC6BF}"/>
              </a:ext>
            </a:extLst>
          </p:cNvPr>
          <p:cNvSpPr/>
          <p:nvPr/>
        </p:nvSpPr>
        <p:spPr>
          <a:xfrm>
            <a:off x="10728325" y="5668963"/>
            <a:ext cx="1371600" cy="8239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dirty="0"/>
              <a:t>7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25261896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9DFB94C6-DE72-4BD8-894E-3048D5881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59" y="1338146"/>
            <a:ext cx="10471360" cy="439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F4D8685-FE5D-4AAE-89DF-D366854F64D5}"/>
              </a:ext>
            </a:extLst>
          </p:cNvPr>
          <p:cNvSpPr/>
          <p:nvPr/>
        </p:nvSpPr>
        <p:spPr>
          <a:xfrm>
            <a:off x="10728325" y="5668963"/>
            <a:ext cx="1371600" cy="8239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dirty="0"/>
              <a:t>8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2438678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2A93E-F74B-4998-88EB-3E5656F88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25" y="1847850"/>
            <a:ext cx="10515600" cy="1325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l-GR" sz="9600" dirty="0" err="1"/>
              <a:t>En</a:t>
            </a:r>
            <a:r>
              <a:rPr lang="en-US" altLang="el-GR" sz="9600" dirty="0"/>
              <a:t> </a:t>
            </a:r>
            <a:r>
              <a:rPr lang="en-US" altLang="el-GR" sz="9600" dirty="0" err="1"/>
              <a:t>sevdi</a:t>
            </a:r>
            <a:r>
              <a:rPr lang="en-US" altLang="el-G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ğim</a:t>
            </a:r>
            <a:r>
              <a:rPr lang="en-US" altLang="el-G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</a:t>
            </a:r>
            <a:r>
              <a:rPr lang="tr-TR" altLang="el-G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96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 .</a:t>
            </a:r>
            <a:endParaRPr lang="en-US" altLang="el-GR" sz="9600"/>
          </a:p>
        </p:txBody>
      </p:sp>
      <p:pic>
        <p:nvPicPr>
          <p:cNvPr id="35843" name="Content Placeholder 3">
            <a:extLst>
              <a:ext uri="{FF2B5EF4-FFF2-40B4-BE49-F238E27FC236}">
                <a16:creationId xmlns:a16="http://schemas.microsoft.com/office/drawing/2014/main" id="{03022677-8171-4184-8B6C-9BE23EA5A2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4799013"/>
            <a:ext cx="4343400" cy="1047750"/>
          </a:xfr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9896CFC-F8FE-4A66-A39B-05F2F84A7CDC}"/>
              </a:ext>
            </a:extLst>
          </p:cNvPr>
          <p:cNvSpPr/>
          <p:nvPr/>
        </p:nvSpPr>
        <p:spPr>
          <a:xfrm>
            <a:off x="10728325" y="5668963"/>
            <a:ext cx="1371600" cy="8239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dirty="0"/>
              <a:t>9</a:t>
            </a:r>
            <a:endParaRPr lang="el-CY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1FF63-84DC-4187-82B0-FE1DBD83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6400"/>
            <a:ext cx="10515600" cy="1325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l-GR" sz="9600" dirty="0" err="1"/>
              <a:t>En</a:t>
            </a:r>
            <a:r>
              <a:rPr lang="en-US" altLang="el-GR" sz="9600" dirty="0"/>
              <a:t> </a:t>
            </a:r>
            <a:r>
              <a:rPr lang="en-US" altLang="el-GR" sz="9600" dirty="0" err="1"/>
              <a:t>tehlikeli</a:t>
            </a:r>
            <a:r>
              <a:rPr lang="en-US" altLang="el-G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</a:t>
            </a:r>
            <a:br>
              <a:rPr lang="en-US" altLang="el-G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l-G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_______________. </a:t>
            </a:r>
            <a:endParaRPr lang="en-US" altLang="el-GR" sz="9600" dirty="0"/>
          </a:p>
        </p:txBody>
      </p:sp>
      <p:pic>
        <p:nvPicPr>
          <p:cNvPr id="36867" name="Picture 4">
            <a:extLst>
              <a:ext uri="{FF2B5EF4-FFF2-40B4-BE49-F238E27FC236}">
                <a16:creationId xmlns:a16="http://schemas.microsoft.com/office/drawing/2014/main" id="{EE2DC2B9-38B9-460F-A84A-2ED58F0FD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52963"/>
            <a:ext cx="72691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A0B72CD-8A71-4C50-9204-A0527106A840}"/>
              </a:ext>
            </a:extLst>
          </p:cNvPr>
          <p:cNvSpPr/>
          <p:nvPr/>
        </p:nvSpPr>
        <p:spPr>
          <a:xfrm>
            <a:off x="10728325" y="5668963"/>
            <a:ext cx="1371600" cy="8239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dirty="0"/>
              <a:t>10</a:t>
            </a:r>
            <a:endParaRPr lang="el-CY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4B1E2-AF20-40A3-B8D1-B908D4BA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0488"/>
            <a:ext cx="10515600" cy="2587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l-GR" sz="9600" dirty="0" err="1"/>
              <a:t>Kilolardan</a:t>
            </a:r>
            <a:r>
              <a:rPr lang="en-US" altLang="el-GR" sz="9600" dirty="0"/>
              <a:t> </a:t>
            </a:r>
            <a:r>
              <a:rPr lang="en-US" altLang="el-GR" sz="9600" dirty="0" err="1"/>
              <a:t>kurtulmak</a:t>
            </a:r>
            <a:r>
              <a:rPr lang="en-US" altLang="el-GR" sz="9600" dirty="0"/>
              <a:t> </a:t>
            </a:r>
            <a:r>
              <a:rPr lang="en-US" altLang="el-GR" sz="9600" dirty="0" err="1"/>
              <a:t>i</a:t>
            </a:r>
            <a:r>
              <a:rPr lang="en-US" altLang="el-G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çin</a:t>
            </a:r>
            <a:r>
              <a:rPr lang="en-US" altLang="el-G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___________.</a:t>
            </a:r>
            <a:endParaRPr lang="en-US" altLang="el-GR" sz="9600" dirty="0"/>
          </a:p>
        </p:txBody>
      </p:sp>
      <p:pic>
        <p:nvPicPr>
          <p:cNvPr id="37891" name="Picture 4">
            <a:extLst>
              <a:ext uri="{FF2B5EF4-FFF2-40B4-BE49-F238E27FC236}">
                <a16:creationId xmlns:a16="http://schemas.microsoft.com/office/drawing/2014/main" id="{75973DE5-0A35-4CD0-A300-E851A2E6A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51363"/>
            <a:ext cx="58467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C19B032D-A206-49FB-B46F-2CD7B129CE55}"/>
              </a:ext>
            </a:extLst>
          </p:cNvPr>
          <p:cNvSpPr/>
          <p:nvPr/>
        </p:nvSpPr>
        <p:spPr>
          <a:xfrm>
            <a:off x="10728325" y="5668963"/>
            <a:ext cx="1371600" cy="8239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dirty="0"/>
              <a:t>11</a:t>
            </a:r>
            <a:endParaRPr lang="el-CY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1E632-1700-49D1-A692-A0876783B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8800"/>
              <a:t>antrenör</a:t>
            </a:r>
          </a:p>
        </p:txBody>
      </p:sp>
      <p:pic>
        <p:nvPicPr>
          <p:cNvPr id="6147" name="Content Placeholder 3">
            <a:extLst>
              <a:ext uri="{FF2B5EF4-FFF2-40B4-BE49-F238E27FC236}">
                <a16:creationId xmlns:a16="http://schemas.microsoft.com/office/drawing/2014/main" id="{71C2B7F9-0DAD-472D-9146-2527A4FB4F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2975" y="1825625"/>
            <a:ext cx="5226050" cy="43513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2C8C4-59F1-4E7B-A200-260A59503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25" y="1157288"/>
            <a:ext cx="10515600" cy="1325562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l-GR" altLang="el-GR" sz="9600"/>
            </a:br>
            <a:r>
              <a:rPr lang="el-GR" altLang="el-GR" sz="9600"/>
              <a:t>________</a:t>
            </a:r>
            <a:br>
              <a:rPr lang="el-GR" altLang="el-GR" sz="9600"/>
            </a:br>
            <a:r>
              <a:rPr lang="en-US" altLang="el-GR" sz="9600"/>
              <a:t> </a:t>
            </a:r>
            <a:r>
              <a:rPr lang="tr-TR" altLang="el-GR" sz="9600"/>
              <a:t>k</a:t>
            </a:r>
            <a:r>
              <a:rPr lang="en-US" altLang="el-GR" sz="9600"/>
              <a:t>albe de </a:t>
            </a:r>
            <a:r>
              <a:rPr lang="en-US" altLang="el-GR" sz="9600">
                <a:latin typeface="Times New Roman" panose="02020603050405020304" pitchFamily="18" charset="0"/>
                <a:cs typeface="Times New Roman" panose="02020603050405020304" pitchFamily="18" charset="0"/>
              </a:rPr>
              <a:t>çok faydalı.</a:t>
            </a:r>
            <a:endParaRPr lang="en-US" altLang="el-GR" sz="9600"/>
          </a:p>
        </p:txBody>
      </p:sp>
      <p:sp>
        <p:nvSpPr>
          <p:cNvPr id="38915" name="AutoShape 2" descr="data:image/jpeg;base64,/9j/4AAQSkZJRgABAQAAAQABAAD/2wCEAAkGBxQTEhQUExQWFhQXGBcWGBgYGBcaGxcXFRcYFxcXFxgYHCggHBwlHBcXITEhJikrLi4uGB8zODMsNygtLisBCgoKDg0OGxAQGywkICQsLCwsLCwsLCwsLCwsLCwsLCwsLCwsLCwsLCwsLCwsLCwsLCwsLCwsLCwsLCwsLCwsLP/AABEIALcBEwMBIgACEQEDEQH/xAAcAAABBQEBAQAAAAAAAAAAAAAEAAIDBQYBBwj/xAA+EAABAwIDBQYEBQMEAAcAAAABAAIRAyEEEjEFQVFhcQYTIoGRoTKxwfAHFELR4SNSYhWCkvEWFyQzQ3Ki/8QAGgEAAwEBAQEAAAAAAAAAAAAAAgMEAQUABv/EACwRAAICAgICAQMDAwUAAAAAAAABAhEDIQQSMUFRExQiMmGBUnGhBRWRsdH/2gAMAwEAAhEDEQA/AN/TYNNAPkl+TbMt8J/xtPUaH0Te6PH6qem8jn0/ZVv9iRO/Im0yDdKph2mSWieMCeV12pxPum58t4nzH1QeNh3evRBSolpsbcPqp6tEOC6LqdrUbl7FpPwBCm7TwxEARv8A54IZuEMw4CLxblG7pCs6lPh5g6HyQWKpua7O0STqN26T5L0ZWzXGkVGEq92SIIAscx4TcE38yrLFVy1swbXkQRHQ+qa+iKomYI/fQx52I3rlKg5ojnMcCf7Sd3Ackx7FoqDj2wXuGQATaId0A1NlXYjtbTYwl3xbmmxvpuVt2owwZTdWa5wyAkhsAGRF/X52uvFNq4lz3F5iSLkTe+tzr0S8n5eCjBo3+0O3+VsMpuLyPicIAkWMdD7hM2P2uqVKobVqCmDplbF+bjMb7AXWDweMbBL5LpkXsSNCQbH+VqdgdnHVGCoSRTMgO1AcJO79MhRzUI+TpY+0v0nq2z69OowZchbAFniNLacSrBrQzIYaIECNBMQASFjexeJexz8O5rZYJa7XwnQSNeMT6aLVtws7xzGUEOm5JnX2WKwZLZO+uwXt5fxyQtbEOcMuSRIM5txIuDH36I+mxrRfd6eQ3JFsweXzRwtiZtJFTWxDab2U2tkvJzEmwGk6XI4a2VnRAiJncp20haQJ0mPqqXtBtCjhKTnvdF5a3i46WkSJunuiVO7XyeZfij2meMS7D03QGMyvIGpfldlM8AG+ZN15/Rx7qbs4JDuRI16IrbGMzPc8uLnOJJO8kmT81SPMmULdjevRUHvrd6Zk5uZJnoTpuCN2dScIe2QActtZ1+ipqMyIVnhca9rS2bTPnpK9v0amvZ6VsA41zmVKAeWkam4MWIM+i9N2fiKpY3vqRpuAvdpk8oNlSfhr48JTfNjOkXMmT6ythi22jcvPL2aVAvFScrA5nT3SBTSxN72E2iNy+SYhRVXKNz3O0CjfTAu90olECU/gTqiZUMamFG/EE2YPNQ9xPxGeSao/Ihz+DlbHwMrB5whH0HVPjPkjMzG6KN+IO4QmR1+lCpycv1P+AX8i1JOOfj7JIt/IrXwXAqW3hc7ziE8Ep4J4D5KOjqq2dYQRZda3ouZeSWnNZQXaiXu/P74J7QFEypfROzX1Q0/DC7LyhwcPsJPeNxCjqu4XKdTZaV7qlszs3oZl4qF5cI+GEU4phZOvutBaRT4xr3GpTcxopuAGaZBBBkFtiDunmF5LW2IGYipQeDlg1GcwTaF7k+kC2CJC847SUYxDLEllQst/Y4QQfWfJbYUV8GMw3Z5neCXW4fuV632brgU20mgBkEBsWgRr6rzLFYp1OsWhpLZgGzddLk3+Svq+xcS9tKo14FMggkn4TeOXMGDdSZ4XVs6HGnVqrLbGbPOHxtGpTE0apyW/TqCOlgegha1jLCCSDwP1lV2CwrvyzabiXEXDiQZdcbgBEq5wWHyMa3eNepufdBilevgZnXX8vkkp0+JJUjaQGic1qdCemkRSbkNBXl/44Y3LTwzNSXvdB0hoA+q9OJWN/Ers03GYfOLVaIc5pvBbEuaRzix4hOirJ+1M8JoYR9dxygcYEACeA3BWWE7J1XawFc9icOGU6lQiSXFoAEmw3Ac1stmtNT/43sH+TQPS8oLQ59n4Krsh2CpOeO8k6Tush/xO7MMoHvKLMrCYMaA6D1W4ZtJuEYXuNIf5VHZRyhP2tXZjcLROam8d7TLy0Q0hhL8pF7EiPNK7NTv0UJdodfZZ/h7gnUsDhmOs4MBI3gvJdB9VpMcbDiqbY21WPfl0g5fMfLzV3j6LTGbyXmqnsBu8bK0vURrAbrrj234BMNMcVZFI5Um7OVMQTyCGcJ1UziNwUbnHkE1aEyd+RkJjiAuu6praU6D1Ri/JG6of0hIYZ51IHuVYhpyZhla0DcQXE9XCAuhmam5zi61wTHzASPuVdJFr4DUXJsrThj/c5JNL28He6Sp2QUi5Dk8KAdU9o+7qRo6aZJKeCokFtTaHdNzRIQm2Wcrsjgs+e0LPARo4SCbAkatnc4c1YM2rSInMPPdJgfNbRnYPBHAJwgqOU3XgvUbZI9iia48DC6KfMj5e6kDoXgSLvrxDlits0wcS8EwC65Go5ravrt+wY9Vg+0NT+pVdPH6BY0Hjl+RSbYGcd41wcQchOt29dLQfNS4ftAMlSlWqw0NGVov4mkZdASIj3WbwuIqMqlrdHkAg6EceXGeSO2n3BaWEOdUifCQAevIDeSpM0ktM6fHg3tF1srtnSpU3NqvJ4ANJ1MkxuHJabYHa1jnZWua8agg3jmvFa1EzpI80qFV1JwdTJa4GQelx5JDxp7TKVla01o+pMNUa9gPuExjY5rzz8PvxCOIY6niQxr2frAAzg8W6A8x7LYVtvMY0uDmnlIWxbTpiZwUlaDHnVA7TpF9Ko1upY4DmSNFT4ntbNmiJ4Kixm2qjgYcfdVrI/ggfHV32/wAFbgcB3THx4XPJcY/S4iDl4aeqrdm4RwqEtFRt7udVe/N/yOvkjsE9wqzUcfFa/PT75q32lSeCHU2ExoAQPnqsUt0MatWG7S7LeGjUfVpumxzNzBpImw32HJa3ZuzKWQU2EOZAJMAXmQYA1t5QFksO6s6kA+mxsvBIJJcA0GIA8IFzvPRaDYG0mNcaZN7SeJ+/mlZJNLY/GldIh212WNNrqtKo8kHM4DUtGp/+yJwPaSgW06dSoO8IDbzJIgB3nI85Wpa4RxC887QdlnjFUqtFhNPMS6CBl8UgRrqTpyT8c45FUnteGIyxcV+K/uaaoy/7IDaWLpUGF9Vwa0bym7UxP5elnebWa0cXHcF5T2kxT8TVmqT3bdw3fyUx5VH2TQ4ssjuqRe478TqDXEU6L3jiXBs+UEp+F/Eyg4w+i9nAyHeui86xOFAAcLAzvuY1UDKjdIH7X1H3vWrLYUuFFHumy9r0q7c9J4I4aEdRqinVDz+S8k7MY7I/+mcrvmJ0t6L1fDVw5oIBv802GTs6Ic+B4350WGy8G54OgbOvFF7WpNp0coNzGnqq1vaBwGUNAgRY8+CixeJzRJJtuU8ISlltl2fLGOGlv0BHCnn7JLpd/ifUpLo2zi6Lg0BuhPDCP4KhDhyPmVLTeOfqpHZ0VRke1+23YR4cXZmn9NgeoseKxu1PxCe8ZQwEb83DhZSfiviJxOUTlDGnq47/ACCyOC2LVfGVhvvQqOrY6FMsf9V7xhDmkMBzAB8CTwm0+Shq49+WadVxaYJ3OBFxI3gcdFtOzX4d97BxBho/S209SiO0X4dspiaDjA3HX+Up54xfksXH7Lwg7sL28biH9zW8NQgZCTZ5AuJ3O381vBB1+S+fsZgmUKoa0uD5br+l1iHDfYr3fZGINSjSc673U2OcYiXFoJ9061JdkR5Mbg6CwxdFPp5pNHkmOqxv9iVmxehPp/4hecbcqR3sjT9+MLZ7W2p3bbG+mmkrPbS2ZVczMRIcJtu5ke6VPIo6ZRgwyk7R51hKxDy5sZg0gdTAn0lVm0cQ9tXM8am40EcFo6mALa7g0TDmkmIBBMD5HVR7W2a2sJmDKnm03ZXFyjorsB2gc57Q2iwtiIi54Fx97K0p9nnVnuJhkiJMxOs9P2Xez+BZhySQCTaeSvmYkOe0CwCjya/SX4p9l+Wyh7K4SnTqvpvhxkjMDGkn6K+x+HDW5qJmBdrjB8iPqscc7cW9zWnKzPUdyY0Elx8l2ttLEV//AGmEU/79Bw1Nt2mqpgrVtk2STuki3Zthsw9pbx3rR4OjYEgiRIkEed1hsJWbSawFge5pLiToTMgmdYRGK2vXqGczp3RaPRHu9AyjFrfk12IwwNkfgHWAdNud1Udm6tarLXtJcBIcBu5jirnuyEbj7Ju6ToJr12geH1JVdhnk3HWf2XXsG+6Y7GAWKHr8hKS9Gu2T2jysh2o0Tcd2qY1pfl09FmMO4OEiY4xb1UG2NkVa1J7gC2k0ZnOgi3+I3/Lmg6Rscsj+NlN297YDEupMYfCwEuI0LieHIKnxNYPYDmgDUAXJ4yqfGbNLK+QaOu0nhz5q7Zg8ogXWyS1RqyNXZksdiiTbTd5KGjXIMrWuwN/gCnpbGY43pj0TU0kTuTbM5sHEHvm21N17Ns557gEmwB9pWOpdnmNaS1oBtHUmAtnR2Y/umU23EAF2gMaxPFOwyipdn8E3JhKajBL2VWDc955Srygy0ZSSjcLstrfiIAG4InvaTRDSJWfdRTbrZsuDKdJukAjBvN8rfX+VxWlPGNAAcWg8I43CSX97l+P+w/8Aa8H9T/x/4BAH7BRWFLJhxN/vUhBd71P30SrPc4X03WVc7okxtJ7Mz+L2wvBTrtBIacriP7XaT0dv5oLYlRjWMeXtaMogHU2W+7QbOfXwFWlIlzLWE2gxffZecYXAB9GnTLywDwlzdTlJESLgdFNGfaLT9MrePpNNeze7C2myoYa4TuHFP2rtqiH93UcBuM2A6k2Wb2BsbD4Ou1zqxeHNkZi6GmQB8TjJJKvsTSwVSr33dgkHK5wBEOFwHeW9SzjG7XgvxylW/JifxP2Dny4qiQWwA7KQbEwHAjmfdbHstUccLSDnS9rWtd1A4nki9qvpVGBkAsNo5cEXS2ecjRT+Hi76Wk/d0zBm6/i/Avk4VOLkvJ0P3T7fsiWYZ5G4fP0U+BY1ugvxUlfHNaCdIW5OTf6ROLiVuZiu12GLWxN3kNHVxi3FaqlhG5QOA1WK2ltNmKrgZ8rmHNSESHOa64J3Gx6ex2OGqMFDvCd28wPfmkZYySXb3stxSjb6+tGBxWF/r4io7w03Pa2m0fq7omah5ZswHUrOYjFim8/0ajqcwXAiB5aq5x20TVrVy6MhEsvbI2QY9Z6KvxuzWOcHO1PD6nzRLwhUtyZzEY2gGZgDO4b1DsjFF7xnoubmNicptyi4RFfAUcgEy7eBOm7oU/YmGp0nZmgEjUWJ6GEE0qYzF5Wy42XsFlbEuLgDTLTnZls6LAE7hr1MKbtMxoEANaxthoAB8gFD2e2u8YsjWm4mGEnKC1gJMdZv+yI/ELAf+mblkRUaHOky9rgSCToCHZUvHDasdPJp9TI0cNRcRBNQnQME6mNTAPkVt9k9lqWpgwYsQR/yBPmsfsns5WqBv5YPLgRLZBZMgy/MbC0/uvUtibExFOke+e19QnMYNpO4QI9AroyxxOflhNw15O4fDMpiGNDRy/fevNO3ezsThHHEUcRVLalR2YbmF12jL8O4iY3Beo9zV3U5/wBwXMX2f7+m6nXHhcIIB8xeNd6cuRjXnZEuLmu6PDdlbfxT82aqXXbY02u1kTYCBv13IwVapLXVDmaCbNbGcAgiQZjeNV6fguxWDwocQ1zw4gkVCHCRpYAA+akxVOg6AabC0boAgcLJE+TDwkWw4srtsx1Ht/3YymkGgCzWujpNkDjPxIqva5uUZXAggCSQRBElEds9jUsuekA3xEZROnn93WZ2bsrXMLRZLjGDXZIbPJNaZPSayplqNdJMmCQS2dWxuvKLqY2mz42VnCYJawEDrdDdntnf1HdfktBithx4s+UngYnqN6JJdtinK0T7No0qoljgfYpV8Rh6bshr0w/+2dOsaearMBRcx0XmYM2RlDYtTNYNE3zBozX5kWKNRS8i7s1mw9ltqZXGHNBkxcEgWE8LrT16zAN06LPS6i1rB4YA63E3UD6xJtxlIqUmVdowiWuJxoMiwBa75FZym8gydBuRGIMEg7rISo5dLBw9XI4/J/1J3UDr6pJJJuUkOXJK37eHwcv7zN/UXRd1XWdE8UuJKfkAvw5qaUlR0VFl3hn+ELI7U2OKRe5g8JdnIjQnX6Kwx/aylRZYZnDpHmY+S857Rdqatcm8DcBYDoufCLts6eRrqki02ziRTb3hMNAuYJy3uYFzqEN/5iMp0sjWiq13xSwtsYk5i6cw5CJCrtl7VFZjqNbeIBO/dB581zY/Y+l3n9UuqCRkY05Qb2z7/IeqJpeGbjb9G2o4gljSN6vsbtqpTbTcQDmaB/uGqoNqeB2UQIiQNx4Jj8UXsynQX81JKPZ6KY5FFNMsD2hqHzVJ2+2vUZhQ6nMvcGucAfA0g79xJgBSBpVphcopupvaHB4uDcFpEQQmqCjToV9Ry02Y/wDDPB99XDwScjHueJs17fC0niCHA/7eS1tbaTiH0nNyvAmCCJB5HdKqewWFbhsZi6VMO8QY4OJsKVy1vEulzhPBvNG9rLPFQGXtuBxB1b6e63kz75F/ZB4I9MbdmV2jUc4irTOaCfIzBaeR05KvpYvwuY5uai4nwkXp8aZ6Tblporr8lD6jh8FVswP7jo7kRf2UR2aXOm8kDNwLhbMPJe8KhV7smoOfkDG1zlixNIOeBu8e/XUqKpSbh6JbTBBO83cS43ceZVjhMG5ggOIHALhwU3deEEm2EnRY9lMM2S86A5QRvGrjB36BaOpQbXpupuacrzY65XTIv1Ass/2fphlNw3l5J8wAPktJs3Em7RoRflF/ovOOjYzpl9snCsoMFNgAaOG/iTxKdjMaGHVZrE7aFMnxW1AF46IDZeOq18RGT+kBLnG51MDhe1uqHHinPwFmzQx7fsuqO1X94XR4eCNxW1y4WaRzTO7A0QO2WE0niJ8JHkddOSphxF8kU+c/gixO0A8Zc7bG/iFtdboB+UEDO2ToJ13rzzbxdTqvDm+CowMscswQ7MDpafdSYbF1nNbQGIIJjJlkumLB0i279R+iqXAivZO+fJ+UbytsvPruQWL2bkENbI3qw2Li3VGZgHREgubEiSAR5D67wju7J3KaWJwdD45lNWZbZWzcrjzup9s7OLoOYiNHC8cnDeOS0ow44Jj6A+7LFFp2F2M3h6TiAA5gPENeT/tzGG+4V7hKUDXz32QeKxtJmQuedN2YtuRBeRbpKq8d2mGWoA1zdQxwBLnSBBY1wF9eMeSfHBOfoTLkQXs02PxdOtEVGZ2AtePi+HjBsRvVXh3kVJJkDSBA5WVD2FqEVXSAQWHvS5suuSBTJt4jYk62NlqRRaBDZ6nUpjwKMugmfIbh39gtRihe0Ix7eSgcFfFnIkgQ0wkpciSZYrqX1VuUSYAiZPyhZ3bu0mgQCsPS/EIvblqZpJ8kRgqFXEO8LXOngJ9eC4Tc5PZ9XGGOK1/khxlY1FHhtnzqttsfsNVqfEQwC2ma/kY90/bPZZ+GYXl7HAbj4XHoCb9AZWPJujVC1ZjDs0A2F1c4Kq5oj9vmgcNj6dX4HgnhofQ3VpQaN6ySfs1NE7QSp2NXKbUQykToFqgwJTSG023R5w7qhAaLwJ9d67htmuP6TfjMK+w7RRY4FpnUnSSmqNbYieTtpFRszZYoVKr82Z78oJizWsBytHHUmVT7VYXOJK1bCY0/knVV/wCQLqrREg38huUUZd8lnTlH6eGvggwuxW900OHiN55lBP2W9p0kLWupnkm1KMLoOEWcZZJp2ZvD4Au5KQ7FJ3hXeRdaFqxRMeadmK2HtQVaz6TabmljXZ8x8TXNcBBAkRreVZVcQaMl0Bz5azcTAkwOQRGL2LWZiX1sPlLauU1GGJzMDgC0kjiD5nkqDE1MQamSrR8YiDnOQb5E6TJkxPkslhUnrxQ2HIqO/NjMRWlaPsZipD6Z3eIewP090Bszs7UqPzGBTB3/AKunLmtizANaA7K0OGhHDSJ3qKGVQnR0cuH6mKySPZDYu7HDkfkinNUdTRXo4zMYdltqESAQLARcEzN+F0Ps/shFZlS7Q0Abj8MAHzAPqDZax2CbMi3RF02wITvqSQpwixrKYaAAAABAA3AblyopYTXtQI1oFIKaWqYtKblRi6Af9OaHZrjW02k6mPpoqyv2cpueHE6AgGBIngdJ11B1WhyprwiUmgWisweBZSZkYIEkmSSSTqSTqVKQpyxNexEqQMm2CuCheinBRubaUxMU0CFyScWJJliqPnyg0TeV6T2f7XjDYJgdmzBzmNY20xBLidw8QWLwmA3kgAbidekIjDYN1R05SWyYA0tE3NgIiSuZxm5ScUfS58dR2aja34l4uq0Mpu7hgGlMkOPV+vpCzNWo+sS6o8uMfE52Yzzkn0VlhsE3c0OjXu6Zqweb3eD0ci3YRuppknQve+g3KOTBnPHerFhhH2v4JZZJP0y0/Dbs5QxRqsrNPesyuY4PLTBkEWN4MX5r0f8A8N0mwMmlvicT53uvNOybxRxVFzS3KTkID8xyusB8LZ1Bk+khetjHTENceaVni7TXgCMl78gtLZdMfoHv9UZQw4FmgDok97jcNAH3zTSHz8QHRJoIKo2Kg2heG7yR6D7C7RaZ8TiQp9n4cFzjfWJPAW/dTch9Y69lXFipTt+Fs53JDfkoaECSddB9fp6K7rURlVc1oDYi5Kn40KlbK+XluFEXejgUjJ/T6nVTNb6puQh5IN4jiOH0VrdeDnRim/yYOaZM204SooUhw9QNdDw3cDqT1Fvms5Vr1GyBUvvjTyBmEuPI3TQ/Jw1Vxf8AyaSrVaxoc4gDmfooqWHp13tc5ptoTofvmsxgGvLi4uObcT/K0OEcYIdaL9TokZc8paRTh4sIflJ2y2xrAxpgafJCVcRFMt5280q1cvAaBKVPCaF3p0Q48LbsLLyVFV7JhoJ4CfRNqBTQmOEroI5EkCkJ1NOISYEYqhQmqWE2F49RGWpsKRwXIRWZRC5Rwpy1NLUSYDRC6montU7wonBagGgd1NROaiixRwjTFuIGWJIksSR9gOp5HjOzz6YL2kFrQSV6F2IwbDhBSe1rmuu4OAcHF17tPAZfRDnDsdh3ueS2m5t3PhsA6m4EK42C9hjuh4AAG8xx818/KdRcT7HHC5dig7V9najG58O3vAP0T4mj/CRcDh8152/EkughwOl5seYXvz2e6DPZynXP9ahSdBs6STG6fCD5SnYObKOpbE5uHGW46PMvw/2f3uMptJADP6vXIJAHUx5SvYe7Qmy+w+Ho1e+p5muEwA7wiQRAEaXV2/BQqZ8qMqIftJIEogi6kNPNffvUuYixiEwPEmDpqkvPEYuLMifSIUezKsOeDucfe/1VVtjb5bamb9Agtj7SL3F77nlbTpySsuRTjoowYHjnv2bE4zQSoa1ds9OCA/My02jn9EfhjoQBuKziu7szmxpKhnfkmzfVMqOcZBjqNxRTgJnjqmvZpoq3TVEMe0XaBK1IfC4l8ibaXVJXwfjLW0mj/Lwgcxa5KvcXgi+2aB5+8aqahhWCJGaNN3ySHj+CpZ1WyuwuBBa0aR7/AH9EbTwzRunqiMgXRomRxxRPPJKXsa4boSIT0g1GKaI8qYWqVchFZlA76aTGXRBYuFq3sD0InNXC1SwuQtsxxIg1MLVOQmwtTMcSHKmEKfKuEIrAcQcsUb6aJhNcFvYHqCOCjcxFuCYQjUgHEDLUkSWBJb3A6GG7V4qaRptcRmOo4N/nKPNE7C2gQ9tJuVpYxsjqLE+hVNXa59Q5h4SWtHEBpzE+bsvop9nUSyvVed+WDyaBAXGUNH1DybNXh8a+ph3VGHM4TF4+F0Hdugq+2VtUPph2jgPEPmsn2Ur5GOY4w0uePNxJ+qKwNUsdIEzaOJNlix7aX8GyyKtmoG2RxU7NqAjVZ2lsl51IHU/siG7JG9/oEz6TJ3niG43ajRobqnxe3IaWtMl0AlHt2VS3yep/YJuMwNIMIYwZjv1IjqsliqNs2GftJJGXx1SVNsaz7zFiY5KGrSMqxwGHsecfugS0OnP8i8o1WuBAsBck/eqMwdTwgEaWPkqnCmJa4bvdFYerlmAeh+aHjSSnXyFy8bljtei5FQcIXC4TY+yrDtMcFC7aHMrpLG2cd5Ei+ykj94SFE8lnjjz/AHfNdp4wHUkL30mD9WJfOZzTM4HNV5c2JzqA4gcSvKFmudFuwyng9PX+VU0sWBvPsi6eO4EHrCxxZsZJheX7lcNPj9ExmIJ3T0ITnE7wQh2HSH9FzJx+SdTAP6hPCU51QDX91lm0RloXGt5pZxuM+X7FdDx9haDQ145JpanucOJ80iI/7W2e6kWVcLZ3FTCOHuPonCnImT6L3YzoBupwud2iXu5nzCjzDj6f9olJgdEDFnJR5EU7qVwMB5ouwP0wXu+YSUhpDikt7AdH8GL/ACYT2YQIsU1HWqBo1USR07Gve1g4p2za0uzu0HwjnxVDjNogmyZTxiuxYNWzn5uTukbd+1G8VA/ag4rLCuVKx5Kb9JIV9Zs0A2gr/B0P6eZ2pE9FnNg7Lc9wcRbdO88ei1+MpilRJJ0HzXP5UlJ9InT4kHFd5fwYqqzxE80Zs4Em1gN/VVOKxOY20WkwWH7qgM5ALr3IFzoPReyY/p4v3Z7Hk+rmv0jtKlLpA0U20CQA4C+ltEbQp5cn+Rj1E/RTPpAuLHDUSPr9PVc9R2dRz+DIsY4gSCDzRbMFAGY6oHaFF9Cq5s3GhnUHRD/m3cSfNdrFCVaejgZ8sJN3HZanA8DZRVcPl3oH865cdiSdSU1KXyStx+Ao1E9hneECXJA80dAB3eQnNrlAhye169RpYMrlF0nvcLBxHmqlryjcJii1LkvgZB72HCm/+13oVLSpOJi46gpN2hI1uuHFHl7JVyH1FBbcA/r0UlKg4G/zQ9DaLxvUz9ouOgultSGLoFur2jXqAfdRd6DY2+SY3FP/ALB/xUrnO/VTbPUhDVB3ZG5o5JnQn3XDVO4N6fYSbm3NB6EIgaJWVeJn1RAAdplJ++QQPfEatcOifTrA73DqbIWgkyV1K8eEffRRVWRoQfIJz3xxTe/adR9Fqs9SIc55e6Skys4u9B+6SKwKPKa3ac/pb6n6BVmI2g+p8Rtw3JJK+OGEfCOfLLOfljGFEUl1JExcYottn4F9Q2A6krVbK7PtkZjmOvIfuupLl8rNNS6pnb4fHx9O7WzVYVgptWW7X7TzkUho256nT75pJJfGinIPlNqBncHVDXtc4ZgCCRxg6I/bO1DXcCBlaNB11JSSXQcU3ZzlJqPVeGW1XbDX06YaCKjS0k82iD6q52nWg0nzcO//ACdfokkpMmKKaS/ctx5ZOLb/AGK7tQxtRzC27gCHdN31Wedh4SSTcLpJIRyIpybHUXAagHqnzOgCSSe/kno62iSnDDFJJB2ZvRDu4KQppJLVJmOCJG01MymkksbCUUWeC2YXb4Csf9EO5wKSSjlllZZHFGh3+lkcETh8NGoCSSDu35DUEvA99O2vzQz6PX1/lJJEmY0hogah3qFE4N4nz/hcSRoFoe4HcY6Jjqbhv90klnZ3R7ovJ3D1SDc26SjCxhSSWtGoZ+WZxKSSSzZ6kf/Z">
            <a:extLst>
              <a:ext uri="{FF2B5EF4-FFF2-40B4-BE49-F238E27FC236}">
                <a16:creationId xmlns:a16="http://schemas.microsoft.com/office/drawing/2014/main" id="{1AA0CD9E-7320-415D-9E04-A8ADB0BB9D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C960E66-19AB-4169-A44F-517F47A01000}"/>
              </a:ext>
            </a:extLst>
          </p:cNvPr>
          <p:cNvSpPr/>
          <p:nvPr/>
        </p:nvSpPr>
        <p:spPr>
          <a:xfrm>
            <a:off x="10728325" y="5668963"/>
            <a:ext cx="1371600" cy="8239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dirty="0"/>
              <a:t>12</a:t>
            </a:r>
            <a:endParaRPr lang="el-CY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34C0-7CB6-4F71-9B1F-B6E8DAE7F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75075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l-GR" sz="9600"/>
            </a:br>
            <a:r>
              <a:rPr lang="en-US" altLang="el-GR" sz="9600"/>
              <a:t>_______ sa</a:t>
            </a:r>
            <a:r>
              <a:rPr lang="en-US" altLang="el-GR" sz="9600">
                <a:latin typeface="Times New Roman" panose="02020603050405020304" pitchFamily="18" charset="0"/>
                <a:cs typeface="Times New Roman" panose="02020603050405020304" pitchFamily="18" charset="0"/>
              </a:rPr>
              <a:t>ğlıklı  bir  yaşam için çok önemli.</a:t>
            </a:r>
            <a:endParaRPr lang="en-US" altLang="el-GR" sz="9600"/>
          </a:p>
        </p:txBody>
      </p:sp>
      <p:pic>
        <p:nvPicPr>
          <p:cNvPr id="39939" name="Picture 3">
            <a:extLst>
              <a:ext uri="{FF2B5EF4-FFF2-40B4-BE49-F238E27FC236}">
                <a16:creationId xmlns:a16="http://schemas.microsoft.com/office/drawing/2014/main" id="{8DFF299A-C6AD-4DBE-BBB4-2A25B0F28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4625975"/>
            <a:ext cx="472122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329F575-20A4-4F81-9468-9870C18643E9}"/>
              </a:ext>
            </a:extLst>
          </p:cNvPr>
          <p:cNvSpPr/>
          <p:nvPr/>
        </p:nvSpPr>
        <p:spPr>
          <a:xfrm>
            <a:off x="10728325" y="5668963"/>
            <a:ext cx="1371600" cy="8239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4400" dirty="0"/>
              <a:t>1</a:t>
            </a:r>
            <a:r>
              <a:rPr lang="en-US" sz="4400" dirty="0"/>
              <a:t>3</a:t>
            </a:r>
            <a:endParaRPr lang="el-CY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C323D-9906-4AE0-847C-209721DDC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7200"/>
            <a:ext cx="10515600" cy="1325563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GB" altLang="el-GR" sz="9600"/>
            </a:br>
            <a:r>
              <a:rPr lang="el-GR" altLang="el-GR" sz="9600"/>
              <a:t>Η</a:t>
            </a:r>
            <a:r>
              <a:rPr lang="en-US" altLang="el-GR" sz="9600"/>
              <a:t>er </a:t>
            </a:r>
            <a:r>
              <a:rPr lang="en-US" altLang="el-GR" sz="960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altLang="el-GR" sz="9600"/>
              <a:t>eyin ba</a:t>
            </a:r>
            <a:r>
              <a:rPr lang="en-US" altLang="el-GR" sz="9600">
                <a:latin typeface="Times New Roman" panose="02020603050405020304" pitchFamily="18" charset="0"/>
                <a:cs typeface="Times New Roman" panose="02020603050405020304" pitchFamily="18" charset="0"/>
              </a:rPr>
              <a:t>şı  sağlık</a:t>
            </a:r>
            <a:r>
              <a:rPr lang="tr-TR" altLang="el-GR" sz="9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l-GR" sz="9600"/>
          </a:p>
        </p:txBody>
      </p:sp>
      <p:pic>
        <p:nvPicPr>
          <p:cNvPr id="31747" name="Content Placeholder 3">
            <a:extLst>
              <a:ext uri="{FF2B5EF4-FFF2-40B4-BE49-F238E27FC236}">
                <a16:creationId xmlns:a16="http://schemas.microsoft.com/office/drawing/2014/main" id="{592F4386-EFCE-49AB-9850-37A3501D13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175" y="4921250"/>
            <a:ext cx="4343400" cy="1047750"/>
          </a:xfr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2649B00-2EC0-40DB-AD4B-920EDD0AFEE4}"/>
              </a:ext>
            </a:extLst>
          </p:cNvPr>
          <p:cNvSpPr/>
          <p:nvPr/>
        </p:nvSpPr>
        <p:spPr>
          <a:xfrm>
            <a:off x="10728325" y="5668963"/>
            <a:ext cx="1371600" cy="8239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dirty="0"/>
              <a:t>14</a:t>
            </a:r>
            <a:endParaRPr lang="el-CY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Eyvah Ödevim Var! | 9786059795395">
            <a:extLst>
              <a:ext uri="{FF2B5EF4-FFF2-40B4-BE49-F238E27FC236}">
                <a16:creationId xmlns:a16="http://schemas.microsoft.com/office/drawing/2014/main" id="{CCC59F86-EAB1-48E3-B527-32A7F034B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91" y="343502"/>
            <a:ext cx="4506677" cy="592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3F1795-3520-4E0D-8D38-F0200042BC9F}"/>
              </a:ext>
            </a:extLst>
          </p:cNvPr>
          <p:cNvSpPr txBox="1"/>
          <p:nvPr/>
        </p:nvSpPr>
        <p:spPr>
          <a:xfrm>
            <a:off x="5816066" y="1061805"/>
            <a:ext cx="6164980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u="sng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Futbola</a:t>
            </a:r>
            <a:r>
              <a:rPr lang="en-US" sz="40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Yeni </a:t>
            </a:r>
            <a:r>
              <a:rPr lang="en-US" sz="4000" u="sng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Başladım</a:t>
            </a:r>
            <a:r>
              <a:rPr lang="tr-TR" sz="40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!</a:t>
            </a:r>
          </a:p>
          <a:p>
            <a:r>
              <a:rPr lang="en-US" sz="40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Bana t</a:t>
            </a:r>
            <a:r>
              <a:rPr lang="tr-TR" sz="40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avsiye  verir  misin</a:t>
            </a:r>
            <a:r>
              <a:rPr lang="en-US" sz="40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 </a:t>
            </a:r>
            <a:endParaRPr lang="el-CY" sz="40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B4C3D62-6616-40CE-8232-79D28A98AE9A}"/>
              </a:ext>
            </a:extLst>
          </p:cNvPr>
          <p:cNvSpPr/>
          <p:nvPr/>
        </p:nvSpPr>
        <p:spPr>
          <a:xfrm>
            <a:off x="9432758" y="2839453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975BAB85-A5D9-492F-AD80-13EA4DB2B8D4}"/>
              </a:ext>
            </a:extLst>
          </p:cNvPr>
          <p:cNvSpPr/>
          <p:nvPr/>
        </p:nvSpPr>
        <p:spPr>
          <a:xfrm>
            <a:off x="10728325" y="5668963"/>
            <a:ext cx="1371600" cy="8239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dirty="0"/>
              <a:t>15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33581999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Zil çalıyor vektörler, vektör çizimler, vektörel grafik | DepositPhotos">
            <a:extLst>
              <a:ext uri="{FF2B5EF4-FFF2-40B4-BE49-F238E27FC236}">
                <a16:creationId xmlns:a16="http://schemas.microsoft.com/office/drawing/2014/main" id="{BC01E122-00DA-4C59-9397-5FBFD85E4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930" y="762577"/>
            <a:ext cx="9134375" cy="533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3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32981B-412D-43D9-B5B2-C7ABECAA5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10125" y="2858294"/>
            <a:ext cx="257175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F16653-85CD-46BC-82FC-C68E6942C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l-GR" sz="9600"/>
              <a:t>basketbol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06FA5-80FC-4C23-B5EF-C223EEAF1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l-GR" sz="9600"/>
              <a:t>bisikletçilik</a:t>
            </a:r>
          </a:p>
        </p:txBody>
      </p:sp>
      <p:pic>
        <p:nvPicPr>
          <p:cNvPr id="8195" name="Content Placeholder 3">
            <a:extLst>
              <a:ext uri="{FF2B5EF4-FFF2-40B4-BE49-F238E27FC236}">
                <a16:creationId xmlns:a16="http://schemas.microsoft.com/office/drawing/2014/main" id="{6E0FF179-5867-4F0D-A3C3-F4F944345A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982788"/>
            <a:ext cx="8499475" cy="41052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B92FA-C290-40FD-949C-7DE1E6C9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l-GR" sz="9600"/>
              <a:t>boks</a:t>
            </a:r>
          </a:p>
        </p:txBody>
      </p:sp>
      <p:pic>
        <p:nvPicPr>
          <p:cNvPr id="9219" name="Content Placeholder 3">
            <a:extLst>
              <a:ext uri="{FF2B5EF4-FFF2-40B4-BE49-F238E27FC236}">
                <a16:creationId xmlns:a16="http://schemas.microsoft.com/office/drawing/2014/main" id="{F06943B8-D862-41E5-99C3-B2F2306301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738" y="1995488"/>
            <a:ext cx="10117137" cy="25431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5CCD8-175B-4857-AD73-AA04B79B6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8800"/>
              <a:t>futbol</a:t>
            </a:r>
          </a:p>
        </p:txBody>
      </p:sp>
      <p:pic>
        <p:nvPicPr>
          <p:cNvPr id="10243" name="Content Placeholder 3">
            <a:extLst>
              <a:ext uri="{FF2B5EF4-FFF2-40B4-BE49-F238E27FC236}">
                <a16:creationId xmlns:a16="http://schemas.microsoft.com/office/drawing/2014/main" id="{72ECCD6B-993B-4937-8CB5-B081618862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725" y="1892300"/>
            <a:ext cx="9639300" cy="4314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0EFAD-B228-4058-AD29-16691A46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l-GR" sz="8800"/>
              <a:t>güreş</a:t>
            </a:r>
            <a:r>
              <a:rPr lang="tr-TR" altLang="el-GR" sz="8800"/>
              <a:t>çilik</a:t>
            </a:r>
            <a:endParaRPr lang="en-US" altLang="el-GR" sz="8800"/>
          </a:p>
        </p:txBody>
      </p:sp>
      <p:pic>
        <p:nvPicPr>
          <p:cNvPr id="11267" name="Content Placeholder 3">
            <a:extLst>
              <a:ext uri="{FF2B5EF4-FFF2-40B4-BE49-F238E27FC236}">
                <a16:creationId xmlns:a16="http://schemas.microsoft.com/office/drawing/2014/main" id="{9175D0B0-9257-46F7-8E16-017808FFBA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8575" y="2101850"/>
            <a:ext cx="10394950" cy="32940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160</Words>
  <Application>Microsoft Office PowerPoint</Application>
  <PresentationFormat>Ευρεία οθόνη</PresentationFormat>
  <Paragraphs>62</Paragraphs>
  <Slides>44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Google Sans</vt:lpstr>
      <vt:lpstr>Times New Roman</vt:lpstr>
      <vt:lpstr>Θέμα του Office</vt:lpstr>
      <vt:lpstr>Hangi  sporları  yaparsınız?</vt:lpstr>
      <vt:lpstr> Spor boş vakitleri değerlendirmek için güzel bir fırsat.</vt:lpstr>
      <vt:lpstr>Παρουσίαση του PowerPoint</vt:lpstr>
      <vt:lpstr>antrenör</vt:lpstr>
      <vt:lpstr>basketbol</vt:lpstr>
      <vt:lpstr>bisikletçilik</vt:lpstr>
      <vt:lpstr>boks</vt:lpstr>
      <vt:lpstr>futbol</vt:lpstr>
      <vt:lpstr>güreşçilik</vt:lpstr>
      <vt:lpstr>hakem</vt:lpstr>
      <vt:lpstr>halter sporu</vt:lpstr>
      <vt:lpstr>jimnastik</vt:lpstr>
      <vt:lpstr>kayak </vt:lpstr>
      <vt:lpstr>savaş sanatları </vt:lpstr>
      <vt:lpstr>su topu oyunu</vt:lpstr>
      <vt:lpstr>tenis</vt:lpstr>
      <vt:lpstr>voleybol</vt:lpstr>
      <vt:lpstr>yüzme</vt:lpstr>
      <vt:lpstr>koşu</vt:lpstr>
      <vt:lpstr>yürüyüş</vt:lpstr>
      <vt:lpstr>buz hokeyi </vt:lpstr>
      <vt:lpstr>masa tenisi </vt:lpstr>
      <vt:lpstr>araba  yarışı</vt:lpstr>
      <vt:lpstr>sörf</vt:lpstr>
      <vt:lpstr>karate</vt:lpstr>
      <vt:lpstr>dağlılık</vt:lpstr>
      <vt:lpstr>yelkenli yarışları  </vt:lpstr>
      <vt:lpstr>okçuluk</vt:lpstr>
      <vt:lpstr>Παρουσίαση του PowerPoint</vt:lpstr>
      <vt:lpstr> Hangi sporları tavsiye edersin?</vt:lpstr>
      <vt:lpstr>Παρουσίαση του PowerPoint</vt:lpstr>
      <vt:lpstr> Ben ____________  ile ilgilenirim. </vt:lpstr>
      <vt:lpstr>Παρουσίαση του PowerPoint</vt:lpstr>
      <vt:lpstr> Spor  yapmaktan hoşlanırım.</vt:lpstr>
      <vt:lpstr>Παρουσίαση του PowerPoint</vt:lpstr>
      <vt:lpstr>Παρουσίαση του PowerPoint</vt:lpstr>
      <vt:lpstr>En sevdiğim spor ____________ .</vt:lpstr>
      <vt:lpstr>En tehlikeli spor _______________. </vt:lpstr>
      <vt:lpstr>Kilolardan kurtulmak için  ___________.</vt:lpstr>
      <vt:lpstr> ________  kalbe de çok faydalı.</vt:lpstr>
      <vt:lpstr> _______ sağlıklı  bir  yaşam için çok önemli.</vt:lpstr>
      <vt:lpstr> Ηer şeyin başı  sağlık.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Hangi  sporları  yaparsınız?</dc:title>
  <dc:creator>ΕΛΕΝΗ ΧΑΡΑΛΑΜΠΟΥΣ</dc:creator>
  <cp:lastModifiedBy>ΕΛΕΝΗ ΧΑΡΑΛΑΜΠΟΥΣ</cp:lastModifiedBy>
  <cp:revision>3</cp:revision>
  <dcterms:created xsi:type="dcterms:W3CDTF">2025-10-04T03:02:47Z</dcterms:created>
  <dcterms:modified xsi:type="dcterms:W3CDTF">2025-10-04T03:06:54Z</dcterms:modified>
</cp:coreProperties>
</file>