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2642</TotalTime>
  <Words>9173</Words>
  <Application>Microsoft Office PowerPoint</Application>
  <PresentationFormat>Ευρεία οθόνη</PresentationFormat>
  <Paragraphs>1079</Paragraphs>
  <Slides>43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43</vt:i4>
      </vt:variant>
    </vt:vector>
  </HeadingPairs>
  <TitlesOfParts>
    <vt:vector size="50" baseType="lpstr">
      <vt:lpstr>Aptos</vt:lpstr>
      <vt:lpstr>Aptos Display</vt:lpstr>
      <vt:lpstr>Arial</vt:lpstr>
      <vt:lpstr>SansumiExtraBoldRegular</vt:lpstr>
      <vt:lpstr>Times New Roman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Βιβλιογραφία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ΕΛΕΝΗ ΧΑΡΑΛΑΜΠΟΥΣ</dc:creator>
  <cp:lastModifiedBy>ΕΛΕΝΗ ΧΑΡΑΛΑΜΠΟΥΣ</cp:lastModifiedBy>
  <cp:revision>898</cp:revision>
  <dcterms:created xsi:type="dcterms:W3CDTF">2025-06-04T16:02:02Z</dcterms:created>
  <dcterms:modified xsi:type="dcterms:W3CDTF">2025-10-08T12:00:42Z</dcterms:modified>
</cp:coreProperties>
</file>