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00" r:id="rId2"/>
    <p:sldId id="259" r:id="rId3"/>
    <p:sldId id="286" r:id="rId4"/>
    <p:sldId id="296" r:id="rId5"/>
    <p:sldId id="264" r:id="rId6"/>
    <p:sldId id="287" r:id="rId7"/>
    <p:sldId id="260" r:id="rId8"/>
    <p:sldId id="301" r:id="rId9"/>
    <p:sldId id="302" r:id="rId10"/>
    <p:sldId id="265" r:id="rId11"/>
    <p:sldId id="303" r:id="rId12"/>
    <p:sldId id="261" r:id="rId13"/>
    <p:sldId id="304" r:id="rId14"/>
    <p:sldId id="305" r:id="rId15"/>
    <p:sldId id="306" r:id="rId16"/>
    <p:sldId id="307" r:id="rId17"/>
    <p:sldId id="299" r:id="rId18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77209" autoAdjust="0"/>
  </p:normalViewPr>
  <p:slideViewPr>
    <p:cSldViewPr snapToGrid="0">
      <p:cViewPr varScale="1">
        <p:scale>
          <a:sx n="49" d="100"/>
          <a:sy n="49" d="100"/>
        </p:scale>
        <p:origin x="13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65877-BA07-4E82-8149-82B197EF6BA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D4EF2-3F19-4094-891B-71D036DCD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1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6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4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7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5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1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5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7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0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8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4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CD622-D72C-4C26-A38F-F7186E3E021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6,5 bin Cartoon blackboard teacher woman Telifsiz Görseli, Stok Fotoğrafı  ve Resmi | Shutterstock">
            <a:extLst>
              <a:ext uri="{FF2B5EF4-FFF2-40B4-BE49-F238E27FC236}">
                <a16:creationId xmlns:a16="http://schemas.microsoft.com/office/drawing/2014/main" id="{3F2D385A-4693-0E32-BA91-CFCD0EA7D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7" y="257991"/>
            <a:ext cx="11000014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8F2A784F-CBE5-6BF9-A98F-FD32A960D44A}"/>
              </a:ext>
            </a:extLst>
          </p:cNvPr>
          <p:cNvSpPr/>
          <p:nvPr/>
        </p:nvSpPr>
        <p:spPr>
          <a:xfrm>
            <a:off x="1698171" y="1005840"/>
            <a:ext cx="3631475" cy="18418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dirty="0"/>
              <a:t>E2</a:t>
            </a:r>
            <a:r>
              <a:rPr lang="el-GR" sz="3200" dirty="0"/>
              <a:t>.Παραγωγή  προφορικού  και γραπτού λόγου_2 </a:t>
            </a:r>
            <a:endParaRPr lang="el-CY" sz="3200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C94CAC3A-A9D4-7123-20CA-3BE20AFE866C}"/>
              </a:ext>
            </a:extLst>
          </p:cNvPr>
          <p:cNvSpPr/>
          <p:nvPr/>
        </p:nvSpPr>
        <p:spPr>
          <a:xfrm>
            <a:off x="482237" y="6185263"/>
            <a:ext cx="5869578" cy="53557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err="1"/>
              <a:t>Δρ</a:t>
            </a:r>
            <a:r>
              <a:rPr lang="el-GR" sz="3200" dirty="0"/>
              <a:t> Ελένη Χαραλάμπους</a:t>
            </a:r>
            <a:endParaRPr lang="el-CY" sz="3200" dirty="0"/>
          </a:p>
        </p:txBody>
      </p:sp>
    </p:spTree>
    <p:extLst>
      <p:ext uri="{BB962C8B-B14F-4D97-AF65-F5344CB8AC3E}">
        <p14:creationId xmlns:p14="http://schemas.microsoft.com/office/powerpoint/2010/main" val="3315473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3" y="234216"/>
            <a:ext cx="11189677" cy="6623783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4800" dirty="0"/>
              <a:t>Α: </a:t>
            </a:r>
            <a:r>
              <a:rPr lang="tr-TR" sz="4800" dirty="0"/>
              <a:t>H </a:t>
            </a:r>
            <a:r>
              <a:rPr lang="el-GR" sz="4800" dirty="0"/>
              <a:t> πολυκατοικία είναι πάνω στη λεωφόρο.</a:t>
            </a:r>
          </a:p>
          <a:p>
            <a:pPr>
              <a:lnSpc>
                <a:spcPct val="100000"/>
              </a:lnSpc>
            </a:pPr>
            <a:r>
              <a:rPr lang="tr-TR" sz="4800" dirty="0">
                <a:solidFill>
                  <a:srgbClr val="FF0000"/>
                </a:solidFill>
              </a:rPr>
              <a:t>Apartman cadde üzerinde.</a:t>
            </a:r>
            <a:endParaRPr lang="el-GR" sz="48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tr-TR" sz="4800" dirty="0"/>
              <a:t>B </a:t>
            </a:r>
            <a:r>
              <a:rPr lang="el-GR" sz="4800" dirty="0"/>
              <a:t>: Πρέπει να κλείσουμε το διαμέρισμα.</a:t>
            </a:r>
            <a:endParaRPr lang="tr-TR" sz="4800" dirty="0"/>
          </a:p>
          <a:p>
            <a:pPr>
              <a:lnSpc>
                <a:spcPct val="100000"/>
              </a:lnSpc>
            </a:pPr>
            <a:r>
              <a:rPr lang="tr-TR" sz="4800" dirty="0">
                <a:solidFill>
                  <a:srgbClr val="FF0000"/>
                </a:solidFill>
              </a:rPr>
              <a:t>Daireyi  tutmalıyız. </a:t>
            </a:r>
            <a:endParaRPr lang="el-GR" sz="48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el-GR" sz="4800" dirty="0"/>
              <a:t>Α : Και τη Δευτέρα θα μετακομίσουμε.</a:t>
            </a:r>
            <a:endParaRPr lang="tr-TR" sz="4800" dirty="0"/>
          </a:p>
          <a:p>
            <a:pPr>
              <a:lnSpc>
                <a:spcPct val="100000"/>
              </a:lnSpc>
            </a:pPr>
            <a:r>
              <a:rPr lang="tr-TR" sz="4800" dirty="0">
                <a:solidFill>
                  <a:srgbClr val="FF0000"/>
                </a:solidFill>
              </a:rPr>
              <a:t>Pazartesi günü de  taşınırız.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30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12BF-DF66-2BBA-5B6A-9CB1125CC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FA2CD1D0-D385-FE2F-676B-DC5D1CAE3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BEED110E-6D87-8BC8-6158-CA10AB00D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B77589C7-1B07-98F8-C2E3-47893ADB9922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68D5E472-2681-4F02-5C9C-0AC33CF4AF77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CE5EB3C6-9A4B-6D3A-44C2-00843D9198F0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F4CBDFC2-B0DA-FAD4-07E8-AB0BBD0CE5BA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1ED199A8-64A0-B10F-1883-F4B6D74E03A7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9525E7FF-97A2-DB95-F763-0195E021A5E6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C7D5F5A2-62D0-B066-7751-FEC5119BD2E2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61661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3" y="234217"/>
            <a:ext cx="11189677" cy="534889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l-GR" sz="3600" dirty="0"/>
              <a:t>Α:</a:t>
            </a:r>
            <a:r>
              <a:rPr lang="tr-TR" sz="3600" dirty="0"/>
              <a:t> </a:t>
            </a:r>
            <a:r>
              <a:rPr lang="el-GR" sz="3600" dirty="0"/>
              <a:t>Να σας ενοχλήσω    για ένα δευτερόλεπτο;</a:t>
            </a:r>
            <a:r>
              <a:rPr lang="tr-TR" sz="3600" dirty="0"/>
              <a:t>  </a:t>
            </a:r>
            <a:r>
              <a:rPr lang="el-GR" sz="3600" dirty="0"/>
              <a:t>Θέλω να κάνω  φωτοτυπίες.</a:t>
            </a:r>
            <a:endParaRPr lang="tr-TR" sz="3600" dirty="0"/>
          </a:p>
          <a:p>
            <a:pPr marL="0" indent="0">
              <a:lnSpc>
                <a:spcPct val="200000"/>
              </a:lnSpc>
              <a:buNone/>
            </a:pPr>
            <a:endParaRPr lang="el-GR" sz="3600" dirty="0"/>
          </a:p>
          <a:p>
            <a:pPr>
              <a:lnSpc>
                <a:spcPct val="20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2964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78A3D-BB98-8B05-18D4-4349D6B24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F36090BF-3B6A-CD30-F1C3-9589399B2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786" y="371884"/>
            <a:ext cx="449838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B867F9DF-EE92-028E-1396-FB55C2739871}"/>
              </a:ext>
            </a:extLst>
          </p:cNvPr>
          <p:cNvSpPr/>
          <p:nvPr/>
        </p:nvSpPr>
        <p:spPr>
          <a:xfrm>
            <a:off x="1349829" y="496389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</a:rPr>
              <a:t>rahatsız etmek</a:t>
            </a:r>
            <a:endParaRPr lang="el-GR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8EF6525A-3F69-55AC-A0ED-D12363356D99}"/>
              </a:ext>
            </a:extLst>
          </p:cNvPr>
          <p:cNvSpPr/>
          <p:nvPr/>
        </p:nvSpPr>
        <p:spPr>
          <a:xfrm>
            <a:off x="679269" y="3250475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yapmak</a:t>
            </a:r>
            <a:endParaRPr lang="el-GR" sz="2800" b="1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522A9F47-111F-CD2B-94D6-D1E3306F0BA6}"/>
              </a:ext>
            </a:extLst>
          </p:cNvPr>
          <p:cNvSpPr/>
          <p:nvPr/>
        </p:nvSpPr>
        <p:spPr>
          <a:xfrm>
            <a:off x="3846808" y="3118758"/>
            <a:ext cx="3220198" cy="23415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>
                <a:solidFill>
                  <a:schemeClr val="tx1"/>
                </a:solidFill>
              </a:rPr>
              <a:t>yaptırmak</a:t>
            </a:r>
            <a:endParaRPr lang="el-G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95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374A5-7C0C-2302-1AE6-C4CF1B810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D2AD4F00-256F-C413-9929-91A756A67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485" y="518024"/>
            <a:ext cx="4467498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89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EFA4F-972A-D1F4-3C51-93B54D508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67BA2-D96C-2618-9AF4-43E1BE313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753" y="234217"/>
            <a:ext cx="11189677" cy="534889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l-GR" sz="3600" dirty="0"/>
              <a:t>Α:Να σας ενοχλήσω  για ένα δευτερόλεπτο;</a:t>
            </a:r>
            <a:r>
              <a:rPr lang="tr-TR" sz="3600" dirty="0"/>
              <a:t>  </a:t>
            </a:r>
            <a:r>
              <a:rPr lang="el-GR" sz="3600" dirty="0"/>
              <a:t>Θέλω να κάνω  φωτοτυπίες.</a:t>
            </a:r>
            <a:endParaRPr lang="tr-TR" sz="3600" dirty="0"/>
          </a:p>
          <a:p>
            <a:pPr>
              <a:lnSpc>
                <a:spcPct val="200000"/>
              </a:lnSpc>
            </a:pPr>
            <a:r>
              <a:rPr lang="tr-TR" sz="3600" dirty="0">
                <a:solidFill>
                  <a:srgbClr val="FF0000"/>
                </a:solidFill>
              </a:rPr>
              <a:t>Sizi  bir  saniye  rahatsız eder miyim</a:t>
            </a:r>
            <a:r>
              <a:rPr lang="en-US" sz="3600" dirty="0">
                <a:solidFill>
                  <a:srgbClr val="FF0000"/>
                </a:solidFill>
              </a:rPr>
              <a:t>?</a:t>
            </a:r>
            <a:r>
              <a:rPr lang="tr-TR" sz="3600" dirty="0">
                <a:solidFill>
                  <a:srgbClr val="FF0000"/>
                </a:solidFill>
              </a:rPr>
              <a:t> Kopya yaptırmak  isterim.</a:t>
            </a:r>
          </a:p>
          <a:p>
            <a:pPr>
              <a:lnSpc>
                <a:spcPct val="200000"/>
              </a:lnSpc>
            </a:pPr>
            <a:endParaRPr lang="el-GR" sz="3600" dirty="0"/>
          </a:p>
          <a:p>
            <a:pPr>
              <a:lnSpc>
                <a:spcPct val="20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142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08F35-E106-6ACC-4598-9B9A713C1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E7187108-0887-A697-87A7-9B00585A5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9C757A45-5ACA-40B0-5111-221F5CC10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05F19D5B-8541-D273-000B-400F974D0A11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170C16BE-AE5C-0996-DD3B-A19092D3AE7B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7351D2CB-3280-1FB7-87C9-0F8CACEB3DAB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50998E32-5CE5-9673-70F6-1DA78238BCB5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FF3E91F7-C9BB-B60B-5041-E467517BC24A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D7B4A453-D7FF-551A-F569-50806D464B5E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324CE926-BCB3-F3FB-FD3C-D32BF70310DD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51756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ank you cartoon english alphabet, clip, clothesline, english alphabet png  | PNGWing">
            <a:extLst>
              <a:ext uri="{FF2B5EF4-FFF2-40B4-BE49-F238E27FC236}">
                <a16:creationId xmlns:a16="http://schemas.microsoft.com/office/drawing/2014/main" id="{6134B4F0-2963-A0A8-91CE-0AB44E917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23" y="509451"/>
            <a:ext cx="9940834" cy="547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70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4" y="234217"/>
            <a:ext cx="10515600" cy="4351338"/>
          </a:xfrm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>
              <a:lnSpc>
                <a:spcPct val="250000"/>
              </a:lnSpc>
            </a:pPr>
            <a:r>
              <a:rPr lang="el-GR" sz="5400" dirty="0"/>
              <a:t>Α: Δεν  πρόλαβα  το βαπόρι  των 10.</a:t>
            </a:r>
          </a:p>
          <a:p>
            <a:pPr>
              <a:lnSpc>
                <a:spcPct val="250000"/>
              </a:lnSpc>
            </a:pPr>
            <a:r>
              <a:rPr lang="tr-TR" sz="5400" dirty="0"/>
              <a:t>B </a:t>
            </a:r>
            <a:r>
              <a:rPr lang="el-GR" sz="5400" dirty="0"/>
              <a:t>: Ανάψτε </a:t>
            </a:r>
            <a:r>
              <a:rPr lang="tr-TR" sz="5400" dirty="0"/>
              <a:t> </a:t>
            </a:r>
            <a:r>
              <a:rPr lang="el-GR" sz="5400" dirty="0"/>
              <a:t>ένα τσιγάρο!</a:t>
            </a:r>
          </a:p>
          <a:p>
            <a:pPr>
              <a:lnSpc>
                <a:spcPct val="250000"/>
              </a:lnSpc>
            </a:pPr>
            <a:r>
              <a:rPr lang="el-GR" sz="5400" dirty="0"/>
              <a:t>Α: Ευχαριστώ! Μάλλον κρύωσα. 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35543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692E5C95-13C1-073E-CD8F-CBBA0DE253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4" r="8422"/>
          <a:stretch>
            <a:fillRect/>
          </a:stretch>
        </p:blipFill>
        <p:spPr bwMode="auto">
          <a:xfrm>
            <a:off x="8625925" y="647497"/>
            <a:ext cx="289551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D3301596-D231-C9B0-F51B-44F8D504F14F}"/>
              </a:ext>
            </a:extLst>
          </p:cNvPr>
          <p:cNvSpPr/>
          <p:nvPr/>
        </p:nvSpPr>
        <p:spPr>
          <a:xfrm>
            <a:off x="1349829" y="496389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/>
              <a:t>soğuk almak</a:t>
            </a:r>
            <a:endParaRPr lang="el-GR" sz="3600" b="1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AA32BE47-F73A-2C99-78FA-C755F00A914C}"/>
              </a:ext>
            </a:extLst>
          </p:cNvPr>
          <p:cNvSpPr/>
          <p:nvPr/>
        </p:nvSpPr>
        <p:spPr>
          <a:xfrm>
            <a:off x="2092727" y="3086100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/>
              <a:t>yakmak</a:t>
            </a:r>
            <a:endParaRPr lang="el-GR" sz="3600" b="1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A334981B-8B1E-6869-C67C-72CC7455F810}"/>
              </a:ext>
            </a:extLst>
          </p:cNvPr>
          <p:cNvSpPr/>
          <p:nvPr/>
        </p:nvSpPr>
        <p:spPr>
          <a:xfrm>
            <a:off x="5610293" y="4072346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/>
              <a:t>yetişmek</a:t>
            </a:r>
            <a:endParaRPr lang="el-GR" sz="3600" b="1" dirty="0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920111D9-C576-9733-8A7D-CEA8407AD92D}"/>
              </a:ext>
            </a:extLst>
          </p:cNvPr>
          <p:cNvSpPr/>
          <p:nvPr/>
        </p:nvSpPr>
        <p:spPr>
          <a:xfrm>
            <a:off x="4516423" y="188121"/>
            <a:ext cx="3681752" cy="3062354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-</a:t>
            </a:r>
            <a:r>
              <a:rPr lang="en-US" sz="3600" dirty="0" err="1"/>
              <a:t>mış</a:t>
            </a:r>
            <a:r>
              <a:rPr lang="en-US" sz="3600" dirty="0"/>
              <a:t>, -</a:t>
            </a:r>
            <a:r>
              <a:rPr lang="en-US" sz="3600" dirty="0" err="1"/>
              <a:t>miş</a:t>
            </a:r>
            <a:r>
              <a:rPr lang="en-US" sz="3600" dirty="0"/>
              <a:t>, -</a:t>
            </a:r>
            <a:r>
              <a:rPr lang="en-US" sz="3600" dirty="0" err="1"/>
              <a:t>muş</a:t>
            </a:r>
            <a:r>
              <a:rPr lang="en-US" sz="3600" dirty="0"/>
              <a:t>, -</a:t>
            </a:r>
            <a:r>
              <a:rPr lang="en-US" sz="3600" dirty="0" err="1"/>
              <a:t>müş</a:t>
            </a:r>
            <a:r>
              <a:rPr lang="en-US" sz="3600" dirty="0"/>
              <a:t> </a:t>
            </a:r>
            <a:r>
              <a:rPr lang="en-US" sz="3600" dirty="0" err="1"/>
              <a:t>ekleri</a:t>
            </a:r>
            <a:r>
              <a:rPr lang="en-US" sz="3600" dirty="0"/>
              <a:t> </a:t>
            </a:r>
            <a:endParaRPr 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395642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0B5403D5-95D8-3DB6-E287-E637633DF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543" y="518024"/>
            <a:ext cx="4702629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086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4" y="234216"/>
            <a:ext cx="10515600" cy="6049018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l-GR" sz="5400" dirty="0"/>
              <a:t>Α</a:t>
            </a:r>
            <a:r>
              <a:rPr lang="el-GR" sz="6900" dirty="0"/>
              <a:t>: Δεν  πρόλαβα  το βαπόρι  των 10.</a:t>
            </a:r>
          </a:p>
          <a:p>
            <a:pPr>
              <a:lnSpc>
                <a:spcPct val="120000"/>
              </a:lnSpc>
            </a:pPr>
            <a:r>
              <a:rPr lang="tr-TR" sz="6900" dirty="0">
                <a:solidFill>
                  <a:srgbClr val="FF0000"/>
                </a:solidFill>
              </a:rPr>
              <a:t>22</a:t>
            </a:r>
            <a:r>
              <a:rPr lang="el-GR" sz="6900" dirty="0">
                <a:solidFill>
                  <a:srgbClr val="FF0000"/>
                </a:solidFill>
              </a:rPr>
              <a:t>:</a:t>
            </a:r>
            <a:r>
              <a:rPr lang="tr-TR" sz="6900" dirty="0">
                <a:solidFill>
                  <a:srgbClr val="FF0000"/>
                </a:solidFill>
              </a:rPr>
              <a:t>00</a:t>
            </a:r>
            <a:r>
              <a:rPr lang="el-GR" sz="6900" dirty="0">
                <a:solidFill>
                  <a:srgbClr val="FF0000"/>
                </a:solidFill>
              </a:rPr>
              <a:t>’</a:t>
            </a:r>
            <a:r>
              <a:rPr lang="tr-TR" sz="6900" dirty="0">
                <a:solidFill>
                  <a:srgbClr val="FF0000"/>
                </a:solidFill>
              </a:rPr>
              <a:t> daki  vapura yetişmedim.</a:t>
            </a:r>
            <a:endParaRPr lang="el-GR" sz="69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6900" dirty="0"/>
              <a:t>B </a:t>
            </a:r>
            <a:r>
              <a:rPr lang="el-GR" sz="6900" dirty="0"/>
              <a:t>: Ανάψτε </a:t>
            </a:r>
            <a:r>
              <a:rPr lang="tr-TR" sz="6900" dirty="0"/>
              <a:t> </a:t>
            </a:r>
            <a:r>
              <a:rPr lang="el-GR" sz="6900" dirty="0"/>
              <a:t>ένα τσιγάρο!</a:t>
            </a:r>
            <a:endParaRPr lang="tr-TR" sz="6900" dirty="0"/>
          </a:p>
          <a:p>
            <a:pPr>
              <a:lnSpc>
                <a:spcPct val="120000"/>
              </a:lnSpc>
            </a:pPr>
            <a:r>
              <a:rPr lang="tr-TR" sz="6900" dirty="0">
                <a:solidFill>
                  <a:srgbClr val="FF0000"/>
                </a:solidFill>
              </a:rPr>
              <a:t>Bir  sigara yakınız</a:t>
            </a:r>
            <a:r>
              <a:rPr lang="el-GR" sz="6900" dirty="0">
                <a:solidFill>
                  <a:srgbClr val="FF0000"/>
                </a:solidFill>
              </a:rPr>
              <a:t>!</a:t>
            </a:r>
          </a:p>
          <a:p>
            <a:pPr>
              <a:lnSpc>
                <a:spcPct val="120000"/>
              </a:lnSpc>
            </a:pPr>
            <a:r>
              <a:rPr lang="el-GR" sz="6900" dirty="0"/>
              <a:t>Α: Ευχαριστώ ! Μάλλον κρύωσα. </a:t>
            </a:r>
            <a:r>
              <a:rPr lang="tr-TR" sz="6900" dirty="0">
                <a:solidFill>
                  <a:srgbClr val="FF0000"/>
                </a:solidFill>
              </a:rPr>
              <a:t>Sağol. Soğuk  almışım, her halde.</a:t>
            </a:r>
            <a:endParaRPr lang="el-GR" sz="5400" dirty="0"/>
          </a:p>
          <a:p>
            <a:pPr marL="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7533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DE85C827-6174-3AE9-7534-C842A2184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87259246-0064-98F8-CD4E-55F5A3530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F5336DD6-2D0C-BAAD-E760-A904D066268D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C937F5DA-D2F7-E05C-9B44-E2F1E1299626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A2C63BFB-32A2-C280-8E9C-FBCAF3115A7D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C6570A35-ECF4-95DF-DE29-02D5B99C26C3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17681350-1E56-2F1E-DB4A-5C10BF468EFE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064EAA0D-F4C6-32D9-AEC7-1D02E6DD764E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18503C37-5607-14FB-894A-0F24C0CA23B8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3497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3" y="234217"/>
            <a:ext cx="11189677" cy="534889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l-GR" sz="3600" dirty="0"/>
              <a:t>Α: </a:t>
            </a:r>
            <a:r>
              <a:rPr lang="tr-TR" sz="3600" dirty="0"/>
              <a:t>H </a:t>
            </a:r>
            <a:r>
              <a:rPr lang="el-GR" sz="3600" dirty="0"/>
              <a:t> πολυκατοικία είναι πάνω στη</a:t>
            </a:r>
            <a:r>
              <a:rPr lang="tr-TR" sz="3600" dirty="0"/>
              <a:t> </a:t>
            </a:r>
            <a:r>
              <a:rPr lang="el-GR" sz="3600" dirty="0"/>
              <a:t>λεωφόρο.</a:t>
            </a:r>
          </a:p>
          <a:p>
            <a:pPr>
              <a:lnSpc>
                <a:spcPct val="200000"/>
              </a:lnSpc>
            </a:pPr>
            <a:r>
              <a:rPr lang="tr-TR" sz="3600" dirty="0"/>
              <a:t>B </a:t>
            </a:r>
            <a:r>
              <a:rPr lang="el-GR" sz="3600" dirty="0"/>
              <a:t>: Πρέπει να κλείσουμε το διαμέρισμα.</a:t>
            </a:r>
          </a:p>
          <a:p>
            <a:pPr>
              <a:lnSpc>
                <a:spcPct val="200000"/>
              </a:lnSpc>
            </a:pPr>
            <a:r>
              <a:rPr lang="el-GR" sz="3600" dirty="0"/>
              <a:t>Α : Και τη Δευτέρα θα μετακομίσουμε.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9261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36152-7541-233F-CDB3-4113995DE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617E4D51-BFB5-AF0A-B846-41702EEA3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786" y="371884"/>
            <a:ext cx="449838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495D39A6-60E1-5E1A-94AD-50192E59DD90}"/>
              </a:ext>
            </a:extLst>
          </p:cNvPr>
          <p:cNvSpPr/>
          <p:nvPr/>
        </p:nvSpPr>
        <p:spPr>
          <a:xfrm>
            <a:off x="1349829" y="496389"/>
            <a:ext cx="3705497" cy="275408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Bu </a:t>
            </a:r>
            <a:r>
              <a:rPr lang="en-US" sz="3600" b="1" dirty="0" err="1"/>
              <a:t>konu</a:t>
            </a:r>
            <a:r>
              <a:rPr lang="en-US" sz="3600" b="1" dirty="0"/>
              <a:t> </a:t>
            </a:r>
            <a:r>
              <a:rPr lang="en-US" sz="3600" b="1" dirty="0" err="1"/>
              <a:t>üzerinde</a:t>
            </a:r>
            <a:endParaRPr lang="el-GR" sz="3600" b="1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2C5F419B-5D89-9B21-C2E1-C8D22ED90295}"/>
              </a:ext>
            </a:extLst>
          </p:cNvPr>
          <p:cNvSpPr/>
          <p:nvPr/>
        </p:nvSpPr>
        <p:spPr>
          <a:xfrm>
            <a:off x="862149" y="3605349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tutmak</a:t>
            </a:r>
            <a:endParaRPr lang="el-GR" sz="2800" b="1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EE657FBB-3AD9-0504-7AA4-19AABC041481}"/>
              </a:ext>
            </a:extLst>
          </p:cNvPr>
          <p:cNvSpPr/>
          <p:nvPr/>
        </p:nvSpPr>
        <p:spPr>
          <a:xfrm>
            <a:off x="4304008" y="3850278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Masanın</a:t>
            </a:r>
            <a:r>
              <a:rPr lang="en-US" sz="3600" b="1" dirty="0"/>
              <a:t> </a:t>
            </a:r>
            <a:r>
              <a:rPr lang="en-US" sz="3600" b="1" dirty="0" err="1"/>
              <a:t>üstünde</a:t>
            </a:r>
            <a:endParaRPr 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3399844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208BA-BB50-D59E-624D-E97B96806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DA58F57B-BBFA-74BA-DA2B-A8B360372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0" y="518024"/>
            <a:ext cx="4585063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156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203</Words>
  <Application>Microsoft Office PowerPoint</Application>
  <PresentationFormat>Ευρεία οθόνη</PresentationFormat>
  <Paragraphs>32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ΕΛΕΝΗ ΧΑΡΑΛΑΜΠΟΥΣ</cp:lastModifiedBy>
  <cp:revision>64</cp:revision>
  <cp:lastPrinted>2024-02-19T10:02:51Z</cp:lastPrinted>
  <dcterms:created xsi:type="dcterms:W3CDTF">2024-02-05T11:03:16Z</dcterms:created>
  <dcterms:modified xsi:type="dcterms:W3CDTF">2025-10-20T12:56:24Z</dcterms:modified>
</cp:coreProperties>
</file>