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300" r:id="rId2"/>
    <p:sldId id="263" r:id="rId3"/>
    <p:sldId id="311" r:id="rId4"/>
    <p:sldId id="312" r:id="rId5"/>
    <p:sldId id="326" r:id="rId6"/>
    <p:sldId id="313" r:id="rId7"/>
    <p:sldId id="266" r:id="rId8"/>
    <p:sldId id="314" r:id="rId9"/>
    <p:sldId id="315" r:id="rId10"/>
    <p:sldId id="327" r:id="rId11"/>
    <p:sldId id="316" r:id="rId12"/>
    <p:sldId id="267" r:id="rId13"/>
    <p:sldId id="317" r:id="rId14"/>
    <p:sldId id="318" r:id="rId15"/>
    <p:sldId id="328" r:id="rId16"/>
    <p:sldId id="319" r:id="rId17"/>
    <p:sldId id="310" r:id="rId18"/>
    <p:sldId id="320" r:id="rId19"/>
    <p:sldId id="321" r:id="rId20"/>
    <p:sldId id="329" r:id="rId21"/>
    <p:sldId id="322" r:id="rId22"/>
    <p:sldId id="299" r:id="rId23"/>
  </p:sldIdLst>
  <p:sldSz cx="12192000" cy="6858000"/>
  <p:notesSz cx="6797675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77209" autoAdjust="0"/>
  </p:normalViewPr>
  <p:slideViewPr>
    <p:cSldViewPr snapToGrid="0">
      <p:cViewPr varScale="1">
        <p:scale>
          <a:sx n="49" d="100"/>
          <a:sy n="49" d="100"/>
        </p:scale>
        <p:origin x="133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65877-BA07-4E82-8149-82B197EF6BAA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D4EF2-3F19-4094-891B-71D036DCD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8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316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965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4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67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951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911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053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677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05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188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342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CD622-D72C-4C26-A38F-F7186E3E021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99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6,5 bin Cartoon blackboard teacher woman Telifsiz Görseli, Stok Fotoğrafı  ve Resmi | Shutterstock">
            <a:extLst>
              <a:ext uri="{FF2B5EF4-FFF2-40B4-BE49-F238E27FC236}">
                <a16:creationId xmlns:a16="http://schemas.microsoft.com/office/drawing/2014/main" id="{3F2D385A-4693-0E32-BA91-CFCD0EA7DF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37" y="257991"/>
            <a:ext cx="11000014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8F2A784F-CBE5-6BF9-A98F-FD32A960D44A}"/>
              </a:ext>
            </a:extLst>
          </p:cNvPr>
          <p:cNvSpPr/>
          <p:nvPr/>
        </p:nvSpPr>
        <p:spPr>
          <a:xfrm>
            <a:off x="1698171" y="1005840"/>
            <a:ext cx="3631475" cy="18418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dirty="0"/>
              <a:t>E2</a:t>
            </a:r>
            <a:r>
              <a:rPr lang="el-GR" sz="3200" dirty="0"/>
              <a:t>.Παραγωγή  προφορικού  και γραπτού λόγου_</a:t>
            </a:r>
            <a:r>
              <a:rPr lang="tr-TR" sz="3200" dirty="0"/>
              <a:t>3</a:t>
            </a:r>
            <a:r>
              <a:rPr lang="el-GR" sz="3200" dirty="0"/>
              <a:t> </a:t>
            </a:r>
            <a:endParaRPr lang="el-CY" sz="3200" dirty="0"/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C94CAC3A-A9D4-7123-20CA-3BE20AFE866C}"/>
              </a:ext>
            </a:extLst>
          </p:cNvPr>
          <p:cNvSpPr/>
          <p:nvPr/>
        </p:nvSpPr>
        <p:spPr>
          <a:xfrm>
            <a:off x="482237" y="6185263"/>
            <a:ext cx="5869578" cy="53557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 err="1"/>
              <a:t>Δρ</a:t>
            </a:r>
            <a:r>
              <a:rPr lang="el-GR" sz="3200" dirty="0"/>
              <a:t> Ελένη Χαραλάμπους</a:t>
            </a:r>
            <a:endParaRPr lang="el-CY" sz="3200" dirty="0"/>
          </a:p>
        </p:txBody>
      </p:sp>
    </p:spTree>
    <p:extLst>
      <p:ext uri="{BB962C8B-B14F-4D97-AF65-F5344CB8AC3E}">
        <p14:creationId xmlns:p14="http://schemas.microsoft.com/office/powerpoint/2010/main" val="3315473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E0A6E-093A-3B71-110A-BE802E61A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DB46E-D911-3210-1202-BC92C5694B0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Kapıları her zaman  kilitli  tutarım.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879ED-60AC-59C4-C833-44D3E581FFA1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l-GR" dirty="0"/>
              <a:t>Πάντα κλειδώνω τις πόρτες.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365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507C43-CC0A-DAC6-47D2-3E90DAC01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ugün Ne Öğrendim">
            <a:extLst>
              <a:ext uri="{FF2B5EF4-FFF2-40B4-BE49-F238E27FC236}">
                <a16:creationId xmlns:a16="http://schemas.microsoft.com/office/drawing/2014/main" id="{B3E48E6A-545B-0B73-6A82-8C1A9B39A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210" y="499654"/>
            <a:ext cx="4171950" cy="537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Öğrenme hakkında düşünceleri olan mutlu kadın. İnternet mesleği, yüksek  öğrenim, borsa, finansal okuryazarlık. Eğitimle ilgili çeşitli simgeler. |  Premium vektör">
            <a:extLst>
              <a:ext uri="{FF2B5EF4-FFF2-40B4-BE49-F238E27FC236}">
                <a16:creationId xmlns:a16="http://schemas.microsoft.com/office/drawing/2014/main" id="{9D8BDE6F-A78D-469D-1CF4-CCF175A96C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160" y="499654"/>
            <a:ext cx="7101840" cy="550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91C441E0-42EB-EFC0-E780-9A8BC46CECFC}"/>
              </a:ext>
            </a:extLst>
          </p:cNvPr>
          <p:cNvSpPr/>
          <p:nvPr/>
        </p:nvSpPr>
        <p:spPr>
          <a:xfrm>
            <a:off x="5723709" y="25750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9FE2E2D5-E89D-F2FA-CD08-C8B2CC6915F9}"/>
              </a:ext>
            </a:extLst>
          </p:cNvPr>
          <p:cNvSpPr/>
          <p:nvPr/>
        </p:nvSpPr>
        <p:spPr>
          <a:xfrm>
            <a:off x="6096000" y="976992"/>
            <a:ext cx="1297577" cy="94324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4AEB7F07-3311-7217-CA4B-65ACD0B0A86F}"/>
              </a:ext>
            </a:extLst>
          </p:cNvPr>
          <p:cNvSpPr/>
          <p:nvPr/>
        </p:nvSpPr>
        <p:spPr>
          <a:xfrm>
            <a:off x="9716589" y="1108981"/>
            <a:ext cx="1297576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8EDAA4E9-74A4-B648-4400-D55BF7C6D378}"/>
              </a:ext>
            </a:extLst>
          </p:cNvPr>
          <p:cNvSpPr/>
          <p:nvPr/>
        </p:nvSpPr>
        <p:spPr>
          <a:xfrm>
            <a:off x="10641874" y="2575014"/>
            <a:ext cx="744582" cy="85398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C94FE4CA-164D-CB9A-590A-D83397D99332}"/>
              </a:ext>
            </a:extLst>
          </p:cNvPr>
          <p:cNvSpPr/>
          <p:nvPr/>
        </p:nvSpPr>
        <p:spPr>
          <a:xfrm>
            <a:off x="5876109" y="27274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C617A23F-D4C7-9E80-D10A-EBAE9A35E08F}"/>
              </a:ext>
            </a:extLst>
          </p:cNvPr>
          <p:cNvSpPr/>
          <p:nvPr/>
        </p:nvSpPr>
        <p:spPr>
          <a:xfrm>
            <a:off x="10489474" y="2727414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C6EFBC22-4B25-2E84-17F0-7ACCCD5BAADF}"/>
              </a:ext>
            </a:extLst>
          </p:cNvPr>
          <p:cNvSpPr/>
          <p:nvPr/>
        </p:nvSpPr>
        <p:spPr>
          <a:xfrm>
            <a:off x="10672355" y="2824703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437516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l-GR" dirty="0"/>
              <a:t>Να μπει στη  διπλανή τάξη.</a:t>
            </a:r>
            <a:br>
              <a:rPr lang="en-US" dirty="0"/>
            </a:b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622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68AC1-403E-C4A6-860A-D78C11BCA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top Sign Stock Illustrations – 333,586 Stop Sign Stock Illustrations,  Vectors &amp; Clipart - Dreamstime">
            <a:extLst>
              <a:ext uri="{FF2B5EF4-FFF2-40B4-BE49-F238E27FC236}">
                <a16:creationId xmlns:a16="http://schemas.microsoft.com/office/drawing/2014/main" id="{F447A18B-6446-6DDF-A969-48E2D2E730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04" r="8422"/>
          <a:stretch>
            <a:fillRect/>
          </a:stretch>
        </p:blipFill>
        <p:spPr bwMode="auto">
          <a:xfrm>
            <a:off x="8625925" y="647497"/>
            <a:ext cx="2895515" cy="5205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166EBF82-70AD-E794-C387-F5518CBFCFC3}"/>
              </a:ext>
            </a:extLst>
          </p:cNvPr>
          <p:cNvSpPr/>
          <p:nvPr/>
        </p:nvSpPr>
        <p:spPr>
          <a:xfrm>
            <a:off x="1349829" y="496389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-</a:t>
            </a:r>
            <a:r>
              <a:rPr lang="tr-TR" sz="3600" b="1" dirty="0"/>
              <a:t>sIn</a:t>
            </a:r>
            <a:endParaRPr lang="el-GR" sz="3600" b="1" dirty="0"/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1715CCC7-BE3C-F5B4-B75B-ED79899C19E7}"/>
              </a:ext>
            </a:extLst>
          </p:cNvPr>
          <p:cNvSpPr/>
          <p:nvPr/>
        </p:nvSpPr>
        <p:spPr>
          <a:xfrm>
            <a:off x="2092727" y="3086100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-(y)</a:t>
            </a:r>
            <a:r>
              <a:rPr lang="tr-TR" sz="3600" b="1" dirty="0"/>
              <a:t>InIz</a:t>
            </a:r>
            <a:endParaRPr lang="el-GR" sz="3600" b="1" dirty="0"/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4462F657-23BD-86C5-2A62-46112FBF7EA4}"/>
              </a:ext>
            </a:extLst>
          </p:cNvPr>
          <p:cNvSpPr/>
          <p:nvPr/>
        </p:nvSpPr>
        <p:spPr>
          <a:xfrm>
            <a:off x="5610293" y="4072346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-</a:t>
            </a:r>
            <a:r>
              <a:rPr lang="tr-TR" sz="3600" b="1" dirty="0"/>
              <a:t>sIn</a:t>
            </a:r>
            <a:r>
              <a:rPr lang="en-US" sz="3600" b="1" dirty="0" err="1"/>
              <a:t>lAr</a:t>
            </a:r>
            <a:endParaRPr lang="el-GR" sz="3600" b="1" dirty="0"/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D80E5405-FF4E-17B4-1736-010BFA771824}"/>
              </a:ext>
            </a:extLst>
          </p:cNvPr>
          <p:cNvSpPr/>
          <p:nvPr/>
        </p:nvSpPr>
        <p:spPr>
          <a:xfrm>
            <a:off x="4516423" y="188121"/>
            <a:ext cx="3681752" cy="3062354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b="1" dirty="0"/>
              <a:t>Emir kipi </a:t>
            </a:r>
            <a:endParaRPr lang="el-GR" sz="3600" b="1" dirty="0"/>
          </a:p>
        </p:txBody>
      </p:sp>
    </p:spTree>
    <p:extLst>
      <p:ext uri="{BB962C8B-B14F-4D97-AF65-F5344CB8AC3E}">
        <p14:creationId xmlns:p14="http://schemas.microsoft.com/office/powerpoint/2010/main" val="4269946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A5E58-6ED6-D111-23F5-17ACE90F2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üşünce balonu çizim ile düşünme kız, illüstrasyon düşündüm, düşünen çocuk,  çocuk, insanlar png | PNGEgg">
            <a:extLst>
              <a:ext uri="{FF2B5EF4-FFF2-40B4-BE49-F238E27FC236}">
                <a16:creationId xmlns:a16="http://schemas.microsoft.com/office/drawing/2014/main" id="{226BFF4A-86B7-EDE3-930D-A83EA1C370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3543" y="518024"/>
            <a:ext cx="4702629" cy="5821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3789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705AA2-429A-7C7C-B61A-1DB306C67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CE42F-09CE-EF42-7A00-9C4C67B96143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Bitişik sınıfa girsin 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0C33E-7F88-7F37-75AB-D2C5D8771C99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l-GR"/>
              <a:t>Να μπει στη  διπλανή τάξη.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878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2704D-19D2-DB6E-FF7D-8D220BE11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ugün Ne Öğrendim">
            <a:extLst>
              <a:ext uri="{FF2B5EF4-FFF2-40B4-BE49-F238E27FC236}">
                <a16:creationId xmlns:a16="http://schemas.microsoft.com/office/drawing/2014/main" id="{83D422B0-AD31-E064-F2DC-4522A7709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210" y="499654"/>
            <a:ext cx="4171950" cy="537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Öğrenme hakkında düşünceleri olan mutlu kadın. İnternet mesleği, yüksek  öğrenim, borsa, finansal okuryazarlık. Eğitimle ilgili çeşitli simgeler. |  Premium vektör">
            <a:extLst>
              <a:ext uri="{FF2B5EF4-FFF2-40B4-BE49-F238E27FC236}">
                <a16:creationId xmlns:a16="http://schemas.microsoft.com/office/drawing/2014/main" id="{A1CA54C2-C0E2-5983-591C-E85CF234FA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160" y="499654"/>
            <a:ext cx="7101840" cy="550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1849AADF-0946-4FB0-6870-9A86AB087BF0}"/>
              </a:ext>
            </a:extLst>
          </p:cNvPr>
          <p:cNvSpPr/>
          <p:nvPr/>
        </p:nvSpPr>
        <p:spPr>
          <a:xfrm>
            <a:off x="5723709" y="25750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862B83BC-0CE6-B7ED-BEC5-2964219B2C52}"/>
              </a:ext>
            </a:extLst>
          </p:cNvPr>
          <p:cNvSpPr/>
          <p:nvPr/>
        </p:nvSpPr>
        <p:spPr>
          <a:xfrm>
            <a:off x="6096000" y="976992"/>
            <a:ext cx="1297577" cy="94324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0FFEC74C-4F8A-B168-BC5B-7FF72CF9686F}"/>
              </a:ext>
            </a:extLst>
          </p:cNvPr>
          <p:cNvSpPr/>
          <p:nvPr/>
        </p:nvSpPr>
        <p:spPr>
          <a:xfrm>
            <a:off x="9716589" y="1108981"/>
            <a:ext cx="1297576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823FD314-6C4D-0742-C95C-B3633EADE4C1}"/>
              </a:ext>
            </a:extLst>
          </p:cNvPr>
          <p:cNvSpPr/>
          <p:nvPr/>
        </p:nvSpPr>
        <p:spPr>
          <a:xfrm>
            <a:off x="10641874" y="2575014"/>
            <a:ext cx="744582" cy="85398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1790D94F-2B98-79A3-2F9E-F95DACBFBC9F}"/>
              </a:ext>
            </a:extLst>
          </p:cNvPr>
          <p:cNvSpPr/>
          <p:nvPr/>
        </p:nvSpPr>
        <p:spPr>
          <a:xfrm>
            <a:off x="5876109" y="27274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D83DB23A-46EF-2EEB-A21F-A96EDF86B0ED}"/>
              </a:ext>
            </a:extLst>
          </p:cNvPr>
          <p:cNvSpPr/>
          <p:nvPr/>
        </p:nvSpPr>
        <p:spPr>
          <a:xfrm>
            <a:off x="10489474" y="2727414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C5AD30FD-37A6-C091-6A2A-BF7124A8090F}"/>
              </a:ext>
            </a:extLst>
          </p:cNvPr>
          <p:cNvSpPr/>
          <p:nvPr/>
        </p:nvSpPr>
        <p:spPr>
          <a:xfrm>
            <a:off x="10672355" y="2824703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4061494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Size bazı  tavsiyelerde bulunacağım.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l-GR" dirty="0"/>
              <a:t>Θα σας δώσω  κάποιες συμβουλές.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81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69A4D-5A08-BC5E-C1E7-9B1DC94A7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top Sign Stock Illustrations – 333,586 Stop Sign Stock Illustrations,  Vectors &amp; Clipart - Dreamstime">
            <a:extLst>
              <a:ext uri="{FF2B5EF4-FFF2-40B4-BE49-F238E27FC236}">
                <a16:creationId xmlns:a16="http://schemas.microsoft.com/office/drawing/2014/main" id="{71263D65-7FC6-0D23-F152-D95F3F1BDB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04" r="8422"/>
          <a:stretch>
            <a:fillRect/>
          </a:stretch>
        </p:blipFill>
        <p:spPr bwMode="auto">
          <a:xfrm>
            <a:off x="8625925" y="647497"/>
            <a:ext cx="2895515" cy="5205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38530DAE-1042-9050-A293-00D44F26BBFE}"/>
              </a:ext>
            </a:extLst>
          </p:cNvPr>
          <p:cNvSpPr/>
          <p:nvPr/>
        </p:nvSpPr>
        <p:spPr>
          <a:xfrm>
            <a:off x="1349829" y="496389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-(</a:t>
            </a:r>
            <a:r>
              <a:rPr lang="tr-TR" sz="3600" b="1" dirty="0"/>
              <a:t>y</a:t>
            </a:r>
            <a:r>
              <a:rPr lang="en-US" sz="3600" b="1" dirty="0"/>
              <a:t>)</a:t>
            </a:r>
            <a:r>
              <a:rPr lang="tr-TR" sz="3600" b="1" dirty="0"/>
              <a:t>I tavsiye etmek</a:t>
            </a:r>
            <a:endParaRPr lang="el-GR" sz="3600" b="1" dirty="0"/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871154BC-6E78-1E96-ECD2-180A74CD1723}"/>
              </a:ext>
            </a:extLst>
          </p:cNvPr>
          <p:cNvSpPr/>
          <p:nvPr/>
        </p:nvSpPr>
        <p:spPr>
          <a:xfrm>
            <a:off x="1349829" y="3086100"/>
            <a:ext cx="3481743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-(</a:t>
            </a:r>
            <a:r>
              <a:rPr lang="tr-TR" sz="3600" b="1" dirty="0"/>
              <a:t>y</a:t>
            </a:r>
            <a:r>
              <a:rPr lang="en-US" sz="3600" b="1" dirty="0"/>
              <a:t>)</a:t>
            </a:r>
            <a:r>
              <a:rPr lang="tr-TR" sz="3600" b="1" dirty="0"/>
              <a:t>A tavsiyede bulunmak</a:t>
            </a:r>
            <a:endParaRPr lang="el-GR" sz="3600" b="1" dirty="0"/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A2C76C7E-4AF6-72A7-4401-CF03BE6EBD7E}"/>
              </a:ext>
            </a:extLst>
          </p:cNvPr>
          <p:cNvSpPr/>
          <p:nvPr/>
        </p:nvSpPr>
        <p:spPr>
          <a:xfrm>
            <a:off x="5610293" y="4072346"/>
            <a:ext cx="3481743" cy="2472145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-(</a:t>
            </a:r>
            <a:r>
              <a:rPr lang="tr-TR" sz="3600" b="1" dirty="0"/>
              <a:t>y</a:t>
            </a:r>
            <a:r>
              <a:rPr lang="en-US" sz="3600" b="1" dirty="0"/>
              <a:t>)</a:t>
            </a:r>
            <a:r>
              <a:rPr lang="tr-TR" sz="3600" b="1" dirty="0"/>
              <a:t>A tavsiye vermek</a:t>
            </a:r>
            <a:endParaRPr lang="el-GR" sz="3600" b="1" dirty="0"/>
          </a:p>
        </p:txBody>
      </p:sp>
    </p:spTree>
    <p:extLst>
      <p:ext uri="{BB962C8B-B14F-4D97-AF65-F5344CB8AC3E}">
        <p14:creationId xmlns:p14="http://schemas.microsoft.com/office/powerpoint/2010/main" val="26597501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80AE3D-46E7-70C5-243F-FD448161EA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üşünce balonu çizim ile düşünme kız, illüstrasyon düşündüm, düşünen çocuk,  çocuk, insanlar png | PNGEgg">
            <a:extLst>
              <a:ext uri="{FF2B5EF4-FFF2-40B4-BE49-F238E27FC236}">
                <a16:creationId xmlns:a16="http://schemas.microsoft.com/office/drawing/2014/main" id="{5126BABE-E0C5-3216-F68E-1CF08387EA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3543" y="518024"/>
            <a:ext cx="4702629" cy="5821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4888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l-GR" dirty="0"/>
              <a:t>Δεν μπορώ  να  δω  τίποτα χωρίς γυαλιά.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8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95159-CC14-ABD2-46A0-06E804830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981D4-5602-F835-8654-500BD448340F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Size bazı  tavsiyelerde bulunacağım.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04E57-56C8-EBE3-D10B-2429A6943106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l-GR" dirty="0"/>
              <a:t>Θα σας δώσω  κάποιες συμβουλές.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74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FBA5A-DEE1-D664-07BA-B8AC5C749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ugün Ne Öğrendim">
            <a:extLst>
              <a:ext uri="{FF2B5EF4-FFF2-40B4-BE49-F238E27FC236}">
                <a16:creationId xmlns:a16="http://schemas.microsoft.com/office/drawing/2014/main" id="{8755F10B-05DC-0C2C-10F7-A55F97AC6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210" y="499654"/>
            <a:ext cx="4171950" cy="537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Öğrenme hakkında düşünceleri olan mutlu kadın. İnternet mesleği, yüksek  öğrenim, borsa, finansal okuryazarlık. Eğitimle ilgili çeşitli simgeler. |  Premium vektör">
            <a:extLst>
              <a:ext uri="{FF2B5EF4-FFF2-40B4-BE49-F238E27FC236}">
                <a16:creationId xmlns:a16="http://schemas.microsoft.com/office/drawing/2014/main" id="{07CB4F0A-2A23-C49A-9F92-CAFF3B072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160" y="499654"/>
            <a:ext cx="7101840" cy="550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EE7EB721-AE37-B2B2-15C0-08232E2919C0}"/>
              </a:ext>
            </a:extLst>
          </p:cNvPr>
          <p:cNvSpPr/>
          <p:nvPr/>
        </p:nvSpPr>
        <p:spPr>
          <a:xfrm>
            <a:off x="5723709" y="25750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5335617E-3454-E75E-3367-E29DC16E12CB}"/>
              </a:ext>
            </a:extLst>
          </p:cNvPr>
          <p:cNvSpPr/>
          <p:nvPr/>
        </p:nvSpPr>
        <p:spPr>
          <a:xfrm>
            <a:off x="6096000" y="976992"/>
            <a:ext cx="1297577" cy="94324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D5B6A459-BFBF-905F-250D-CA78489A86CC}"/>
              </a:ext>
            </a:extLst>
          </p:cNvPr>
          <p:cNvSpPr/>
          <p:nvPr/>
        </p:nvSpPr>
        <p:spPr>
          <a:xfrm>
            <a:off x="9716589" y="1108981"/>
            <a:ext cx="1297576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F7D7488C-AF08-81E8-AA44-F8E05607F1FA}"/>
              </a:ext>
            </a:extLst>
          </p:cNvPr>
          <p:cNvSpPr/>
          <p:nvPr/>
        </p:nvSpPr>
        <p:spPr>
          <a:xfrm>
            <a:off x="10641874" y="2575014"/>
            <a:ext cx="744582" cy="85398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63697D40-0F33-4C2F-3660-2B26B9C73898}"/>
              </a:ext>
            </a:extLst>
          </p:cNvPr>
          <p:cNvSpPr/>
          <p:nvPr/>
        </p:nvSpPr>
        <p:spPr>
          <a:xfrm>
            <a:off x="5876109" y="27274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36271137-46C6-D0F8-61F8-E001E7A03704}"/>
              </a:ext>
            </a:extLst>
          </p:cNvPr>
          <p:cNvSpPr/>
          <p:nvPr/>
        </p:nvSpPr>
        <p:spPr>
          <a:xfrm>
            <a:off x="10489474" y="2727414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B9418BAA-47F7-ECF3-21C7-9E3AE4AEE34F}"/>
              </a:ext>
            </a:extLst>
          </p:cNvPr>
          <p:cNvSpPr/>
          <p:nvPr/>
        </p:nvSpPr>
        <p:spPr>
          <a:xfrm>
            <a:off x="10672355" y="2824703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0894949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hank you cartoon english alphabet, clip, clothesline, english alphabet png  | PNGWing">
            <a:extLst>
              <a:ext uri="{FF2B5EF4-FFF2-40B4-BE49-F238E27FC236}">
                <a16:creationId xmlns:a16="http://schemas.microsoft.com/office/drawing/2014/main" id="{6134B4F0-2963-A0A8-91CE-0AB44E9177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023" y="509451"/>
            <a:ext cx="9940834" cy="5473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9700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31CB77-E48D-95EF-7570-5EC826708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top Sign Stock Illustrations – 333,586 Stop Sign Stock Illustrations,  Vectors &amp; Clipart - Dreamstime">
            <a:extLst>
              <a:ext uri="{FF2B5EF4-FFF2-40B4-BE49-F238E27FC236}">
                <a16:creationId xmlns:a16="http://schemas.microsoft.com/office/drawing/2014/main" id="{08DA1899-093D-9DD0-AF49-A289BC1B67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04" r="8422"/>
          <a:stretch>
            <a:fillRect/>
          </a:stretch>
        </p:blipFill>
        <p:spPr bwMode="auto">
          <a:xfrm>
            <a:off x="8625925" y="647497"/>
            <a:ext cx="2895515" cy="5205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7B7F5188-83EE-BD34-0637-8EF9F2C34852}"/>
              </a:ext>
            </a:extLst>
          </p:cNvPr>
          <p:cNvSpPr/>
          <p:nvPr/>
        </p:nvSpPr>
        <p:spPr>
          <a:xfrm>
            <a:off x="1349829" y="496389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b="1" dirty="0"/>
              <a:t>-</a:t>
            </a:r>
            <a:r>
              <a:rPr lang="tr-TR" sz="3600" b="1" dirty="0"/>
              <a:t>AmAm</a:t>
            </a:r>
            <a:endParaRPr lang="el-GR" sz="3600" b="1" dirty="0"/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8D4208C9-8373-176B-8A28-6DB1E5B676E1}"/>
              </a:ext>
            </a:extLst>
          </p:cNvPr>
          <p:cNvSpPr/>
          <p:nvPr/>
        </p:nvSpPr>
        <p:spPr>
          <a:xfrm>
            <a:off x="1349829" y="2955472"/>
            <a:ext cx="3341422" cy="2491740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-(</a:t>
            </a:r>
            <a:r>
              <a:rPr lang="tr-TR" sz="3600" b="1" dirty="0"/>
              <a:t>y</a:t>
            </a:r>
            <a:r>
              <a:rPr lang="en-US" sz="3600" b="1" dirty="0"/>
              <a:t>)</a:t>
            </a:r>
            <a:r>
              <a:rPr lang="tr-TR" sz="3600" b="1" dirty="0"/>
              <a:t>Abilirim</a:t>
            </a:r>
            <a:endParaRPr lang="el-GR" sz="3600" b="1" dirty="0"/>
          </a:p>
        </p:txBody>
      </p:sp>
    </p:spTree>
    <p:extLst>
      <p:ext uri="{BB962C8B-B14F-4D97-AF65-F5344CB8AC3E}">
        <p14:creationId xmlns:p14="http://schemas.microsoft.com/office/powerpoint/2010/main" val="3004045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3FD907-E048-B2CD-86B4-1474416E1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üşünce balonu çizim ile düşünme kız, illüstrasyon düşündüm, düşünen çocuk,  çocuk, insanlar png | PNGEgg">
            <a:extLst>
              <a:ext uri="{FF2B5EF4-FFF2-40B4-BE49-F238E27FC236}">
                <a16:creationId xmlns:a16="http://schemas.microsoft.com/office/drawing/2014/main" id="{0D770E8D-7B9F-0642-18F2-EBA1DD7FE5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3543" y="518024"/>
            <a:ext cx="4702629" cy="5821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6112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51ED2-9886-9509-6A4B-0182A635BC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A53BC-3F59-8E59-CD61-F2EF202C01F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Gözlüksüz hiç bir şey  göremiyorum / göremem.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7DBD3-47D3-7956-B6F8-451718B3F5FD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l-GR" sz="4400" dirty="0"/>
              <a:t>Δεν μπορώ  να  δω  τίποτα χωρίς γυαλιά.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765027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FCD62C-61C2-1785-55E0-2065B3243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ugün Ne Öğrendim">
            <a:extLst>
              <a:ext uri="{FF2B5EF4-FFF2-40B4-BE49-F238E27FC236}">
                <a16:creationId xmlns:a16="http://schemas.microsoft.com/office/drawing/2014/main" id="{E172CF58-F787-0957-BC94-4174C99650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210" y="499654"/>
            <a:ext cx="4171950" cy="537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Öğrenme hakkında düşünceleri olan mutlu kadın. İnternet mesleği, yüksek  öğrenim, borsa, finansal okuryazarlık. Eğitimle ilgili çeşitli simgeler. |  Premium vektör">
            <a:extLst>
              <a:ext uri="{FF2B5EF4-FFF2-40B4-BE49-F238E27FC236}">
                <a16:creationId xmlns:a16="http://schemas.microsoft.com/office/drawing/2014/main" id="{260F480D-15A7-70BA-80CF-09D65C68DC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160" y="499654"/>
            <a:ext cx="7101840" cy="550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6B56450B-60D4-2ABA-5D49-4B4A969EC427}"/>
              </a:ext>
            </a:extLst>
          </p:cNvPr>
          <p:cNvSpPr/>
          <p:nvPr/>
        </p:nvSpPr>
        <p:spPr>
          <a:xfrm>
            <a:off x="5723709" y="25750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7E74BF86-4B9E-AF4B-C221-E002F6AE9EE4}"/>
              </a:ext>
            </a:extLst>
          </p:cNvPr>
          <p:cNvSpPr/>
          <p:nvPr/>
        </p:nvSpPr>
        <p:spPr>
          <a:xfrm>
            <a:off x="6096000" y="976992"/>
            <a:ext cx="1297577" cy="94324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14DDF437-2568-867B-8805-48958A7A1CED}"/>
              </a:ext>
            </a:extLst>
          </p:cNvPr>
          <p:cNvSpPr/>
          <p:nvPr/>
        </p:nvSpPr>
        <p:spPr>
          <a:xfrm>
            <a:off x="9716589" y="1108981"/>
            <a:ext cx="1297576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BEDDF9FD-AF50-EC3E-5823-AC41397979C2}"/>
              </a:ext>
            </a:extLst>
          </p:cNvPr>
          <p:cNvSpPr/>
          <p:nvPr/>
        </p:nvSpPr>
        <p:spPr>
          <a:xfrm>
            <a:off x="10641874" y="2575014"/>
            <a:ext cx="744582" cy="85398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71186DC8-D50E-7DD8-87D8-F734839FE6C9}"/>
              </a:ext>
            </a:extLst>
          </p:cNvPr>
          <p:cNvSpPr/>
          <p:nvPr/>
        </p:nvSpPr>
        <p:spPr>
          <a:xfrm>
            <a:off x="5876109" y="27274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5D7B81B7-84E9-636F-8A45-7609894C8A79}"/>
              </a:ext>
            </a:extLst>
          </p:cNvPr>
          <p:cNvSpPr/>
          <p:nvPr/>
        </p:nvSpPr>
        <p:spPr>
          <a:xfrm>
            <a:off x="10489474" y="2727414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C7284B43-F830-35C5-ACF1-4E21B9980529}"/>
              </a:ext>
            </a:extLst>
          </p:cNvPr>
          <p:cNvSpPr/>
          <p:nvPr/>
        </p:nvSpPr>
        <p:spPr>
          <a:xfrm>
            <a:off x="10672355" y="2824703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678467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l-GR" dirty="0"/>
              <a:t>Πάντα κλειδώνω τις πόρτες.</a:t>
            </a:r>
            <a:br>
              <a:rPr lang="en-US" dirty="0"/>
            </a:b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77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9916C-5930-F908-B32A-3BEB159B0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top Sign Stock Illustrations – 333,586 Stop Sign Stock Illustrations,  Vectors &amp; Clipart - Dreamstime">
            <a:extLst>
              <a:ext uri="{FF2B5EF4-FFF2-40B4-BE49-F238E27FC236}">
                <a16:creationId xmlns:a16="http://schemas.microsoft.com/office/drawing/2014/main" id="{6EDB6A99-507B-ADE9-3B7B-2D6F058753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04" r="8422"/>
          <a:stretch>
            <a:fillRect/>
          </a:stretch>
        </p:blipFill>
        <p:spPr bwMode="auto">
          <a:xfrm>
            <a:off x="8625925" y="647497"/>
            <a:ext cx="2895515" cy="5205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0DE9BC55-2D75-6DDC-4B6F-EFA2EB2954CD}"/>
              </a:ext>
            </a:extLst>
          </p:cNvPr>
          <p:cNvSpPr/>
          <p:nvPr/>
        </p:nvSpPr>
        <p:spPr>
          <a:xfrm>
            <a:off x="1349829" y="496389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b="1" dirty="0"/>
              <a:t>balık tutmak</a:t>
            </a:r>
            <a:endParaRPr lang="el-GR" sz="3600" b="1" dirty="0"/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C75FC987-B71C-ED31-2C7C-66C8DEF14C82}"/>
              </a:ext>
            </a:extLst>
          </p:cNvPr>
          <p:cNvSpPr/>
          <p:nvPr/>
        </p:nvSpPr>
        <p:spPr>
          <a:xfrm>
            <a:off x="2092727" y="3086100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-(</a:t>
            </a:r>
            <a:r>
              <a:rPr lang="tr-TR" sz="3600" b="1" dirty="0">
                <a:solidFill>
                  <a:schemeClr val="tx1"/>
                </a:solidFill>
              </a:rPr>
              <a:t>y</a:t>
            </a:r>
            <a:r>
              <a:rPr lang="en-US" sz="3600" b="1" dirty="0">
                <a:solidFill>
                  <a:schemeClr val="tx1"/>
                </a:solidFill>
              </a:rPr>
              <a:t>)</a:t>
            </a:r>
            <a:r>
              <a:rPr lang="tr-TR" sz="3600" b="1" dirty="0">
                <a:solidFill>
                  <a:schemeClr val="tx1"/>
                </a:solidFill>
              </a:rPr>
              <a:t>I </a:t>
            </a:r>
            <a:r>
              <a:rPr lang="en-US" sz="3600" b="1" dirty="0">
                <a:solidFill>
                  <a:schemeClr val="tx1"/>
                </a:solidFill>
              </a:rPr>
              <a:t>t</a:t>
            </a:r>
            <a:r>
              <a:rPr lang="tr-TR" sz="3600" b="1" dirty="0"/>
              <a:t>emiz tutmak</a:t>
            </a:r>
            <a:endParaRPr lang="el-GR" sz="3600" b="1" dirty="0"/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4EAE0187-2076-1A4A-8ACE-D92702958312}"/>
              </a:ext>
            </a:extLst>
          </p:cNvPr>
          <p:cNvSpPr/>
          <p:nvPr/>
        </p:nvSpPr>
        <p:spPr>
          <a:xfrm>
            <a:off x="4516423" y="188121"/>
            <a:ext cx="3681752" cy="3062354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-(</a:t>
            </a:r>
            <a:r>
              <a:rPr lang="tr-TR" sz="3600" b="1" dirty="0">
                <a:solidFill>
                  <a:schemeClr val="tx1"/>
                </a:solidFill>
              </a:rPr>
              <a:t>y</a:t>
            </a:r>
            <a:r>
              <a:rPr lang="en-US" sz="3600" b="1" dirty="0">
                <a:solidFill>
                  <a:schemeClr val="tx1"/>
                </a:solidFill>
              </a:rPr>
              <a:t>)</a:t>
            </a:r>
            <a:r>
              <a:rPr lang="tr-TR" sz="3600" b="1" dirty="0">
                <a:solidFill>
                  <a:schemeClr val="tx1"/>
                </a:solidFill>
              </a:rPr>
              <a:t>I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tr-TR" sz="3600" b="1" dirty="0">
                <a:solidFill>
                  <a:schemeClr val="tx1"/>
                </a:solidFill>
              </a:rPr>
              <a:t>kilitli  tutmak</a:t>
            </a:r>
            <a:endParaRPr lang="el-G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419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FEF9E-F9C2-9962-BA46-DB16B5F01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üşünce balonu çizim ile düşünme kız, illüstrasyon düşündüm, düşünen çocuk,  çocuk, insanlar png | PNGEgg">
            <a:extLst>
              <a:ext uri="{FF2B5EF4-FFF2-40B4-BE49-F238E27FC236}">
                <a16:creationId xmlns:a16="http://schemas.microsoft.com/office/drawing/2014/main" id="{ED07C5B7-D883-8F8E-A942-F45BC0EABF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3543" y="518024"/>
            <a:ext cx="4702629" cy="5821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5830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142</Words>
  <Application>Microsoft Office PowerPoint</Application>
  <PresentationFormat>Ευρεία οθόνη</PresentationFormat>
  <Paragraphs>27</Paragraphs>
  <Slides>22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Παρουσίαση του PowerPoint</vt:lpstr>
      <vt:lpstr>Δεν μπορώ  να  δω  τίποτα χωρίς γυαλιά. </vt:lpstr>
      <vt:lpstr>Παρουσίαση του PowerPoint</vt:lpstr>
      <vt:lpstr>Παρουσίαση του PowerPoint</vt:lpstr>
      <vt:lpstr>Gözlüksüz hiç bir şey  göremiyorum / göremem.</vt:lpstr>
      <vt:lpstr>Παρουσίαση του PowerPoint</vt:lpstr>
      <vt:lpstr>Πάντα κλειδώνω τις πόρτες. </vt:lpstr>
      <vt:lpstr>Παρουσίαση του PowerPoint</vt:lpstr>
      <vt:lpstr>Παρουσίαση του PowerPoint</vt:lpstr>
      <vt:lpstr>Kapıları her zaman  kilitli  tutarım.</vt:lpstr>
      <vt:lpstr>Παρουσίαση του PowerPoint</vt:lpstr>
      <vt:lpstr>Να μπει στη  διπλανή τάξη. </vt:lpstr>
      <vt:lpstr>Παρουσίαση του PowerPoint</vt:lpstr>
      <vt:lpstr>Παρουσίαση του PowerPoint</vt:lpstr>
      <vt:lpstr>Bitişik sınıfa girsin !</vt:lpstr>
      <vt:lpstr>Παρουσίαση του PowerPoint</vt:lpstr>
      <vt:lpstr>Size bazı  tavsiyelerde bulunacağım.</vt:lpstr>
      <vt:lpstr>Παρουσίαση του PowerPoint</vt:lpstr>
      <vt:lpstr>Παρουσίαση του PowerPoint</vt:lpstr>
      <vt:lpstr>Size bazı  tavsiyelerde bulunacağım.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</dc:creator>
  <cp:lastModifiedBy>ΕΛΕΝΗ ΧΑΡΑΛΑΜΠΟΥΣ</cp:lastModifiedBy>
  <cp:revision>78</cp:revision>
  <cp:lastPrinted>2024-02-19T10:02:51Z</cp:lastPrinted>
  <dcterms:created xsi:type="dcterms:W3CDTF">2024-02-05T11:03:16Z</dcterms:created>
  <dcterms:modified xsi:type="dcterms:W3CDTF">2025-10-21T18:27:14Z</dcterms:modified>
</cp:coreProperties>
</file>