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620" y="-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26383E-D007-411F-39B6-AE2657A53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80CB737-9C4C-5CFE-2A37-1EE4F2E62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0F2FD3E-7CA6-E9E5-9F1C-F9D51D868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8465B99-59E8-088A-321A-08AEDF722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2D0C8C7-5972-CB5E-A634-4AF8AE2B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812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EF7F8F-AB96-3850-29BE-8ABFA6F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245BB1D-317D-03CA-5FEC-681DC623E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FE929AD-2B9E-A9E4-772B-CEB6FBE95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ABAAC87-3293-8A68-B014-C567D66B8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54473DB-715A-A441-CEDF-4768929E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20847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D97138C9-D777-C396-5BA5-E5E6BC8B4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CDD4A62-9D26-065B-9032-5BA827601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4DE5746-FBAA-D731-C981-BABA4AE7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3DA1433-4636-E7FA-DDB3-8C61330F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14DA639-49BB-0199-86B8-3F843C28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4113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D664BD-DA45-284C-BAF6-202D238E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5ABBA1-D059-7113-2AA8-2A4E3AD0C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8511820-BFE1-0194-0FAB-C5224288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B31850D-EADD-1007-FB09-2E35E2F5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4B0A442-8F42-B85F-E322-1B9FEC2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0468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EB509F-1B44-81E0-7016-2F5AC57C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543FA08-C88F-4CB7-E310-8DD789A3D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1C5043-ED09-FA40-6762-368A6065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D6B18CD-8C8D-56E6-4AC1-805F27A2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67E6EE4-31D3-918B-8048-6D030548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2562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0B73AF-4E43-25EC-6028-EA3F31F7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91B6D5F-701D-526A-C6AE-92B3E1D88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99631D3-6F94-294D-EAFF-5D209E242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5AD3D93-84F5-F5CD-6030-6FE5C03DE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4CA2488-7A36-9070-26A8-08610BED4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63E77F0-46E9-8E76-1BA1-AC5D44D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6214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F5E586-6E04-97C8-9359-3A041481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047534E-8C76-5EE3-406B-19D941602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0C70AC1-2E72-46FE-3207-3F971AD9B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883016F-3E38-7B35-4FA8-E4D4BC11A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FFA9A4F-ADBE-1D4C-A7EA-3A29E7ED9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8AC4D98-2835-371F-E838-49D5570A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6EE700C-5411-C9D0-D1FA-10C28CDE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D9451758-FD74-E11E-A44E-1F5AADA2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4747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D62C5B-0E1B-18B3-1BEE-E61127499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379624B-D8B6-04DE-BA2B-B967C52E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F4D6224-5F4A-A6E8-8A35-E5420CC6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8049BCB-FCDB-632C-3F4F-BAD0F218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5024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06A8F05-376C-EC7C-3BF0-5DB546E5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ADE4F0CC-7BD8-C742-131D-0B96DB38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0430E2B-CCE0-3A1A-D7E3-D3A77E03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0737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663543-9D51-091B-9302-269A1808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D96C64E-5E1E-C224-C2E8-088CAB866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446D920-4201-C30E-8070-2FCA93163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D7DD8FD-ED70-82A3-CF29-101B78CA7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71A12CE-E7D7-257C-89B4-59BEE0CC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05836D3-D962-F5E1-2362-68F71E45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8218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763D3B-9637-D087-E454-E931E3B77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63996EE-EB34-8BF2-976E-BF623EDF6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106CF3F-AA07-2B87-EAE3-0F7926974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E73218D-FB4A-6F1E-1D4B-FEC1CC6B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C38398E-CD85-7D72-C4FA-CFF7EC2F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26F371A-768B-D2D8-840B-8D4C1073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836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9BD7D1CF-3E8B-35DE-16D8-0B4AF79F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A21D5FA-B85A-B9B3-5B4C-AB10FA8AF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364351A-0E44-B7DF-A0EA-EBDCBAF9C5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4F5041-4146-45BF-9458-9213DDC53524}" type="datetimeFigureOut">
              <a:rPr lang="el-CY" smtClean="0"/>
              <a:t>9/11/2025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749E8FC-117F-727B-4EC9-82B942194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D495779-FA41-07BD-9C55-4CFCE7AB2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385D2E-7ED2-4BF0-BE9B-C03988CF8829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2069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7C18940-03DC-10AB-60BD-82CAB54F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CY"/>
          </a:p>
        </p:txBody>
      </p:sp>
      <p:pic>
        <p:nvPicPr>
          <p:cNvPr id="1025" name="Εικόνα 2" descr="Λογότυπο Πανεπιστημίου Κύπρου - Branding">
            <a:extLst>
              <a:ext uri="{FF2B5EF4-FFF2-40B4-BE49-F238E27FC236}">
                <a16:creationId xmlns:a16="http://schemas.microsoft.com/office/drawing/2014/main" id="{18457FDD-5EB5-1072-1096-C7DB7CD6B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" y="304800"/>
            <a:ext cx="3897086" cy="169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D48F5BB-F4A0-5388-CDC5-0435F7D39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487" y="304800"/>
            <a:ext cx="574765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</a:t>
            </a:r>
            <a:endParaRPr kumimoji="0" lang="el-GR" altLang="el-CY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ΤΟΜ 469 :  Τουρκοκυπριακή Κοινότητα </a:t>
            </a:r>
            <a:r>
              <a:rPr kumimoji="0" lang="el-GR" altLang="el-CY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l-GR" altLang="el-CY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ΔΙΑΛΕΞΗ  17</a:t>
            </a:r>
            <a:r>
              <a:rPr kumimoji="0" lang="el-GR" altLang="el-CY" sz="11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kumimoji="0" lang="el-GR" altLang="el-CY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kumimoji="0" lang="el-GR" altLang="el-CY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l-CY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l-GR" altLang="el-CY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.Από την ανεξαρτησία ως το πραξικόπημα και την τουρκική εισβολή</a:t>
            </a:r>
            <a:endParaRPr kumimoji="0" lang="el-GR" altLang="el-CY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Ι.Ι. Δικοινοτική  συνύπαρξη</a:t>
            </a:r>
            <a:endParaRPr kumimoji="0" lang="el-GR" altLang="el-CY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	</a:t>
            </a:r>
            <a:endParaRPr kumimoji="0" lang="el-GR" altLang="el-CY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Ελένη Χαραλάμπους </a:t>
            </a:r>
            <a:endParaRPr kumimoji="0" lang="el-GR" altLang="el-CY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Ειδική Επιστήμονας </a:t>
            </a:r>
            <a:endParaRPr kumimoji="0" lang="el-GR" altLang="el-CY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Τμήμα Τουρκικών και Μεσανατολικών Σπουδών</a:t>
            </a:r>
            <a:endParaRPr kumimoji="0" lang="el-GR" altLang="el-CY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Εαρινό Εξάμηνο 2025</a:t>
            </a:r>
            <a:endParaRPr kumimoji="0" lang="el-GR" altLang="el-C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Εικόνα 3" descr="Εικόνα που περιέχει κείμενο, εφημερίδα, βιβλίο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CA0E78F-6A09-9EAA-7EF3-3C666D263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/>
          <a:stretch>
            <a:fillRect/>
          </a:stretch>
        </p:blipFill>
        <p:spPr>
          <a:xfrm rot="5400000">
            <a:off x="1113692" y="1960055"/>
            <a:ext cx="3766454" cy="4875550"/>
          </a:xfrm>
          <a:prstGeom prst="rect">
            <a:avLst/>
          </a:prstGeom>
        </p:spPr>
      </p:pic>
      <p:pic>
        <p:nvPicPr>
          <p:cNvPr id="5" name="Εικόνα 4" descr="Εικόνα που περιέχει ζωγραφιά, σκίτσο/σχέδιο, εικονογράφηση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A5CA583-A0F5-2E14-CD5B-CC9CB1231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24" y="2514601"/>
            <a:ext cx="5607612" cy="3766456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B341D8F9-7BC6-4524-6A1C-EB1D24829DB0}"/>
              </a:ext>
            </a:extLst>
          </p:cNvPr>
          <p:cNvSpPr/>
          <p:nvPr/>
        </p:nvSpPr>
        <p:spPr>
          <a:xfrm>
            <a:off x="5852324" y="1904028"/>
            <a:ext cx="5607612" cy="5470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Εφημερίδα  </a:t>
            </a:r>
            <a:r>
              <a:rPr lang="tr-TR" i="1" dirty="0"/>
              <a:t>Bozkurt</a:t>
            </a:r>
            <a:r>
              <a:rPr lang="tr-TR" dirty="0"/>
              <a:t>, 16  </a:t>
            </a:r>
            <a:r>
              <a:rPr lang="el-GR" dirty="0"/>
              <a:t>Αύγουστου 1960.</a:t>
            </a:r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33C8D2F3-8851-E2F8-DCF1-E651BED2798F}"/>
              </a:ext>
            </a:extLst>
          </p:cNvPr>
          <p:cNvSpPr/>
          <p:nvPr/>
        </p:nvSpPr>
        <p:spPr>
          <a:xfrm>
            <a:off x="559144" y="1905238"/>
            <a:ext cx="4875550" cy="5470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Εφημερίδα  </a:t>
            </a:r>
            <a:r>
              <a:rPr lang="el-GR" i="1" dirty="0"/>
              <a:t>Ελευθερία</a:t>
            </a:r>
            <a:r>
              <a:rPr lang="tr-TR" dirty="0"/>
              <a:t>, </a:t>
            </a:r>
            <a:r>
              <a:rPr lang="el-GR" dirty="0"/>
              <a:t>21</a:t>
            </a:r>
            <a:r>
              <a:rPr lang="tr-TR" dirty="0"/>
              <a:t> </a:t>
            </a:r>
            <a:r>
              <a:rPr lang="el-GR" dirty="0"/>
              <a:t>Μαρτίου 1959.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257328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φημερίδα, κείμενο, χαρτί εφημερίδας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1F3FE8B-B542-73A1-222D-C1D135D78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6830" y="737506"/>
            <a:ext cx="6096000" cy="5143500"/>
          </a:xfrm>
          <a:prstGeom prst="rect">
            <a:avLst/>
          </a:prstGeom>
        </p:spPr>
      </p:pic>
      <p:pic>
        <p:nvPicPr>
          <p:cNvPr id="4" name="Εικόνα 3" descr="Εικόνα που περιέχει εφημερίδα, κείμενο, χαρτί εφημερίδας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D111B66-2252-C444-C45C-5C1B16DB0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1036" y="737508"/>
            <a:ext cx="6096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1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βιβλίο, γραφικός χαρακτήρας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9ACBF32-0917-B50F-71EF-693022C6B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/>
          <a:stretch>
            <a:fillRect/>
          </a:stretch>
        </p:blipFill>
        <p:spPr>
          <a:xfrm rot="5400000">
            <a:off x="0" y="846364"/>
            <a:ext cx="5987143" cy="514350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εφημερίδα, χαρτί εφημερίδας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58DF1F0-814D-D6BD-F68B-0A1232DB8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9206" y="1158875"/>
            <a:ext cx="6076042" cy="460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37BB7-09DB-1A84-1D96-2442659C6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βιβλίο, γραφικός χαρακτήρας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1363730-AFD7-E662-4D3D-6A999A9C2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/>
          <a:stretch>
            <a:fillRect/>
          </a:stretch>
        </p:blipFill>
        <p:spPr>
          <a:xfrm rot="5400000">
            <a:off x="0" y="846364"/>
            <a:ext cx="5987143" cy="5143500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σκίτσο/σχέδιο, φωτογραφικό χαρτί, ζωγραφική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42456CC-6489-FDD3-7150-18CA77EFE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4886" y="846364"/>
            <a:ext cx="5987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2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μελάνη, ζωγραφι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C57AEA9-94BE-19B2-8443-EDE36B532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r="6826"/>
          <a:stretch>
            <a:fillRect/>
          </a:stretch>
        </p:blipFill>
        <p:spPr>
          <a:xfrm rot="5400000">
            <a:off x="59871" y="710293"/>
            <a:ext cx="5802086" cy="514350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βιβλίο, τυπογραφία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21AED06-1370-171A-9D16-334328E8E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16984" r="6309" b="7620"/>
          <a:stretch>
            <a:fillRect/>
          </a:stretch>
        </p:blipFill>
        <p:spPr>
          <a:xfrm>
            <a:off x="2960913" y="1436913"/>
            <a:ext cx="8654143" cy="42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90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μελάνη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2CFB2513-94C2-7E6E-81E4-F60254833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r="3174" b="16349"/>
          <a:stretch>
            <a:fillRect/>
          </a:stretch>
        </p:blipFill>
        <p:spPr>
          <a:xfrm rot="5400000">
            <a:off x="-782413" y="1174296"/>
            <a:ext cx="6368143" cy="4302579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εφημερίδα, χαρτί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1F03B1A-670E-BC76-5CCA-8DC86AB61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r="-887" b="8095"/>
          <a:stretch>
            <a:fillRect/>
          </a:stretch>
        </p:blipFill>
        <p:spPr>
          <a:xfrm rot="5400000">
            <a:off x="1552576" y="1538969"/>
            <a:ext cx="5214254" cy="4727122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βιβλίο, χαρτί, εφημερίδ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F46D892-B416-A7C3-FF32-FADCB26D1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6825"/>
          <a:stretch>
            <a:fillRect/>
          </a:stretch>
        </p:blipFill>
        <p:spPr>
          <a:xfrm rot="5400000">
            <a:off x="6330043" y="1287236"/>
            <a:ext cx="5127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90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εφημερίδα, Δημοσίευση, χαρτί εφημερίδ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6326083-E84C-B81A-4027-B0AF8EE19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>
          <a:xfrm rot="5400000">
            <a:off x="253091" y="802822"/>
            <a:ext cx="5638803" cy="514350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εφημερίδα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4B56DEF-4A13-02FC-FA61-5729ECA7E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t="13598" r="6363" b="14656"/>
          <a:stretch>
            <a:fillRect/>
          </a:stretch>
        </p:blipFill>
        <p:spPr>
          <a:xfrm rot="5400000">
            <a:off x="6014356" y="517071"/>
            <a:ext cx="5638802" cy="57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χαρτί εφημερίδας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8F350C8-F3D3-A449-166F-8CB9F1401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0"/>
          <a:stretch>
            <a:fillRect/>
          </a:stretch>
        </p:blipFill>
        <p:spPr>
          <a:xfrm>
            <a:off x="1695450" y="304799"/>
            <a:ext cx="8591550" cy="61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χαρτί εφημερίδας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1918B9A-7775-46A7-66A9-8584EDB3C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4"/>
          <a:stretch>
            <a:fillRect/>
          </a:stretch>
        </p:blipFill>
        <p:spPr>
          <a:xfrm>
            <a:off x="367393" y="713014"/>
            <a:ext cx="5143500" cy="5431971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εφημερίδα, χαρτί, χαρτί εφημερίδ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3DD24B95-6C56-02D9-929F-CECB62581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10397" r="19524" b="18571"/>
          <a:stretch>
            <a:fillRect/>
          </a:stretch>
        </p:blipFill>
        <p:spPr>
          <a:xfrm>
            <a:off x="5649685" y="713014"/>
            <a:ext cx="5519058" cy="5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20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Δημοσίευση, βιβλί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46151F7A-2A8D-FEA3-7EF5-999BA5288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6"/>
          <a:stretch>
            <a:fillRect/>
          </a:stretch>
        </p:blipFill>
        <p:spPr>
          <a:xfrm rot="5400000">
            <a:off x="185057" y="770164"/>
            <a:ext cx="5812971" cy="514350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χαρτί, βιβλίο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4D295CC-95DD-1CDF-BB2E-5623A0C14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9056" y="770166"/>
            <a:ext cx="58129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50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φημερίδα, κείμενο, χαρτί εφημερίδας, ειδήσει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3CA2CAF-8F59-3D4F-C58A-1EA3EB6EC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20477" r="-3571" b="6190"/>
          <a:stretch>
            <a:fillRect/>
          </a:stretch>
        </p:blipFill>
        <p:spPr>
          <a:xfrm>
            <a:off x="457201" y="391885"/>
            <a:ext cx="5791200" cy="5649685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εφημερίδα, χαρτί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FC522B7-572D-1F25-467A-0842D23FB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5308" y="644979"/>
            <a:ext cx="56496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1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φημερίδα, κείμενο, χαρτί εφημερίδας, ειδήσει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40D23CE-2E2F-6D50-6C4A-5CFE99353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185058"/>
            <a:ext cx="8784770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χαρτί εφημερίδας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F1CD194-42DE-F5E8-1F65-BA576179A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7"/>
          <a:stretch>
            <a:fillRect/>
          </a:stretch>
        </p:blipFill>
        <p:spPr>
          <a:xfrm>
            <a:off x="1524000" y="462643"/>
            <a:ext cx="7957457" cy="593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5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βιβλίο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3B81622-1275-2FEB-D514-3DC9F19E2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/>
          <a:stretch>
            <a:fillRect/>
          </a:stretch>
        </p:blipFill>
        <p:spPr>
          <a:xfrm rot="5400000">
            <a:off x="3276601" y="-1415144"/>
            <a:ext cx="5116286" cy="984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6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Δημοσίευση, χαρτί εφημερίδ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A3F13DF-F2BA-3CD0-2A6A-84BF06C71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/>
          <a:stretch>
            <a:fillRect/>
          </a:stretch>
        </p:blipFill>
        <p:spPr>
          <a:xfrm rot="5400000">
            <a:off x="3521526" y="-1540329"/>
            <a:ext cx="5464629" cy="993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5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Δημοσίευση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CCB8D4B-78D4-A18F-F45E-0E7D0F56B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643" y="857250"/>
            <a:ext cx="6019800" cy="514350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βιβλίο, χαρτί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E38A0CE-CDC5-59CC-3BBF-30DAE24B7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8"/>
          <a:stretch>
            <a:fillRect/>
          </a:stretch>
        </p:blipFill>
        <p:spPr>
          <a:xfrm rot="5400000">
            <a:off x="5385707" y="810986"/>
            <a:ext cx="59272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1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χαρτί εφημερίδας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D221BBE-133B-93DE-0FC8-92BDB9AE2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6" y="506185"/>
            <a:ext cx="8675914" cy="58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24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χαρτί εφημερίδας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EE227C4-9274-449F-09F1-5C9B054C1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1"/>
          <a:stretch>
            <a:fillRect/>
          </a:stretch>
        </p:blipFill>
        <p:spPr>
          <a:xfrm>
            <a:off x="1850571" y="119743"/>
            <a:ext cx="8490858" cy="63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37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χαρτί, γραμματοσειρ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2FB6D746-CCF1-BF68-A019-D2A400796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15480" r="10489"/>
          <a:stretch>
            <a:fillRect/>
          </a:stretch>
        </p:blipFill>
        <p:spPr>
          <a:xfrm>
            <a:off x="247649" y="561975"/>
            <a:ext cx="6581775" cy="1579189"/>
          </a:xfrm>
          <a:prstGeom prst="rect">
            <a:avLst/>
          </a:prstGeom>
        </p:spPr>
      </p:pic>
      <p:pic>
        <p:nvPicPr>
          <p:cNvPr id="5" name="Εικόνα 4" descr="Εικόνα που περιέχει σκίτσο/σχέδιο, γραφικός χαρακτήρας, ζωγραφιά, κείμεν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91BC229-D525-FE20-E476-6B9860753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3" y="2384497"/>
            <a:ext cx="4059012" cy="3444802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εφημερίδα, χαρτί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9134FC1-FA77-AD63-4B66-17BCF69DD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 t="26488"/>
          <a:stretch>
            <a:fillRect/>
          </a:stretch>
        </p:blipFill>
        <p:spPr>
          <a:xfrm>
            <a:off x="6949169" y="561974"/>
            <a:ext cx="4995182" cy="1579189"/>
          </a:xfrm>
          <a:prstGeom prst="rect">
            <a:avLst/>
          </a:prstGeom>
        </p:spPr>
      </p:pic>
      <p:pic>
        <p:nvPicPr>
          <p:cNvPr id="4" name="Εικόνα 3" descr="Εικόνα που περιέχει ζωγραφιά, σκίτσο/σχέδιο, εικονογράφηση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6510C00-068A-6B91-3BEE-BAEDAB526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53" y="2461114"/>
            <a:ext cx="4059013" cy="32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3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φημερίδα, χαρτί εφημερίδας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2B75E85F-9DC6-602A-AE26-4B695C57C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6189" y="194582"/>
            <a:ext cx="6204857" cy="64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4695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55</Words>
  <Application>Microsoft Office PowerPoint</Application>
  <PresentationFormat>Ευρεία οθόνη</PresentationFormat>
  <Paragraphs>11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ΕΛΕΝΗ ΧΑΡΑΛΑΜΠΟΥΣ</dc:creator>
  <cp:lastModifiedBy>ΕΛΕΝΗ ΧΑΡΑΛΑΜΠΟΥΣ</cp:lastModifiedBy>
  <cp:revision>5</cp:revision>
  <dcterms:created xsi:type="dcterms:W3CDTF">2025-11-09T04:50:09Z</dcterms:created>
  <dcterms:modified xsi:type="dcterms:W3CDTF">2025-11-09T05:19:37Z</dcterms:modified>
</cp:coreProperties>
</file>