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98" r:id="rId3"/>
    <p:sldId id="406" r:id="rId4"/>
    <p:sldId id="299" r:id="rId5"/>
    <p:sldId id="300" r:id="rId6"/>
    <p:sldId id="412" r:id="rId7"/>
    <p:sldId id="414" r:id="rId8"/>
    <p:sldId id="413" r:id="rId9"/>
    <p:sldId id="407" r:id="rId10"/>
    <p:sldId id="408" r:id="rId11"/>
    <p:sldId id="410" r:id="rId12"/>
    <p:sldId id="411" r:id="rId13"/>
    <p:sldId id="415" r:id="rId14"/>
    <p:sldId id="416" r:id="rId15"/>
    <p:sldId id="396" r:id="rId16"/>
    <p:sldId id="313" r:id="rId17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5D01E4-714F-3C4A-97F7-2C287203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2BBEE4-F1F7-2345-0448-BD97655DA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32D0E8-C8B1-8B66-A5BA-D8372BBD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18/11/2025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40F622-3ACA-1587-2A1B-E3463C31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759C306-E2F5-C2AD-E36A-77B2EA89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679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1F66AB-BABF-AD73-10C4-64BFFEE0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8889E11-2D17-5530-135C-9F4D52EF2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1518A6-F750-5198-43EB-B6B8CA84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18/11/2025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D0BB57-7EAA-D5EE-1702-3BCD72C0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925375-2491-FE00-56F9-246656A6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628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A566886-7D38-8C15-8664-5D811664B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F33FBB2-293A-E273-BFBB-BD0001429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AF244F-B8CD-6EE7-70BA-414CA1EC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18/11/2025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36E6E2-63C8-903D-B3DC-FCEDF335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CA9B5D-111C-AC72-EE95-03557F3F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7418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96E64E-CECF-E06E-2A02-4054B463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896778-851E-C1F6-5C00-B99884AA4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79A7691-8FED-89A7-46FF-B12E5596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18/11/2025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F984F4-D743-7B6A-6B84-9CB459CF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8A24A3-7BAA-A3EB-F938-E3BDB498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6815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E5F71A-91C9-9E1D-6741-5309F184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9DA559E-2AD6-8C33-6CAC-3F9B39DC8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4A6E76-3345-6FC9-6177-802EDA47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18/11/2025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1D39C8-78AA-2EA5-F995-1A1ABC3C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C32CFD-45E0-6A67-8CED-43526CDC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1195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BF2786-AD5B-0E5F-9B2D-D9663767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51C209-1491-A5C1-3631-10D3359C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CBE518-3115-0316-D104-781900CF3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BCD67A2-D1FB-C95A-EC34-2783B21AD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18/11/2025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7A1550B-4F75-7564-E189-FCAEAAF8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3255E76-8FB7-C94B-CB12-BF075713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5895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9A6163-9CE8-1F95-C62C-5CCC54A2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B0D3955-6DEA-1699-3EFB-0B1734EEB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7DD6158-6F58-CE8A-B901-7895A906A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8AA1D94-4D89-3A77-120E-0A42A090A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93672AF-C2F5-755E-6F3C-78070F017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1AEF3BA-7248-64AF-BF97-B8AF865F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18/11/2025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5343E50-646B-B334-0273-94B28F1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30990EA-5B27-8639-68F5-62422AE8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2419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95DBE0-930D-1FC1-20D2-92871AEB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A3ECE46-4CD8-7480-21F4-B392B165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18/11/2025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73E5D5B-9A34-3E00-E2E6-6907A06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D0925E3-318B-83F5-E814-6A172168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9419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5C7AD29-44DD-60A3-F0D5-A8EB99D8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18/11/2025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DEF91A1-6503-2535-B9D1-5C94D809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A96E1D6-32AB-633E-0655-758CEF03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0109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413F11-447C-A313-F73B-66BA2504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3449B9-A1EE-A66E-CBC3-4F01765D6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E71798-2501-289F-506E-D2F012823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337D3B1-17B6-956E-DA89-3D07F5FF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18/11/2025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17E8B63-2F41-C40C-0199-BAF6EB04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D465E5B-31DF-8198-C96F-536D0998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2896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5929E6-00D4-3E49-D6A0-FDB8602C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13871AE-59CF-42AD-81E1-3F3EF873D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21AED17-6233-3CF9-926A-F70CBA3B7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6A38304-9AF1-2619-AB83-6E3A2C85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18/11/2025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9999DDD-B700-734C-E93F-64CD47FC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9914816-1083-A1B8-2FBA-A48F8AE4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14783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1456C77-58D7-1498-5B5C-E3CD60DF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2FD8E-B45A-A0F6-CC30-6BAD5A85E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22749C-7E65-0F98-A307-28D16700B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365C74-0015-4E90-86F0-C7D5659150D8}" type="datetimeFigureOut">
              <a:rPr lang="el-CY" smtClean="0"/>
              <a:t>18/11/2025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5EFB23-F0BF-797B-FB99-8C63FC58E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A49D96-2A25-7EB9-7802-BC1E9F29B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209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.cy/url?sa=i&amp;rct=j&amp;q=&amp;esrc=s&amp;source=images&amp;cd=&amp;cad=rja&amp;uact=8&amp;ved=2ahUKEwiWuLuFk4neAhWFzoUKHeg_ChcQjRx6BAgBEAU&amp;url=https%3A%2F%2Fgr.depositphotos.com%2F93399098%2Fstock-illustration-different-nationalities-happy-new-year.html&amp;psig=AOvVaw3m5l0wHqmoEBCJkCXz1Yb1&amp;ust=153971702321607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hyperlink" Target="https://www.google.com.cy/url?sa=i&amp;rct=j&amp;q=&amp;esrc=s&amp;source=images&amp;cd=&amp;cad=rja&amp;uact=8&amp;ved=2ahUKEwiWuLuFk4neAhWFzoUKHeg_ChcQjRx6BAgBEAU&amp;url=https%3A%2F%2Fgr.depositphotos.com%2F93399098%2Fstock-illustration-different-nationalities-happy-new-year.html&amp;psig=AOvVaw3m5l0wHqmoEBCJkCXz1Yb1&amp;ust=153971702321607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ved=2ahUKEwiEhvLZm4neAhUNJBoKHf6ICp8QjRx6BAgBEAU&amp;url=https%3A%2F%2Fwww.freeimages.com%2Fpremium%2Fgreek-dancers-633094&amp;psig=AOvVaw3MqYiUguj8HDSHIYBi17hz&amp;ust=1539719331727457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hyperlink" Target="https://www.google.com/url?sa=i&amp;rct=j&amp;q=&amp;esrc=s&amp;source=images&amp;cd=&amp;cad=rja&amp;uact=8&amp;ved=2ahUKEwjv3Kb-mYneAhUInRoKHfEQBCYQjRx6BAgBEAU&amp;url=https%3A%2F%2Fes.123rf.com%2Fphoto_80434727_ni%25C3%25B1os-parejas-tradicional-car%25C3%25A1cter-de-las-muchachas-del-vestido-del-mundo-y-los-ni%25C3%25B1os-en-diferentes-trajes-n.html&amp;psig=AOvVaw0Agc9ZoZDKPCCBNr7IPexn&amp;ust=1539718868682044" TargetMode="External"/><Relationship Id="rId9" Type="http://schemas.openxmlformats.org/officeDocument/2006/relationships/hyperlink" Target="https://www.google.com/url?sa=i&amp;rct=j&amp;q=&amp;esrc=s&amp;source=images&amp;cd=&amp;cad=rja&amp;uact=8&amp;ved=2ahUKEwjsr-fhnoneAhVLdhoKHTycBLgQjRx6BAgBEAU&amp;url=https%3A%2F%2Fgr.depositphotos.com%2F163478022%2Fstock-illustration-moroccans-in-national-clothes.html&amp;psig=AOvVaw2NB9OHNcFylv_NYHRvKdZ8&amp;ust=153972015338641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url=https%3A%2F%2Fdepositphotos.com%2Ftr%2Fvectors%2Ft%25C3%25BCrkiye-geleneksel-k%25C4%25B1yafetleri.html&amp;psig=AOvVaw2paLXEPwR_NvR13_XwrHoB&amp;ust=1763523848146000&amp;source=images&amp;cd=vfe&amp;opi=89978449&amp;ved=0CBgQjhxqFwoTCOCQq8rk-pADFQAAAAAdAAAAABA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.cy/url?sa=i&amp;rct=j&amp;q=&amp;esrc=s&amp;source=images&amp;cd=&amp;cad=rja&amp;uact=8&amp;ved=2ahUKEwiWuLuFk4neAhWFzoUKHeg_ChcQjRx6BAgBEAU&amp;url=https%3A%2F%2Fgr.depositphotos.com%2F93399098%2Fstock-illustration-different-nationalities-happy-new-year.html&amp;psig=AOvVaw3m5l0wHqmoEBCJkCXz1Yb1&amp;ust=153971702321607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hyperlink" Target="https://www.google.com/url?sa=i&amp;rct=j&amp;q=&amp;esrc=s&amp;source=images&amp;cd=&amp;cad=rja&amp;uact=8&amp;ved=2ahUKEwiEhvLZm4neAhUNJBoKHf6ICp8QjRx6BAgBEAU&amp;url=https%3A%2F%2Fwww.freeimages.com%2Fpremium%2Fgreek-dancers-633094&amp;psig=AOvVaw3MqYiUguj8HDSHIYBi17hz&amp;ust=1539719331727457" TargetMode="External"/><Relationship Id="rId2" Type="http://schemas.openxmlformats.org/officeDocument/2006/relationships/hyperlink" Target="https://www.google.com.cy/url?sa=i&amp;rct=j&amp;q=&amp;esrc=s&amp;source=images&amp;cd=&amp;cad=rja&amp;uact=8&amp;ved=2ahUKEwiWuLuFk4neAhWFzoUKHeg_ChcQjRx6BAgBEAU&amp;url=https%3A%2F%2Fgr.depositphotos.com%2F93399098%2Fstock-illustration-different-nationalities-happy-new-year.html&amp;psig=AOvVaw3m5l0wHqmoEBCJkCXz1Yb1&amp;ust=153971702321607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0" Type="http://schemas.openxmlformats.org/officeDocument/2006/relationships/hyperlink" Target="https://www.google.com/url?sa=i&amp;rct=j&amp;q=&amp;esrc=s&amp;source=images&amp;cd=&amp;cad=rja&amp;uact=8&amp;ved=2ahUKEwjsr-fhnoneAhVLdhoKHTycBLgQjRx6BAgBEAU&amp;url=https%3A%2F%2Fgr.depositphotos.com%2F163478022%2Fstock-illustration-moroccans-in-national-clothes.html&amp;psig=AOvVaw2NB9OHNcFylv_NYHRvKdZ8&amp;ust=1539720153386412" TargetMode="External"/><Relationship Id="rId4" Type="http://schemas.openxmlformats.org/officeDocument/2006/relationships/hyperlink" Target="https://www.google.com/url?sa=i&amp;rct=j&amp;q=&amp;esrc=s&amp;source=images&amp;cd=&amp;cad=rja&amp;uact=8&amp;ved=2ahUKEwjv3Kb-mYneAhUInRoKHfEQBCYQjRx6BAgBEAU&amp;url=https%3A%2F%2Fes.123rf.com%2Fphoto_80434727_ni%25C3%25B1os-parejas-tradicional-car%25C3%25A1cter-de-las-muchachas-del-vestido-del-mundo-y-los-ni%25C3%25B1os-en-diferentes-trajes-n.html&amp;psig=AOvVaw0Agc9ZoZDKPCCBNr7IPexn&amp;ust=1539718868682044" TargetMode="Externa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bayrak.com/yabanci-ulke-bayraklari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0" y="452347"/>
            <a:ext cx="10324617" cy="4004195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7045489" y="4877573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Türkçe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Öğreniyorum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045489" y="5683992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b="1" dirty="0" err="1">
                <a:solidFill>
                  <a:schemeClr val="tx1"/>
                </a:solidFill>
              </a:rPr>
              <a:t>Δρ</a:t>
            </a:r>
            <a:r>
              <a:rPr lang="el-GR" sz="1350" b="1" dirty="0">
                <a:solidFill>
                  <a:schemeClr val="tx1"/>
                </a:solidFill>
              </a:rPr>
              <a:t> Ελένη Χαραλάμπους  </a:t>
            </a:r>
            <a:endParaRPr lang="el-CY" sz="1350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544010" y="4907444"/>
            <a:ext cx="5492870" cy="1377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KONU 2</a:t>
            </a:r>
            <a:r>
              <a:rPr lang="en-US" sz="3600" b="1" dirty="0">
                <a:solidFill>
                  <a:schemeClr val="tx1"/>
                </a:solidFill>
              </a:rPr>
              <a:t>_</a:t>
            </a:r>
            <a:r>
              <a:rPr lang="tr-TR" sz="3600" b="1" dirty="0">
                <a:solidFill>
                  <a:schemeClr val="tx1"/>
                </a:solidFill>
              </a:rPr>
              <a:t>Nerelisiniz </a:t>
            </a:r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l-CY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51C84-F358-2748-2AAE-522EE57F2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>
            <a:extLst>
              <a:ext uri="{FF2B5EF4-FFF2-40B4-BE49-F238E27FC236}">
                <a16:creationId xmlns:a16="http://schemas.microsoft.com/office/drawing/2014/main" id="{1D560205-F6AD-AC1D-5F7F-FCB5AD5D7D13}"/>
              </a:ext>
            </a:extLst>
          </p:cNvPr>
          <p:cNvSpPr txBox="1"/>
          <p:nvPr/>
        </p:nvSpPr>
        <p:spPr>
          <a:xfrm>
            <a:off x="206056" y="429181"/>
            <a:ext cx="40719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/>
              <a:t>Hangi </a:t>
            </a:r>
            <a:r>
              <a:rPr lang="en-US" b="1" dirty="0" err="1"/>
              <a:t>dil</a:t>
            </a:r>
            <a:r>
              <a:rPr lang="en-US" b="1" dirty="0"/>
              <a:t> </a:t>
            </a:r>
            <a:r>
              <a:rPr lang="en-US" b="1" dirty="0" err="1"/>
              <a:t>konuşuyorsun</a:t>
            </a:r>
            <a:r>
              <a:rPr lang="en-US" b="1" dirty="0"/>
              <a:t>?</a:t>
            </a:r>
          </a:p>
        </p:txBody>
      </p:sp>
      <p:sp>
        <p:nvSpPr>
          <p:cNvPr id="6" name="5 - TextBox">
            <a:extLst>
              <a:ext uri="{FF2B5EF4-FFF2-40B4-BE49-F238E27FC236}">
                <a16:creationId xmlns:a16="http://schemas.microsoft.com/office/drawing/2014/main" id="{E646ABD2-79E0-C5FE-BFAA-CDE6B48B7A79}"/>
              </a:ext>
            </a:extLst>
          </p:cNvPr>
          <p:cNvSpPr txBox="1"/>
          <p:nvPr/>
        </p:nvSpPr>
        <p:spPr>
          <a:xfrm>
            <a:off x="7453314" y="4000500"/>
            <a:ext cx="1000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-ca</a:t>
            </a:r>
            <a:endParaRPr lang="en-US" dirty="0"/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B48A2891-FA8D-8FAF-0147-7CEF5A868209}"/>
              </a:ext>
            </a:extLst>
          </p:cNvPr>
          <p:cNvSpPr txBox="1"/>
          <p:nvPr/>
        </p:nvSpPr>
        <p:spPr>
          <a:xfrm>
            <a:off x="9310689" y="5572125"/>
            <a:ext cx="1000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-çe</a:t>
            </a:r>
            <a:endParaRPr lang="en-US" dirty="0"/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9238F190-A824-5F42-177A-D68DEE5517B3}"/>
              </a:ext>
            </a:extLst>
          </p:cNvPr>
          <p:cNvSpPr txBox="1"/>
          <p:nvPr/>
        </p:nvSpPr>
        <p:spPr>
          <a:xfrm>
            <a:off x="7453314" y="4929189"/>
            <a:ext cx="100012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-ce</a:t>
            </a:r>
            <a:endParaRPr lang="en-US" dirty="0"/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A68A60F8-32FC-A3F6-56C5-15AC9951D0AA}"/>
              </a:ext>
            </a:extLst>
          </p:cNvPr>
          <p:cNvSpPr txBox="1"/>
          <p:nvPr/>
        </p:nvSpPr>
        <p:spPr>
          <a:xfrm>
            <a:off x="9167814" y="3357564"/>
            <a:ext cx="100012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-ça</a:t>
            </a:r>
            <a:endParaRPr lang="en-US" dirty="0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7A0C904B-D200-F0AE-0C36-926F8035AA53}"/>
              </a:ext>
            </a:extLst>
          </p:cNvPr>
          <p:cNvSpPr txBox="1"/>
          <p:nvPr/>
        </p:nvSpPr>
        <p:spPr>
          <a:xfrm>
            <a:off x="5738811" y="3714750"/>
            <a:ext cx="642938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P</a:t>
            </a:r>
          </a:p>
          <a:p>
            <a:pPr eaLnBrk="1" hangingPunct="1">
              <a:defRPr/>
            </a:pPr>
            <a:r>
              <a:rPr lang="tr-TR" dirty="0"/>
              <a:t>Ç</a:t>
            </a:r>
          </a:p>
          <a:p>
            <a:pPr eaLnBrk="1" hangingPunct="1">
              <a:defRPr/>
            </a:pPr>
            <a:r>
              <a:rPr lang="tr-TR" dirty="0"/>
              <a:t>T</a:t>
            </a:r>
          </a:p>
          <a:p>
            <a:pPr eaLnBrk="1" hangingPunct="1">
              <a:defRPr/>
            </a:pPr>
            <a:r>
              <a:rPr lang="tr-TR" dirty="0"/>
              <a:t>K</a:t>
            </a:r>
          </a:p>
          <a:p>
            <a:pPr eaLnBrk="1" hangingPunct="1">
              <a:defRPr/>
            </a:pPr>
            <a:r>
              <a:rPr lang="tr-TR" dirty="0"/>
              <a:t>H</a:t>
            </a:r>
          </a:p>
          <a:p>
            <a:pPr eaLnBrk="1" hangingPunct="1">
              <a:defRPr/>
            </a:pPr>
            <a:r>
              <a:rPr lang="tr-TR" dirty="0"/>
              <a:t>F</a:t>
            </a:r>
          </a:p>
          <a:p>
            <a:pPr eaLnBrk="1" hangingPunct="1">
              <a:defRPr/>
            </a:pPr>
            <a:r>
              <a:rPr lang="tr-TR" dirty="0"/>
              <a:t>S</a:t>
            </a:r>
          </a:p>
          <a:p>
            <a:pPr eaLnBrk="1" hangingPunct="1">
              <a:defRPr/>
            </a:pPr>
            <a:r>
              <a:rPr lang="tr-TR" dirty="0"/>
              <a:t>Ş</a:t>
            </a:r>
            <a:endParaRPr lang="en-US" dirty="0"/>
          </a:p>
        </p:txBody>
      </p:sp>
      <p:sp>
        <p:nvSpPr>
          <p:cNvPr id="11" name="10 - Συν">
            <a:extLst>
              <a:ext uri="{FF2B5EF4-FFF2-40B4-BE49-F238E27FC236}">
                <a16:creationId xmlns:a16="http://schemas.microsoft.com/office/drawing/2014/main" id="{2158C6DA-1794-9EBB-13B7-B9B10522A2DC}"/>
              </a:ext>
            </a:extLst>
          </p:cNvPr>
          <p:cNvSpPr/>
          <p:nvPr/>
        </p:nvSpPr>
        <p:spPr>
          <a:xfrm>
            <a:off x="6724592" y="4552831"/>
            <a:ext cx="571500" cy="428625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3" name="12 - Ευθύγραμμο βέλος σύνδεσης">
            <a:extLst>
              <a:ext uri="{FF2B5EF4-FFF2-40B4-BE49-F238E27FC236}">
                <a16:creationId xmlns:a16="http://schemas.microsoft.com/office/drawing/2014/main" id="{B64EA700-2F7A-869B-A13F-850BB7FBA92E}"/>
              </a:ext>
            </a:extLst>
          </p:cNvPr>
          <p:cNvCxnSpPr/>
          <p:nvPr/>
        </p:nvCxnSpPr>
        <p:spPr>
          <a:xfrm flipV="1">
            <a:off x="8524875" y="3714750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>
            <a:extLst>
              <a:ext uri="{FF2B5EF4-FFF2-40B4-BE49-F238E27FC236}">
                <a16:creationId xmlns:a16="http://schemas.microsoft.com/office/drawing/2014/main" id="{4D0E6C23-236A-EDC7-4418-106658D21656}"/>
              </a:ext>
            </a:extLst>
          </p:cNvPr>
          <p:cNvCxnSpPr/>
          <p:nvPr/>
        </p:nvCxnSpPr>
        <p:spPr>
          <a:xfrm>
            <a:off x="8453439" y="5500689"/>
            <a:ext cx="64293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16 - TextBox">
            <a:extLst>
              <a:ext uri="{FF2B5EF4-FFF2-40B4-BE49-F238E27FC236}">
                <a16:creationId xmlns:a16="http://schemas.microsoft.com/office/drawing/2014/main" id="{DCC68902-3C2A-979F-DDB5-1CAF39C4BBC1}"/>
              </a:ext>
            </a:extLst>
          </p:cNvPr>
          <p:cNvSpPr txBox="1"/>
          <p:nvPr/>
        </p:nvSpPr>
        <p:spPr>
          <a:xfrm>
            <a:off x="6310314" y="428625"/>
            <a:ext cx="1000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-ca</a:t>
            </a:r>
            <a:endParaRPr lang="en-US" dirty="0"/>
          </a:p>
        </p:txBody>
      </p:sp>
      <p:sp>
        <p:nvSpPr>
          <p:cNvPr id="18" name="17 - TextBox">
            <a:extLst>
              <a:ext uri="{FF2B5EF4-FFF2-40B4-BE49-F238E27FC236}">
                <a16:creationId xmlns:a16="http://schemas.microsoft.com/office/drawing/2014/main" id="{2B9B7F51-26AC-67FC-ACE0-858C49C9904D}"/>
              </a:ext>
            </a:extLst>
          </p:cNvPr>
          <p:cNvSpPr txBox="1"/>
          <p:nvPr/>
        </p:nvSpPr>
        <p:spPr>
          <a:xfrm>
            <a:off x="7381876" y="428625"/>
            <a:ext cx="1000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-ce</a:t>
            </a:r>
            <a:endParaRPr lang="en-US" dirty="0"/>
          </a:p>
        </p:txBody>
      </p:sp>
      <p:sp>
        <p:nvSpPr>
          <p:cNvPr id="19" name="18 - TextBox">
            <a:extLst>
              <a:ext uri="{FF2B5EF4-FFF2-40B4-BE49-F238E27FC236}">
                <a16:creationId xmlns:a16="http://schemas.microsoft.com/office/drawing/2014/main" id="{1E1CAE4C-17D1-92D2-A85D-B0A389E7A813}"/>
              </a:ext>
            </a:extLst>
          </p:cNvPr>
          <p:cNvSpPr txBox="1"/>
          <p:nvPr/>
        </p:nvSpPr>
        <p:spPr>
          <a:xfrm>
            <a:off x="4953000" y="428625"/>
            <a:ext cx="1214438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l-GR" b="1" dirty="0"/>
              <a:t>ΕΠΙΘΗΜΑ</a:t>
            </a:r>
            <a:endParaRPr lang="en-US" b="1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EC1B584-949F-1E26-C865-A9369981C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6" y="1232404"/>
            <a:ext cx="4071938" cy="53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8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50980-D71A-A34F-9556-88F7E7CF5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ποτέλεσμα εικόνας για ΕΘΝΙΚΟΤΗΤΕΣ">
            <a:hlinkClick r:id="rId2"/>
            <a:extLst>
              <a:ext uri="{FF2B5EF4-FFF2-40B4-BE49-F238E27FC236}">
                <a16:creationId xmlns:a16="http://schemas.microsoft.com/office/drawing/2014/main" id="{140CF7F6-04B7-579A-AAC7-334FCF7EF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 bwMode="auto">
          <a:xfrm>
            <a:off x="0" y="0"/>
            <a:ext cx="12192000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- Ευθεία γραμμή σύνδεσης">
            <a:extLst>
              <a:ext uri="{FF2B5EF4-FFF2-40B4-BE49-F238E27FC236}">
                <a16:creationId xmlns:a16="http://schemas.microsoft.com/office/drawing/2014/main" id="{08F6C0AB-8C54-EF01-5E16-EC4694CEA2DF}"/>
              </a:ext>
            </a:extLst>
          </p:cNvPr>
          <p:cNvCxnSpPr/>
          <p:nvPr/>
        </p:nvCxnSpPr>
        <p:spPr>
          <a:xfrm rot="5400000">
            <a:off x="416719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>
            <a:extLst>
              <a:ext uri="{FF2B5EF4-FFF2-40B4-BE49-F238E27FC236}">
                <a16:creationId xmlns:a16="http://schemas.microsoft.com/office/drawing/2014/main" id="{63ADD747-EF47-C64C-6AA8-CCE0237A79E4}"/>
              </a:ext>
            </a:extLst>
          </p:cNvPr>
          <p:cNvCxnSpPr/>
          <p:nvPr/>
        </p:nvCxnSpPr>
        <p:spPr>
          <a:xfrm rot="5400000">
            <a:off x="2774157" y="3393282"/>
            <a:ext cx="685800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>
            <a:extLst>
              <a:ext uri="{FF2B5EF4-FFF2-40B4-BE49-F238E27FC236}">
                <a16:creationId xmlns:a16="http://schemas.microsoft.com/office/drawing/2014/main" id="{FB9ABB4F-24B8-2660-AF8E-A1FABBB8C616}"/>
              </a:ext>
            </a:extLst>
          </p:cNvPr>
          <p:cNvCxnSpPr/>
          <p:nvPr/>
        </p:nvCxnSpPr>
        <p:spPr>
          <a:xfrm rot="5400000">
            <a:off x="4810126" y="3357563"/>
            <a:ext cx="685800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>
            <a:extLst>
              <a:ext uri="{FF2B5EF4-FFF2-40B4-BE49-F238E27FC236}">
                <a16:creationId xmlns:a16="http://schemas.microsoft.com/office/drawing/2014/main" id="{B92D497A-D8AC-74F9-3256-0A45D75CFC2D}"/>
              </a:ext>
            </a:extLst>
          </p:cNvPr>
          <p:cNvSpPr/>
          <p:nvPr/>
        </p:nvSpPr>
        <p:spPr>
          <a:xfrm>
            <a:off x="93188" y="2357438"/>
            <a:ext cx="29983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pic>
        <p:nvPicPr>
          <p:cNvPr id="4107" name="Picture 2" descr="Αποτέλεσμα εικόνας για ΕΘΝΙΚΟΤΗΤΕΣ">
            <a:hlinkClick r:id="rId2"/>
            <a:extLst>
              <a:ext uri="{FF2B5EF4-FFF2-40B4-BE49-F238E27FC236}">
                <a16:creationId xmlns:a16="http://schemas.microsoft.com/office/drawing/2014/main" id="{5279AD7F-AAEA-B27B-CDD9-5B145BF8C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33333" b="37500"/>
          <a:stretch>
            <a:fillRect/>
          </a:stretch>
        </p:blipFill>
        <p:spPr bwMode="auto">
          <a:xfrm>
            <a:off x="0" y="3571875"/>
            <a:ext cx="12191999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8 - Ορθογώνιο">
            <a:extLst>
              <a:ext uri="{FF2B5EF4-FFF2-40B4-BE49-F238E27FC236}">
                <a16:creationId xmlns:a16="http://schemas.microsoft.com/office/drawing/2014/main" id="{135C9BEC-6639-3CBF-AD54-BBAA2C3C5E77}"/>
              </a:ext>
            </a:extLst>
          </p:cNvPr>
          <p:cNvSpPr/>
          <p:nvPr/>
        </p:nvSpPr>
        <p:spPr>
          <a:xfrm>
            <a:off x="6159186" y="2755008"/>
            <a:ext cx="293138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3" name="8 - Ορθογώνιο">
            <a:extLst>
              <a:ext uri="{FF2B5EF4-FFF2-40B4-BE49-F238E27FC236}">
                <a16:creationId xmlns:a16="http://schemas.microsoft.com/office/drawing/2014/main" id="{0EE3B79A-FCEC-3D2C-52B6-D972F56D839F}"/>
              </a:ext>
            </a:extLst>
          </p:cNvPr>
          <p:cNvSpPr/>
          <p:nvPr/>
        </p:nvSpPr>
        <p:spPr>
          <a:xfrm>
            <a:off x="3154686" y="2584473"/>
            <a:ext cx="29413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5" name="8 - Ορθογώνιο">
            <a:extLst>
              <a:ext uri="{FF2B5EF4-FFF2-40B4-BE49-F238E27FC236}">
                <a16:creationId xmlns:a16="http://schemas.microsoft.com/office/drawing/2014/main" id="{64F8F9F8-D1DD-AAA3-858B-E54D221801E1}"/>
              </a:ext>
            </a:extLst>
          </p:cNvPr>
          <p:cNvSpPr/>
          <p:nvPr/>
        </p:nvSpPr>
        <p:spPr>
          <a:xfrm>
            <a:off x="9153754" y="2907638"/>
            <a:ext cx="30082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7" name="8 - Ορθογώνιο">
            <a:extLst>
              <a:ext uri="{FF2B5EF4-FFF2-40B4-BE49-F238E27FC236}">
                <a16:creationId xmlns:a16="http://schemas.microsoft.com/office/drawing/2014/main" id="{5578C5DA-2381-B563-9006-1BC71507B8F2}"/>
              </a:ext>
            </a:extLst>
          </p:cNvPr>
          <p:cNvSpPr/>
          <p:nvPr/>
        </p:nvSpPr>
        <p:spPr>
          <a:xfrm>
            <a:off x="-45945" y="5524858"/>
            <a:ext cx="29494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10" name="8 - Ορθογώνιο">
            <a:extLst>
              <a:ext uri="{FF2B5EF4-FFF2-40B4-BE49-F238E27FC236}">
                <a16:creationId xmlns:a16="http://schemas.microsoft.com/office/drawing/2014/main" id="{0CC211D9-B5FB-1317-3F0B-D528CE9B9702}"/>
              </a:ext>
            </a:extLst>
          </p:cNvPr>
          <p:cNvSpPr/>
          <p:nvPr/>
        </p:nvSpPr>
        <p:spPr>
          <a:xfrm>
            <a:off x="2971188" y="5870598"/>
            <a:ext cx="29720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15" name="8 - Ορθογώνιο">
            <a:extLst>
              <a:ext uri="{FF2B5EF4-FFF2-40B4-BE49-F238E27FC236}">
                <a16:creationId xmlns:a16="http://schemas.microsoft.com/office/drawing/2014/main" id="{B0516136-7E5F-F9CA-BD66-8D2F7B0FA12F}"/>
              </a:ext>
            </a:extLst>
          </p:cNvPr>
          <p:cNvSpPr/>
          <p:nvPr/>
        </p:nvSpPr>
        <p:spPr>
          <a:xfrm>
            <a:off x="6010885" y="6037741"/>
            <a:ext cx="29850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20" name="8 - Ορθογώνιο">
            <a:extLst>
              <a:ext uri="{FF2B5EF4-FFF2-40B4-BE49-F238E27FC236}">
                <a16:creationId xmlns:a16="http://schemas.microsoft.com/office/drawing/2014/main" id="{74E0C21F-A8D7-C4F7-80EF-DFF73DEF67DB}"/>
              </a:ext>
            </a:extLst>
          </p:cNvPr>
          <p:cNvSpPr/>
          <p:nvPr/>
        </p:nvSpPr>
        <p:spPr>
          <a:xfrm>
            <a:off x="9090568" y="6211669"/>
            <a:ext cx="29355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91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655BE-CA46-3DE3-2CEE-A8644C67B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ΕΘΝΙΚΟΤΗΤΕΣ">
            <a:hlinkClick r:id="rId2"/>
            <a:extLst>
              <a:ext uri="{FF2B5EF4-FFF2-40B4-BE49-F238E27FC236}">
                <a16:creationId xmlns:a16="http://schemas.microsoft.com/office/drawing/2014/main" id="{C45AB1F8-1525-F05E-631D-BB08D1AF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0"/>
          <a:stretch>
            <a:fillRect/>
          </a:stretch>
        </p:blipFill>
        <p:spPr bwMode="auto">
          <a:xfrm>
            <a:off x="0" y="46732"/>
            <a:ext cx="1219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 descr="Αποτέλεσμα εικόνας για εθνικότητες">
            <a:hlinkClick r:id="rId4"/>
            <a:extLst>
              <a:ext uri="{FF2B5EF4-FFF2-40B4-BE49-F238E27FC236}">
                <a16:creationId xmlns:a16="http://schemas.microsoft.com/office/drawing/2014/main" id="{10F97AA1-59CA-4D4F-9258-E3C455585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2" t="45395"/>
          <a:stretch>
            <a:fillRect/>
          </a:stretch>
        </p:blipFill>
        <p:spPr bwMode="auto">
          <a:xfrm>
            <a:off x="36501" y="3320068"/>
            <a:ext cx="30003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6" descr="Αποτέλεσμα εικόνας για greek  picture">
            <a:hlinkClick r:id="rId6"/>
            <a:extLst>
              <a:ext uri="{FF2B5EF4-FFF2-40B4-BE49-F238E27FC236}">
                <a16:creationId xmlns:a16="http://schemas.microsoft.com/office/drawing/2014/main" id="{D7BAC745-BE23-7874-5958-38E4F1F30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3815" r="46588"/>
          <a:stretch>
            <a:fillRect/>
          </a:stretch>
        </p:blipFill>
        <p:spPr bwMode="auto">
          <a:xfrm>
            <a:off x="3059907" y="3362028"/>
            <a:ext cx="3000374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8" descr="Μικρό κορίτσι φορώντας ρούχα με σχέδιο Νορβηγία — Διανυσματικό Αρχείο">
            <a:extLst>
              <a:ext uri="{FF2B5EF4-FFF2-40B4-BE49-F238E27FC236}">
                <a16:creationId xmlns:a16="http://schemas.microsoft.com/office/drawing/2014/main" id="{743AFE3F-818A-9150-E15E-ED307DF88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2274" r="8163" b="8055"/>
          <a:stretch>
            <a:fillRect/>
          </a:stretch>
        </p:blipFill>
        <p:spPr bwMode="auto">
          <a:xfrm>
            <a:off x="6304750" y="3264812"/>
            <a:ext cx="2850374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0" descr="Αποτέλεσμα εικόνας για μαροκινος εθνικότητα">
            <a:hlinkClick r:id="rId9"/>
            <a:extLst>
              <a:ext uri="{FF2B5EF4-FFF2-40B4-BE49-F238E27FC236}">
                <a16:creationId xmlns:a16="http://schemas.microsoft.com/office/drawing/2014/main" id="{1C32F0A8-3F32-ABBC-E51E-0C6D9A68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5920" r="5219" b="11185"/>
          <a:stretch>
            <a:fillRect/>
          </a:stretch>
        </p:blipFill>
        <p:spPr bwMode="auto">
          <a:xfrm>
            <a:off x="9250376" y="3363237"/>
            <a:ext cx="2850374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8 - Ορθογώνιο">
            <a:extLst>
              <a:ext uri="{FF2B5EF4-FFF2-40B4-BE49-F238E27FC236}">
                <a16:creationId xmlns:a16="http://schemas.microsoft.com/office/drawing/2014/main" id="{B05863FB-62C6-5047-66D0-8CF48E38DA42}"/>
              </a:ext>
            </a:extLst>
          </p:cNvPr>
          <p:cNvSpPr/>
          <p:nvPr/>
        </p:nvSpPr>
        <p:spPr>
          <a:xfrm>
            <a:off x="6154750" y="2618482"/>
            <a:ext cx="30003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3" name="8 - Ορθογώνιο">
            <a:extLst>
              <a:ext uri="{FF2B5EF4-FFF2-40B4-BE49-F238E27FC236}">
                <a16:creationId xmlns:a16="http://schemas.microsoft.com/office/drawing/2014/main" id="{2CF8492D-49A6-A5CF-F71A-04084B341AFA}"/>
              </a:ext>
            </a:extLst>
          </p:cNvPr>
          <p:cNvSpPr/>
          <p:nvPr/>
        </p:nvSpPr>
        <p:spPr>
          <a:xfrm>
            <a:off x="3095626" y="2618482"/>
            <a:ext cx="30003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8" name="8 - Ορθογώνιο">
            <a:extLst>
              <a:ext uri="{FF2B5EF4-FFF2-40B4-BE49-F238E27FC236}">
                <a16:creationId xmlns:a16="http://schemas.microsoft.com/office/drawing/2014/main" id="{10C5B0C4-A4FE-D596-D75F-E5A355787982}"/>
              </a:ext>
            </a:extLst>
          </p:cNvPr>
          <p:cNvSpPr/>
          <p:nvPr/>
        </p:nvSpPr>
        <p:spPr>
          <a:xfrm>
            <a:off x="47626" y="2619234"/>
            <a:ext cx="30003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10" name="8 - Ορθογώνιο">
            <a:extLst>
              <a:ext uri="{FF2B5EF4-FFF2-40B4-BE49-F238E27FC236}">
                <a16:creationId xmlns:a16="http://schemas.microsoft.com/office/drawing/2014/main" id="{DD0F736A-2A0C-6E73-4C80-674093E31125}"/>
              </a:ext>
            </a:extLst>
          </p:cNvPr>
          <p:cNvSpPr/>
          <p:nvPr/>
        </p:nvSpPr>
        <p:spPr>
          <a:xfrm>
            <a:off x="9250376" y="2618481"/>
            <a:ext cx="30003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12" name="8 - Ορθογώνιο">
            <a:extLst>
              <a:ext uri="{FF2B5EF4-FFF2-40B4-BE49-F238E27FC236}">
                <a16:creationId xmlns:a16="http://schemas.microsoft.com/office/drawing/2014/main" id="{DE3F9724-FE0B-BADF-949A-545CB91C682C}"/>
              </a:ext>
            </a:extLst>
          </p:cNvPr>
          <p:cNvSpPr/>
          <p:nvPr/>
        </p:nvSpPr>
        <p:spPr>
          <a:xfrm>
            <a:off x="36502" y="5629263"/>
            <a:ext cx="30003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13" name="8 - Ορθογώνιο">
            <a:extLst>
              <a:ext uri="{FF2B5EF4-FFF2-40B4-BE49-F238E27FC236}">
                <a16:creationId xmlns:a16="http://schemas.microsoft.com/office/drawing/2014/main" id="{B3180101-5AAC-AC81-0644-2341F027BD76}"/>
              </a:ext>
            </a:extLst>
          </p:cNvPr>
          <p:cNvSpPr/>
          <p:nvPr/>
        </p:nvSpPr>
        <p:spPr>
          <a:xfrm>
            <a:off x="3123159" y="5617688"/>
            <a:ext cx="29262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15" name="8 - Ορθογώνιο">
            <a:extLst>
              <a:ext uri="{FF2B5EF4-FFF2-40B4-BE49-F238E27FC236}">
                <a16:creationId xmlns:a16="http://schemas.microsoft.com/office/drawing/2014/main" id="{7AEC19F9-A541-FD66-422C-7B9B5F0B69CA}"/>
              </a:ext>
            </a:extLst>
          </p:cNvPr>
          <p:cNvSpPr/>
          <p:nvPr/>
        </p:nvSpPr>
        <p:spPr>
          <a:xfrm>
            <a:off x="6135653" y="5617687"/>
            <a:ext cx="29262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19" name="8 - Ορθογώνιο">
            <a:extLst>
              <a:ext uri="{FF2B5EF4-FFF2-40B4-BE49-F238E27FC236}">
                <a16:creationId xmlns:a16="http://schemas.microsoft.com/office/drawing/2014/main" id="{3AF3D4F1-00B9-95BC-EF0C-9D620651B6A2}"/>
              </a:ext>
            </a:extLst>
          </p:cNvPr>
          <p:cNvSpPr/>
          <p:nvPr/>
        </p:nvSpPr>
        <p:spPr>
          <a:xfrm>
            <a:off x="9174539" y="5617686"/>
            <a:ext cx="29262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18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14B17-660B-41D1-0FCB-BBC0CA4BF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FB717020-051E-7661-A009-CF14F588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F2DE1F2-877D-A5AD-3AF1-960ACA38C639}"/>
              </a:ext>
            </a:extLst>
          </p:cNvPr>
          <p:cNvSpPr/>
          <p:nvPr/>
        </p:nvSpPr>
        <p:spPr>
          <a:xfrm>
            <a:off x="2217718" y="1101433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800" b="1" dirty="0"/>
          </a:p>
        </p:txBody>
      </p:sp>
      <p:pic>
        <p:nvPicPr>
          <p:cNvPr id="3074" name="Picture 2" descr="Dikkat Levhası T-20">
            <a:extLst>
              <a:ext uri="{FF2B5EF4-FFF2-40B4-BE49-F238E27FC236}">
                <a16:creationId xmlns:a16="http://schemas.microsoft.com/office/drawing/2014/main" id="{B72F2669-1827-769B-04E0-4C948E04C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9" y="1261132"/>
            <a:ext cx="2143125" cy="1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1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ürkiye geleneksel kıyafetleri vektörler, vektör çizimler, vektörel grafik  | DepositPhotos">
            <a:extLst>
              <a:ext uri="{FF2B5EF4-FFF2-40B4-BE49-F238E27FC236}">
                <a16:creationId xmlns:a16="http://schemas.microsoft.com/office/drawing/2014/main" id="{D218E4F6-7C45-E2DC-76AF-895075DDD0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2ACA2-25D7-DFE2-61BB-8EE136DD7455}"/>
              </a:ext>
            </a:extLst>
          </p:cNvPr>
          <p:cNvSpPr txBox="1"/>
          <p:nvPr/>
        </p:nvSpPr>
        <p:spPr>
          <a:xfrm>
            <a:off x="533401" y="4916104"/>
            <a:ext cx="4506685" cy="156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buNone/>
            </a:pPr>
            <a:endParaRPr lang="tr-TR" sz="4400" b="0" i="0" u="none" strike="noStrike" dirty="0">
              <a:solidFill>
                <a:srgbClr val="467886"/>
              </a:solidFill>
              <a:effectLst/>
              <a:latin typeface="Google San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ts val="1800"/>
              </a:lnSpc>
              <a:buNone/>
            </a:pPr>
            <a:r>
              <a:rPr lang="en-US" sz="4400" b="0" i="0" u="none" strike="noStrike" dirty="0">
                <a:solidFill>
                  <a:srgbClr val="467886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Türkiye </a:t>
            </a:r>
            <a:r>
              <a:rPr lang="en-US" sz="4400" b="0" i="0" u="none" strike="noStrike" dirty="0" err="1">
                <a:solidFill>
                  <a:srgbClr val="467886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geleneksel</a:t>
            </a:r>
            <a:endParaRPr lang="tr-TR" sz="4400" b="0" i="0" u="none" strike="noStrike" dirty="0">
              <a:solidFill>
                <a:srgbClr val="467886"/>
              </a:solidFill>
              <a:effectLst/>
              <a:latin typeface="Google San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ts val="1800"/>
              </a:lnSpc>
              <a:buNone/>
            </a:pPr>
            <a:endParaRPr lang="tr-TR" sz="4400" dirty="0">
              <a:solidFill>
                <a:srgbClr val="467886"/>
              </a:solidFill>
              <a:latin typeface="Google San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ts val="1800"/>
              </a:lnSpc>
              <a:buNone/>
            </a:pPr>
            <a:endParaRPr lang="tr-TR" sz="4400" b="0" i="0" u="none" strike="noStrike" dirty="0">
              <a:solidFill>
                <a:srgbClr val="467886"/>
              </a:solidFill>
              <a:effectLst/>
              <a:latin typeface="Google San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ts val="1800"/>
              </a:lnSpc>
              <a:buNone/>
            </a:pPr>
            <a:endParaRPr lang="tr-TR" sz="4400" dirty="0">
              <a:solidFill>
                <a:srgbClr val="467886"/>
              </a:solidFill>
              <a:latin typeface="Google San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ts val="1800"/>
              </a:lnSpc>
              <a:buNone/>
            </a:pPr>
            <a:r>
              <a:rPr lang="en-US" sz="4400" b="0" i="0" u="none" strike="noStrike" dirty="0">
                <a:solidFill>
                  <a:srgbClr val="467886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400" b="0" i="0" u="none" strike="noStrike" dirty="0" err="1">
                <a:solidFill>
                  <a:srgbClr val="467886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kıyafetler</a:t>
            </a:r>
            <a:r>
              <a:rPr lang="tr-TR" sz="4400" b="0" i="0" u="none" strike="noStrike" dirty="0">
                <a:solidFill>
                  <a:srgbClr val="467886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endParaRPr lang="en-US" sz="4400" b="0" i="0" u="none" strike="noStrike" dirty="0">
              <a:effectLst/>
              <a:latin typeface="Google San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100" name="Picture 4" descr="Türk mutfağı kebap et yemekleri simgesi ©Seamartini 126623374'e ait Stok  Vektör">
            <a:extLst>
              <a:ext uri="{FF2B5EF4-FFF2-40B4-BE49-F238E27FC236}">
                <a16:creationId xmlns:a16="http://schemas.microsoft.com/office/drawing/2014/main" id="{BDFD37B1-1FF0-C59B-4C9D-E2FA66696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811667"/>
            <a:ext cx="5785077" cy="558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66692F-E7B5-55D1-6DA3-D0BEA8B7D60C}"/>
              </a:ext>
            </a:extLst>
          </p:cNvPr>
          <p:cNvSpPr txBox="1"/>
          <p:nvPr/>
        </p:nvSpPr>
        <p:spPr>
          <a:xfrm>
            <a:off x="8262258" y="1012763"/>
            <a:ext cx="203562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r-TR" sz="2400" b="1" dirty="0">
                <a:solidFill>
                  <a:srgbClr val="474747"/>
                </a:solidFill>
                <a:latin typeface="Arial" panose="020B0604020202020204" pitchFamily="34" charset="0"/>
              </a:rPr>
              <a:t>t</a:t>
            </a:r>
            <a:r>
              <a:rPr lang="en-US" sz="2400" b="1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ürk</a:t>
            </a:r>
            <a:endParaRPr lang="tr-TR" sz="2400" b="1" i="0" dirty="0">
              <a:solidFill>
                <a:srgbClr val="47474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400" b="1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2400" b="1" dirty="0">
                <a:solidFill>
                  <a:srgbClr val="474747"/>
                </a:solidFill>
                <a:latin typeface="Arial" panose="020B0604020202020204" pitchFamily="34" charset="0"/>
              </a:rPr>
              <a:t>y</a:t>
            </a:r>
            <a:r>
              <a:rPr lang="en-US" sz="2400" b="1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emekleri</a:t>
            </a:r>
            <a:endParaRPr lang="el-CY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89C57-9FA0-73EE-F19B-B5904A17F4D9}"/>
              </a:ext>
            </a:extLst>
          </p:cNvPr>
          <p:cNvSpPr txBox="1"/>
          <p:nvPr/>
        </p:nvSpPr>
        <p:spPr>
          <a:xfrm>
            <a:off x="6899161" y="4916104"/>
            <a:ext cx="203562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r-TR" sz="2400" b="1" dirty="0">
                <a:solidFill>
                  <a:srgbClr val="474747"/>
                </a:solidFill>
                <a:latin typeface="Arial" panose="020B0604020202020204" pitchFamily="34" charset="0"/>
              </a:rPr>
              <a:t>t</a:t>
            </a:r>
            <a:r>
              <a:rPr lang="en-US" sz="2400" b="1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ürk</a:t>
            </a:r>
            <a:endParaRPr lang="tr-TR" sz="2400" b="1" i="0" dirty="0">
              <a:solidFill>
                <a:srgbClr val="47474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400" b="1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2400" b="1" dirty="0">
                <a:solidFill>
                  <a:srgbClr val="474747"/>
                </a:solidFill>
                <a:latin typeface="Arial" panose="020B0604020202020204" pitchFamily="34" charset="0"/>
              </a:rPr>
              <a:t>y</a:t>
            </a:r>
            <a:r>
              <a:rPr lang="en-US" sz="2400" b="1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emekleri</a:t>
            </a:r>
            <a:endParaRPr lang="el-CY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4B2D1-5751-EB3A-AE96-C85EC7235CA9}"/>
              </a:ext>
            </a:extLst>
          </p:cNvPr>
          <p:cNvSpPr txBox="1"/>
          <p:nvPr/>
        </p:nvSpPr>
        <p:spPr>
          <a:xfrm>
            <a:off x="6248400" y="3013501"/>
            <a:ext cx="203562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r-TR" sz="2400" b="1" dirty="0">
                <a:solidFill>
                  <a:srgbClr val="474747"/>
                </a:solidFill>
                <a:latin typeface="Arial" panose="020B0604020202020204" pitchFamily="34" charset="0"/>
              </a:rPr>
              <a:t>t</a:t>
            </a:r>
            <a:r>
              <a:rPr lang="en-US" sz="2400" b="1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ürk</a:t>
            </a:r>
            <a:endParaRPr lang="tr-TR" sz="2400" b="1" i="0" dirty="0">
              <a:solidFill>
                <a:srgbClr val="47474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400" b="1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2400" b="1" dirty="0">
                <a:solidFill>
                  <a:srgbClr val="474747"/>
                </a:solidFill>
                <a:latin typeface="Arial" panose="020B0604020202020204" pitchFamily="34" charset="0"/>
              </a:rPr>
              <a:t>y</a:t>
            </a:r>
            <a:r>
              <a:rPr lang="en-US" sz="2400" b="1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emekleri</a:t>
            </a:r>
            <a:endParaRPr lang="el-CY" sz="2400" b="1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B37FDD7-518A-6282-7B2A-E117E5670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8" y="2133599"/>
            <a:ext cx="4286250" cy="2253343"/>
          </a:xfrm>
          <a:prstGeom prst="rect">
            <a:avLst/>
          </a:prstGeom>
        </p:spPr>
      </p:pic>
      <p:pic>
        <p:nvPicPr>
          <p:cNvPr id="4102" name="Picture 6" descr="TDK'den Gündem Olan &quot;Türkiyeli&quot; Açıklaması! - Webtekno – Güncel Teknoloji  Haberleri ve Video İncelemeleri">
            <a:extLst>
              <a:ext uri="{FF2B5EF4-FFF2-40B4-BE49-F238E27FC236}">
                <a16:creationId xmlns:a16="http://schemas.microsoft.com/office/drawing/2014/main" id="{CC953040-1CAA-4101-5505-E1886292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4" y="341696"/>
            <a:ext cx="428624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6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teneffüs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teneffüs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teneffüs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teneffüs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teneffüs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ngilizce öğrenmeye yeni başlayanlar için mini bir kelime testi! 💬 A1... |  TikTok">
            <a:extLst>
              <a:ext uri="{FF2B5EF4-FFF2-40B4-BE49-F238E27FC236}">
                <a16:creationId xmlns:a16="http://schemas.microsoft.com/office/drawing/2014/main" id="{8342C166-70FD-875A-3F88-A142014DC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" y="120343"/>
            <a:ext cx="11908605" cy="66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TextBox">
            <a:extLst>
              <a:ext uri="{FF2B5EF4-FFF2-40B4-BE49-F238E27FC236}">
                <a16:creationId xmlns:a16="http://schemas.microsoft.com/office/drawing/2014/main" id="{AE04A9AA-8263-EF9C-3DB7-EF7F2011E785}"/>
              </a:ext>
            </a:extLst>
          </p:cNvPr>
          <p:cNvSpPr txBox="1"/>
          <p:nvPr/>
        </p:nvSpPr>
        <p:spPr>
          <a:xfrm>
            <a:off x="6060164" y="2147022"/>
            <a:ext cx="200025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Başkent</a:t>
            </a:r>
          </a:p>
          <a:p>
            <a:pPr eaLnBrk="1" hangingPunct="1">
              <a:defRPr/>
            </a:pPr>
            <a:r>
              <a:rPr lang="el-GR" dirty="0"/>
              <a:t>Πρωτεύουσα </a:t>
            </a:r>
            <a:endParaRPr lang="en-US" dirty="0"/>
          </a:p>
        </p:txBody>
      </p:sp>
      <p:sp>
        <p:nvSpPr>
          <p:cNvPr id="6" name="5 - TextBox">
            <a:extLst>
              <a:ext uri="{FF2B5EF4-FFF2-40B4-BE49-F238E27FC236}">
                <a16:creationId xmlns:a16="http://schemas.microsoft.com/office/drawing/2014/main" id="{C5C5732D-FEDE-B6D4-D4C1-0624716681F9}"/>
              </a:ext>
            </a:extLst>
          </p:cNvPr>
          <p:cNvSpPr txBox="1"/>
          <p:nvPr/>
        </p:nvSpPr>
        <p:spPr>
          <a:xfrm>
            <a:off x="5060039" y="3077702"/>
            <a:ext cx="20002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Yabancı Dil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Ξένη Γλώσσα</a:t>
            </a:r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4A2470AB-443D-FD11-0017-3D351BC98FA5}"/>
              </a:ext>
            </a:extLst>
          </p:cNvPr>
          <p:cNvSpPr txBox="1"/>
          <p:nvPr/>
        </p:nvSpPr>
        <p:spPr>
          <a:xfrm>
            <a:off x="8092398" y="2141153"/>
            <a:ext cx="1499871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Harita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Χάρτης</a:t>
            </a:r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0A845FA7-A3C3-8C1A-D7DA-104E86A24192}"/>
              </a:ext>
            </a:extLst>
          </p:cNvPr>
          <p:cNvSpPr txBox="1"/>
          <p:nvPr/>
        </p:nvSpPr>
        <p:spPr>
          <a:xfrm>
            <a:off x="6028180" y="1358626"/>
            <a:ext cx="93001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Şehir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Πόλη</a:t>
            </a:r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02628E54-07B8-829A-1D8F-E5F9F43C8AE2}"/>
              </a:ext>
            </a:extLst>
          </p:cNvPr>
          <p:cNvSpPr txBox="1"/>
          <p:nvPr/>
        </p:nvSpPr>
        <p:spPr>
          <a:xfrm>
            <a:off x="7325067" y="1460288"/>
            <a:ext cx="1112718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Devlet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Κράτος</a:t>
            </a:r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73F324A5-4789-7CB0-E4C2-705448E39126}"/>
              </a:ext>
            </a:extLst>
          </p:cNvPr>
          <p:cNvSpPr txBox="1"/>
          <p:nvPr/>
        </p:nvSpPr>
        <p:spPr>
          <a:xfrm>
            <a:off x="9681554" y="2141152"/>
            <a:ext cx="1869979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Kıta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Ήπειρος</a:t>
            </a:r>
          </a:p>
        </p:txBody>
      </p:sp>
      <p:sp>
        <p:nvSpPr>
          <p:cNvPr id="11" name="10 - TextBox">
            <a:extLst>
              <a:ext uri="{FF2B5EF4-FFF2-40B4-BE49-F238E27FC236}">
                <a16:creationId xmlns:a16="http://schemas.microsoft.com/office/drawing/2014/main" id="{64533D34-A7ED-37AB-EAA7-546C4F62A25C}"/>
              </a:ext>
            </a:extLst>
          </p:cNvPr>
          <p:cNvSpPr txBox="1"/>
          <p:nvPr/>
        </p:nvSpPr>
        <p:spPr>
          <a:xfrm>
            <a:off x="8517134" y="1461275"/>
            <a:ext cx="20002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Bayrak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Σημαία</a:t>
            </a:r>
          </a:p>
        </p:txBody>
      </p:sp>
      <p:sp>
        <p:nvSpPr>
          <p:cNvPr id="12" name="11 - TextBox">
            <a:extLst>
              <a:ext uri="{FF2B5EF4-FFF2-40B4-BE49-F238E27FC236}">
                <a16:creationId xmlns:a16="http://schemas.microsoft.com/office/drawing/2014/main" id="{F9B299B4-E1C2-B117-662E-097F5485EA52}"/>
              </a:ext>
            </a:extLst>
          </p:cNvPr>
          <p:cNvSpPr txBox="1"/>
          <p:nvPr/>
        </p:nvSpPr>
        <p:spPr>
          <a:xfrm>
            <a:off x="9380398" y="3039261"/>
            <a:ext cx="960565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Ülke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Χώρα</a:t>
            </a:r>
          </a:p>
        </p:txBody>
      </p:sp>
      <p:sp>
        <p:nvSpPr>
          <p:cNvPr id="13" name="12 - TextBox">
            <a:extLst>
              <a:ext uri="{FF2B5EF4-FFF2-40B4-BE49-F238E27FC236}">
                <a16:creationId xmlns:a16="http://schemas.microsoft.com/office/drawing/2014/main" id="{77CBE9F4-104D-C9C7-B8ED-630C162CAC57}"/>
              </a:ext>
            </a:extLst>
          </p:cNvPr>
          <p:cNvSpPr txBox="1"/>
          <p:nvPr/>
        </p:nvSpPr>
        <p:spPr>
          <a:xfrm>
            <a:off x="10393017" y="3021554"/>
            <a:ext cx="14015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Nüfus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Πληθυσμός</a:t>
            </a:r>
          </a:p>
        </p:txBody>
      </p:sp>
      <p:sp>
        <p:nvSpPr>
          <p:cNvPr id="14" name="13 - TextBox">
            <a:extLst>
              <a:ext uri="{FF2B5EF4-FFF2-40B4-BE49-F238E27FC236}">
                <a16:creationId xmlns:a16="http://schemas.microsoft.com/office/drawing/2014/main" id="{C8008ECE-4283-1B85-0CE1-4B9689B32F7B}"/>
              </a:ext>
            </a:extLst>
          </p:cNvPr>
          <p:cNvSpPr txBox="1"/>
          <p:nvPr/>
        </p:nvSpPr>
        <p:spPr>
          <a:xfrm>
            <a:off x="10710234" y="1482571"/>
            <a:ext cx="93001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Millet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Έθνος</a:t>
            </a:r>
          </a:p>
        </p:txBody>
      </p:sp>
      <p:sp>
        <p:nvSpPr>
          <p:cNvPr id="15" name="14 - TextBox">
            <a:extLst>
              <a:ext uri="{FF2B5EF4-FFF2-40B4-BE49-F238E27FC236}">
                <a16:creationId xmlns:a16="http://schemas.microsoft.com/office/drawing/2014/main" id="{AC75986C-8BBA-D2E9-E301-F0E5C771AD2B}"/>
              </a:ext>
            </a:extLst>
          </p:cNvPr>
          <p:cNvSpPr txBox="1"/>
          <p:nvPr/>
        </p:nvSpPr>
        <p:spPr>
          <a:xfrm>
            <a:off x="4045195" y="2140934"/>
            <a:ext cx="19829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Başbakan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Πρωθυπουργός</a:t>
            </a:r>
          </a:p>
        </p:txBody>
      </p:sp>
      <p:sp>
        <p:nvSpPr>
          <p:cNvPr id="16" name="15 - TextBox">
            <a:extLst>
              <a:ext uri="{FF2B5EF4-FFF2-40B4-BE49-F238E27FC236}">
                <a16:creationId xmlns:a16="http://schemas.microsoft.com/office/drawing/2014/main" id="{19E9E12A-07E2-1F6A-06B3-0FBDE3E5A6A5}"/>
              </a:ext>
            </a:extLst>
          </p:cNvPr>
          <p:cNvSpPr txBox="1"/>
          <p:nvPr/>
        </p:nvSpPr>
        <p:spPr>
          <a:xfrm>
            <a:off x="7200232" y="2828433"/>
            <a:ext cx="2000250" cy="923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Cumhurbaşkanı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Πρόεδρος της Δημοκρατίας</a:t>
            </a:r>
            <a:endParaRPr lang="en-US" dirty="0"/>
          </a:p>
        </p:txBody>
      </p:sp>
      <p:pic>
        <p:nvPicPr>
          <p:cNvPr id="1026" name="Picture 2" descr="Karikatür takvim ©nikiteev 61761383'e ait Stok Vektör">
            <a:extLst>
              <a:ext uri="{FF2B5EF4-FFF2-40B4-BE49-F238E27FC236}">
                <a16:creationId xmlns:a16="http://schemas.microsoft.com/office/drawing/2014/main" id="{48BBAE0A-4780-499A-1C1A-E256A391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08" y="3953197"/>
            <a:ext cx="4226095" cy="23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F9D7AA0-637F-35F0-2123-4F2851EBE8C5}"/>
              </a:ext>
            </a:extLst>
          </p:cNvPr>
          <p:cNvSpPr/>
          <p:nvPr/>
        </p:nvSpPr>
        <p:spPr>
          <a:xfrm>
            <a:off x="8150157" y="4810138"/>
            <a:ext cx="3062796" cy="125175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7E08D-5490-ECD1-469D-A2A06771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E66739B8-2159-EB31-7085-4579F1EE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2D9D46A-2437-2FFD-589D-1C8EBB9CC151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200" b="1" dirty="0" err="1"/>
              <a:t>Nereden</a:t>
            </a:r>
            <a:r>
              <a:rPr lang="en-GB" sz="3200" b="1" dirty="0"/>
              <a:t> </a:t>
            </a:r>
            <a:r>
              <a:rPr lang="en-GB" sz="3200" b="1" dirty="0" err="1"/>
              <a:t>geliyorsun</a:t>
            </a:r>
            <a:r>
              <a:rPr lang="en-GB" sz="3200" b="1" dirty="0"/>
              <a:t>?</a:t>
            </a:r>
          </a:p>
          <a:p>
            <a:pPr algn="ctr">
              <a:defRPr/>
            </a:pPr>
            <a:r>
              <a:rPr lang="el-GR" sz="3200" b="1" dirty="0"/>
              <a:t>Από πού  κατάγεσαι;</a:t>
            </a:r>
            <a:endParaRPr lang="en-GB" sz="3200" b="1" dirty="0"/>
          </a:p>
          <a:p>
            <a:pPr algn="ctr">
              <a:defRPr/>
            </a:pPr>
            <a:r>
              <a:rPr lang="en-GB" sz="3200" b="1" dirty="0" err="1"/>
              <a:t>Nereli</a:t>
            </a:r>
            <a:r>
              <a:rPr lang="el-GR" sz="3200" b="1" dirty="0"/>
              <a:t>-</a:t>
            </a:r>
            <a:r>
              <a:rPr lang="en-GB" sz="3200" b="1" dirty="0"/>
              <a:t>sin ?</a:t>
            </a:r>
            <a:endParaRPr lang="el-GR" sz="3200" b="1" dirty="0"/>
          </a:p>
          <a:p>
            <a:pPr algn="ctr">
              <a:defRPr/>
            </a:pPr>
            <a:r>
              <a:rPr lang="el-GR" sz="3200" b="1" dirty="0"/>
              <a:t>Από  πού είσαι;</a:t>
            </a:r>
            <a:endParaRPr lang="el-CY" sz="3200" b="1" dirty="0"/>
          </a:p>
        </p:txBody>
      </p:sp>
    </p:spTree>
    <p:extLst>
      <p:ext uri="{BB962C8B-B14F-4D97-AF65-F5344CB8AC3E}">
        <p14:creationId xmlns:p14="http://schemas.microsoft.com/office/powerpoint/2010/main" val="246690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ποτέλεσμα εικόνας για ΕΘΝΙΚΟΤΗΤΕΣ">
            <a:hlinkClick r:id="rId2"/>
            <a:extLst>
              <a:ext uri="{FF2B5EF4-FFF2-40B4-BE49-F238E27FC236}">
                <a16:creationId xmlns:a16="http://schemas.microsoft.com/office/drawing/2014/main" id="{0AF4B5CD-71E4-8888-EA25-530A80601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 bwMode="auto">
          <a:xfrm>
            <a:off x="1524000" y="0"/>
            <a:ext cx="9144000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- Ευθεία γραμμή σύνδεσης">
            <a:extLst>
              <a:ext uri="{FF2B5EF4-FFF2-40B4-BE49-F238E27FC236}">
                <a16:creationId xmlns:a16="http://schemas.microsoft.com/office/drawing/2014/main" id="{82AB6ED2-981B-3BB3-42B6-86D1C1695D73}"/>
              </a:ext>
            </a:extLst>
          </p:cNvPr>
          <p:cNvCxnSpPr/>
          <p:nvPr/>
        </p:nvCxnSpPr>
        <p:spPr>
          <a:xfrm rot="5400000">
            <a:off x="416719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>
            <a:extLst>
              <a:ext uri="{FF2B5EF4-FFF2-40B4-BE49-F238E27FC236}">
                <a16:creationId xmlns:a16="http://schemas.microsoft.com/office/drawing/2014/main" id="{679B64DF-2EF8-D112-200A-55F980B864AF}"/>
              </a:ext>
            </a:extLst>
          </p:cNvPr>
          <p:cNvCxnSpPr/>
          <p:nvPr/>
        </p:nvCxnSpPr>
        <p:spPr>
          <a:xfrm rot="5400000">
            <a:off x="2774157" y="3393282"/>
            <a:ext cx="685800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>
            <a:extLst>
              <a:ext uri="{FF2B5EF4-FFF2-40B4-BE49-F238E27FC236}">
                <a16:creationId xmlns:a16="http://schemas.microsoft.com/office/drawing/2014/main" id="{1A225ACC-2649-448D-C597-2337CACE69BB}"/>
              </a:ext>
            </a:extLst>
          </p:cNvPr>
          <p:cNvCxnSpPr/>
          <p:nvPr/>
        </p:nvCxnSpPr>
        <p:spPr>
          <a:xfrm rot="5400000">
            <a:off x="4810126" y="3357563"/>
            <a:ext cx="685800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>
            <a:extLst>
              <a:ext uri="{FF2B5EF4-FFF2-40B4-BE49-F238E27FC236}">
                <a16:creationId xmlns:a16="http://schemas.microsoft.com/office/drawing/2014/main" id="{AD26370C-529C-9C5E-986D-B04A75A9130B}"/>
              </a:ext>
            </a:extLst>
          </p:cNvPr>
          <p:cNvSpPr/>
          <p:nvPr/>
        </p:nvSpPr>
        <p:spPr>
          <a:xfrm>
            <a:off x="1702593" y="2385720"/>
            <a:ext cx="1928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İngiltere</a:t>
            </a:r>
            <a:r>
              <a:rPr lang="en-US" dirty="0">
                <a:solidFill>
                  <a:schemeClr val="tx1"/>
                </a:solidFill>
              </a:rPr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l-GR" dirty="0"/>
              <a:t>.</a:t>
            </a:r>
            <a:r>
              <a:rPr lang="en-GB" dirty="0"/>
              <a:t> </a:t>
            </a:r>
          </a:p>
        </p:txBody>
      </p:sp>
      <p:cxnSp>
        <p:nvCxnSpPr>
          <p:cNvPr id="11" name="10 - Ευθύγραμμο βέλος σύνδεσης">
            <a:extLst>
              <a:ext uri="{FF2B5EF4-FFF2-40B4-BE49-F238E27FC236}">
                <a16:creationId xmlns:a16="http://schemas.microsoft.com/office/drawing/2014/main" id="{1396492A-DD96-2FA1-7D05-0632932062A9}"/>
              </a:ext>
            </a:extLst>
          </p:cNvPr>
          <p:cNvCxnSpPr/>
          <p:nvPr/>
        </p:nvCxnSpPr>
        <p:spPr>
          <a:xfrm rot="5400000">
            <a:off x="2095501" y="2786063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- Ορθογώνιο">
            <a:extLst>
              <a:ext uri="{FF2B5EF4-FFF2-40B4-BE49-F238E27FC236}">
                <a16:creationId xmlns:a16="http://schemas.microsoft.com/office/drawing/2014/main" id="{0737A9BC-F254-E664-01C4-A4967D2CF9F7}"/>
              </a:ext>
            </a:extLst>
          </p:cNvPr>
          <p:cNvSpPr/>
          <p:nvPr/>
        </p:nvSpPr>
        <p:spPr>
          <a:xfrm>
            <a:off x="3952876" y="2357438"/>
            <a:ext cx="1928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/>
              <a:t>Japonya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sp>
        <p:nvSpPr>
          <p:cNvPr id="13" name="12 - Ορθογώνιο">
            <a:extLst>
              <a:ext uri="{FF2B5EF4-FFF2-40B4-BE49-F238E27FC236}">
                <a16:creationId xmlns:a16="http://schemas.microsoft.com/office/drawing/2014/main" id="{F29A2192-2F68-DFC0-20B2-345A9C93F279}"/>
              </a:ext>
            </a:extLst>
          </p:cNvPr>
          <p:cNvSpPr/>
          <p:nvPr/>
        </p:nvSpPr>
        <p:spPr>
          <a:xfrm>
            <a:off x="6238876" y="2357438"/>
            <a:ext cx="1928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Hindistan</a:t>
            </a:r>
            <a:r>
              <a:rPr lang="en-US" dirty="0">
                <a:solidFill>
                  <a:schemeClr val="tx1"/>
                </a:solidFill>
              </a:rPr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sp>
        <p:nvSpPr>
          <p:cNvPr id="14" name="13 - Ορθογώνιο">
            <a:extLst>
              <a:ext uri="{FF2B5EF4-FFF2-40B4-BE49-F238E27FC236}">
                <a16:creationId xmlns:a16="http://schemas.microsoft.com/office/drawing/2014/main" id="{89295E05-6B60-CA80-7F8D-6041E1F2AFE3}"/>
              </a:ext>
            </a:extLst>
          </p:cNvPr>
          <p:cNvSpPr/>
          <p:nvPr/>
        </p:nvSpPr>
        <p:spPr>
          <a:xfrm>
            <a:off x="8382001" y="2357438"/>
            <a:ext cx="1928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>
                <a:solidFill>
                  <a:schemeClr val="tx1"/>
                </a:solidFill>
              </a:rPr>
              <a:t>Almanya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 .</a:t>
            </a:r>
          </a:p>
        </p:txBody>
      </p:sp>
      <p:pic>
        <p:nvPicPr>
          <p:cNvPr id="4107" name="Picture 2" descr="Αποτέλεσμα εικόνας για ΕΘΝΙΚΟΤΗΤΕΣ">
            <a:hlinkClick r:id="rId2"/>
            <a:extLst>
              <a:ext uri="{FF2B5EF4-FFF2-40B4-BE49-F238E27FC236}">
                <a16:creationId xmlns:a16="http://schemas.microsoft.com/office/drawing/2014/main" id="{FCA8E186-BD1B-7280-5EAA-3A2DFEB5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33333" b="37500"/>
          <a:stretch>
            <a:fillRect/>
          </a:stretch>
        </p:blipFill>
        <p:spPr bwMode="auto">
          <a:xfrm>
            <a:off x="1523999" y="3571875"/>
            <a:ext cx="92616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- Ορθογώνιο">
            <a:extLst>
              <a:ext uri="{FF2B5EF4-FFF2-40B4-BE49-F238E27FC236}">
                <a16:creationId xmlns:a16="http://schemas.microsoft.com/office/drawing/2014/main" id="{EA6E64FA-6A37-5A0B-2E89-ABE88A237329}"/>
              </a:ext>
            </a:extLst>
          </p:cNvPr>
          <p:cNvSpPr/>
          <p:nvPr/>
        </p:nvSpPr>
        <p:spPr>
          <a:xfrm>
            <a:off x="1738313" y="56578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>
                <a:solidFill>
                  <a:schemeClr val="tx1"/>
                </a:solidFill>
              </a:rPr>
              <a:t>Afrika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sp>
        <p:nvSpPr>
          <p:cNvPr id="17" name="16 - Ορθογώνιο">
            <a:extLst>
              <a:ext uri="{FF2B5EF4-FFF2-40B4-BE49-F238E27FC236}">
                <a16:creationId xmlns:a16="http://schemas.microsoft.com/office/drawing/2014/main" id="{6DF0D26A-AAF8-766D-2D02-E24AC339C8A5}"/>
              </a:ext>
            </a:extLst>
          </p:cNvPr>
          <p:cNvSpPr/>
          <p:nvPr/>
        </p:nvSpPr>
        <p:spPr>
          <a:xfrm>
            <a:off x="4024313" y="56578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>
                <a:solidFill>
                  <a:schemeClr val="tx1"/>
                </a:solidFill>
              </a:rPr>
              <a:t>Fransa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sp>
        <p:nvSpPr>
          <p:cNvPr id="18" name="17 - Ορθογώνιο">
            <a:extLst>
              <a:ext uri="{FF2B5EF4-FFF2-40B4-BE49-F238E27FC236}">
                <a16:creationId xmlns:a16="http://schemas.microsoft.com/office/drawing/2014/main" id="{CE9D552B-F579-78AD-C6B7-E2E85F466EDF}"/>
              </a:ext>
            </a:extLst>
          </p:cNvPr>
          <p:cNvSpPr/>
          <p:nvPr/>
        </p:nvSpPr>
        <p:spPr>
          <a:xfrm>
            <a:off x="6238876" y="5657850"/>
            <a:ext cx="1928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İskoçya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sp>
        <p:nvSpPr>
          <p:cNvPr id="19" name="18 - Ορθογώνιο">
            <a:extLst>
              <a:ext uri="{FF2B5EF4-FFF2-40B4-BE49-F238E27FC236}">
                <a16:creationId xmlns:a16="http://schemas.microsoft.com/office/drawing/2014/main" id="{DE29083F-92CF-9B97-87DC-98C224E3F639}"/>
              </a:ext>
            </a:extLst>
          </p:cNvPr>
          <p:cNvSpPr/>
          <p:nvPr/>
        </p:nvSpPr>
        <p:spPr>
          <a:xfrm>
            <a:off x="8382001" y="5657850"/>
            <a:ext cx="1928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Meksika</a:t>
            </a:r>
            <a:r>
              <a:rPr lang="en-US" dirty="0"/>
              <a:t>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cxnSp>
        <p:nvCxnSpPr>
          <p:cNvPr id="21" name="20 - Ευθύγραμμο βέλος σύνδεσης">
            <a:extLst>
              <a:ext uri="{FF2B5EF4-FFF2-40B4-BE49-F238E27FC236}">
                <a16:creationId xmlns:a16="http://schemas.microsoft.com/office/drawing/2014/main" id="{22F0E2EE-EC13-D406-E2FA-EA08CB4563B2}"/>
              </a:ext>
            </a:extLst>
          </p:cNvPr>
          <p:cNvCxnSpPr/>
          <p:nvPr/>
        </p:nvCxnSpPr>
        <p:spPr>
          <a:xfrm rot="5400000">
            <a:off x="4345783" y="2178845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>
            <a:extLst>
              <a:ext uri="{FF2B5EF4-FFF2-40B4-BE49-F238E27FC236}">
                <a16:creationId xmlns:a16="http://schemas.microsoft.com/office/drawing/2014/main" id="{B2187A1A-86A0-8ACA-78B5-1CD6807447D7}"/>
              </a:ext>
            </a:extLst>
          </p:cNvPr>
          <p:cNvCxnSpPr/>
          <p:nvPr/>
        </p:nvCxnSpPr>
        <p:spPr>
          <a:xfrm rot="5400000">
            <a:off x="8774908" y="2178845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>
            <a:extLst>
              <a:ext uri="{FF2B5EF4-FFF2-40B4-BE49-F238E27FC236}">
                <a16:creationId xmlns:a16="http://schemas.microsoft.com/office/drawing/2014/main" id="{E1FF6315-680C-9812-6DB3-0DB0643F88C5}"/>
              </a:ext>
            </a:extLst>
          </p:cNvPr>
          <p:cNvCxnSpPr/>
          <p:nvPr/>
        </p:nvCxnSpPr>
        <p:spPr>
          <a:xfrm rot="5400000">
            <a:off x="2202657" y="2107407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>
            <a:extLst>
              <a:ext uri="{FF2B5EF4-FFF2-40B4-BE49-F238E27FC236}">
                <a16:creationId xmlns:a16="http://schemas.microsoft.com/office/drawing/2014/main" id="{C4705C31-C39F-90E5-3D77-4D0CA9539B82}"/>
              </a:ext>
            </a:extLst>
          </p:cNvPr>
          <p:cNvCxnSpPr/>
          <p:nvPr/>
        </p:nvCxnSpPr>
        <p:spPr>
          <a:xfrm rot="5400000">
            <a:off x="4274345" y="5464970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>
            <a:extLst>
              <a:ext uri="{FF2B5EF4-FFF2-40B4-BE49-F238E27FC236}">
                <a16:creationId xmlns:a16="http://schemas.microsoft.com/office/drawing/2014/main" id="{27C3E652-7C05-9563-6858-9F59907B624C}"/>
              </a:ext>
            </a:extLst>
          </p:cNvPr>
          <p:cNvCxnSpPr/>
          <p:nvPr/>
        </p:nvCxnSpPr>
        <p:spPr>
          <a:xfrm rot="5400000">
            <a:off x="8560595" y="5464970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>
            <a:extLst>
              <a:ext uri="{FF2B5EF4-FFF2-40B4-BE49-F238E27FC236}">
                <a16:creationId xmlns:a16="http://schemas.microsoft.com/office/drawing/2014/main" id="{090D5D82-5F50-B56D-1131-3EA3E4785EC4}"/>
              </a:ext>
            </a:extLst>
          </p:cNvPr>
          <p:cNvCxnSpPr/>
          <p:nvPr/>
        </p:nvCxnSpPr>
        <p:spPr>
          <a:xfrm rot="5400000">
            <a:off x="6560345" y="5464970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>
            <a:extLst>
              <a:ext uri="{FF2B5EF4-FFF2-40B4-BE49-F238E27FC236}">
                <a16:creationId xmlns:a16="http://schemas.microsoft.com/office/drawing/2014/main" id="{A890CA3A-01CF-560E-8AA6-546686EA9949}"/>
              </a:ext>
            </a:extLst>
          </p:cNvPr>
          <p:cNvCxnSpPr/>
          <p:nvPr/>
        </p:nvCxnSpPr>
        <p:spPr>
          <a:xfrm rot="5400000">
            <a:off x="1845469" y="5393532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ΕΘΝΙΚΟΤΗΤΕΣ">
            <a:hlinkClick r:id="rId2"/>
            <a:extLst>
              <a:ext uri="{FF2B5EF4-FFF2-40B4-BE49-F238E27FC236}">
                <a16:creationId xmlns:a16="http://schemas.microsoft.com/office/drawing/2014/main" id="{4399FA7D-FCBE-7BC1-B1E9-15735771C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0"/>
          <a:stretch>
            <a:fillRect/>
          </a:stretch>
        </p:blipFill>
        <p:spPr bwMode="auto">
          <a:xfrm>
            <a:off x="152400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Ορθογώνιο">
            <a:extLst>
              <a:ext uri="{FF2B5EF4-FFF2-40B4-BE49-F238E27FC236}">
                <a16:creationId xmlns:a16="http://schemas.microsoft.com/office/drawing/2014/main" id="{E4B13946-512E-41AD-120D-065AE1BF2AE1}"/>
              </a:ext>
            </a:extLst>
          </p:cNvPr>
          <p:cNvSpPr/>
          <p:nvPr/>
        </p:nvSpPr>
        <p:spPr>
          <a:xfrm>
            <a:off x="2166938" y="25717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Türkiye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</a:t>
            </a:r>
          </a:p>
        </p:txBody>
      </p:sp>
      <p:sp>
        <p:nvSpPr>
          <p:cNvPr id="5" name="4 - Ορθογώνιο">
            <a:extLst>
              <a:ext uri="{FF2B5EF4-FFF2-40B4-BE49-F238E27FC236}">
                <a16:creationId xmlns:a16="http://schemas.microsoft.com/office/drawing/2014/main" id="{9C89E2E0-E00F-5FFE-D67D-4B7C5D26DCBC}"/>
              </a:ext>
            </a:extLst>
          </p:cNvPr>
          <p:cNvSpPr/>
          <p:nvPr/>
        </p:nvSpPr>
        <p:spPr>
          <a:xfrm>
            <a:off x="4310063" y="25717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Slovakya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sp>
        <p:nvSpPr>
          <p:cNvPr id="6" name="5 - Ορθογώνιο">
            <a:extLst>
              <a:ext uri="{FF2B5EF4-FFF2-40B4-BE49-F238E27FC236}">
                <a16:creationId xmlns:a16="http://schemas.microsoft.com/office/drawing/2014/main" id="{9A7A29BC-87CA-081A-C88F-EBC4426FAA8E}"/>
              </a:ext>
            </a:extLst>
          </p:cNvPr>
          <p:cNvSpPr/>
          <p:nvPr/>
        </p:nvSpPr>
        <p:spPr>
          <a:xfrm>
            <a:off x="6596063" y="25717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>
                <a:solidFill>
                  <a:schemeClr val="tx1"/>
                </a:solidFill>
              </a:rPr>
              <a:t>Çin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sp>
        <p:nvSpPr>
          <p:cNvPr id="7" name="6 - Ορθογώνιο">
            <a:extLst>
              <a:ext uri="{FF2B5EF4-FFF2-40B4-BE49-F238E27FC236}">
                <a16:creationId xmlns:a16="http://schemas.microsoft.com/office/drawing/2014/main" id="{134D9294-E52C-272F-62E1-7FF08C968D4E}"/>
              </a:ext>
            </a:extLst>
          </p:cNvPr>
          <p:cNvSpPr/>
          <p:nvPr/>
        </p:nvSpPr>
        <p:spPr>
          <a:xfrm>
            <a:off x="8739188" y="25717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/>
              <a:t>Rusya</a:t>
            </a:r>
            <a:r>
              <a:rPr lang="en-US" dirty="0"/>
              <a:t>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pic>
        <p:nvPicPr>
          <p:cNvPr id="5127" name="Picture 2" descr="Αποτέλεσμα εικόνας για εθνικότητες">
            <a:hlinkClick r:id="rId4"/>
            <a:extLst>
              <a:ext uri="{FF2B5EF4-FFF2-40B4-BE49-F238E27FC236}">
                <a16:creationId xmlns:a16="http://schemas.microsoft.com/office/drawing/2014/main" id="{E830B8B0-DADA-DC3C-D0FD-5A35BE208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2" t="45395"/>
          <a:stretch>
            <a:fillRect/>
          </a:stretch>
        </p:blipFill>
        <p:spPr bwMode="auto">
          <a:xfrm>
            <a:off x="1524001" y="3786189"/>
            <a:ext cx="30003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- Ορθογώνιο">
            <a:extLst>
              <a:ext uri="{FF2B5EF4-FFF2-40B4-BE49-F238E27FC236}">
                <a16:creationId xmlns:a16="http://schemas.microsoft.com/office/drawing/2014/main" id="{F706FA51-113A-D82C-2DE1-CF2E6D3DE72F}"/>
              </a:ext>
            </a:extLst>
          </p:cNvPr>
          <p:cNvSpPr/>
          <p:nvPr/>
        </p:nvSpPr>
        <p:spPr>
          <a:xfrm>
            <a:off x="1881188" y="56578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/>
              <a:t>İspanya</a:t>
            </a:r>
            <a:r>
              <a:rPr lang="en-US" dirty="0"/>
              <a:t>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pic>
        <p:nvPicPr>
          <p:cNvPr id="5129" name="Picture 4" descr="las nacionalidades">
            <a:extLst>
              <a:ext uri="{FF2B5EF4-FFF2-40B4-BE49-F238E27FC236}">
                <a16:creationId xmlns:a16="http://schemas.microsoft.com/office/drawing/2014/main" id="{868222FC-31FF-19AA-D958-744CD74CB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69160" r="73795" b="17589"/>
          <a:stretch>
            <a:fillRect/>
          </a:stretch>
        </p:blipFill>
        <p:spPr bwMode="auto">
          <a:xfrm>
            <a:off x="4310064" y="3786188"/>
            <a:ext cx="21431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- Ορθογώνιο">
            <a:extLst>
              <a:ext uri="{FF2B5EF4-FFF2-40B4-BE49-F238E27FC236}">
                <a16:creationId xmlns:a16="http://schemas.microsoft.com/office/drawing/2014/main" id="{AD1CCF4A-48A5-7D35-511A-AF895A10FD04}"/>
              </a:ext>
            </a:extLst>
          </p:cNvPr>
          <p:cNvSpPr/>
          <p:nvPr/>
        </p:nvSpPr>
        <p:spPr>
          <a:xfrm>
            <a:off x="4381501" y="5657850"/>
            <a:ext cx="1928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l-GR" dirty="0"/>
              <a:t>Υ</a:t>
            </a:r>
            <a:r>
              <a:rPr lang="en-GB" dirty="0" err="1"/>
              <a:t>unanistan</a:t>
            </a:r>
            <a:r>
              <a:rPr lang="en-US" dirty="0"/>
              <a:t>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pic>
        <p:nvPicPr>
          <p:cNvPr id="5131" name="Picture 6" descr="Αποτέλεσμα εικόνας για greek  picture">
            <a:hlinkClick r:id="rId7"/>
            <a:extLst>
              <a:ext uri="{FF2B5EF4-FFF2-40B4-BE49-F238E27FC236}">
                <a16:creationId xmlns:a16="http://schemas.microsoft.com/office/drawing/2014/main" id="{5DAA4F9E-FC1E-7DA4-BE71-DA87607D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3815" r="46588"/>
          <a:stretch>
            <a:fillRect/>
          </a:stretch>
        </p:blipFill>
        <p:spPr bwMode="auto">
          <a:xfrm>
            <a:off x="4381501" y="3786189"/>
            <a:ext cx="19288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8" descr="Μικρό κορίτσι φορώντας ρούχα με σχέδιο Νορβηγία — Διανυσματικό Αρχείο">
            <a:extLst>
              <a:ext uri="{FF2B5EF4-FFF2-40B4-BE49-F238E27FC236}">
                <a16:creationId xmlns:a16="http://schemas.microsoft.com/office/drawing/2014/main" id="{BFDF0C9B-BF18-357B-E8CC-782B4E04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2274" r="8163" b="8055"/>
          <a:stretch>
            <a:fillRect/>
          </a:stretch>
        </p:blipFill>
        <p:spPr bwMode="auto">
          <a:xfrm>
            <a:off x="6738939" y="3786189"/>
            <a:ext cx="15716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- Ορθογώνιο">
            <a:extLst>
              <a:ext uri="{FF2B5EF4-FFF2-40B4-BE49-F238E27FC236}">
                <a16:creationId xmlns:a16="http://schemas.microsoft.com/office/drawing/2014/main" id="{2AE5350F-712E-96FC-9864-7E08956E8A3F}"/>
              </a:ext>
            </a:extLst>
          </p:cNvPr>
          <p:cNvSpPr/>
          <p:nvPr/>
        </p:nvSpPr>
        <p:spPr>
          <a:xfrm>
            <a:off x="6596063" y="56578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l-GR" dirty="0"/>
              <a:t>Ν</a:t>
            </a:r>
            <a:r>
              <a:rPr lang="tr-TR" dirty="0">
                <a:solidFill>
                  <a:schemeClr val="tx1"/>
                </a:solidFill>
              </a:rPr>
              <a:t>orveç</a:t>
            </a:r>
            <a:r>
              <a:rPr lang="en-US" dirty="0"/>
              <a:t>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pic>
        <p:nvPicPr>
          <p:cNvPr id="5134" name="Picture 10" descr="Αποτέλεσμα εικόνας για μαροκινος εθνικότητα">
            <a:hlinkClick r:id="rId10"/>
            <a:extLst>
              <a:ext uri="{FF2B5EF4-FFF2-40B4-BE49-F238E27FC236}">
                <a16:creationId xmlns:a16="http://schemas.microsoft.com/office/drawing/2014/main" id="{2DCFA4EF-6A55-FE8B-E128-50C38D99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5920" r="5219" b="11185"/>
          <a:stretch>
            <a:fillRect/>
          </a:stretch>
        </p:blipFill>
        <p:spPr bwMode="auto">
          <a:xfrm>
            <a:off x="8667750" y="3786188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- Ορθογώνιο">
            <a:extLst>
              <a:ext uri="{FF2B5EF4-FFF2-40B4-BE49-F238E27FC236}">
                <a16:creationId xmlns:a16="http://schemas.microsoft.com/office/drawing/2014/main" id="{2C8BC9F6-5BB8-4323-346F-0027233C396E}"/>
              </a:ext>
            </a:extLst>
          </p:cNvPr>
          <p:cNvSpPr/>
          <p:nvPr/>
        </p:nvSpPr>
        <p:spPr>
          <a:xfrm>
            <a:off x="8739188" y="56578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>
                <a:solidFill>
                  <a:schemeClr val="tx1"/>
                </a:solidFill>
              </a:rPr>
              <a:t>Fas</a:t>
            </a:r>
            <a:r>
              <a:rPr lang="en-US" dirty="0"/>
              <a:t>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cxnSp>
        <p:nvCxnSpPr>
          <p:cNvPr id="17" name="16 - Ευθύγραμμο βέλος σύνδεσης">
            <a:extLst>
              <a:ext uri="{FF2B5EF4-FFF2-40B4-BE49-F238E27FC236}">
                <a16:creationId xmlns:a16="http://schemas.microsoft.com/office/drawing/2014/main" id="{5F6A2AC0-7216-221D-417A-AEA9C4AA1B4B}"/>
              </a:ext>
            </a:extLst>
          </p:cNvPr>
          <p:cNvCxnSpPr/>
          <p:nvPr/>
        </p:nvCxnSpPr>
        <p:spPr>
          <a:xfrm rot="5400000">
            <a:off x="8917782" y="2393157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>
            <a:extLst>
              <a:ext uri="{FF2B5EF4-FFF2-40B4-BE49-F238E27FC236}">
                <a16:creationId xmlns:a16="http://schemas.microsoft.com/office/drawing/2014/main" id="{9D7631FD-A0D4-F655-B99E-E681C527794A}"/>
              </a:ext>
            </a:extLst>
          </p:cNvPr>
          <p:cNvCxnSpPr/>
          <p:nvPr/>
        </p:nvCxnSpPr>
        <p:spPr>
          <a:xfrm rot="5400000">
            <a:off x="2274095" y="5464970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>
            <a:extLst>
              <a:ext uri="{FF2B5EF4-FFF2-40B4-BE49-F238E27FC236}">
                <a16:creationId xmlns:a16="http://schemas.microsoft.com/office/drawing/2014/main" id="{E07757D7-8E1A-5394-30C2-44A325DCF57C}"/>
              </a:ext>
            </a:extLst>
          </p:cNvPr>
          <p:cNvCxnSpPr/>
          <p:nvPr/>
        </p:nvCxnSpPr>
        <p:spPr>
          <a:xfrm rot="5400000">
            <a:off x="2274095" y="2321720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>
            <a:extLst>
              <a:ext uri="{FF2B5EF4-FFF2-40B4-BE49-F238E27FC236}">
                <a16:creationId xmlns:a16="http://schemas.microsoft.com/office/drawing/2014/main" id="{304318DE-8FC5-44C6-CCBA-FD743CB09EEF}"/>
              </a:ext>
            </a:extLst>
          </p:cNvPr>
          <p:cNvCxnSpPr/>
          <p:nvPr/>
        </p:nvCxnSpPr>
        <p:spPr>
          <a:xfrm rot="5400000">
            <a:off x="4702970" y="2321720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>
            <a:extLst>
              <a:ext uri="{FF2B5EF4-FFF2-40B4-BE49-F238E27FC236}">
                <a16:creationId xmlns:a16="http://schemas.microsoft.com/office/drawing/2014/main" id="{D43DCD2F-0EA5-8453-98EB-A9E5262E8991}"/>
              </a:ext>
            </a:extLst>
          </p:cNvPr>
          <p:cNvCxnSpPr/>
          <p:nvPr/>
        </p:nvCxnSpPr>
        <p:spPr>
          <a:xfrm rot="5400000">
            <a:off x="6774658" y="5464970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yprus Attraction: Over 296 Royalty-Free Licensable Stock Illustrations &amp;  Drawings | Shutterstock">
            <a:extLst>
              <a:ext uri="{FF2B5EF4-FFF2-40B4-BE49-F238E27FC236}">
                <a16:creationId xmlns:a16="http://schemas.microsoft.com/office/drawing/2014/main" id="{12E90132-2EB9-662E-9D32-D6278AFA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6" y="1600199"/>
            <a:ext cx="4550230" cy="48550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470B267-ED75-C6DD-6B88-0FC11FC15CAD}"/>
              </a:ext>
            </a:extLst>
          </p:cNvPr>
          <p:cNvSpPr/>
          <p:nvPr/>
        </p:nvSpPr>
        <p:spPr>
          <a:xfrm>
            <a:off x="827314" y="261257"/>
            <a:ext cx="4474029" cy="10014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Nerelisin </a:t>
            </a:r>
            <a:r>
              <a:rPr lang="en-US" sz="4800" dirty="0"/>
              <a:t>?</a:t>
            </a:r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66AA40D-B310-8A70-0256-636FF875DE7B}"/>
              </a:ext>
            </a:extLst>
          </p:cNvPr>
          <p:cNvSpPr/>
          <p:nvPr/>
        </p:nvSpPr>
        <p:spPr>
          <a:xfrm>
            <a:off x="6095998" y="1730829"/>
            <a:ext cx="4474029" cy="10014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Kıbrıslıyım.</a:t>
            </a:r>
            <a:endParaRPr lang="el-CY" sz="48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C589444-DBA0-488F-AF9A-E5A266FD0363}"/>
              </a:ext>
            </a:extLst>
          </p:cNvPr>
          <p:cNvSpPr/>
          <p:nvPr/>
        </p:nvSpPr>
        <p:spPr>
          <a:xfrm>
            <a:off x="6095998" y="3320143"/>
            <a:ext cx="4474029" cy="10014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Amerikalıyım.</a:t>
            </a:r>
            <a:endParaRPr lang="el-CY" sz="48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22136D2-465E-CCC1-7E11-4B58D495877A}"/>
              </a:ext>
            </a:extLst>
          </p:cNvPr>
          <p:cNvSpPr/>
          <p:nvPr/>
        </p:nvSpPr>
        <p:spPr>
          <a:xfrm>
            <a:off x="6096000" y="4909457"/>
            <a:ext cx="4789714" cy="10014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Yunanistanlıyım.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41971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0D906-7523-AA97-E182-0EEBA754C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E73D9A68-8943-CDE7-76DC-317F1D2E3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DD48190-45E7-6C8F-1674-A090E25C8E17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lnSpc>
                <a:spcPts val="1650"/>
              </a:lnSpc>
            </a:pPr>
            <a:endParaRPr lang="tr-TR" sz="96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latinLnBrk="1">
              <a:lnSpc>
                <a:spcPts val="1650"/>
              </a:lnSpc>
            </a:pPr>
            <a:endParaRPr lang="tr-TR" sz="96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latinLnBrk="1">
              <a:lnSpc>
                <a:spcPts val="1650"/>
              </a:lnSpc>
            </a:pPr>
            <a:endParaRPr lang="tr-TR" sz="96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latinLnBrk="1">
              <a:lnSpc>
                <a:spcPts val="1650"/>
              </a:lnSpc>
            </a:pPr>
            <a:endParaRPr lang="tr-TR" sz="96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latinLnBrk="1">
              <a:lnSpc>
                <a:spcPts val="1650"/>
              </a:lnSpc>
            </a:pPr>
            <a:endParaRPr lang="tr-TR" sz="96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latinLnBrk="1">
              <a:lnSpc>
                <a:spcPts val="1650"/>
              </a:lnSpc>
            </a:pPr>
            <a:endParaRPr lang="tr-TR" sz="96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latinLnBrk="1">
              <a:lnSpc>
                <a:spcPts val="1650"/>
              </a:lnSpc>
            </a:pPr>
            <a:endParaRPr lang="tr-TR" sz="96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latinLnBrk="1">
              <a:lnSpc>
                <a:spcPts val="1650"/>
              </a:lnSpc>
            </a:pPr>
            <a:endParaRPr lang="tr-TR" sz="96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latinLnBrk="1">
              <a:lnSpc>
                <a:spcPts val="1650"/>
              </a:lnSpc>
            </a:pPr>
            <a:r>
              <a:rPr lang="en-US" sz="96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Ülke</a:t>
            </a:r>
            <a:r>
              <a:rPr lang="en-US" sz="9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6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Bayraklar</a:t>
            </a:r>
            <a:r>
              <a:rPr lang="tr-TR" sz="9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ı</a:t>
            </a:r>
            <a:endParaRPr lang="en-US" sz="96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defRPr/>
            </a:pPr>
            <a:endParaRPr lang="el-CY" sz="3200" b="1" dirty="0"/>
          </a:p>
        </p:txBody>
      </p:sp>
    </p:spTree>
    <p:extLst>
      <p:ext uri="{BB962C8B-B14F-4D97-AF65-F5344CB8AC3E}">
        <p14:creationId xmlns:p14="http://schemas.microsoft.com/office/powerpoint/2010/main" val="354540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Σημαίες Των Ευρωπαϊκών Χωρών Εικονίδια Διάνυσμα Σημαίας Απομονωμένο Φόντο  Ρεαλιστική Διάνυσμα από ©thebeststocker44 568803160">
            <a:extLst>
              <a:ext uri="{FF2B5EF4-FFF2-40B4-BE49-F238E27FC236}">
                <a16:creationId xmlns:a16="http://schemas.microsoft.com/office/drawing/2014/main" id="{99B92BB5-A7E3-EFF7-9745-E57A1E75E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2"/>
          <a:stretch>
            <a:fillRect/>
          </a:stretch>
        </p:blipFill>
        <p:spPr bwMode="auto">
          <a:xfrm>
            <a:off x="919956" y="375557"/>
            <a:ext cx="10352087" cy="61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8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90CB1-A343-D8F0-7312-6C44A7BF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DB559CF7-A52C-E088-B605-CF0BB8C8B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137725F-5DEB-A894-3954-51F15B95CA7B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/>
              <a:t>Hangi </a:t>
            </a:r>
            <a:r>
              <a:rPr lang="en-US" sz="4800" b="1" dirty="0" err="1"/>
              <a:t>dil</a:t>
            </a:r>
            <a:r>
              <a:rPr lang="en-US" sz="4800" b="1" dirty="0"/>
              <a:t> </a:t>
            </a:r>
            <a:r>
              <a:rPr lang="en-US" sz="4800" b="1" dirty="0" err="1"/>
              <a:t>konuşuyorsun</a:t>
            </a:r>
            <a:r>
              <a:rPr lang="en-US" sz="4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446734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320</Words>
  <Application>Microsoft Office PowerPoint</Application>
  <PresentationFormat>Ευρεία οθόνη</PresentationFormat>
  <Paragraphs>159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ΧΑΡΑΛΑΜΠΟΥΣ</dc:creator>
  <cp:lastModifiedBy>ΕΛΕΝΗ ΧΑΡΑΛΑΜΠΟΥΣ</cp:lastModifiedBy>
  <cp:revision>22</cp:revision>
  <dcterms:created xsi:type="dcterms:W3CDTF">2025-11-17T18:44:18Z</dcterms:created>
  <dcterms:modified xsi:type="dcterms:W3CDTF">2025-11-18T03:59:36Z</dcterms:modified>
</cp:coreProperties>
</file>