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9"/>
  </p:notesMasterIdLst>
  <p:sldIdLst>
    <p:sldId id="356" r:id="rId2"/>
    <p:sldId id="450" r:id="rId3"/>
    <p:sldId id="451" r:id="rId4"/>
    <p:sldId id="487" r:id="rId5"/>
    <p:sldId id="259" r:id="rId6"/>
    <p:sldId id="256" r:id="rId7"/>
    <p:sldId id="264" r:id="rId8"/>
    <p:sldId id="261" r:id="rId9"/>
    <p:sldId id="525" r:id="rId10"/>
    <p:sldId id="515" r:id="rId11"/>
    <p:sldId id="266" r:id="rId12"/>
    <p:sldId id="267" r:id="rId13"/>
    <p:sldId id="516" r:id="rId14"/>
    <p:sldId id="268" r:id="rId15"/>
    <p:sldId id="517" r:id="rId16"/>
    <p:sldId id="270" r:id="rId17"/>
    <p:sldId id="523" r:id="rId18"/>
    <p:sldId id="272" r:id="rId19"/>
    <p:sldId id="274" r:id="rId20"/>
    <p:sldId id="273" r:id="rId21"/>
    <p:sldId id="275" r:id="rId22"/>
    <p:sldId id="522" r:id="rId23"/>
    <p:sldId id="280" r:id="rId24"/>
    <p:sldId id="265" r:id="rId25"/>
    <p:sldId id="281" r:id="rId26"/>
    <p:sldId id="282" r:id="rId27"/>
    <p:sldId id="524" r:id="rId28"/>
    <p:sldId id="271" r:id="rId29"/>
    <p:sldId id="440" r:id="rId30"/>
    <p:sldId id="276" r:id="rId31"/>
    <p:sldId id="518" r:id="rId32"/>
    <p:sldId id="257" r:id="rId33"/>
    <p:sldId id="520" r:id="rId34"/>
    <p:sldId id="521" r:id="rId35"/>
    <p:sldId id="278" r:id="rId36"/>
    <p:sldId id="396" r:id="rId37"/>
    <p:sldId id="509" r:id="rId38"/>
  </p:sldIdLst>
  <p:sldSz cx="12192000" cy="6858000"/>
  <p:notesSz cx="6858000" cy="9144000"/>
  <p:defaultTextStyle>
    <a:defPPr>
      <a:defRPr lang="el-CY"/>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Μεσαίο στυλ 2 - Έμφαση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Χωρίς στυλ, πλέγμα πίνακα">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59" d="100"/>
          <a:sy n="59" d="100"/>
        </p:scale>
        <p:origin x="940" y="5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notesMaster" Target="notesMasters/notesMaster1.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ableStyles" Target="tableStyle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l-CY"/>
          </a:p>
        </p:txBody>
      </p:sp>
      <p:sp>
        <p:nvSpPr>
          <p:cNvPr id="3" name="Θέση ημερομηνίας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652666E-7E8E-463B-BF29-5DEA77477D5C}" type="datetimeFigureOut">
              <a:rPr lang="el-CY" smtClean="0"/>
              <a:t>10/12/2025</a:t>
            </a:fld>
            <a:endParaRPr lang="el-CY"/>
          </a:p>
        </p:txBody>
      </p:sp>
      <p:sp>
        <p:nvSpPr>
          <p:cNvPr id="4" name="Θέση εικόνας διαφάνειας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l-CY"/>
          </a:p>
        </p:txBody>
      </p:sp>
      <p:sp>
        <p:nvSpPr>
          <p:cNvPr id="5" name="Θέση σημειώσεων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l-CY"/>
          </a:p>
        </p:txBody>
      </p:sp>
      <p:sp>
        <p:nvSpPr>
          <p:cNvPr id="6" name="Θέση υποσέλιδου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l-CY"/>
          </a:p>
        </p:txBody>
      </p:sp>
      <p:sp>
        <p:nvSpPr>
          <p:cNvPr id="7" name="Θέση αριθμού διαφάνειας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A5260A8-E08F-4CB3-80AE-DE34745859CB}" type="slidenum">
              <a:rPr lang="el-CY" smtClean="0"/>
              <a:t>‹#›</a:t>
            </a:fld>
            <a:endParaRPr lang="el-CY"/>
          </a:p>
        </p:txBody>
      </p:sp>
    </p:spTree>
    <p:extLst>
      <p:ext uri="{BB962C8B-B14F-4D97-AF65-F5344CB8AC3E}">
        <p14:creationId xmlns:p14="http://schemas.microsoft.com/office/powerpoint/2010/main" val="177971823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A363308-14E9-ADF2-653A-D2C64013BB88}"/>
              </a:ext>
            </a:extLst>
          </p:cNvPr>
          <p:cNvSpPr>
            <a:spLocks noGrp="1"/>
          </p:cNvSpPr>
          <p:nvPr>
            <p:ph type="ctrTitle"/>
          </p:nvPr>
        </p:nvSpPr>
        <p:spPr>
          <a:xfrm>
            <a:off x="1524000" y="1122363"/>
            <a:ext cx="9144000" cy="2387600"/>
          </a:xfrm>
        </p:spPr>
        <p:txBody>
          <a:bodyPr anchor="b"/>
          <a:lstStyle>
            <a:lvl1pPr algn="ctr">
              <a:defRPr sz="6000"/>
            </a:lvl1pPr>
          </a:lstStyle>
          <a:p>
            <a:r>
              <a:rPr lang="el-GR"/>
              <a:t>Κάντε κλικ για να επεξεργαστείτε τον τίτλο υποδείγματος</a:t>
            </a:r>
            <a:endParaRPr lang="el-CY"/>
          </a:p>
        </p:txBody>
      </p:sp>
      <p:sp>
        <p:nvSpPr>
          <p:cNvPr id="3" name="Υπότιτλος 2">
            <a:extLst>
              <a:ext uri="{FF2B5EF4-FFF2-40B4-BE49-F238E27FC236}">
                <a16:creationId xmlns:a16="http://schemas.microsoft.com/office/drawing/2014/main" id="{D5549D96-ED3B-1DBD-3166-1CE5D9513B7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l-GR"/>
              <a:t>Κάντε κλικ για να επεξεργαστείτε τον υπότιτλο του υποδείγματος</a:t>
            </a:r>
            <a:endParaRPr lang="el-CY"/>
          </a:p>
        </p:txBody>
      </p:sp>
      <p:sp>
        <p:nvSpPr>
          <p:cNvPr id="4" name="Θέση ημερομηνίας 3">
            <a:extLst>
              <a:ext uri="{FF2B5EF4-FFF2-40B4-BE49-F238E27FC236}">
                <a16:creationId xmlns:a16="http://schemas.microsoft.com/office/drawing/2014/main" id="{C6EC70AB-D8CD-0170-9F3D-0F9D0474BAEE}"/>
              </a:ext>
            </a:extLst>
          </p:cNvPr>
          <p:cNvSpPr>
            <a:spLocks noGrp="1"/>
          </p:cNvSpPr>
          <p:nvPr>
            <p:ph type="dt" sz="half" idx="10"/>
          </p:nvPr>
        </p:nvSpPr>
        <p:spPr/>
        <p:txBody>
          <a:bodyPr/>
          <a:lstStyle/>
          <a:p>
            <a:fld id="{B68022BA-771E-40D7-BAC9-C8625C8F1AAA}" type="datetimeFigureOut">
              <a:rPr lang="el-CY" smtClean="0"/>
              <a:t>10/12/2025</a:t>
            </a:fld>
            <a:endParaRPr lang="el-CY"/>
          </a:p>
        </p:txBody>
      </p:sp>
      <p:sp>
        <p:nvSpPr>
          <p:cNvPr id="5" name="Θέση υποσέλιδου 4">
            <a:extLst>
              <a:ext uri="{FF2B5EF4-FFF2-40B4-BE49-F238E27FC236}">
                <a16:creationId xmlns:a16="http://schemas.microsoft.com/office/drawing/2014/main" id="{214CE7FB-B449-9264-5BB0-8A008366258D}"/>
              </a:ext>
            </a:extLst>
          </p:cNvPr>
          <p:cNvSpPr>
            <a:spLocks noGrp="1"/>
          </p:cNvSpPr>
          <p:nvPr>
            <p:ph type="ftr" sz="quarter" idx="11"/>
          </p:nvPr>
        </p:nvSpPr>
        <p:spPr/>
        <p:txBody>
          <a:bodyPr/>
          <a:lstStyle/>
          <a:p>
            <a:endParaRPr lang="el-CY"/>
          </a:p>
        </p:txBody>
      </p:sp>
      <p:sp>
        <p:nvSpPr>
          <p:cNvPr id="6" name="Θέση αριθμού διαφάνειας 5">
            <a:extLst>
              <a:ext uri="{FF2B5EF4-FFF2-40B4-BE49-F238E27FC236}">
                <a16:creationId xmlns:a16="http://schemas.microsoft.com/office/drawing/2014/main" id="{A130EDBA-60F8-1EF8-134F-107D186681D1}"/>
              </a:ext>
            </a:extLst>
          </p:cNvPr>
          <p:cNvSpPr>
            <a:spLocks noGrp="1"/>
          </p:cNvSpPr>
          <p:nvPr>
            <p:ph type="sldNum" sz="quarter" idx="12"/>
          </p:nvPr>
        </p:nvSpPr>
        <p:spPr/>
        <p:txBody>
          <a:bodyPr/>
          <a:lstStyle/>
          <a:p>
            <a:fld id="{3E9E8F1A-118F-4B91-8749-F9D6CF493CA1}" type="slidenum">
              <a:rPr lang="el-CY" smtClean="0"/>
              <a:t>‹#›</a:t>
            </a:fld>
            <a:endParaRPr lang="el-CY"/>
          </a:p>
        </p:txBody>
      </p:sp>
    </p:spTree>
    <p:extLst>
      <p:ext uri="{BB962C8B-B14F-4D97-AF65-F5344CB8AC3E}">
        <p14:creationId xmlns:p14="http://schemas.microsoft.com/office/powerpoint/2010/main" val="2624913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15DD979-2878-76C7-416F-2FFD086C9837}"/>
              </a:ext>
            </a:extLst>
          </p:cNvPr>
          <p:cNvSpPr>
            <a:spLocks noGrp="1"/>
          </p:cNvSpPr>
          <p:nvPr>
            <p:ph type="title"/>
          </p:nvPr>
        </p:nvSpPr>
        <p:spPr/>
        <p:txBody>
          <a:bodyPr/>
          <a:lstStyle/>
          <a:p>
            <a:r>
              <a:rPr lang="el-GR"/>
              <a:t>Κάντε κλικ για να επεξεργαστείτε τον τίτλο υποδείγματος</a:t>
            </a:r>
            <a:endParaRPr lang="el-CY"/>
          </a:p>
        </p:txBody>
      </p:sp>
      <p:sp>
        <p:nvSpPr>
          <p:cNvPr id="3" name="Θέση κατακόρυφου κειμένου 2">
            <a:extLst>
              <a:ext uri="{FF2B5EF4-FFF2-40B4-BE49-F238E27FC236}">
                <a16:creationId xmlns:a16="http://schemas.microsoft.com/office/drawing/2014/main" id="{F16F5C7A-C576-0F01-AFC1-D8FA25F2B75D}"/>
              </a:ext>
            </a:extLst>
          </p:cNvPr>
          <p:cNvSpPr>
            <a:spLocks noGrp="1"/>
          </p:cNvSpPr>
          <p:nvPr>
            <p:ph type="body" orient="vert" idx="1"/>
          </p:nvPr>
        </p:nvSpPr>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l-CY"/>
          </a:p>
        </p:txBody>
      </p:sp>
      <p:sp>
        <p:nvSpPr>
          <p:cNvPr id="4" name="Θέση ημερομηνίας 3">
            <a:extLst>
              <a:ext uri="{FF2B5EF4-FFF2-40B4-BE49-F238E27FC236}">
                <a16:creationId xmlns:a16="http://schemas.microsoft.com/office/drawing/2014/main" id="{B2671D9B-30D3-18DD-78E2-3D358481F1B2}"/>
              </a:ext>
            </a:extLst>
          </p:cNvPr>
          <p:cNvSpPr>
            <a:spLocks noGrp="1"/>
          </p:cNvSpPr>
          <p:nvPr>
            <p:ph type="dt" sz="half" idx="10"/>
          </p:nvPr>
        </p:nvSpPr>
        <p:spPr/>
        <p:txBody>
          <a:bodyPr/>
          <a:lstStyle/>
          <a:p>
            <a:fld id="{B68022BA-771E-40D7-BAC9-C8625C8F1AAA}" type="datetimeFigureOut">
              <a:rPr lang="el-CY" smtClean="0"/>
              <a:t>10/12/2025</a:t>
            </a:fld>
            <a:endParaRPr lang="el-CY"/>
          </a:p>
        </p:txBody>
      </p:sp>
      <p:sp>
        <p:nvSpPr>
          <p:cNvPr id="5" name="Θέση υποσέλιδου 4">
            <a:extLst>
              <a:ext uri="{FF2B5EF4-FFF2-40B4-BE49-F238E27FC236}">
                <a16:creationId xmlns:a16="http://schemas.microsoft.com/office/drawing/2014/main" id="{D9E356D8-12CD-D19F-3A5F-D2B845A085CE}"/>
              </a:ext>
            </a:extLst>
          </p:cNvPr>
          <p:cNvSpPr>
            <a:spLocks noGrp="1"/>
          </p:cNvSpPr>
          <p:nvPr>
            <p:ph type="ftr" sz="quarter" idx="11"/>
          </p:nvPr>
        </p:nvSpPr>
        <p:spPr/>
        <p:txBody>
          <a:bodyPr/>
          <a:lstStyle/>
          <a:p>
            <a:endParaRPr lang="el-CY"/>
          </a:p>
        </p:txBody>
      </p:sp>
      <p:sp>
        <p:nvSpPr>
          <p:cNvPr id="6" name="Θέση αριθμού διαφάνειας 5">
            <a:extLst>
              <a:ext uri="{FF2B5EF4-FFF2-40B4-BE49-F238E27FC236}">
                <a16:creationId xmlns:a16="http://schemas.microsoft.com/office/drawing/2014/main" id="{7262DC54-7D22-88B1-9C03-CEC314CA582F}"/>
              </a:ext>
            </a:extLst>
          </p:cNvPr>
          <p:cNvSpPr>
            <a:spLocks noGrp="1"/>
          </p:cNvSpPr>
          <p:nvPr>
            <p:ph type="sldNum" sz="quarter" idx="12"/>
          </p:nvPr>
        </p:nvSpPr>
        <p:spPr/>
        <p:txBody>
          <a:bodyPr/>
          <a:lstStyle/>
          <a:p>
            <a:fld id="{3E9E8F1A-118F-4B91-8749-F9D6CF493CA1}" type="slidenum">
              <a:rPr lang="el-CY" smtClean="0"/>
              <a:t>‹#›</a:t>
            </a:fld>
            <a:endParaRPr lang="el-CY"/>
          </a:p>
        </p:txBody>
      </p:sp>
    </p:spTree>
    <p:extLst>
      <p:ext uri="{BB962C8B-B14F-4D97-AF65-F5344CB8AC3E}">
        <p14:creationId xmlns:p14="http://schemas.microsoft.com/office/powerpoint/2010/main" val="420917375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a:extLst>
              <a:ext uri="{FF2B5EF4-FFF2-40B4-BE49-F238E27FC236}">
                <a16:creationId xmlns:a16="http://schemas.microsoft.com/office/drawing/2014/main" id="{A23EA8D2-1082-FD6A-8A19-7A95B7141577}"/>
              </a:ext>
            </a:extLst>
          </p:cNvPr>
          <p:cNvSpPr>
            <a:spLocks noGrp="1"/>
          </p:cNvSpPr>
          <p:nvPr>
            <p:ph type="title" orient="vert"/>
          </p:nvPr>
        </p:nvSpPr>
        <p:spPr>
          <a:xfrm>
            <a:off x="8724900" y="365125"/>
            <a:ext cx="2628900" cy="5811838"/>
          </a:xfrm>
        </p:spPr>
        <p:txBody>
          <a:bodyPr vert="eaVert"/>
          <a:lstStyle/>
          <a:p>
            <a:r>
              <a:rPr lang="el-GR"/>
              <a:t>Κάντε κλικ για να επεξεργαστείτε τον τίτλο υποδείγματος</a:t>
            </a:r>
            <a:endParaRPr lang="el-CY"/>
          </a:p>
        </p:txBody>
      </p:sp>
      <p:sp>
        <p:nvSpPr>
          <p:cNvPr id="3" name="Θέση κατακόρυφου κειμένου 2">
            <a:extLst>
              <a:ext uri="{FF2B5EF4-FFF2-40B4-BE49-F238E27FC236}">
                <a16:creationId xmlns:a16="http://schemas.microsoft.com/office/drawing/2014/main" id="{EB13041D-188F-94FC-C83E-310552A7BDE0}"/>
              </a:ext>
            </a:extLst>
          </p:cNvPr>
          <p:cNvSpPr>
            <a:spLocks noGrp="1"/>
          </p:cNvSpPr>
          <p:nvPr>
            <p:ph type="body" orient="vert" idx="1"/>
          </p:nvPr>
        </p:nvSpPr>
        <p:spPr>
          <a:xfrm>
            <a:off x="838200" y="365125"/>
            <a:ext cx="7734300" cy="5811838"/>
          </a:xfrm>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l-CY"/>
          </a:p>
        </p:txBody>
      </p:sp>
      <p:sp>
        <p:nvSpPr>
          <p:cNvPr id="4" name="Θέση ημερομηνίας 3">
            <a:extLst>
              <a:ext uri="{FF2B5EF4-FFF2-40B4-BE49-F238E27FC236}">
                <a16:creationId xmlns:a16="http://schemas.microsoft.com/office/drawing/2014/main" id="{219C7FA1-01BD-B4E7-165C-A81B1BD174BF}"/>
              </a:ext>
            </a:extLst>
          </p:cNvPr>
          <p:cNvSpPr>
            <a:spLocks noGrp="1"/>
          </p:cNvSpPr>
          <p:nvPr>
            <p:ph type="dt" sz="half" idx="10"/>
          </p:nvPr>
        </p:nvSpPr>
        <p:spPr/>
        <p:txBody>
          <a:bodyPr/>
          <a:lstStyle/>
          <a:p>
            <a:fld id="{B68022BA-771E-40D7-BAC9-C8625C8F1AAA}" type="datetimeFigureOut">
              <a:rPr lang="el-CY" smtClean="0"/>
              <a:t>10/12/2025</a:t>
            </a:fld>
            <a:endParaRPr lang="el-CY"/>
          </a:p>
        </p:txBody>
      </p:sp>
      <p:sp>
        <p:nvSpPr>
          <p:cNvPr id="5" name="Θέση υποσέλιδου 4">
            <a:extLst>
              <a:ext uri="{FF2B5EF4-FFF2-40B4-BE49-F238E27FC236}">
                <a16:creationId xmlns:a16="http://schemas.microsoft.com/office/drawing/2014/main" id="{889FCC0F-8031-ACB7-BF83-D508DCC1B2BB}"/>
              </a:ext>
            </a:extLst>
          </p:cNvPr>
          <p:cNvSpPr>
            <a:spLocks noGrp="1"/>
          </p:cNvSpPr>
          <p:nvPr>
            <p:ph type="ftr" sz="quarter" idx="11"/>
          </p:nvPr>
        </p:nvSpPr>
        <p:spPr/>
        <p:txBody>
          <a:bodyPr/>
          <a:lstStyle/>
          <a:p>
            <a:endParaRPr lang="el-CY"/>
          </a:p>
        </p:txBody>
      </p:sp>
      <p:sp>
        <p:nvSpPr>
          <p:cNvPr id="6" name="Θέση αριθμού διαφάνειας 5">
            <a:extLst>
              <a:ext uri="{FF2B5EF4-FFF2-40B4-BE49-F238E27FC236}">
                <a16:creationId xmlns:a16="http://schemas.microsoft.com/office/drawing/2014/main" id="{BE843803-519F-A25A-E7F4-07B7D93E48B7}"/>
              </a:ext>
            </a:extLst>
          </p:cNvPr>
          <p:cNvSpPr>
            <a:spLocks noGrp="1"/>
          </p:cNvSpPr>
          <p:nvPr>
            <p:ph type="sldNum" sz="quarter" idx="12"/>
          </p:nvPr>
        </p:nvSpPr>
        <p:spPr/>
        <p:txBody>
          <a:bodyPr/>
          <a:lstStyle/>
          <a:p>
            <a:fld id="{3E9E8F1A-118F-4B91-8749-F9D6CF493CA1}" type="slidenum">
              <a:rPr lang="el-CY" smtClean="0"/>
              <a:t>‹#›</a:t>
            </a:fld>
            <a:endParaRPr lang="el-CY"/>
          </a:p>
        </p:txBody>
      </p:sp>
    </p:spTree>
    <p:extLst>
      <p:ext uri="{BB962C8B-B14F-4D97-AF65-F5344CB8AC3E}">
        <p14:creationId xmlns:p14="http://schemas.microsoft.com/office/powerpoint/2010/main" val="24501715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1BC519D-4947-55C0-BA5F-F01B938F5830}"/>
              </a:ext>
            </a:extLst>
          </p:cNvPr>
          <p:cNvSpPr>
            <a:spLocks noGrp="1"/>
          </p:cNvSpPr>
          <p:nvPr>
            <p:ph type="title"/>
          </p:nvPr>
        </p:nvSpPr>
        <p:spPr/>
        <p:txBody>
          <a:bodyPr/>
          <a:lstStyle/>
          <a:p>
            <a:r>
              <a:rPr lang="el-GR"/>
              <a:t>Κάντε κλικ για να επεξεργαστείτε τον τίτλο υποδείγματος</a:t>
            </a:r>
            <a:endParaRPr lang="el-CY"/>
          </a:p>
        </p:txBody>
      </p:sp>
      <p:sp>
        <p:nvSpPr>
          <p:cNvPr id="3" name="Θέση περιεχομένου 2">
            <a:extLst>
              <a:ext uri="{FF2B5EF4-FFF2-40B4-BE49-F238E27FC236}">
                <a16:creationId xmlns:a16="http://schemas.microsoft.com/office/drawing/2014/main" id="{858DC6B8-1209-F7C7-1D50-D25CD0FEE7D7}"/>
              </a:ext>
            </a:extLst>
          </p:cNvPr>
          <p:cNvSpPr>
            <a:spLocks noGrp="1"/>
          </p:cNvSpPr>
          <p:nvPr>
            <p:ph idx="1"/>
          </p:nvPr>
        </p:nvSpPr>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l-CY"/>
          </a:p>
        </p:txBody>
      </p:sp>
      <p:sp>
        <p:nvSpPr>
          <p:cNvPr id="4" name="Θέση ημερομηνίας 3">
            <a:extLst>
              <a:ext uri="{FF2B5EF4-FFF2-40B4-BE49-F238E27FC236}">
                <a16:creationId xmlns:a16="http://schemas.microsoft.com/office/drawing/2014/main" id="{EC135178-C2B5-49E5-40B0-2CBC8D52FB61}"/>
              </a:ext>
            </a:extLst>
          </p:cNvPr>
          <p:cNvSpPr>
            <a:spLocks noGrp="1"/>
          </p:cNvSpPr>
          <p:nvPr>
            <p:ph type="dt" sz="half" idx="10"/>
          </p:nvPr>
        </p:nvSpPr>
        <p:spPr/>
        <p:txBody>
          <a:bodyPr/>
          <a:lstStyle/>
          <a:p>
            <a:fld id="{B68022BA-771E-40D7-BAC9-C8625C8F1AAA}" type="datetimeFigureOut">
              <a:rPr lang="el-CY" smtClean="0"/>
              <a:t>10/12/2025</a:t>
            </a:fld>
            <a:endParaRPr lang="el-CY"/>
          </a:p>
        </p:txBody>
      </p:sp>
      <p:sp>
        <p:nvSpPr>
          <p:cNvPr id="5" name="Θέση υποσέλιδου 4">
            <a:extLst>
              <a:ext uri="{FF2B5EF4-FFF2-40B4-BE49-F238E27FC236}">
                <a16:creationId xmlns:a16="http://schemas.microsoft.com/office/drawing/2014/main" id="{8AE94E83-2316-76B0-296B-5A004A2C31D9}"/>
              </a:ext>
            </a:extLst>
          </p:cNvPr>
          <p:cNvSpPr>
            <a:spLocks noGrp="1"/>
          </p:cNvSpPr>
          <p:nvPr>
            <p:ph type="ftr" sz="quarter" idx="11"/>
          </p:nvPr>
        </p:nvSpPr>
        <p:spPr/>
        <p:txBody>
          <a:bodyPr/>
          <a:lstStyle/>
          <a:p>
            <a:endParaRPr lang="el-CY"/>
          </a:p>
        </p:txBody>
      </p:sp>
      <p:sp>
        <p:nvSpPr>
          <p:cNvPr id="6" name="Θέση αριθμού διαφάνειας 5">
            <a:extLst>
              <a:ext uri="{FF2B5EF4-FFF2-40B4-BE49-F238E27FC236}">
                <a16:creationId xmlns:a16="http://schemas.microsoft.com/office/drawing/2014/main" id="{A3EDA925-3712-79C7-38CF-CE76A6E31C7B}"/>
              </a:ext>
            </a:extLst>
          </p:cNvPr>
          <p:cNvSpPr>
            <a:spLocks noGrp="1"/>
          </p:cNvSpPr>
          <p:nvPr>
            <p:ph type="sldNum" sz="quarter" idx="12"/>
          </p:nvPr>
        </p:nvSpPr>
        <p:spPr/>
        <p:txBody>
          <a:bodyPr/>
          <a:lstStyle/>
          <a:p>
            <a:fld id="{3E9E8F1A-118F-4B91-8749-F9D6CF493CA1}" type="slidenum">
              <a:rPr lang="el-CY" smtClean="0"/>
              <a:t>‹#›</a:t>
            </a:fld>
            <a:endParaRPr lang="el-CY"/>
          </a:p>
        </p:txBody>
      </p:sp>
    </p:spTree>
    <p:extLst>
      <p:ext uri="{BB962C8B-B14F-4D97-AF65-F5344CB8AC3E}">
        <p14:creationId xmlns:p14="http://schemas.microsoft.com/office/powerpoint/2010/main" val="406900454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0D41AF5-1ACC-116E-2F55-BF4CB384645A}"/>
              </a:ext>
            </a:extLst>
          </p:cNvPr>
          <p:cNvSpPr>
            <a:spLocks noGrp="1"/>
          </p:cNvSpPr>
          <p:nvPr>
            <p:ph type="title"/>
          </p:nvPr>
        </p:nvSpPr>
        <p:spPr>
          <a:xfrm>
            <a:off x="831850" y="1709738"/>
            <a:ext cx="10515600" cy="2852737"/>
          </a:xfrm>
        </p:spPr>
        <p:txBody>
          <a:bodyPr anchor="b"/>
          <a:lstStyle>
            <a:lvl1pPr>
              <a:defRPr sz="6000"/>
            </a:lvl1pPr>
          </a:lstStyle>
          <a:p>
            <a:r>
              <a:rPr lang="el-GR"/>
              <a:t>Κάντε κλικ για να επεξεργαστείτε τον τίτλο υποδείγματος</a:t>
            </a:r>
            <a:endParaRPr lang="el-CY"/>
          </a:p>
        </p:txBody>
      </p:sp>
      <p:sp>
        <p:nvSpPr>
          <p:cNvPr id="3" name="Θέση κειμένου 2">
            <a:extLst>
              <a:ext uri="{FF2B5EF4-FFF2-40B4-BE49-F238E27FC236}">
                <a16:creationId xmlns:a16="http://schemas.microsoft.com/office/drawing/2014/main" id="{392E728E-1EEB-3BEE-01F7-73A69A525578}"/>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l-GR"/>
              <a:t>Στυλ κειμένου υποδείγματος</a:t>
            </a:r>
          </a:p>
        </p:txBody>
      </p:sp>
      <p:sp>
        <p:nvSpPr>
          <p:cNvPr id="4" name="Θέση ημερομηνίας 3">
            <a:extLst>
              <a:ext uri="{FF2B5EF4-FFF2-40B4-BE49-F238E27FC236}">
                <a16:creationId xmlns:a16="http://schemas.microsoft.com/office/drawing/2014/main" id="{97F7186F-188C-4074-9397-1C0C8A66B9D4}"/>
              </a:ext>
            </a:extLst>
          </p:cNvPr>
          <p:cNvSpPr>
            <a:spLocks noGrp="1"/>
          </p:cNvSpPr>
          <p:nvPr>
            <p:ph type="dt" sz="half" idx="10"/>
          </p:nvPr>
        </p:nvSpPr>
        <p:spPr/>
        <p:txBody>
          <a:bodyPr/>
          <a:lstStyle/>
          <a:p>
            <a:fld id="{B68022BA-771E-40D7-BAC9-C8625C8F1AAA}" type="datetimeFigureOut">
              <a:rPr lang="el-CY" smtClean="0"/>
              <a:t>10/12/2025</a:t>
            </a:fld>
            <a:endParaRPr lang="el-CY"/>
          </a:p>
        </p:txBody>
      </p:sp>
      <p:sp>
        <p:nvSpPr>
          <p:cNvPr id="5" name="Θέση υποσέλιδου 4">
            <a:extLst>
              <a:ext uri="{FF2B5EF4-FFF2-40B4-BE49-F238E27FC236}">
                <a16:creationId xmlns:a16="http://schemas.microsoft.com/office/drawing/2014/main" id="{CEAAAAF9-5BCB-39FE-5B39-27B69FC642ED}"/>
              </a:ext>
            </a:extLst>
          </p:cNvPr>
          <p:cNvSpPr>
            <a:spLocks noGrp="1"/>
          </p:cNvSpPr>
          <p:nvPr>
            <p:ph type="ftr" sz="quarter" idx="11"/>
          </p:nvPr>
        </p:nvSpPr>
        <p:spPr/>
        <p:txBody>
          <a:bodyPr/>
          <a:lstStyle/>
          <a:p>
            <a:endParaRPr lang="el-CY"/>
          </a:p>
        </p:txBody>
      </p:sp>
      <p:sp>
        <p:nvSpPr>
          <p:cNvPr id="6" name="Θέση αριθμού διαφάνειας 5">
            <a:extLst>
              <a:ext uri="{FF2B5EF4-FFF2-40B4-BE49-F238E27FC236}">
                <a16:creationId xmlns:a16="http://schemas.microsoft.com/office/drawing/2014/main" id="{61F5AF9F-E0C2-87C0-8B89-685CCE5CD1CE}"/>
              </a:ext>
            </a:extLst>
          </p:cNvPr>
          <p:cNvSpPr>
            <a:spLocks noGrp="1"/>
          </p:cNvSpPr>
          <p:nvPr>
            <p:ph type="sldNum" sz="quarter" idx="12"/>
          </p:nvPr>
        </p:nvSpPr>
        <p:spPr/>
        <p:txBody>
          <a:bodyPr/>
          <a:lstStyle/>
          <a:p>
            <a:fld id="{3E9E8F1A-118F-4B91-8749-F9D6CF493CA1}" type="slidenum">
              <a:rPr lang="el-CY" smtClean="0"/>
              <a:t>‹#›</a:t>
            </a:fld>
            <a:endParaRPr lang="el-CY"/>
          </a:p>
        </p:txBody>
      </p:sp>
    </p:spTree>
    <p:extLst>
      <p:ext uri="{BB962C8B-B14F-4D97-AF65-F5344CB8AC3E}">
        <p14:creationId xmlns:p14="http://schemas.microsoft.com/office/powerpoint/2010/main" val="169651431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37A0920-F5BA-633D-AB33-167AAC0BDADF}"/>
              </a:ext>
            </a:extLst>
          </p:cNvPr>
          <p:cNvSpPr>
            <a:spLocks noGrp="1"/>
          </p:cNvSpPr>
          <p:nvPr>
            <p:ph type="title"/>
          </p:nvPr>
        </p:nvSpPr>
        <p:spPr/>
        <p:txBody>
          <a:bodyPr/>
          <a:lstStyle/>
          <a:p>
            <a:r>
              <a:rPr lang="el-GR"/>
              <a:t>Κάντε κλικ για να επεξεργαστείτε τον τίτλο υποδείγματος</a:t>
            </a:r>
            <a:endParaRPr lang="el-CY"/>
          </a:p>
        </p:txBody>
      </p:sp>
      <p:sp>
        <p:nvSpPr>
          <p:cNvPr id="3" name="Θέση περιεχομένου 2">
            <a:extLst>
              <a:ext uri="{FF2B5EF4-FFF2-40B4-BE49-F238E27FC236}">
                <a16:creationId xmlns:a16="http://schemas.microsoft.com/office/drawing/2014/main" id="{717D3607-E69C-3F88-1431-0BB4B00C1564}"/>
              </a:ext>
            </a:extLst>
          </p:cNvPr>
          <p:cNvSpPr>
            <a:spLocks noGrp="1"/>
          </p:cNvSpPr>
          <p:nvPr>
            <p:ph sz="half" idx="1"/>
          </p:nvPr>
        </p:nvSpPr>
        <p:spPr>
          <a:xfrm>
            <a:off x="838200" y="1825625"/>
            <a:ext cx="5181600" cy="435133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l-CY"/>
          </a:p>
        </p:txBody>
      </p:sp>
      <p:sp>
        <p:nvSpPr>
          <p:cNvPr id="4" name="Θέση περιεχομένου 3">
            <a:extLst>
              <a:ext uri="{FF2B5EF4-FFF2-40B4-BE49-F238E27FC236}">
                <a16:creationId xmlns:a16="http://schemas.microsoft.com/office/drawing/2014/main" id="{1FB1B840-388F-D4A0-9326-9AECB892664E}"/>
              </a:ext>
            </a:extLst>
          </p:cNvPr>
          <p:cNvSpPr>
            <a:spLocks noGrp="1"/>
          </p:cNvSpPr>
          <p:nvPr>
            <p:ph sz="half" idx="2"/>
          </p:nvPr>
        </p:nvSpPr>
        <p:spPr>
          <a:xfrm>
            <a:off x="6172200" y="1825625"/>
            <a:ext cx="5181600" cy="435133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l-CY"/>
          </a:p>
        </p:txBody>
      </p:sp>
      <p:sp>
        <p:nvSpPr>
          <p:cNvPr id="5" name="Θέση ημερομηνίας 4">
            <a:extLst>
              <a:ext uri="{FF2B5EF4-FFF2-40B4-BE49-F238E27FC236}">
                <a16:creationId xmlns:a16="http://schemas.microsoft.com/office/drawing/2014/main" id="{6E45D586-8780-CE9E-8069-744897088875}"/>
              </a:ext>
            </a:extLst>
          </p:cNvPr>
          <p:cNvSpPr>
            <a:spLocks noGrp="1"/>
          </p:cNvSpPr>
          <p:nvPr>
            <p:ph type="dt" sz="half" idx="10"/>
          </p:nvPr>
        </p:nvSpPr>
        <p:spPr/>
        <p:txBody>
          <a:bodyPr/>
          <a:lstStyle/>
          <a:p>
            <a:fld id="{B68022BA-771E-40D7-BAC9-C8625C8F1AAA}" type="datetimeFigureOut">
              <a:rPr lang="el-CY" smtClean="0"/>
              <a:t>10/12/2025</a:t>
            </a:fld>
            <a:endParaRPr lang="el-CY"/>
          </a:p>
        </p:txBody>
      </p:sp>
      <p:sp>
        <p:nvSpPr>
          <p:cNvPr id="6" name="Θέση υποσέλιδου 5">
            <a:extLst>
              <a:ext uri="{FF2B5EF4-FFF2-40B4-BE49-F238E27FC236}">
                <a16:creationId xmlns:a16="http://schemas.microsoft.com/office/drawing/2014/main" id="{8DBB60BB-1EE3-D91E-727D-B0B7D581020E}"/>
              </a:ext>
            </a:extLst>
          </p:cNvPr>
          <p:cNvSpPr>
            <a:spLocks noGrp="1"/>
          </p:cNvSpPr>
          <p:nvPr>
            <p:ph type="ftr" sz="quarter" idx="11"/>
          </p:nvPr>
        </p:nvSpPr>
        <p:spPr/>
        <p:txBody>
          <a:bodyPr/>
          <a:lstStyle/>
          <a:p>
            <a:endParaRPr lang="el-CY"/>
          </a:p>
        </p:txBody>
      </p:sp>
      <p:sp>
        <p:nvSpPr>
          <p:cNvPr id="7" name="Θέση αριθμού διαφάνειας 6">
            <a:extLst>
              <a:ext uri="{FF2B5EF4-FFF2-40B4-BE49-F238E27FC236}">
                <a16:creationId xmlns:a16="http://schemas.microsoft.com/office/drawing/2014/main" id="{FAE82908-6D5F-0EAB-0E13-763E36D8A2DF}"/>
              </a:ext>
            </a:extLst>
          </p:cNvPr>
          <p:cNvSpPr>
            <a:spLocks noGrp="1"/>
          </p:cNvSpPr>
          <p:nvPr>
            <p:ph type="sldNum" sz="quarter" idx="12"/>
          </p:nvPr>
        </p:nvSpPr>
        <p:spPr/>
        <p:txBody>
          <a:bodyPr/>
          <a:lstStyle/>
          <a:p>
            <a:fld id="{3E9E8F1A-118F-4B91-8749-F9D6CF493CA1}" type="slidenum">
              <a:rPr lang="el-CY" smtClean="0"/>
              <a:t>‹#›</a:t>
            </a:fld>
            <a:endParaRPr lang="el-CY"/>
          </a:p>
        </p:txBody>
      </p:sp>
    </p:spTree>
    <p:extLst>
      <p:ext uri="{BB962C8B-B14F-4D97-AF65-F5344CB8AC3E}">
        <p14:creationId xmlns:p14="http://schemas.microsoft.com/office/powerpoint/2010/main" val="39818913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218BB40-9E3D-8281-BA09-1688955D6D57}"/>
              </a:ext>
            </a:extLst>
          </p:cNvPr>
          <p:cNvSpPr>
            <a:spLocks noGrp="1"/>
          </p:cNvSpPr>
          <p:nvPr>
            <p:ph type="title"/>
          </p:nvPr>
        </p:nvSpPr>
        <p:spPr>
          <a:xfrm>
            <a:off x="839788" y="365125"/>
            <a:ext cx="10515600" cy="1325563"/>
          </a:xfrm>
        </p:spPr>
        <p:txBody>
          <a:bodyPr/>
          <a:lstStyle/>
          <a:p>
            <a:r>
              <a:rPr lang="el-GR"/>
              <a:t>Κάντε κλικ για να επεξεργαστείτε τον τίτλο υποδείγματος</a:t>
            </a:r>
            <a:endParaRPr lang="el-CY"/>
          </a:p>
        </p:txBody>
      </p:sp>
      <p:sp>
        <p:nvSpPr>
          <p:cNvPr id="3" name="Θέση κειμένου 2">
            <a:extLst>
              <a:ext uri="{FF2B5EF4-FFF2-40B4-BE49-F238E27FC236}">
                <a16:creationId xmlns:a16="http://schemas.microsoft.com/office/drawing/2014/main" id="{BF51842F-7AAE-2E2F-6668-84FBD1BBB9E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4" name="Θέση περιεχομένου 3">
            <a:extLst>
              <a:ext uri="{FF2B5EF4-FFF2-40B4-BE49-F238E27FC236}">
                <a16:creationId xmlns:a16="http://schemas.microsoft.com/office/drawing/2014/main" id="{4C89B310-B6CD-915B-CFC3-D8CFCAD10B68}"/>
              </a:ext>
            </a:extLst>
          </p:cNvPr>
          <p:cNvSpPr>
            <a:spLocks noGrp="1"/>
          </p:cNvSpPr>
          <p:nvPr>
            <p:ph sz="half" idx="2"/>
          </p:nvPr>
        </p:nvSpPr>
        <p:spPr>
          <a:xfrm>
            <a:off x="839788" y="2505075"/>
            <a:ext cx="5157787" cy="368458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l-CY"/>
          </a:p>
        </p:txBody>
      </p:sp>
      <p:sp>
        <p:nvSpPr>
          <p:cNvPr id="5" name="Θέση κειμένου 4">
            <a:extLst>
              <a:ext uri="{FF2B5EF4-FFF2-40B4-BE49-F238E27FC236}">
                <a16:creationId xmlns:a16="http://schemas.microsoft.com/office/drawing/2014/main" id="{A266F283-EAE5-5DF7-5174-7FF4AB6E3C0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6" name="Θέση περιεχομένου 5">
            <a:extLst>
              <a:ext uri="{FF2B5EF4-FFF2-40B4-BE49-F238E27FC236}">
                <a16:creationId xmlns:a16="http://schemas.microsoft.com/office/drawing/2014/main" id="{4AF6F851-05D9-4D8A-6A9B-3F4FE9F288BD}"/>
              </a:ext>
            </a:extLst>
          </p:cNvPr>
          <p:cNvSpPr>
            <a:spLocks noGrp="1"/>
          </p:cNvSpPr>
          <p:nvPr>
            <p:ph sz="quarter" idx="4"/>
          </p:nvPr>
        </p:nvSpPr>
        <p:spPr>
          <a:xfrm>
            <a:off x="6172200" y="2505075"/>
            <a:ext cx="5183188" cy="368458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l-CY"/>
          </a:p>
        </p:txBody>
      </p:sp>
      <p:sp>
        <p:nvSpPr>
          <p:cNvPr id="7" name="Θέση ημερομηνίας 6">
            <a:extLst>
              <a:ext uri="{FF2B5EF4-FFF2-40B4-BE49-F238E27FC236}">
                <a16:creationId xmlns:a16="http://schemas.microsoft.com/office/drawing/2014/main" id="{8766CDF0-8F98-3A86-F7E6-AC0D72B3BAA9}"/>
              </a:ext>
            </a:extLst>
          </p:cNvPr>
          <p:cNvSpPr>
            <a:spLocks noGrp="1"/>
          </p:cNvSpPr>
          <p:nvPr>
            <p:ph type="dt" sz="half" idx="10"/>
          </p:nvPr>
        </p:nvSpPr>
        <p:spPr/>
        <p:txBody>
          <a:bodyPr/>
          <a:lstStyle/>
          <a:p>
            <a:fld id="{B68022BA-771E-40D7-BAC9-C8625C8F1AAA}" type="datetimeFigureOut">
              <a:rPr lang="el-CY" smtClean="0"/>
              <a:t>10/12/2025</a:t>
            </a:fld>
            <a:endParaRPr lang="el-CY"/>
          </a:p>
        </p:txBody>
      </p:sp>
      <p:sp>
        <p:nvSpPr>
          <p:cNvPr id="8" name="Θέση υποσέλιδου 7">
            <a:extLst>
              <a:ext uri="{FF2B5EF4-FFF2-40B4-BE49-F238E27FC236}">
                <a16:creationId xmlns:a16="http://schemas.microsoft.com/office/drawing/2014/main" id="{3A8FFFEA-FE79-30FE-B47D-B82858A5AFA2}"/>
              </a:ext>
            </a:extLst>
          </p:cNvPr>
          <p:cNvSpPr>
            <a:spLocks noGrp="1"/>
          </p:cNvSpPr>
          <p:nvPr>
            <p:ph type="ftr" sz="quarter" idx="11"/>
          </p:nvPr>
        </p:nvSpPr>
        <p:spPr/>
        <p:txBody>
          <a:bodyPr/>
          <a:lstStyle/>
          <a:p>
            <a:endParaRPr lang="el-CY"/>
          </a:p>
        </p:txBody>
      </p:sp>
      <p:sp>
        <p:nvSpPr>
          <p:cNvPr id="9" name="Θέση αριθμού διαφάνειας 8">
            <a:extLst>
              <a:ext uri="{FF2B5EF4-FFF2-40B4-BE49-F238E27FC236}">
                <a16:creationId xmlns:a16="http://schemas.microsoft.com/office/drawing/2014/main" id="{C4682313-D9EE-8F46-766C-19F0F52936DC}"/>
              </a:ext>
            </a:extLst>
          </p:cNvPr>
          <p:cNvSpPr>
            <a:spLocks noGrp="1"/>
          </p:cNvSpPr>
          <p:nvPr>
            <p:ph type="sldNum" sz="quarter" idx="12"/>
          </p:nvPr>
        </p:nvSpPr>
        <p:spPr/>
        <p:txBody>
          <a:bodyPr/>
          <a:lstStyle/>
          <a:p>
            <a:fld id="{3E9E8F1A-118F-4B91-8749-F9D6CF493CA1}" type="slidenum">
              <a:rPr lang="el-CY" smtClean="0"/>
              <a:t>‹#›</a:t>
            </a:fld>
            <a:endParaRPr lang="el-CY"/>
          </a:p>
        </p:txBody>
      </p:sp>
    </p:spTree>
    <p:extLst>
      <p:ext uri="{BB962C8B-B14F-4D97-AF65-F5344CB8AC3E}">
        <p14:creationId xmlns:p14="http://schemas.microsoft.com/office/powerpoint/2010/main" val="5213041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1D350C4-F008-527D-2C80-5768CF079B13}"/>
              </a:ext>
            </a:extLst>
          </p:cNvPr>
          <p:cNvSpPr>
            <a:spLocks noGrp="1"/>
          </p:cNvSpPr>
          <p:nvPr>
            <p:ph type="title"/>
          </p:nvPr>
        </p:nvSpPr>
        <p:spPr/>
        <p:txBody>
          <a:bodyPr/>
          <a:lstStyle/>
          <a:p>
            <a:r>
              <a:rPr lang="el-GR"/>
              <a:t>Κάντε κλικ για να επεξεργαστείτε τον τίτλο υποδείγματος</a:t>
            </a:r>
            <a:endParaRPr lang="el-CY"/>
          </a:p>
        </p:txBody>
      </p:sp>
      <p:sp>
        <p:nvSpPr>
          <p:cNvPr id="3" name="Θέση ημερομηνίας 2">
            <a:extLst>
              <a:ext uri="{FF2B5EF4-FFF2-40B4-BE49-F238E27FC236}">
                <a16:creationId xmlns:a16="http://schemas.microsoft.com/office/drawing/2014/main" id="{A9CBF456-AECB-3DBB-1463-5F521E7DB74F}"/>
              </a:ext>
            </a:extLst>
          </p:cNvPr>
          <p:cNvSpPr>
            <a:spLocks noGrp="1"/>
          </p:cNvSpPr>
          <p:nvPr>
            <p:ph type="dt" sz="half" idx="10"/>
          </p:nvPr>
        </p:nvSpPr>
        <p:spPr/>
        <p:txBody>
          <a:bodyPr/>
          <a:lstStyle/>
          <a:p>
            <a:fld id="{B68022BA-771E-40D7-BAC9-C8625C8F1AAA}" type="datetimeFigureOut">
              <a:rPr lang="el-CY" smtClean="0"/>
              <a:t>10/12/2025</a:t>
            </a:fld>
            <a:endParaRPr lang="el-CY"/>
          </a:p>
        </p:txBody>
      </p:sp>
      <p:sp>
        <p:nvSpPr>
          <p:cNvPr id="4" name="Θέση υποσέλιδου 3">
            <a:extLst>
              <a:ext uri="{FF2B5EF4-FFF2-40B4-BE49-F238E27FC236}">
                <a16:creationId xmlns:a16="http://schemas.microsoft.com/office/drawing/2014/main" id="{E24F7347-A178-67FB-E623-9EA6B4698432}"/>
              </a:ext>
            </a:extLst>
          </p:cNvPr>
          <p:cNvSpPr>
            <a:spLocks noGrp="1"/>
          </p:cNvSpPr>
          <p:nvPr>
            <p:ph type="ftr" sz="quarter" idx="11"/>
          </p:nvPr>
        </p:nvSpPr>
        <p:spPr/>
        <p:txBody>
          <a:bodyPr/>
          <a:lstStyle/>
          <a:p>
            <a:endParaRPr lang="el-CY"/>
          </a:p>
        </p:txBody>
      </p:sp>
      <p:sp>
        <p:nvSpPr>
          <p:cNvPr id="5" name="Θέση αριθμού διαφάνειας 4">
            <a:extLst>
              <a:ext uri="{FF2B5EF4-FFF2-40B4-BE49-F238E27FC236}">
                <a16:creationId xmlns:a16="http://schemas.microsoft.com/office/drawing/2014/main" id="{76070CD3-BD55-704B-429A-D9017D7DC932}"/>
              </a:ext>
            </a:extLst>
          </p:cNvPr>
          <p:cNvSpPr>
            <a:spLocks noGrp="1"/>
          </p:cNvSpPr>
          <p:nvPr>
            <p:ph type="sldNum" sz="quarter" idx="12"/>
          </p:nvPr>
        </p:nvSpPr>
        <p:spPr/>
        <p:txBody>
          <a:bodyPr/>
          <a:lstStyle/>
          <a:p>
            <a:fld id="{3E9E8F1A-118F-4B91-8749-F9D6CF493CA1}" type="slidenum">
              <a:rPr lang="el-CY" smtClean="0"/>
              <a:t>‹#›</a:t>
            </a:fld>
            <a:endParaRPr lang="el-CY"/>
          </a:p>
        </p:txBody>
      </p:sp>
    </p:spTree>
    <p:extLst>
      <p:ext uri="{BB962C8B-B14F-4D97-AF65-F5344CB8AC3E}">
        <p14:creationId xmlns:p14="http://schemas.microsoft.com/office/powerpoint/2010/main" val="286624704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2" name="Θέση ημερομηνίας 1">
            <a:extLst>
              <a:ext uri="{FF2B5EF4-FFF2-40B4-BE49-F238E27FC236}">
                <a16:creationId xmlns:a16="http://schemas.microsoft.com/office/drawing/2014/main" id="{520721D0-E7E1-6652-66AF-3DBA83944877}"/>
              </a:ext>
            </a:extLst>
          </p:cNvPr>
          <p:cNvSpPr>
            <a:spLocks noGrp="1"/>
          </p:cNvSpPr>
          <p:nvPr>
            <p:ph type="dt" sz="half" idx="10"/>
          </p:nvPr>
        </p:nvSpPr>
        <p:spPr/>
        <p:txBody>
          <a:bodyPr/>
          <a:lstStyle/>
          <a:p>
            <a:fld id="{B68022BA-771E-40D7-BAC9-C8625C8F1AAA}" type="datetimeFigureOut">
              <a:rPr lang="el-CY" smtClean="0"/>
              <a:t>10/12/2025</a:t>
            </a:fld>
            <a:endParaRPr lang="el-CY"/>
          </a:p>
        </p:txBody>
      </p:sp>
      <p:sp>
        <p:nvSpPr>
          <p:cNvPr id="3" name="Θέση υποσέλιδου 2">
            <a:extLst>
              <a:ext uri="{FF2B5EF4-FFF2-40B4-BE49-F238E27FC236}">
                <a16:creationId xmlns:a16="http://schemas.microsoft.com/office/drawing/2014/main" id="{3E41714E-B3D7-1CF6-D4BB-9992BADB7B3E}"/>
              </a:ext>
            </a:extLst>
          </p:cNvPr>
          <p:cNvSpPr>
            <a:spLocks noGrp="1"/>
          </p:cNvSpPr>
          <p:nvPr>
            <p:ph type="ftr" sz="quarter" idx="11"/>
          </p:nvPr>
        </p:nvSpPr>
        <p:spPr/>
        <p:txBody>
          <a:bodyPr/>
          <a:lstStyle/>
          <a:p>
            <a:endParaRPr lang="el-CY"/>
          </a:p>
        </p:txBody>
      </p:sp>
      <p:sp>
        <p:nvSpPr>
          <p:cNvPr id="4" name="Θέση αριθμού διαφάνειας 3">
            <a:extLst>
              <a:ext uri="{FF2B5EF4-FFF2-40B4-BE49-F238E27FC236}">
                <a16:creationId xmlns:a16="http://schemas.microsoft.com/office/drawing/2014/main" id="{943E623E-E04D-0E4A-37D6-584F77C00C33}"/>
              </a:ext>
            </a:extLst>
          </p:cNvPr>
          <p:cNvSpPr>
            <a:spLocks noGrp="1"/>
          </p:cNvSpPr>
          <p:nvPr>
            <p:ph type="sldNum" sz="quarter" idx="12"/>
          </p:nvPr>
        </p:nvSpPr>
        <p:spPr/>
        <p:txBody>
          <a:bodyPr/>
          <a:lstStyle/>
          <a:p>
            <a:fld id="{3E9E8F1A-118F-4B91-8749-F9D6CF493CA1}" type="slidenum">
              <a:rPr lang="el-CY" smtClean="0"/>
              <a:t>‹#›</a:t>
            </a:fld>
            <a:endParaRPr lang="el-CY"/>
          </a:p>
        </p:txBody>
      </p:sp>
    </p:spTree>
    <p:extLst>
      <p:ext uri="{BB962C8B-B14F-4D97-AF65-F5344CB8AC3E}">
        <p14:creationId xmlns:p14="http://schemas.microsoft.com/office/powerpoint/2010/main" val="5362960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1EA2D9E-A732-D6BC-9FFB-3A00E1DD3127}"/>
              </a:ext>
            </a:extLst>
          </p:cNvPr>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endParaRPr lang="el-CY"/>
          </a:p>
        </p:txBody>
      </p:sp>
      <p:sp>
        <p:nvSpPr>
          <p:cNvPr id="3" name="Θέση περιεχομένου 2">
            <a:extLst>
              <a:ext uri="{FF2B5EF4-FFF2-40B4-BE49-F238E27FC236}">
                <a16:creationId xmlns:a16="http://schemas.microsoft.com/office/drawing/2014/main" id="{754BEB4C-07DA-B012-E2B4-B966C2843B8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l-CY"/>
          </a:p>
        </p:txBody>
      </p:sp>
      <p:sp>
        <p:nvSpPr>
          <p:cNvPr id="4" name="Θέση κειμένου 3">
            <a:extLst>
              <a:ext uri="{FF2B5EF4-FFF2-40B4-BE49-F238E27FC236}">
                <a16:creationId xmlns:a16="http://schemas.microsoft.com/office/drawing/2014/main" id="{BA97385C-2C1D-CEF2-4E71-80274226EFC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Θέση ημερομηνίας 4">
            <a:extLst>
              <a:ext uri="{FF2B5EF4-FFF2-40B4-BE49-F238E27FC236}">
                <a16:creationId xmlns:a16="http://schemas.microsoft.com/office/drawing/2014/main" id="{ADD82953-4861-94EE-43F4-C5082650DF6F}"/>
              </a:ext>
            </a:extLst>
          </p:cNvPr>
          <p:cNvSpPr>
            <a:spLocks noGrp="1"/>
          </p:cNvSpPr>
          <p:nvPr>
            <p:ph type="dt" sz="half" idx="10"/>
          </p:nvPr>
        </p:nvSpPr>
        <p:spPr/>
        <p:txBody>
          <a:bodyPr/>
          <a:lstStyle/>
          <a:p>
            <a:fld id="{B68022BA-771E-40D7-BAC9-C8625C8F1AAA}" type="datetimeFigureOut">
              <a:rPr lang="el-CY" smtClean="0"/>
              <a:t>10/12/2025</a:t>
            </a:fld>
            <a:endParaRPr lang="el-CY"/>
          </a:p>
        </p:txBody>
      </p:sp>
      <p:sp>
        <p:nvSpPr>
          <p:cNvPr id="6" name="Θέση υποσέλιδου 5">
            <a:extLst>
              <a:ext uri="{FF2B5EF4-FFF2-40B4-BE49-F238E27FC236}">
                <a16:creationId xmlns:a16="http://schemas.microsoft.com/office/drawing/2014/main" id="{7780F38A-43D2-CE3D-713C-5480A6DB317A}"/>
              </a:ext>
            </a:extLst>
          </p:cNvPr>
          <p:cNvSpPr>
            <a:spLocks noGrp="1"/>
          </p:cNvSpPr>
          <p:nvPr>
            <p:ph type="ftr" sz="quarter" idx="11"/>
          </p:nvPr>
        </p:nvSpPr>
        <p:spPr/>
        <p:txBody>
          <a:bodyPr/>
          <a:lstStyle/>
          <a:p>
            <a:endParaRPr lang="el-CY"/>
          </a:p>
        </p:txBody>
      </p:sp>
      <p:sp>
        <p:nvSpPr>
          <p:cNvPr id="7" name="Θέση αριθμού διαφάνειας 6">
            <a:extLst>
              <a:ext uri="{FF2B5EF4-FFF2-40B4-BE49-F238E27FC236}">
                <a16:creationId xmlns:a16="http://schemas.microsoft.com/office/drawing/2014/main" id="{3CA2E7BD-75A9-2E7F-B566-EF8AC1186807}"/>
              </a:ext>
            </a:extLst>
          </p:cNvPr>
          <p:cNvSpPr>
            <a:spLocks noGrp="1"/>
          </p:cNvSpPr>
          <p:nvPr>
            <p:ph type="sldNum" sz="quarter" idx="12"/>
          </p:nvPr>
        </p:nvSpPr>
        <p:spPr/>
        <p:txBody>
          <a:bodyPr/>
          <a:lstStyle/>
          <a:p>
            <a:fld id="{3E9E8F1A-118F-4B91-8749-F9D6CF493CA1}" type="slidenum">
              <a:rPr lang="el-CY" smtClean="0"/>
              <a:t>‹#›</a:t>
            </a:fld>
            <a:endParaRPr lang="el-CY"/>
          </a:p>
        </p:txBody>
      </p:sp>
    </p:spTree>
    <p:extLst>
      <p:ext uri="{BB962C8B-B14F-4D97-AF65-F5344CB8AC3E}">
        <p14:creationId xmlns:p14="http://schemas.microsoft.com/office/powerpoint/2010/main" val="193411692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F287343-9E73-0D42-E0B1-BBF3FD62CC43}"/>
              </a:ext>
            </a:extLst>
          </p:cNvPr>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endParaRPr lang="el-CY"/>
          </a:p>
        </p:txBody>
      </p:sp>
      <p:sp>
        <p:nvSpPr>
          <p:cNvPr id="3" name="Θέση εικόνας 2">
            <a:extLst>
              <a:ext uri="{FF2B5EF4-FFF2-40B4-BE49-F238E27FC236}">
                <a16:creationId xmlns:a16="http://schemas.microsoft.com/office/drawing/2014/main" id="{4527676A-6B78-D8C5-7160-DB036FEC25A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CY"/>
          </a:p>
        </p:txBody>
      </p:sp>
      <p:sp>
        <p:nvSpPr>
          <p:cNvPr id="4" name="Θέση κειμένου 3">
            <a:extLst>
              <a:ext uri="{FF2B5EF4-FFF2-40B4-BE49-F238E27FC236}">
                <a16:creationId xmlns:a16="http://schemas.microsoft.com/office/drawing/2014/main" id="{1D1B9272-0324-9F54-EDF5-B3484CEFA3A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Θέση ημερομηνίας 4">
            <a:extLst>
              <a:ext uri="{FF2B5EF4-FFF2-40B4-BE49-F238E27FC236}">
                <a16:creationId xmlns:a16="http://schemas.microsoft.com/office/drawing/2014/main" id="{2D816E7D-7BF1-BF15-AF37-DFE0C2C427BE}"/>
              </a:ext>
            </a:extLst>
          </p:cNvPr>
          <p:cNvSpPr>
            <a:spLocks noGrp="1"/>
          </p:cNvSpPr>
          <p:nvPr>
            <p:ph type="dt" sz="half" idx="10"/>
          </p:nvPr>
        </p:nvSpPr>
        <p:spPr/>
        <p:txBody>
          <a:bodyPr/>
          <a:lstStyle/>
          <a:p>
            <a:fld id="{B68022BA-771E-40D7-BAC9-C8625C8F1AAA}" type="datetimeFigureOut">
              <a:rPr lang="el-CY" smtClean="0"/>
              <a:t>10/12/2025</a:t>
            </a:fld>
            <a:endParaRPr lang="el-CY"/>
          </a:p>
        </p:txBody>
      </p:sp>
      <p:sp>
        <p:nvSpPr>
          <p:cNvPr id="6" name="Θέση υποσέλιδου 5">
            <a:extLst>
              <a:ext uri="{FF2B5EF4-FFF2-40B4-BE49-F238E27FC236}">
                <a16:creationId xmlns:a16="http://schemas.microsoft.com/office/drawing/2014/main" id="{6EDF4324-AEA3-789E-12CA-9651E4273A01}"/>
              </a:ext>
            </a:extLst>
          </p:cNvPr>
          <p:cNvSpPr>
            <a:spLocks noGrp="1"/>
          </p:cNvSpPr>
          <p:nvPr>
            <p:ph type="ftr" sz="quarter" idx="11"/>
          </p:nvPr>
        </p:nvSpPr>
        <p:spPr/>
        <p:txBody>
          <a:bodyPr/>
          <a:lstStyle/>
          <a:p>
            <a:endParaRPr lang="el-CY"/>
          </a:p>
        </p:txBody>
      </p:sp>
      <p:sp>
        <p:nvSpPr>
          <p:cNvPr id="7" name="Θέση αριθμού διαφάνειας 6">
            <a:extLst>
              <a:ext uri="{FF2B5EF4-FFF2-40B4-BE49-F238E27FC236}">
                <a16:creationId xmlns:a16="http://schemas.microsoft.com/office/drawing/2014/main" id="{F83922D5-1429-C556-E913-8767D2A6141C}"/>
              </a:ext>
            </a:extLst>
          </p:cNvPr>
          <p:cNvSpPr>
            <a:spLocks noGrp="1"/>
          </p:cNvSpPr>
          <p:nvPr>
            <p:ph type="sldNum" sz="quarter" idx="12"/>
          </p:nvPr>
        </p:nvSpPr>
        <p:spPr/>
        <p:txBody>
          <a:bodyPr/>
          <a:lstStyle/>
          <a:p>
            <a:fld id="{3E9E8F1A-118F-4B91-8749-F9D6CF493CA1}" type="slidenum">
              <a:rPr lang="el-CY" smtClean="0"/>
              <a:t>‹#›</a:t>
            </a:fld>
            <a:endParaRPr lang="el-CY"/>
          </a:p>
        </p:txBody>
      </p:sp>
    </p:spTree>
    <p:extLst>
      <p:ext uri="{BB962C8B-B14F-4D97-AF65-F5344CB8AC3E}">
        <p14:creationId xmlns:p14="http://schemas.microsoft.com/office/powerpoint/2010/main" val="164180685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a:extLst>
              <a:ext uri="{FF2B5EF4-FFF2-40B4-BE49-F238E27FC236}">
                <a16:creationId xmlns:a16="http://schemas.microsoft.com/office/drawing/2014/main" id="{EF90226F-E314-263B-9EAD-2731BFD5B63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l-GR"/>
              <a:t>Κάντε κλικ για να επεξεργαστείτε τον τίτλο υποδείγματος</a:t>
            </a:r>
            <a:endParaRPr lang="el-CY"/>
          </a:p>
        </p:txBody>
      </p:sp>
      <p:sp>
        <p:nvSpPr>
          <p:cNvPr id="3" name="Θέση κειμένου 2">
            <a:extLst>
              <a:ext uri="{FF2B5EF4-FFF2-40B4-BE49-F238E27FC236}">
                <a16:creationId xmlns:a16="http://schemas.microsoft.com/office/drawing/2014/main" id="{6442826F-1222-25B5-17D7-F3EF1004EF1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l-CY"/>
          </a:p>
        </p:txBody>
      </p:sp>
      <p:sp>
        <p:nvSpPr>
          <p:cNvPr id="4" name="Θέση ημερομηνίας 3">
            <a:extLst>
              <a:ext uri="{FF2B5EF4-FFF2-40B4-BE49-F238E27FC236}">
                <a16:creationId xmlns:a16="http://schemas.microsoft.com/office/drawing/2014/main" id="{24491C56-B697-F03E-AAC1-E1102F6C1FB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B68022BA-771E-40D7-BAC9-C8625C8F1AAA}" type="datetimeFigureOut">
              <a:rPr lang="el-CY" smtClean="0"/>
              <a:t>10/12/2025</a:t>
            </a:fld>
            <a:endParaRPr lang="el-CY"/>
          </a:p>
        </p:txBody>
      </p:sp>
      <p:sp>
        <p:nvSpPr>
          <p:cNvPr id="5" name="Θέση υποσέλιδου 4">
            <a:extLst>
              <a:ext uri="{FF2B5EF4-FFF2-40B4-BE49-F238E27FC236}">
                <a16:creationId xmlns:a16="http://schemas.microsoft.com/office/drawing/2014/main" id="{F2B9037A-5631-C5EB-164F-60A680B30D9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l-CY"/>
          </a:p>
        </p:txBody>
      </p:sp>
      <p:sp>
        <p:nvSpPr>
          <p:cNvPr id="6" name="Θέση αριθμού διαφάνειας 5">
            <a:extLst>
              <a:ext uri="{FF2B5EF4-FFF2-40B4-BE49-F238E27FC236}">
                <a16:creationId xmlns:a16="http://schemas.microsoft.com/office/drawing/2014/main" id="{C9A73B3D-AE25-6745-BFD8-2D092013DC8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3E9E8F1A-118F-4B91-8749-F9D6CF493CA1}" type="slidenum">
              <a:rPr lang="el-CY" smtClean="0"/>
              <a:t>‹#›</a:t>
            </a:fld>
            <a:endParaRPr lang="el-CY"/>
          </a:p>
        </p:txBody>
      </p:sp>
    </p:spTree>
    <p:extLst>
      <p:ext uri="{BB962C8B-B14F-4D97-AF65-F5344CB8AC3E}">
        <p14:creationId xmlns:p14="http://schemas.microsoft.com/office/powerpoint/2010/main" val="120997398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l-CY"/>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jpe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8" Type="http://schemas.openxmlformats.org/officeDocument/2006/relationships/image" Target="../media/image8.jpeg"/><Relationship Id="rId3" Type="http://schemas.openxmlformats.org/officeDocument/2006/relationships/image" Target="../media/image3.jpeg"/><Relationship Id="rId7" Type="http://schemas.openxmlformats.org/officeDocument/2006/relationships/image" Target="../media/image7.jpeg"/><Relationship Id="rId2" Type="http://schemas.openxmlformats.org/officeDocument/2006/relationships/image" Target="../media/image2.png"/><Relationship Id="rId1" Type="http://schemas.openxmlformats.org/officeDocument/2006/relationships/slideLayout" Target="../slideLayouts/slideLayout7.xml"/><Relationship Id="rId6" Type="http://schemas.openxmlformats.org/officeDocument/2006/relationships/image" Target="../media/image6.jpeg"/><Relationship Id="rId5" Type="http://schemas.openxmlformats.org/officeDocument/2006/relationships/image" Target="../media/image5.jpeg"/><Relationship Id="rId4" Type="http://schemas.openxmlformats.org/officeDocument/2006/relationships/image" Target="../media/image4.jpeg"/></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3" Type="http://schemas.openxmlformats.org/officeDocument/2006/relationships/image" Target="../media/image14.jpeg"/><Relationship Id="rId2" Type="http://schemas.openxmlformats.org/officeDocument/2006/relationships/image" Target="../media/image13.jpe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14.jpeg"/><Relationship Id="rId2" Type="http://schemas.openxmlformats.org/officeDocument/2006/relationships/image" Target="../media/image13.jpe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14.jpeg"/><Relationship Id="rId2" Type="http://schemas.openxmlformats.org/officeDocument/2006/relationships/image" Target="../media/image13.jpe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2" Type="http://schemas.openxmlformats.org/officeDocument/2006/relationships/image" Target="../media/image16.jpe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18.jpeg"/><Relationship Id="rId2" Type="http://schemas.openxmlformats.org/officeDocument/2006/relationships/image" Target="../media/image17.jpe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18.jpeg"/><Relationship Id="rId2" Type="http://schemas.openxmlformats.org/officeDocument/2006/relationships/image" Target="../media/image17.jpe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image" Target="../media/image18.jpeg"/><Relationship Id="rId2" Type="http://schemas.openxmlformats.org/officeDocument/2006/relationships/image" Target="../media/image19.jpeg"/><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3" Type="http://schemas.openxmlformats.org/officeDocument/2006/relationships/image" Target="../media/image18.jpeg"/><Relationship Id="rId2" Type="http://schemas.openxmlformats.org/officeDocument/2006/relationships/image" Target="../media/image19.jpeg"/><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3" Type="http://schemas.openxmlformats.org/officeDocument/2006/relationships/image" Target="../media/image18.jpeg"/><Relationship Id="rId2" Type="http://schemas.openxmlformats.org/officeDocument/2006/relationships/image" Target="../media/image20.jpe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image" Target="../media/image18.jpeg"/><Relationship Id="rId2" Type="http://schemas.openxmlformats.org/officeDocument/2006/relationships/image" Target="../media/image20.jpeg"/><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image" Target="../media/image21.jpeg"/><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2" Type="http://schemas.openxmlformats.org/officeDocument/2006/relationships/image" Target="../media/image22.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artoon παιδάκια">
            <a:extLst>
              <a:ext uri="{FF2B5EF4-FFF2-40B4-BE49-F238E27FC236}">
                <a16:creationId xmlns:a16="http://schemas.microsoft.com/office/drawing/2014/main" id="{E524272D-0686-44DA-A40E-A338D735E3B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459339" y="1172808"/>
            <a:ext cx="7696283" cy="4004195"/>
          </a:xfrm>
          <a:prstGeom prst="rect">
            <a:avLst/>
          </a:prstGeom>
          <a:noFill/>
          <a:extLst>
            <a:ext uri="{909E8E84-426E-40DD-AFC4-6F175D3DCCD1}">
              <a14:hiddenFill xmlns:a14="http://schemas.microsoft.com/office/drawing/2010/main">
                <a:solidFill>
                  <a:srgbClr val="FFFFFF"/>
                </a:solidFill>
              </a14:hiddenFill>
            </a:ext>
          </a:extLst>
        </p:spPr>
      </p:pic>
      <p:sp>
        <p:nvSpPr>
          <p:cNvPr id="2" name="Ορθογώνιο 1">
            <a:extLst>
              <a:ext uri="{FF2B5EF4-FFF2-40B4-BE49-F238E27FC236}">
                <a16:creationId xmlns:a16="http://schemas.microsoft.com/office/drawing/2014/main" id="{B5F328EC-A3B9-44D4-BA84-DDB647E94D6C}"/>
              </a:ext>
            </a:extLst>
          </p:cNvPr>
          <p:cNvSpPr/>
          <p:nvPr/>
        </p:nvSpPr>
        <p:spPr>
          <a:xfrm>
            <a:off x="4062249" y="2938299"/>
            <a:ext cx="3823138" cy="601061"/>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sz="1350" dirty="0">
                <a:solidFill>
                  <a:schemeClr val="tx1"/>
                </a:solidFill>
              </a:rPr>
              <a:t>Μαθαίνω Ελληνικά </a:t>
            </a:r>
            <a:endParaRPr lang="el-CY" sz="1350" dirty="0">
              <a:solidFill>
                <a:schemeClr val="tx1"/>
              </a:solidFill>
            </a:endParaRPr>
          </a:p>
        </p:txBody>
      </p:sp>
      <p:sp>
        <p:nvSpPr>
          <p:cNvPr id="4" name="Ορθογώνιο 3">
            <a:extLst>
              <a:ext uri="{FF2B5EF4-FFF2-40B4-BE49-F238E27FC236}">
                <a16:creationId xmlns:a16="http://schemas.microsoft.com/office/drawing/2014/main" id="{6D01AD88-30B2-44B6-9D19-807548064687}"/>
              </a:ext>
            </a:extLst>
          </p:cNvPr>
          <p:cNvSpPr/>
          <p:nvPr/>
        </p:nvSpPr>
        <p:spPr>
          <a:xfrm>
            <a:off x="6691149" y="5125765"/>
            <a:ext cx="3823138" cy="601061"/>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sz="1350" dirty="0" err="1">
                <a:solidFill>
                  <a:schemeClr val="tx1"/>
                </a:solidFill>
              </a:rPr>
              <a:t>Δρ</a:t>
            </a:r>
            <a:r>
              <a:rPr lang="el-GR" sz="1350" dirty="0">
                <a:solidFill>
                  <a:schemeClr val="tx1"/>
                </a:solidFill>
              </a:rPr>
              <a:t> Ελένη Χαραλάμπους  </a:t>
            </a:r>
            <a:endParaRPr lang="el-CY" sz="1350" dirty="0">
              <a:solidFill>
                <a:schemeClr val="tx1"/>
              </a:solidFill>
            </a:endParaRPr>
          </a:p>
        </p:txBody>
      </p:sp>
      <p:sp>
        <p:nvSpPr>
          <p:cNvPr id="5" name="Ορθογώνιο 4">
            <a:extLst>
              <a:ext uri="{FF2B5EF4-FFF2-40B4-BE49-F238E27FC236}">
                <a16:creationId xmlns:a16="http://schemas.microsoft.com/office/drawing/2014/main" id="{EAA8CB4C-AD7F-4887-8D58-0018E8FB2C9D}"/>
              </a:ext>
            </a:extLst>
          </p:cNvPr>
          <p:cNvSpPr/>
          <p:nvPr/>
        </p:nvSpPr>
        <p:spPr>
          <a:xfrm>
            <a:off x="2213742" y="5115788"/>
            <a:ext cx="3823138" cy="601061"/>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sz="1350" dirty="0">
                <a:solidFill>
                  <a:schemeClr val="tx1"/>
                </a:solidFill>
              </a:rPr>
              <a:t>31. Συγκριτικός  βαθμός  επιθέτων </a:t>
            </a:r>
            <a:endParaRPr lang="el-CY" sz="1350" dirty="0">
              <a:solidFill>
                <a:schemeClr val="tx1"/>
              </a:solidFill>
            </a:endParaRPr>
          </a:p>
        </p:txBody>
      </p:sp>
    </p:spTree>
    <p:extLst>
      <p:ext uri="{BB962C8B-B14F-4D97-AF65-F5344CB8AC3E}">
        <p14:creationId xmlns:p14="http://schemas.microsoft.com/office/powerpoint/2010/main" val="410036527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4E95F1E-430C-BD0D-92A4-0CB0A5B1FFB6}"/>
            </a:ext>
          </a:extLst>
        </p:cNvPr>
        <p:cNvGrpSpPr/>
        <p:nvPr/>
      </p:nvGrpSpPr>
      <p:grpSpPr>
        <a:xfrm>
          <a:off x="0" y="0"/>
          <a:ext cx="0" cy="0"/>
          <a:chOff x="0" y="0"/>
          <a:chExt cx="0" cy="0"/>
        </a:xfrm>
      </p:grpSpPr>
      <p:pic>
        <p:nvPicPr>
          <p:cNvPr id="6146" name="Picture 2" descr="Cartoon animals writing Φωτογραφίες Αρχείου, Royalty Free Cartoon animals  writing Εικόνες | DepositPhotos">
            <a:extLst>
              <a:ext uri="{FF2B5EF4-FFF2-40B4-BE49-F238E27FC236}">
                <a16:creationId xmlns:a16="http://schemas.microsoft.com/office/drawing/2014/main" id="{F4579429-A7D8-F106-D716-97D9BEA9F8C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08957" y="-195942"/>
            <a:ext cx="9976758" cy="6807786"/>
          </a:xfrm>
          <a:prstGeom prst="rect">
            <a:avLst/>
          </a:prstGeom>
          <a:noFill/>
          <a:extLst>
            <a:ext uri="{909E8E84-426E-40DD-AFC4-6F175D3DCCD1}">
              <a14:hiddenFill xmlns:a14="http://schemas.microsoft.com/office/drawing/2010/main">
                <a:solidFill>
                  <a:srgbClr val="FFFFFF"/>
                </a:solidFill>
              </a14:hiddenFill>
            </a:ext>
          </a:extLst>
        </p:spPr>
      </p:pic>
      <p:sp>
        <p:nvSpPr>
          <p:cNvPr id="2" name="Ορθογώνιο: Στρογγύλεμα γωνιών 1">
            <a:extLst>
              <a:ext uri="{FF2B5EF4-FFF2-40B4-BE49-F238E27FC236}">
                <a16:creationId xmlns:a16="http://schemas.microsoft.com/office/drawing/2014/main" id="{0ADCEF39-6409-F7AF-ADD2-59611CB64CEC}"/>
              </a:ext>
            </a:extLst>
          </p:cNvPr>
          <p:cNvSpPr/>
          <p:nvPr/>
        </p:nvSpPr>
        <p:spPr>
          <a:xfrm>
            <a:off x="1393371" y="337457"/>
            <a:ext cx="5214258" cy="2601686"/>
          </a:xfrm>
          <a:prstGeom prst="round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l-GR" sz="4800" dirty="0">
                <a:solidFill>
                  <a:schemeClr val="tx1"/>
                </a:solidFill>
              </a:rPr>
              <a:t>Κατανόηση προφορικού λόγου  </a:t>
            </a:r>
            <a:endParaRPr lang="el-CY" sz="4800" dirty="0">
              <a:solidFill>
                <a:schemeClr val="tx1"/>
              </a:solidFill>
            </a:endParaRPr>
          </a:p>
        </p:txBody>
      </p:sp>
      <p:sp>
        <p:nvSpPr>
          <p:cNvPr id="3" name="Ορθογώνιο: Στρογγύλεμα γωνιών 2">
            <a:extLst>
              <a:ext uri="{FF2B5EF4-FFF2-40B4-BE49-F238E27FC236}">
                <a16:creationId xmlns:a16="http://schemas.microsoft.com/office/drawing/2014/main" id="{38FB9813-781B-94C4-2C3D-1A07FA4451BD}"/>
              </a:ext>
            </a:extLst>
          </p:cNvPr>
          <p:cNvSpPr/>
          <p:nvPr/>
        </p:nvSpPr>
        <p:spPr>
          <a:xfrm>
            <a:off x="8599714" y="674914"/>
            <a:ext cx="1524000" cy="2090057"/>
          </a:xfrm>
          <a:prstGeom prst="roundRect">
            <a:avLst/>
          </a:prstGeom>
          <a:solidFill>
            <a:srgbClr val="00B05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l-GR" b="1" dirty="0">
                <a:solidFill>
                  <a:schemeClr val="bg1"/>
                </a:solidFill>
              </a:rPr>
              <a:t> γνώση </a:t>
            </a:r>
            <a:endParaRPr lang="el-CY" b="1" dirty="0">
              <a:solidFill>
                <a:schemeClr val="bg1"/>
              </a:solidFill>
            </a:endParaRPr>
          </a:p>
        </p:txBody>
      </p:sp>
      <p:sp>
        <p:nvSpPr>
          <p:cNvPr id="4" name="Ορθογώνιο: Στρογγύλεμα γωνιών 3">
            <a:extLst>
              <a:ext uri="{FF2B5EF4-FFF2-40B4-BE49-F238E27FC236}">
                <a16:creationId xmlns:a16="http://schemas.microsoft.com/office/drawing/2014/main" id="{07D4188F-4F9F-9AA2-43D2-A021CF1ED551}"/>
              </a:ext>
            </a:extLst>
          </p:cNvPr>
          <p:cNvSpPr/>
          <p:nvPr/>
        </p:nvSpPr>
        <p:spPr>
          <a:xfrm rot="1695959">
            <a:off x="6732475" y="266342"/>
            <a:ext cx="2226264" cy="1087821"/>
          </a:xfrm>
          <a:prstGeom prst="roundRect">
            <a:avLst/>
          </a:prstGeom>
          <a:solidFill>
            <a:srgbClr val="00B05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l-GR" b="1" dirty="0"/>
              <a:t>Νέα</a:t>
            </a:r>
            <a:endParaRPr lang="el-CY" b="1" dirty="0"/>
          </a:p>
        </p:txBody>
      </p:sp>
    </p:spTree>
    <p:extLst>
      <p:ext uri="{BB962C8B-B14F-4D97-AF65-F5344CB8AC3E}">
        <p14:creationId xmlns:p14="http://schemas.microsoft.com/office/powerpoint/2010/main" val="38523138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descr="Δάσκαλος Επάγγελμα Εκπαίδευση - Δωρεάν εικόνα στο Pixabay">
            <a:extLst>
              <a:ext uri="{FF2B5EF4-FFF2-40B4-BE49-F238E27FC236}">
                <a16:creationId xmlns:a16="http://schemas.microsoft.com/office/drawing/2014/main" id="{463AF28F-93EF-CACF-612B-03FE13D90C0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368885" y="187778"/>
            <a:ext cx="1981192" cy="4923065"/>
          </a:xfrm>
          <a:prstGeom prst="rect">
            <a:avLst/>
          </a:prstGeom>
          <a:noFill/>
          <a:extLst>
            <a:ext uri="{909E8E84-426E-40DD-AFC4-6F175D3DCCD1}">
              <a14:hiddenFill xmlns:a14="http://schemas.microsoft.com/office/drawing/2010/main">
                <a:solidFill>
                  <a:srgbClr val="FFFFFF"/>
                </a:solidFill>
              </a14:hiddenFill>
            </a:ext>
          </a:extLst>
        </p:spPr>
      </p:pic>
      <p:pic>
        <p:nvPicPr>
          <p:cNvPr id="3" name="Picture 2"/>
          <p:cNvPicPr>
            <a:picLocks noChangeAspect="1"/>
          </p:cNvPicPr>
          <p:nvPr/>
        </p:nvPicPr>
        <p:blipFill>
          <a:blip r:embed="rId3"/>
          <a:stretch>
            <a:fillRect/>
          </a:stretch>
        </p:blipFill>
        <p:spPr>
          <a:xfrm>
            <a:off x="3869871" y="2912151"/>
            <a:ext cx="963472" cy="2392375"/>
          </a:xfrm>
          <a:prstGeom prst="rect">
            <a:avLst/>
          </a:prstGeom>
        </p:spPr>
      </p:pic>
      <p:sp>
        <p:nvSpPr>
          <p:cNvPr id="4" name="Rounded Rectangle 3"/>
          <p:cNvSpPr/>
          <p:nvPr/>
        </p:nvSpPr>
        <p:spPr>
          <a:xfrm>
            <a:off x="4580164" y="351065"/>
            <a:ext cx="7119257" cy="3077936"/>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sz="6000" dirty="0">
              <a:solidFill>
                <a:schemeClr val="tx1"/>
              </a:solidFill>
            </a:endParaRPr>
          </a:p>
          <a:p>
            <a:pPr algn="ctr"/>
            <a:r>
              <a:rPr lang="el-GR" sz="5400" dirty="0">
                <a:solidFill>
                  <a:schemeClr val="tx1"/>
                </a:solidFill>
              </a:rPr>
              <a:t>Η Μαρία είναι   πιο  ____ από  την Ελένη.</a:t>
            </a:r>
          </a:p>
          <a:p>
            <a:pPr algn="ctr"/>
            <a:endParaRPr lang="en-US" sz="6000" dirty="0">
              <a:solidFill>
                <a:schemeClr val="tx1"/>
              </a:solidFill>
            </a:endParaRPr>
          </a:p>
        </p:txBody>
      </p:sp>
      <p:sp>
        <p:nvSpPr>
          <p:cNvPr id="5" name="Rounded Rectangle 4"/>
          <p:cNvSpPr/>
          <p:nvPr/>
        </p:nvSpPr>
        <p:spPr>
          <a:xfrm>
            <a:off x="1242395" y="5845180"/>
            <a:ext cx="1943100" cy="955221"/>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sz="3600" dirty="0">
                <a:solidFill>
                  <a:schemeClr val="tx1"/>
                </a:solidFill>
              </a:rPr>
              <a:t>η Μαρία </a:t>
            </a:r>
            <a:r>
              <a:rPr lang="en-US" sz="3600" dirty="0">
                <a:solidFill>
                  <a:schemeClr val="tx1"/>
                </a:solidFill>
              </a:rPr>
              <a:t> </a:t>
            </a:r>
          </a:p>
        </p:txBody>
      </p:sp>
      <p:sp>
        <p:nvSpPr>
          <p:cNvPr id="6" name="Rounded Rectangle 5"/>
          <p:cNvSpPr/>
          <p:nvPr/>
        </p:nvSpPr>
        <p:spPr>
          <a:xfrm>
            <a:off x="3392346" y="6106437"/>
            <a:ext cx="2881993" cy="693964"/>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sz="4400" dirty="0">
                <a:solidFill>
                  <a:schemeClr val="tx1"/>
                </a:solidFill>
              </a:rPr>
              <a:t>η Ελένη</a:t>
            </a:r>
            <a:endParaRPr lang="en-US" sz="4400" dirty="0">
              <a:solidFill>
                <a:schemeClr val="tx1"/>
              </a:solidFill>
            </a:endParaRPr>
          </a:p>
        </p:txBody>
      </p:sp>
      <p:sp>
        <p:nvSpPr>
          <p:cNvPr id="7" name="Rounded Rectangle 6"/>
          <p:cNvSpPr/>
          <p:nvPr/>
        </p:nvSpPr>
        <p:spPr>
          <a:xfrm>
            <a:off x="5613409" y="3322864"/>
            <a:ext cx="6273792" cy="2383972"/>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sz="6000" dirty="0">
              <a:solidFill>
                <a:schemeClr val="tx1"/>
              </a:solidFill>
            </a:endParaRPr>
          </a:p>
          <a:p>
            <a:pPr algn="ctr"/>
            <a:r>
              <a:rPr lang="el-GR" sz="4800" dirty="0">
                <a:solidFill>
                  <a:schemeClr val="tx1"/>
                </a:solidFill>
              </a:rPr>
              <a:t>Η Ελένη είναι   πιο _____ από  τη Μαρία.</a:t>
            </a:r>
          </a:p>
          <a:p>
            <a:pPr algn="ctr"/>
            <a:endParaRPr lang="en-US" sz="6000" dirty="0">
              <a:solidFill>
                <a:schemeClr val="tx1"/>
              </a:solidFill>
            </a:endParaRPr>
          </a:p>
        </p:txBody>
      </p:sp>
    </p:spTree>
    <p:extLst>
      <p:ext uri="{BB962C8B-B14F-4D97-AF65-F5344CB8AC3E}">
        <p14:creationId xmlns:p14="http://schemas.microsoft.com/office/powerpoint/2010/main" val="150756417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p:cNvSpPr/>
          <p:nvPr/>
        </p:nvSpPr>
        <p:spPr>
          <a:xfrm>
            <a:off x="4596942" y="183285"/>
            <a:ext cx="7119257" cy="3077936"/>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sz="6000" dirty="0">
              <a:solidFill>
                <a:schemeClr val="tx1"/>
              </a:solidFill>
            </a:endParaRPr>
          </a:p>
          <a:p>
            <a:pPr algn="ctr"/>
            <a:r>
              <a:rPr lang="el-GR" sz="5400" dirty="0">
                <a:solidFill>
                  <a:schemeClr val="tx1"/>
                </a:solidFill>
              </a:rPr>
              <a:t>Ο Πέτρος είναι ___  _____ από  τον Μάριο.</a:t>
            </a:r>
          </a:p>
          <a:p>
            <a:pPr algn="ctr"/>
            <a:endParaRPr lang="en-US" sz="6000" dirty="0">
              <a:solidFill>
                <a:schemeClr val="tx1"/>
              </a:solidFill>
            </a:endParaRPr>
          </a:p>
        </p:txBody>
      </p:sp>
      <p:sp>
        <p:nvSpPr>
          <p:cNvPr id="8" name="Rounded Rectangle 7"/>
          <p:cNvSpPr/>
          <p:nvPr/>
        </p:nvSpPr>
        <p:spPr>
          <a:xfrm>
            <a:off x="5437240" y="3722465"/>
            <a:ext cx="7119257" cy="3077936"/>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sz="6000" dirty="0">
              <a:solidFill>
                <a:schemeClr val="tx1"/>
              </a:solidFill>
            </a:endParaRPr>
          </a:p>
          <a:p>
            <a:pPr algn="ctr"/>
            <a:r>
              <a:rPr lang="el-GR" sz="5400" dirty="0">
                <a:solidFill>
                  <a:schemeClr val="tx1"/>
                </a:solidFill>
              </a:rPr>
              <a:t>Ο Μάριος είναι ___  _____ από  τον Πέτρο.</a:t>
            </a:r>
          </a:p>
          <a:p>
            <a:pPr algn="ctr"/>
            <a:endParaRPr lang="en-US" sz="6000" dirty="0">
              <a:solidFill>
                <a:schemeClr val="tx1"/>
              </a:solidFill>
            </a:endParaRPr>
          </a:p>
        </p:txBody>
      </p:sp>
      <p:sp>
        <p:nvSpPr>
          <p:cNvPr id="9" name="Smiley Face 8"/>
          <p:cNvSpPr/>
          <p:nvPr/>
        </p:nvSpPr>
        <p:spPr>
          <a:xfrm>
            <a:off x="377505" y="1602297"/>
            <a:ext cx="1199625" cy="1216404"/>
          </a:xfrm>
          <a:prstGeom prst="smileyFac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Smiley Face 9"/>
          <p:cNvSpPr/>
          <p:nvPr/>
        </p:nvSpPr>
        <p:spPr>
          <a:xfrm>
            <a:off x="1577130" y="3340216"/>
            <a:ext cx="1199625" cy="1216404"/>
          </a:xfrm>
          <a:prstGeom prst="smileyFac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2" name="Straight Connector 11"/>
          <p:cNvCxnSpPr>
            <a:stCxn id="9" idx="4"/>
          </p:cNvCxnSpPr>
          <p:nvPr/>
        </p:nvCxnSpPr>
        <p:spPr>
          <a:xfrm flipH="1">
            <a:off x="977317" y="2818701"/>
            <a:ext cx="1" cy="2701255"/>
          </a:xfrm>
          <a:prstGeom prst="line">
            <a:avLst/>
          </a:prstGeom>
        </p:spPr>
        <p:style>
          <a:lnRef idx="2">
            <a:schemeClr val="accent1"/>
          </a:lnRef>
          <a:fillRef idx="0">
            <a:schemeClr val="accent1"/>
          </a:fillRef>
          <a:effectRef idx="1">
            <a:schemeClr val="accent1"/>
          </a:effectRef>
          <a:fontRef idx="minor">
            <a:schemeClr val="tx1"/>
          </a:fontRef>
        </p:style>
      </p:cxnSp>
      <p:cxnSp>
        <p:nvCxnSpPr>
          <p:cNvPr id="13" name="Straight Connector 12"/>
          <p:cNvCxnSpPr/>
          <p:nvPr/>
        </p:nvCxnSpPr>
        <p:spPr>
          <a:xfrm flipH="1">
            <a:off x="2046914" y="4011336"/>
            <a:ext cx="64317" cy="1676400"/>
          </a:xfrm>
          <a:prstGeom prst="line">
            <a:avLst/>
          </a:prstGeom>
        </p:spPr>
        <p:style>
          <a:lnRef idx="2">
            <a:schemeClr val="accent1"/>
          </a:lnRef>
          <a:fillRef idx="0">
            <a:schemeClr val="accent1"/>
          </a:fillRef>
          <a:effectRef idx="1">
            <a:schemeClr val="accent1"/>
          </a:effectRef>
          <a:fontRef idx="minor">
            <a:schemeClr val="tx1"/>
          </a:fontRef>
        </p:style>
      </p:cxnSp>
      <p:sp>
        <p:nvSpPr>
          <p:cNvPr id="15" name="Rectangle 14"/>
          <p:cNvSpPr/>
          <p:nvPr/>
        </p:nvSpPr>
        <p:spPr>
          <a:xfrm>
            <a:off x="1577130" y="5808461"/>
            <a:ext cx="1425390" cy="369332"/>
          </a:xfrm>
          <a:prstGeom prst="rect">
            <a:avLst/>
          </a:prstGeom>
        </p:spPr>
        <p:txBody>
          <a:bodyPr wrap="none">
            <a:spAutoFit/>
          </a:bodyPr>
          <a:lstStyle/>
          <a:p>
            <a:r>
              <a:rPr lang="el-GR" dirty="0"/>
              <a:t>Ο Μάριος </a:t>
            </a:r>
            <a:endParaRPr lang="en-US" dirty="0"/>
          </a:p>
        </p:txBody>
      </p:sp>
      <p:sp>
        <p:nvSpPr>
          <p:cNvPr id="16" name="Rectangle 15"/>
          <p:cNvSpPr/>
          <p:nvPr/>
        </p:nvSpPr>
        <p:spPr>
          <a:xfrm>
            <a:off x="264622" y="5856805"/>
            <a:ext cx="1425390" cy="369332"/>
          </a:xfrm>
          <a:prstGeom prst="rect">
            <a:avLst/>
          </a:prstGeom>
        </p:spPr>
        <p:txBody>
          <a:bodyPr wrap="none">
            <a:spAutoFit/>
          </a:bodyPr>
          <a:lstStyle/>
          <a:p>
            <a:r>
              <a:rPr lang="el-GR" dirty="0"/>
              <a:t>Ο Πέτρος </a:t>
            </a:r>
            <a:endParaRPr lang="en-US" dirty="0"/>
          </a:p>
        </p:txBody>
      </p:sp>
    </p:spTree>
    <p:extLst>
      <p:ext uri="{BB962C8B-B14F-4D97-AF65-F5344CB8AC3E}">
        <p14:creationId xmlns:p14="http://schemas.microsoft.com/office/powerpoint/2010/main" val="194227030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Το αγόρι σκέφτεται. Συναισθήματα και χειρονομίες.: Vector στοκ (χωρίς  δικαιώματα) 788325607 | Shutterstock">
            <a:extLst>
              <a:ext uri="{FF2B5EF4-FFF2-40B4-BE49-F238E27FC236}">
                <a16:creationId xmlns:a16="http://schemas.microsoft.com/office/drawing/2014/main" id="{5AB9B34F-D79B-C110-9B5E-D7CF914BF216}"/>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b="8602"/>
          <a:stretch>
            <a:fillRect/>
          </a:stretch>
        </p:blipFill>
        <p:spPr bwMode="auto">
          <a:xfrm>
            <a:off x="593953" y="96610"/>
            <a:ext cx="10433276" cy="648924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4800822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Σύμβολο πρόσθεσης 4">
            <a:extLst>
              <a:ext uri="{FF2B5EF4-FFF2-40B4-BE49-F238E27FC236}">
                <a16:creationId xmlns:a16="http://schemas.microsoft.com/office/drawing/2014/main" id="{BB6BD37A-AF2C-2110-5B74-94BB2DB4962D}"/>
              </a:ext>
            </a:extLst>
          </p:cNvPr>
          <p:cNvSpPr/>
          <p:nvPr/>
        </p:nvSpPr>
        <p:spPr>
          <a:xfrm>
            <a:off x="3096313" y="1066803"/>
            <a:ext cx="1589314" cy="2264229"/>
          </a:xfrm>
          <a:prstGeom prst="mathPlus">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l-CY"/>
          </a:p>
        </p:txBody>
      </p:sp>
      <p:sp>
        <p:nvSpPr>
          <p:cNvPr id="6" name="Ορθογώνιο: Στρογγύλεμα γωνιών 5">
            <a:extLst>
              <a:ext uri="{FF2B5EF4-FFF2-40B4-BE49-F238E27FC236}">
                <a16:creationId xmlns:a16="http://schemas.microsoft.com/office/drawing/2014/main" id="{E04AFB40-18D1-74B7-F9BF-2B237FED39E0}"/>
              </a:ext>
            </a:extLst>
          </p:cNvPr>
          <p:cNvSpPr/>
          <p:nvPr/>
        </p:nvSpPr>
        <p:spPr>
          <a:xfrm>
            <a:off x="4635956" y="1583866"/>
            <a:ext cx="1589315" cy="1426029"/>
          </a:xfrm>
          <a:prstGeom prst="round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l-GR" sz="4400" dirty="0"/>
              <a:t>είναι</a:t>
            </a:r>
            <a:endParaRPr lang="el-CY" sz="4400" dirty="0"/>
          </a:p>
        </p:txBody>
      </p:sp>
      <p:sp>
        <p:nvSpPr>
          <p:cNvPr id="7" name="Σύμβολο πρόσθεσης 6">
            <a:extLst>
              <a:ext uri="{FF2B5EF4-FFF2-40B4-BE49-F238E27FC236}">
                <a16:creationId xmlns:a16="http://schemas.microsoft.com/office/drawing/2014/main" id="{242F981B-2747-A883-363F-ACECA4DD909E}"/>
              </a:ext>
            </a:extLst>
          </p:cNvPr>
          <p:cNvSpPr/>
          <p:nvPr/>
        </p:nvSpPr>
        <p:spPr>
          <a:xfrm>
            <a:off x="6441624" y="1085850"/>
            <a:ext cx="1589314" cy="2264229"/>
          </a:xfrm>
          <a:prstGeom prst="mathPlus">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l-CY"/>
          </a:p>
        </p:txBody>
      </p:sp>
      <p:sp>
        <p:nvSpPr>
          <p:cNvPr id="8" name="Ορθογώνιο: Στρογγύλεμα γωνιών 7">
            <a:extLst>
              <a:ext uri="{FF2B5EF4-FFF2-40B4-BE49-F238E27FC236}">
                <a16:creationId xmlns:a16="http://schemas.microsoft.com/office/drawing/2014/main" id="{2D3499D1-8BE3-5752-2E14-2E8987E4115F}"/>
              </a:ext>
            </a:extLst>
          </p:cNvPr>
          <p:cNvSpPr/>
          <p:nvPr/>
        </p:nvSpPr>
        <p:spPr>
          <a:xfrm>
            <a:off x="8207831" y="1578426"/>
            <a:ext cx="1426029" cy="1426029"/>
          </a:xfrm>
          <a:prstGeom prst="round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l-GR" sz="4400" dirty="0"/>
              <a:t>πιο</a:t>
            </a:r>
            <a:endParaRPr lang="el-CY" sz="4400" dirty="0"/>
          </a:p>
        </p:txBody>
      </p:sp>
      <p:sp>
        <p:nvSpPr>
          <p:cNvPr id="9" name="Ορθογώνιο: Στρογγύλεμα γωνιών 8">
            <a:extLst>
              <a:ext uri="{FF2B5EF4-FFF2-40B4-BE49-F238E27FC236}">
                <a16:creationId xmlns:a16="http://schemas.microsoft.com/office/drawing/2014/main" id="{6B6491BA-9055-52B0-D8F9-1D7EEE880B43}"/>
              </a:ext>
            </a:extLst>
          </p:cNvPr>
          <p:cNvSpPr/>
          <p:nvPr/>
        </p:nvSpPr>
        <p:spPr>
          <a:xfrm>
            <a:off x="10052959" y="1578426"/>
            <a:ext cx="1883230" cy="1426029"/>
          </a:xfrm>
          <a:prstGeom prst="round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l-CY" sz="4400" dirty="0"/>
          </a:p>
        </p:txBody>
      </p:sp>
      <p:sp>
        <p:nvSpPr>
          <p:cNvPr id="10" name="Σύμβολο πρόσθεσης 9">
            <a:extLst>
              <a:ext uri="{FF2B5EF4-FFF2-40B4-BE49-F238E27FC236}">
                <a16:creationId xmlns:a16="http://schemas.microsoft.com/office/drawing/2014/main" id="{9EC1BF0E-8E46-6892-8A6E-6A1F8424D357}"/>
              </a:ext>
            </a:extLst>
          </p:cNvPr>
          <p:cNvSpPr/>
          <p:nvPr/>
        </p:nvSpPr>
        <p:spPr>
          <a:xfrm>
            <a:off x="500744" y="3946069"/>
            <a:ext cx="1589314" cy="2264229"/>
          </a:xfrm>
          <a:prstGeom prst="mathPlus">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l-CY"/>
          </a:p>
        </p:txBody>
      </p:sp>
      <p:sp>
        <p:nvSpPr>
          <p:cNvPr id="11" name="Ορθογώνιο: Στρογγύλεμα γωνιών 10">
            <a:extLst>
              <a:ext uri="{FF2B5EF4-FFF2-40B4-BE49-F238E27FC236}">
                <a16:creationId xmlns:a16="http://schemas.microsoft.com/office/drawing/2014/main" id="{356281AA-7AFB-C193-E240-B7B02822A63A}"/>
              </a:ext>
            </a:extLst>
          </p:cNvPr>
          <p:cNvSpPr/>
          <p:nvPr/>
        </p:nvSpPr>
        <p:spPr>
          <a:xfrm>
            <a:off x="2460172" y="4365168"/>
            <a:ext cx="2721429" cy="1426029"/>
          </a:xfrm>
          <a:prstGeom prst="round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l-GR" sz="4400" dirty="0"/>
              <a:t>από </a:t>
            </a:r>
            <a:endParaRPr lang="el-CY" sz="4400" dirty="0"/>
          </a:p>
        </p:txBody>
      </p:sp>
      <p:sp>
        <p:nvSpPr>
          <p:cNvPr id="12" name="Σύμβολο πρόσθεσης 11">
            <a:extLst>
              <a:ext uri="{FF2B5EF4-FFF2-40B4-BE49-F238E27FC236}">
                <a16:creationId xmlns:a16="http://schemas.microsoft.com/office/drawing/2014/main" id="{5E763CE8-FAA1-03CD-3B11-EF92F5B3659C}"/>
              </a:ext>
            </a:extLst>
          </p:cNvPr>
          <p:cNvSpPr/>
          <p:nvPr/>
        </p:nvSpPr>
        <p:spPr>
          <a:xfrm>
            <a:off x="5410202" y="3858980"/>
            <a:ext cx="1589314" cy="2264229"/>
          </a:xfrm>
          <a:prstGeom prst="mathPlus">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l-CY"/>
          </a:p>
        </p:txBody>
      </p:sp>
      <p:sp>
        <p:nvSpPr>
          <p:cNvPr id="13" name="Ορθογώνιο: Στρογγύλεμα γωνιών 12">
            <a:extLst>
              <a:ext uri="{FF2B5EF4-FFF2-40B4-BE49-F238E27FC236}">
                <a16:creationId xmlns:a16="http://schemas.microsoft.com/office/drawing/2014/main" id="{7E48A8C4-2C4D-6DAC-86F0-F9DAEABD3C7B}"/>
              </a:ext>
            </a:extLst>
          </p:cNvPr>
          <p:cNvSpPr/>
          <p:nvPr/>
        </p:nvSpPr>
        <p:spPr>
          <a:xfrm>
            <a:off x="7141030" y="4120234"/>
            <a:ext cx="2721429" cy="2155375"/>
          </a:xfrm>
          <a:prstGeom prst="round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l-GR" sz="4400" dirty="0"/>
              <a:t>τον</a:t>
            </a:r>
          </a:p>
          <a:p>
            <a:pPr algn="ctr"/>
            <a:r>
              <a:rPr lang="el-GR" sz="4400" dirty="0"/>
              <a:t>την / τη</a:t>
            </a:r>
          </a:p>
          <a:p>
            <a:pPr algn="ctr"/>
            <a:r>
              <a:rPr lang="el-GR" sz="4400" dirty="0"/>
              <a:t>το </a:t>
            </a:r>
            <a:endParaRPr lang="el-CY" sz="4400" dirty="0"/>
          </a:p>
        </p:txBody>
      </p:sp>
      <p:sp>
        <p:nvSpPr>
          <p:cNvPr id="14" name="Ορθογώνιο: Στρογγύλεμα γωνιών 13">
            <a:extLst>
              <a:ext uri="{FF2B5EF4-FFF2-40B4-BE49-F238E27FC236}">
                <a16:creationId xmlns:a16="http://schemas.microsoft.com/office/drawing/2014/main" id="{9B98A430-FC55-6E57-4268-760790664A83}"/>
              </a:ext>
            </a:extLst>
          </p:cNvPr>
          <p:cNvSpPr/>
          <p:nvPr/>
        </p:nvSpPr>
        <p:spPr>
          <a:xfrm>
            <a:off x="10199917" y="4479473"/>
            <a:ext cx="1589314" cy="1426029"/>
          </a:xfrm>
          <a:prstGeom prst="round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l-GR" sz="4400" dirty="0"/>
              <a:t> </a:t>
            </a:r>
            <a:endParaRPr lang="el-CY" sz="4400" dirty="0"/>
          </a:p>
        </p:txBody>
      </p:sp>
      <p:sp>
        <p:nvSpPr>
          <p:cNvPr id="15" name="Ορθογώνιο: Στρογγύλεμα γωνιών 14">
            <a:extLst>
              <a:ext uri="{FF2B5EF4-FFF2-40B4-BE49-F238E27FC236}">
                <a16:creationId xmlns:a16="http://schemas.microsoft.com/office/drawing/2014/main" id="{D69C593E-DD27-029E-0943-471923CB3B50}"/>
              </a:ext>
            </a:extLst>
          </p:cNvPr>
          <p:cNvSpPr/>
          <p:nvPr/>
        </p:nvSpPr>
        <p:spPr>
          <a:xfrm>
            <a:off x="43548" y="1085850"/>
            <a:ext cx="3102428" cy="2585352"/>
          </a:xfrm>
          <a:prstGeom prst="round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l-GR" sz="4400" dirty="0"/>
          </a:p>
          <a:p>
            <a:pPr algn="ctr"/>
            <a:r>
              <a:rPr lang="el-GR" sz="4400" dirty="0"/>
              <a:t>Ο _______</a:t>
            </a:r>
          </a:p>
          <a:p>
            <a:pPr algn="ctr"/>
            <a:r>
              <a:rPr lang="el-GR" sz="4400" dirty="0"/>
              <a:t>Η _______</a:t>
            </a:r>
          </a:p>
          <a:p>
            <a:pPr algn="ctr"/>
            <a:r>
              <a:rPr lang="el-GR" sz="4400" dirty="0"/>
              <a:t>Το ______</a:t>
            </a:r>
          </a:p>
          <a:p>
            <a:pPr algn="ctr"/>
            <a:endParaRPr lang="el-CY" sz="4400" dirty="0"/>
          </a:p>
        </p:txBody>
      </p:sp>
    </p:spTree>
    <p:extLst>
      <p:ext uri="{BB962C8B-B14F-4D97-AF65-F5344CB8AC3E}">
        <p14:creationId xmlns:p14="http://schemas.microsoft.com/office/powerpoint/2010/main" val="415123016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38B037D-BAA9-7CE2-2874-40AE298FEF3D}"/>
            </a:ext>
          </a:extLst>
        </p:cNvPr>
        <p:cNvGrpSpPr/>
        <p:nvPr/>
      </p:nvGrpSpPr>
      <p:grpSpPr>
        <a:xfrm>
          <a:off x="0" y="0"/>
          <a:ext cx="0" cy="0"/>
          <a:chOff x="0" y="0"/>
          <a:chExt cx="0" cy="0"/>
        </a:xfrm>
      </p:grpSpPr>
      <p:pic>
        <p:nvPicPr>
          <p:cNvPr id="6146" name="Picture 2" descr="Cartoon animals writing Φωτογραφίες Αρχείου, Royalty Free Cartoon animals  writing Εικόνες | DepositPhotos">
            <a:extLst>
              <a:ext uri="{FF2B5EF4-FFF2-40B4-BE49-F238E27FC236}">
                <a16:creationId xmlns:a16="http://schemas.microsoft.com/office/drawing/2014/main" id="{E2E2931A-0B0D-ECD7-E29F-EF008C1C483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08957" y="-195942"/>
            <a:ext cx="9976758" cy="6807786"/>
          </a:xfrm>
          <a:prstGeom prst="rect">
            <a:avLst/>
          </a:prstGeom>
          <a:noFill/>
          <a:extLst>
            <a:ext uri="{909E8E84-426E-40DD-AFC4-6F175D3DCCD1}">
              <a14:hiddenFill xmlns:a14="http://schemas.microsoft.com/office/drawing/2010/main">
                <a:solidFill>
                  <a:srgbClr val="FFFFFF"/>
                </a:solidFill>
              </a14:hiddenFill>
            </a:ext>
          </a:extLst>
        </p:spPr>
      </p:pic>
      <p:sp>
        <p:nvSpPr>
          <p:cNvPr id="2" name="Ορθογώνιο: Στρογγύλεμα γωνιών 1">
            <a:extLst>
              <a:ext uri="{FF2B5EF4-FFF2-40B4-BE49-F238E27FC236}">
                <a16:creationId xmlns:a16="http://schemas.microsoft.com/office/drawing/2014/main" id="{CC89032C-33B7-DC27-733F-71AD353FD4D9}"/>
              </a:ext>
            </a:extLst>
          </p:cNvPr>
          <p:cNvSpPr/>
          <p:nvPr/>
        </p:nvSpPr>
        <p:spPr>
          <a:xfrm>
            <a:off x="1393371" y="337457"/>
            <a:ext cx="5214258" cy="2601686"/>
          </a:xfrm>
          <a:prstGeom prst="round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l-GR" sz="4800" dirty="0">
                <a:solidFill>
                  <a:schemeClr val="tx1"/>
                </a:solidFill>
              </a:rPr>
              <a:t>Παραγωγή προφορικού λόγου  </a:t>
            </a:r>
            <a:endParaRPr lang="el-CY" sz="4800" dirty="0">
              <a:solidFill>
                <a:schemeClr val="tx1"/>
              </a:solidFill>
            </a:endParaRPr>
          </a:p>
        </p:txBody>
      </p:sp>
      <p:sp>
        <p:nvSpPr>
          <p:cNvPr id="3" name="Ορθογώνιο: Στρογγύλεμα γωνιών 2">
            <a:extLst>
              <a:ext uri="{FF2B5EF4-FFF2-40B4-BE49-F238E27FC236}">
                <a16:creationId xmlns:a16="http://schemas.microsoft.com/office/drawing/2014/main" id="{942E9C17-4A50-E3A6-68A7-F70658F9A6F4}"/>
              </a:ext>
            </a:extLst>
          </p:cNvPr>
          <p:cNvSpPr/>
          <p:nvPr/>
        </p:nvSpPr>
        <p:spPr>
          <a:xfrm>
            <a:off x="8599714" y="674914"/>
            <a:ext cx="1524000" cy="2090057"/>
          </a:xfrm>
          <a:prstGeom prst="roundRect">
            <a:avLst/>
          </a:prstGeom>
          <a:solidFill>
            <a:srgbClr val="00B05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l-GR" b="1" dirty="0">
                <a:solidFill>
                  <a:schemeClr val="bg1"/>
                </a:solidFill>
              </a:rPr>
              <a:t> γνώση </a:t>
            </a:r>
            <a:endParaRPr lang="el-CY" b="1" dirty="0">
              <a:solidFill>
                <a:schemeClr val="bg1"/>
              </a:solidFill>
            </a:endParaRPr>
          </a:p>
        </p:txBody>
      </p:sp>
      <p:sp>
        <p:nvSpPr>
          <p:cNvPr id="4" name="Ορθογώνιο: Στρογγύλεμα γωνιών 3">
            <a:extLst>
              <a:ext uri="{FF2B5EF4-FFF2-40B4-BE49-F238E27FC236}">
                <a16:creationId xmlns:a16="http://schemas.microsoft.com/office/drawing/2014/main" id="{D2A16E9E-F41A-507C-E8FE-F874002F589C}"/>
              </a:ext>
            </a:extLst>
          </p:cNvPr>
          <p:cNvSpPr/>
          <p:nvPr/>
        </p:nvSpPr>
        <p:spPr>
          <a:xfrm rot="1695959">
            <a:off x="6732475" y="266342"/>
            <a:ext cx="2226264" cy="1087821"/>
          </a:xfrm>
          <a:prstGeom prst="roundRect">
            <a:avLst/>
          </a:prstGeom>
          <a:solidFill>
            <a:srgbClr val="00B05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l-GR" b="1" dirty="0"/>
              <a:t>Νέα</a:t>
            </a:r>
            <a:endParaRPr lang="el-CY" b="1" dirty="0"/>
          </a:p>
        </p:txBody>
      </p:sp>
    </p:spTree>
    <p:extLst>
      <p:ext uri="{BB962C8B-B14F-4D97-AF65-F5344CB8AC3E}">
        <p14:creationId xmlns:p14="http://schemas.microsoft.com/office/powerpoint/2010/main" val="361237603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Γελαστό πρόσωπο 1">
            <a:extLst>
              <a:ext uri="{FF2B5EF4-FFF2-40B4-BE49-F238E27FC236}">
                <a16:creationId xmlns:a16="http://schemas.microsoft.com/office/drawing/2014/main" id="{2C8EE2DD-32AD-CAEF-F1C2-70764B9D4CA2}"/>
              </a:ext>
            </a:extLst>
          </p:cNvPr>
          <p:cNvSpPr/>
          <p:nvPr/>
        </p:nvSpPr>
        <p:spPr>
          <a:xfrm>
            <a:off x="707571" y="446314"/>
            <a:ext cx="1143000" cy="1219200"/>
          </a:xfrm>
          <a:prstGeom prst="smileyFac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l-CY"/>
          </a:p>
        </p:txBody>
      </p:sp>
      <p:sp>
        <p:nvSpPr>
          <p:cNvPr id="3" name="Γελαστό πρόσωπο 2">
            <a:extLst>
              <a:ext uri="{FF2B5EF4-FFF2-40B4-BE49-F238E27FC236}">
                <a16:creationId xmlns:a16="http://schemas.microsoft.com/office/drawing/2014/main" id="{EE8CD22B-1DB2-733A-4E18-D0490FC315E5}"/>
              </a:ext>
            </a:extLst>
          </p:cNvPr>
          <p:cNvSpPr/>
          <p:nvPr/>
        </p:nvSpPr>
        <p:spPr>
          <a:xfrm>
            <a:off x="2656114" y="4463142"/>
            <a:ext cx="1143000" cy="1219200"/>
          </a:xfrm>
          <a:prstGeom prst="smileyFace">
            <a:avLst/>
          </a:prstGeom>
          <a:solidFill>
            <a:schemeClr val="bg1">
              <a:lumMod val="8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l-CY"/>
          </a:p>
        </p:txBody>
      </p:sp>
      <p:sp>
        <p:nvSpPr>
          <p:cNvPr id="4" name="Γελαστό πρόσωπο 3">
            <a:extLst>
              <a:ext uri="{FF2B5EF4-FFF2-40B4-BE49-F238E27FC236}">
                <a16:creationId xmlns:a16="http://schemas.microsoft.com/office/drawing/2014/main" id="{EC23EEE4-D5AA-BEA4-3CA0-0DEF6ADEB913}"/>
              </a:ext>
            </a:extLst>
          </p:cNvPr>
          <p:cNvSpPr/>
          <p:nvPr/>
        </p:nvSpPr>
        <p:spPr>
          <a:xfrm>
            <a:off x="985158" y="4082144"/>
            <a:ext cx="1143000" cy="1219200"/>
          </a:xfrm>
          <a:prstGeom prst="smileyFace">
            <a:avLst/>
          </a:prstGeom>
          <a:solidFill>
            <a:schemeClr val="accent5">
              <a:lumMod val="60000"/>
              <a:lumOff val="4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l-CY"/>
          </a:p>
        </p:txBody>
      </p:sp>
      <p:sp>
        <p:nvSpPr>
          <p:cNvPr id="5" name="Γελαστό πρόσωπο 4">
            <a:extLst>
              <a:ext uri="{FF2B5EF4-FFF2-40B4-BE49-F238E27FC236}">
                <a16:creationId xmlns:a16="http://schemas.microsoft.com/office/drawing/2014/main" id="{FA4A4A0D-D62C-D13E-3BD4-05F438AC227B}"/>
              </a:ext>
            </a:extLst>
          </p:cNvPr>
          <p:cNvSpPr/>
          <p:nvPr/>
        </p:nvSpPr>
        <p:spPr>
          <a:xfrm>
            <a:off x="2122714" y="859972"/>
            <a:ext cx="1143000" cy="1219200"/>
          </a:xfrm>
          <a:prstGeom prst="smileyFace">
            <a:avLst/>
          </a:prstGeom>
          <a:solidFill>
            <a:schemeClr val="accent2"/>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l-CY" dirty="0"/>
          </a:p>
        </p:txBody>
      </p:sp>
      <p:sp>
        <p:nvSpPr>
          <p:cNvPr id="6" name="Γελαστό πρόσωπο 5">
            <a:extLst>
              <a:ext uri="{FF2B5EF4-FFF2-40B4-BE49-F238E27FC236}">
                <a16:creationId xmlns:a16="http://schemas.microsoft.com/office/drawing/2014/main" id="{E4BBCE9D-8F07-6C28-B4D5-14832A063761}"/>
              </a:ext>
            </a:extLst>
          </p:cNvPr>
          <p:cNvSpPr/>
          <p:nvPr/>
        </p:nvSpPr>
        <p:spPr>
          <a:xfrm>
            <a:off x="8801099" y="3407228"/>
            <a:ext cx="1143000" cy="1219200"/>
          </a:xfrm>
          <a:prstGeom prst="smileyFace">
            <a:avLst/>
          </a:prstGeom>
          <a:solidFill>
            <a:srgbClr val="FF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l-CY"/>
          </a:p>
        </p:txBody>
      </p:sp>
      <p:sp>
        <p:nvSpPr>
          <p:cNvPr id="7" name="Γελαστό πρόσωπο 6">
            <a:extLst>
              <a:ext uri="{FF2B5EF4-FFF2-40B4-BE49-F238E27FC236}">
                <a16:creationId xmlns:a16="http://schemas.microsoft.com/office/drawing/2014/main" id="{BFDEAF80-8C54-1515-CE8C-BD3217C8E1DA}"/>
              </a:ext>
            </a:extLst>
          </p:cNvPr>
          <p:cNvSpPr/>
          <p:nvPr/>
        </p:nvSpPr>
        <p:spPr>
          <a:xfrm>
            <a:off x="10395857" y="4136571"/>
            <a:ext cx="1143000" cy="1219200"/>
          </a:xfrm>
          <a:prstGeom prst="smileyFace">
            <a:avLst/>
          </a:prstGeom>
          <a:solidFill>
            <a:srgbClr val="FFFF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l-CY"/>
          </a:p>
        </p:txBody>
      </p:sp>
      <p:sp>
        <p:nvSpPr>
          <p:cNvPr id="8" name="Γελαστό πρόσωπο 7">
            <a:extLst>
              <a:ext uri="{FF2B5EF4-FFF2-40B4-BE49-F238E27FC236}">
                <a16:creationId xmlns:a16="http://schemas.microsoft.com/office/drawing/2014/main" id="{79B6B5DC-9FF6-64F0-B663-98D13CB46B78}"/>
              </a:ext>
            </a:extLst>
          </p:cNvPr>
          <p:cNvSpPr/>
          <p:nvPr/>
        </p:nvSpPr>
        <p:spPr>
          <a:xfrm>
            <a:off x="8022771" y="435428"/>
            <a:ext cx="1143000" cy="1219200"/>
          </a:xfrm>
          <a:prstGeom prst="smileyFace">
            <a:avLst/>
          </a:prstGeom>
          <a:solidFill>
            <a:schemeClr val="accent6">
              <a:lumMod val="60000"/>
              <a:lumOff val="4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l-CY"/>
          </a:p>
        </p:txBody>
      </p:sp>
      <p:sp>
        <p:nvSpPr>
          <p:cNvPr id="9" name="Γελαστό πρόσωπο 8">
            <a:extLst>
              <a:ext uri="{FF2B5EF4-FFF2-40B4-BE49-F238E27FC236}">
                <a16:creationId xmlns:a16="http://schemas.microsoft.com/office/drawing/2014/main" id="{DD89AF64-C4E1-4871-C875-3836A742D2EC}"/>
              </a:ext>
            </a:extLst>
          </p:cNvPr>
          <p:cNvSpPr/>
          <p:nvPr/>
        </p:nvSpPr>
        <p:spPr>
          <a:xfrm>
            <a:off x="9737271" y="963385"/>
            <a:ext cx="1143000" cy="1219200"/>
          </a:xfrm>
          <a:prstGeom prst="smileyFace">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l-CY"/>
          </a:p>
        </p:txBody>
      </p:sp>
      <p:cxnSp>
        <p:nvCxnSpPr>
          <p:cNvPr id="11" name="Ευθεία γραμμή σύνδεσης 10">
            <a:extLst>
              <a:ext uri="{FF2B5EF4-FFF2-40B4-BE49-F238E27FC236}">
                <a16:creationId xmlns:a16="http://schemas.microsoft.com/office/drawing/2014/main" id="{383C6EB7-A539-C4DE-4F8B-C8D1256BE90B}"/>
              </a:ext>
            </a:extLst>
          </p:cNvPr>
          <p:cNvCxnSpPr>
            <a:stCxn id="2" idx="4"/>
          </p:cNvCxnSpPr>
          <p:nvPr/>
        </p:nvCxnSpPr>
        <p:spPr>
          <a:xfrm>
            <a:off x="1279071" y="1665514"/>
            <a:ext cx="0" cy="1034143"/>
          </a:xfrm>
          <a:prstGeom prst="line">
            <a:avLst/>
          </a:prstGeom>
          <a:ln w="76200"/>
        </p:spPr>
        <p:style>
          <a:lnRef idx="3">
            <a:schemeClr val="dk1"/>
          </a:lnRef>
          <a:fillRef idx="0">
            <a:schemeClr val="dk1"/>
          </a:fillRef>
          <a:effectRef idx="2">
            <a:schemeClr val="dk1"/>
          </a:effectRef>
          <a:fontRef idx="minor">
            <a:schemeClr val="tx1"/>
          </a:fontRef>
        </p:style>
      </p:cxnSp>
      <p:cxnSp>
        <p:nvCxnSpPr>
          <p:cNvPr id="12" name="Ευθεία γραμμή σύνδεσης 11">
            <a:extLst>
              <a:ext uri="{FF2B5EF4-FFF2-40B4-BE49-F238E27FC236}">
                <a16:creationId xmlns:a16="http://schemas.microsoft.com/office/drawing/2014/main" id="{8CED8569-DB60-D581-414D-2B00D0F084D7}"/>
              </a:ext>
            </a:extLst>
          </p:cNvPr>
          <p:cNvCxnSpPr/>
          <p:nvPr/>
        </p:nvCxnSpPr>
        <p:spPr>
          <a:xfrm>
            <a:off x="8594271" y="1654628"/>
            <a:ext cx="0" cy="1034143"/>
          </a:xfrm>
          <a:prstGeom prst="line">
            <a:avLst/>
          </a:prstGeom>
          <a:ln w="76200"/>
        </p:spPr>
        <p:style>
          <a:lnRef idx="3">
            <a:schemeClr val="dk1"/>
          </a:lnRef>
          <a:fillRef idx="0">
            <a:schemeClr val="dk1"/>
          </a:fillRef>
          <a:effectRef idx="2">
            <a:schemeClr val="dk1"/>
          </a:effectRef>
          <a:fontRef idx="minor">
            <a:schemeClr val="tx1"/>
          </a:fontRef>
        </p:style>
      </p:cxnSp>
      <p:cxnSp>
        <p:nvCxnSpPr>
          <p:cNvPr id="13" name="Ευθεία γραμμή σύνδεσης 12">
            <a:extLst>
              <a:ext uri="{FF2B5EF4-FFF2-40B4-BE49-F238E27FC236}">
                <a16:creationId xmlns:a16="http://schemas.microsoft.com/office/drawing/2014/main" id="{D519DE54-43A3-276C-48FC-423B544F092B}"/>
              </a:ext>
            </a:extLst>
          </p:cNvPr>
          <p:cNvCxnSpPr>
            <a:cxnSpLocks/>
          </p:cNvCxnSpPr>
          <p:nvPr/>
        </p:nvCxnSpPr>
        <p:spPr>
          <a:xfrm>
            <a:off x="3265714" y="5682342"/>
            <a:ext cx="0" cy="544287"/>
          </a:xfrm>
          <a:prstGeom prst="line">
            <a:avLst/>
          </a:prstGeom>
          <a:ln w="76200"/>
        </p:spPr>
        <p:style>
          <a:lnRef idx="3">
            <a:schemeClr val="dk1"/>
          </a:lnRef>
          <a:fillRef idx="0">
            <a:schemeClr val="dk1"/>
          </a:fillRef>
          <a:effectRef idx="2">
            <a:schemeClr val="dk1"/>
          </a:effectRef>
          <a:fontRef idx="minor">
            <a:schemeClr val="tx1"/>
          </a:fontRef>
        </p:style>
      </p:cxnSp>
      <p:cxnSp>
        <p:nvCxnSpPr>
          <p:cNvPr id="14" name="Ευθεία γραμμή σύνδεσης 13">
            <a:extLst>
              <a:ext uri="{FF2B5EF4-FFF2-40B4-BE49-F238E27FC236}">
                <a16:creationId xmlns:a16="http://schemas.microsoft.com/office/drawing/2014/main" id="{683E6585-40BF-EDB2-77CB-3B739710B67C}"/>
              </a:ext>
            </a:extLst>
          </p:cNvPr>
          <p:cNvCxnSpPr/>
          <p:nvPr/>
        </p:nvCxnSpPr>
        <p:spPr>
          <a:xfrm>
            <a:off x="1556658" y="5301344"/>
            <a:ext cx="0" cy="1034143"/>
          </a:xfrm>
          <a:prstGeom prst="line">
            <a:avLst/>
          </a:prstGeom>
          <a:ln w="76200"/>
        </p:spPr>
        <p:style>
          <a:lnRef idx="3">
            <a:schemeClr val="dk1"/>
          </a:lnRef>
          <a:fillRef idx="0">
            <a:schemeClr val="dk1"/>
          </a:fillRef>
          <a:effectRef idx="2">
            <a:schemeClr val="dk1"/>
          </a:effectRef>
          <a:fontRef idx="minor">
            <a:schemeClr val="tx1"/>
          </a:fontRef>
        </p:style>
      </p:cxnSp>
      <p:cxnSp>
        <p:nvCxnSpPr>
          <p:cNvPr id="15" name="Ευθεία γραμμή σύνδεσης 14">
            <a:extLst>
              <a:ext uri="{FF2B5EF4-FFF2-40B4-BE49-F238E27FC236}">
                <a16:creationId xmlns:a16="http://schemas.microsoft.com/office/drawing/2014/main" id="{EBFFA7DA-718B-CBD4-B6BA-D65E50C5C86E}"/>
              </a:ext>
            </a:extLst>
          </p:cNvPr>
          <p:cNvCxnSpPr>
            <a:cxnSpLocks/>
          </p:cNvCxnSpPr>
          <p:nvPr/>
        </p:nvCxnSpPr>
        <p:spPr>
          <a:xfrm>
            <a:off x="2656114" y="2079171"/>
            <a:ext cx="0" cy="620486"/>
          </a:xfrm>
          <a:prstGeom prst="line">
            <a:avLst/>
          </a:prstGeom>
          <a:ln w="76200"/>
        </p:spPr>
        <p:style>
          <a:lnRef idx="3">
            <a:schemeClr val="dk1"/>
          </a:lnRef>
          <a:fillRef idx="0">
            <a:schemeClr val="dk1"/>
          </a:fillRef>
          <a:effectRef idx="2">
            <a:schemeClr val="dk1"/>
          </a:effectRef>
          <a:fontRef idx="minor">
            <a:schemeClr val="tx1"/>
          </a:fontRef>
        </p:style>
      </p:cxnSp>
      <p:cxnSp>
        <p:nvCxnSpPr>
          <p:cNvPr id="18" name="Ευθεία γραμμή σύνδεσης 17">
            <a:extLst>
              <a:ext uri="{FF2B5EF4-FFF2-40B4-BE49-F238E27FC236}">
                <a16:creationId xmlns:a16="http://schemas.microsoft.com/office/drawing/2014/main" id="{C983FE90-0D1B-082F-C747-376AB7381059}"/>
              </a:ext>
            </a:extLst>
          </p:cNvPr>
          <p:cNvCxnSpPr>
            <a:cxnSpLocks/>
          </p:cNvCxnSpPr>
          <p:nvPr/>
        </p:nvCxnSpPr>
        <p:spPr>
          <a:xfrm>
            <a:off x="10357757" y="2171699"/>
            <a:ext cx="0" cy="517072"/>
          </a:xfrm>
          <a:prstGeom prst="line">
            <a:avLst/>
          </a:prstGeom>
          <a:ln w="76200"/>
        </p:spPr>
        <p:style>
          <a:lnRef idx="3">
            <a:schemeClr val="dk1"/>
          </a:lnRef>
          <a:fillRef idx="0">
            <a:schemeClr val="dk1"/>
          </a:fillRef>
          <a:effectRef idx="2">
            <a:schemeClr val="dk1"/>
          </a:effectRef>
          <a:fontRef idx="minor">
            <a:schemeClr val="tx1"/>
          </a:fontRef>
        </p:style>
      </p:cxnSp>
      <p:cxnSp>
        <p:nvCxnSpPr>
          <p:cNvPr id="20" name="Ευθεία γραμμή σύνδεσης 19">
            <a:extLst>
              <a:ext uri="{FF2B5EF4-FFF2-40B4-BE49-F238E27FC236}">
                <a16:creationId xmlns:a16="http://schemas.microsoft.com/office/drawing/2014/main" id="{849878A1-5287-C6A2-7B85-78E78545D31F}"/>
              </a:ext>
            </a:extLst>
          </p:cNvPr>
          <p:cNvCxnSpPr/>
          <p:nvPr/>
        </p:nvCxnSpPr>
        <p:spPr>
          <a:xfrm>
            <a:off x="9372599" y="4637315"/>
            <a:ext cx="0" cy="1034143"/>
          </a:xfrm>
          <a:prstGeom prst="line">
            <a:avLst/>
          </a:prstGeom>
          <a:ln w="76200"/>
        </p:spPr>
        <p:style>
          <a:lnRef idx="3">
            <a:schemeClr val="dk1"/>
          </a:lnRef>
          <a:fillRef idx="0">
            <a:schemeClr val="dk1"/>
          </a:fillRef>
          <a:effectRef idx="2">
            <a:schemeClr val="dk1"/>
          </a:effectRef>
          <a:fontRef idx="minor">
            <a:schemeClr val="tx1"/>
          </a:fontRef>
        </p:style>
      </p:cxnSp>
      <p:cxnSp>
        <p:nvCxnSpPr>
          <p:cNvPr id="21" name="Ευθεία γραμμή σύνδεσης 20">
            <a:extLst>
              <a:ext uri="{FF2B5EF4-FFF2-40B4-BE49-F238E27FC236}">
                <a16:creationId xmlns:a16="http://schemas.microsoft.com/office/drawing/2014/main" id="{4446224D-0A18-7B8C-2BA0-845FD6AE4B06}"/>
              </a:ext>
            </a:extLst>
          </p:cNvPr>
          <p:cNvCxnSpPr>
            <a:cxnSpLocks/>
          </p:cNvCxnSpPr>
          <p:nvPr/>
        </p:nvCxnSpPr>
        <p:spPr>
          <a:xfrm>
            <a:off x="10918371" y="5301344"/>
            <a:ext cx="0" cy="517072"/>
          </a:xfrm>
          <a:prstGeom prst="line">
            <a:avLst/>
          </a:prstGeom>
          <a:ln w="76200"/>
        </p:spPr>
        <p:style>
          <a:lnRef idx="3">
            <a:schemeClr val="dk1"/>
          </a:lnRef>
          <a:fillRef idx="0">
            <a:schemeClr val="dk1"/>
          </a:fillRef>
          <a:effectRef idx="2">
            <a:schemeClr val="dk1"/>
          </a:effectRef>
          <a:fontRef idx="minor">
            <a:schemeClr val="tx1"/>
          </a:fontRef>
        </p:style>
      </p:cxnSp>
      <p:cxnSp>
        <p:nvCxnSpPr>
          <p:cNvPr id="22" name="Ευθεία γραμμή σύνδεσης 21">
            <a:extLst>
              <a:ext uri="{FF2B5EF4-FFF2-40B4-BE49-F238E27FC236}">
                <a16:creationId xmlns:a16="http://schemas.microsoft.com/office/drawing/2014/main" id="{11B318EE-5816-EB68-9862-AB6CEFB068AD}"/>
              </a:ext>
            </a:extLst>
          </p:cNvPr>
          <p:cNvCxnSpPr>
            <a:cxnSpLocks/>
          </p:cNvCxnSpPr>
          <p:nvPr/>
        </p:nvCxnSpPr>
        <p:spPr>
          <a:xfrm flipH="1">
            <a:off x="0" y="3243943"/>
            <a:ext cx="12192000" cy="0"/>
          </a:xfrm>
          <a:prstGeom prst="line">
            <a:avLst/>
          </a:prstGeom>
          <a:ln w="76200"/>
        </p:spPr>
        <p:style>
          <a:lnRef idx="3">
            <a:schemeClr val="dk1"/>
          </a:lnRef>
          <a:fillRef idx="0">
            <a:schemeClr val="dk1"/>
          </a:fillRef>
          <a:effectRef idx="2">
            <a:schemeClr val="dk1"/>
          </a:effectRef>
          <a:fontRef idx="minor">
            <a:schemeClr val="tx1"/>
          </a:fontRef>
        </p:style>
      </p:cxnSp>
      <p:cxnSp>
        <p:nvCxnSpPr>
          <p:cNvPr id="25" name="Ευθεία γραμμή σύνδεσης 24">
            <a:extLst>
              <a:ext uri="{FF2B5EF4-FFF2-40B4-BE49-F238E27FC236}">
                <a16:creationId xmlns:a16="http://schemas.microsoft.com/office/drawing/2014/main" id="{E8EE96C3-ADB6-2542-A183-D11BD2616067}"/>
              </a:ext>
            </a:extLst>
          </p:cNvPr>
          <p:cNvCxnSpPr>
            <a:cxnSpLocks/>
          </p:cNvCxnSpPr>
          <p:nvPr/>
        </p:nvCxnSpPr>
        <p:spPr>
          <a:xfrm>
            <a:off x="6057900" y="0"/>
            <a:ext cx="38100" cy="6858000"/>
          </a:xfrm>
          <a:prstGeom prst="line">
            <a:avLst/>
          </a:prstGeom>
          <a:ln w="76200"/>
        </p:spPr>
        <p:style>
          <a:lnRef idx="3">
            <a:schemeClr val="dk1"/>
          </a:lnRef>
          <a:fillRef idx="0">
            <a:schemeClr val="dk1"/>
          </a:fillRef>
          <a:effectRef idx="2">
            <a:schemeClr val="dk1"/>
          </a:effectRef>
          <a:fontRef idx="minor">
            <a:schemeClr val="tx1"/>
          </a:fontRef>
        </p:style>
      </p:cxnSp>
      <p:sp>
        <p:nvSpPr>
          <p:cNvPr id="27" name="Ορθογώνιο: Στρογγύλεμα γωνιών 26">
            <a:extLst>
              <a:ext uri="{FF2B5EF4-FFF2-40B4-BE49-F238E27FC236}">
                <a16:creationId xmlns:a16="http://schemas.microsoft.com/office/drawing/2014/main" id="{4EF3A12D-89ED-AA58-9EE3-38A9462EEC37}"/>
              </a:ext>
            </a:extLst>
          </p:cNvPr>
          <p:cNvSpPr/>
          <p:nvPr/>
        </p:nvSpPr>
        <p:spPr>
          <a:xfrm>
            <a:off x="468086" y="2601686"/>
            <a:ext cx="1937652" cy="538839"/>
          </a:xfrm>
          <a:prstGeom prst="round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l-GR" dirty="0"/>
              <a:t>Ο Πέτρος </a:t>
            </a:r>
            <a:endParaRPr lang="el-CY" dirty="0"/>
          </a:p>
        </p:txBody>
      </p:sp>
      <p:sp>
        <p:nvSpPr>
          <p:cNvPr id="31" name="Ορθογώνιο: Στρογγύλεμα γωνιών 30">
            <a:extLst>
              <a:ext uri="{FF2B5EF4-FFF2-40B4-BE49-F238E27FC236}">
                <a16:creationId xmlns:a16="http://schemas.microsoft.com/office/drawing/2014/main" id="{4FA874FF-1050-62B6-DBD8-7566638E9CBF}"/>
              </a:ext>
            </a:extLst>
          </p:cNvPr>
          <p:cNvSpPr/>
          <p:nvPr/>
        </p:nvSpPr>
        <p:spPr>
          <a:xfrm>
            <a:off x="2569032" y="2579917"/>
            <a:ext cx="1937652" cy="538839"/>
          </a:xfrm>
          <a:prstGeom prst="round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l-GR" dirty="0"/>
              <a:t>Ο Γιάννης</a:t>
            </a:r>
            <a:endParaRPr lang="el-CY" dirty="0"/>
          </a:p>
        </p:txBody>
      </p:sp>
      <p:sp>
        <p:nvSpPr>
          <p:cNvPr id="32" name="Ορθογώνιο: Στρογγύλεμα γωνιών 31">
            <a:extLst>
              <a:ext uri="{FF2B5EF4-FFF2-40B4-BE49-F238E27FC236}">
                <a16:creationId xmlns:a16="http://schemas.microsoft.com/office/drawing/2014/main" id="{B6FD8074-DD79-8D63-1ABB-4BC1C04BBFBA}"/>
              </a:ext>
            </a:extLst>
          </p:cNvPr>
          <p:cNvSpPr/>
          <p:nvPr/>
        </p:nvSpPr>
        <p:spPr>
          <a:xfrm>
            <a:off x="9998531" y="2500994"/>
            <a:ext cx="1937652" cy="538839"/>
          </a:xfrm>
          <a:prstGeom prst="round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l-GR" dirty="0"/>
              <a:t>Η Άννα</a:t>
            </a:r>
            <a:endParaRPr lang="el-CY" dirty="0"/>
          </a:p>
        </p:txBody>
      </p:sp>
      <p:sp>
        <p:nvSpPr>
          <p:cNvPr id="33" name="Ορθογώνιο: Στρογγύλεμα γωνιών 32">
            <a:extLst>
              <a:ext uri="{FF2B5EF4-FFF2-40B4-BE49-F238E27FC236}">
                <a16:creationId xmlns:a16="http://schemas.microsoft.com/office/drawing/2014/main" id="{A338138A-D5DF-43D0-FBB6-0AEE107B3426}"/>
              </a:ext>
            </a:extLst>
          </p:cNvPr>
          <p:cNvSpPr/>
          <p:nvPr/>
        </p:nvSpPr>
        <p:spPr>
          <a:xfrm>
            <a:off x="7576460" y="2541820"/>
            <a:ext cx="1937652" cy="538839"/>
          </a:xfrm>
          <a:prstGeom prst="round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l-GR" dirty="0"/>
              <a:t>Η Μαρία</a:t>
            </a:r>
            <a:endParaRPr lang="el-CY" dirty="0"/>
          </a:p>
        </p:txBody>
      </p:sp>
      <p:sp>
        <p:nvSpPr>
          <p:cNvPr id="34" name="Ορθογώνιο: Στρογγύλεμα γωνιών 33">
            <a:extLst>
              <a:ext uri="{FF2B5EF4-FFF2-40B4-BE49-F238E27FC236}">
                <a16:creationId xmlns:a16="http://schemas.microsoft.com/office/drawing/2014/main" id="{8C571778-9576-012B-1E76-6E8A9A80713C}"/>
              </a:ext>
            </a:extLst>
          </p:cNvPr>
          <p:cNvSpPr/>
          <p:nvPr/>
        </p:nvSpPr>
        <p:spPr>
          <a:xfrm>
            <a:off x="3028946" y="6335487"/>
            <a:ext cx="1937652" cy="538839"/>
          </a:xfrm>
          <a:prstGeom prst="round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l-GR" dirty="0"/>
              <a:t>Η Ελένη</a:t>
            </a:r>
            <a:endParaRPr lang="el-CY" dirty="0"/>
          </a:p>
        </p:txBody>
      </p:sp>
      <p:sp>
        <p:nvSpPr>
          <p:cNvPr id="35" name="Ορθογώνιο: Στρογγύλεμα γωνιών 34">
            <a:extLst>
              <a:ext uri="{FF2B5EF4-FFF2-40B4-BE49-F238E27FC236}">
                <a16:creationId xmlns:a16="http://schemas.microsoft.com/office/drawing/2014/main" id="{3E95D8DF-84FF-B370-67CB-46844B248D18}"/>
              </a:ext>
            </a:extLst>
          </p:cNvPr>
          <p:cNvSpPr/>
          <p:nvPr/>
        </p:nvSpPr>
        <p:spPr>
          <a:xfrm>
            <a:off x="707571" y="6302829"/>
            <a:ext cx="1937652" cy="538839"/>
          </a:xfrm>
          <a:prstGeom prst="round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l-GR" dirty="0"/>
              <a:t>Ο Αντρέας</a:t>
            </a:r>
            <a:endParaRPr lang="el-CY" dirty="0"/>
          </a:p>
        </p:txBody>
      </p:sp>
      <p:sp>
        <p:nvSpPr>
          <p:cNvPr id="36" name="Ορθογώνιο: Στρογγύλεμα γωνιών 35">
            <a:extLst>
              <a:ext uri="{FF2B5EF4-FFF2-40B4-BE49-F238E27FC236}">
                <a16:creationId xmlns:a16="http://schemas.microsoft.com/office/drawing/2014/main" id="{0C5DDC46-BEFC-B7B8-7F9E-9624A03D3A14}"/>
              </a:ext>
            </a:extLst>
          </p:cNvPr>
          <p:cNvSpPr/>
          <p:nvPr/>
        </p:nvSpPr>
        <p:spPr>
          <a:xfrm>
            <a:off x="10314204" y="5891894"/>
            <a:ext cx="1937652" cy="538839"/>
          </a:xfrm>
          <a:prstGeom prst="round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l-GR" dirty="0"/>
              <a:t>Η Ζωή </a:t>
            </a:r>
            <a:endParaRPr lang="el-CY" dirty="0"/>
          </a:p>
        </p:txBody>
      </p:sp>
      <p:sp>
        <p:nvSpPr>
          <p:cNvPr id="37" name="Ορθογώνιο: Στρογγύλεμα γωνιών 36">
            <a:extLst>
              <a:ext uri="{FF2B5EF4-FFF2-40B4-BE49-F238E27FC236}">
                <a16:creationId xmlns:a16="http://schemas.microsoft.com/office/drawing/2014/main" id="{3F7647CD-5DBA-5F35-6F3C-9C6726585116}"/>
              </a:ext>
            </a:extLst>
          </p:cNvPr>
          <p:cNvSpPr/>
          <p:nvPr/>
        </p:nvSpPr>
        <p:spPr>
          <a:xfrm>
            <a:off x="8205101" y="5818415"/>
            <a:ext cx="1937652" cy="538839"/>
          </a:xfrm>
          <a:prstGeom prst="round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l-GR" dirty="0"/>
              <a:t>Η Ιωάννα  </a:t>
            </a:r>
            <a:endParaRPr lang="el-CY" dirty="0"/>
          </a:p>
        </p:txBody>
      </p:sp>
      <p:cxnSp>
        <p:nvCxnSpPr>
          <p:cNvPr id="40" name="Ευθεία γραμμή σύνδεσης 39">
            <a:extLst>
              <a:ext uri="{FF2B5EF4-FFF2-40B4-BE49-F238E27FC236}">
                <a16:creationId xmlns:a16="http://schemas.microsoft.com/office/drawing/2014/main" id="{C93547B9-2AAE-6770-07F1-4F7A8ED2DACB}"/>
              </a:ext>
            </a:extLst>
          </p:cNvPr>
          <p:cNvCxnSpPr>
            <a:cxnSpLocks/>
          </p:cNvCxnSpPr>
          <p:nvPr/>
        </p:nvCxnSpPr>
        <p:spPr>
          <a:xfrm>
            <a:off x="2691493" y="2092781"/>
            <a:ext cx="500743" cy="381002"/>
          </a:xfrm>
          <a:prstGeom prst="line">
            <a:avLst/>
          </a:prstGeom>
          <a:ln w="76200"/>
        </p:spPr>
        <p:style>
          <a:lnRef idx="3">
            <a:schemeClr val="dk1"/>
          </a:lnRef>
          <a:fillRef idx="0">
            <a:schemeClr val="dk1"/>
          </a:fillRef>
          <a:effectRef idx="2">
            <a:schemeClr val="dk1"/>
          </a:effectRef>
          <a:fontRef idx="minor">
            <a:schemeClr val="tx1"/>
          </a:fontRef>
        </p:style>
      </p:cxnSp>
      <p:cxnSp>
        <p:nvCxnSpPr>
          <p:cNvPr id="41" name="Ευθεία γραμμή σύνδεσης 40">
            <a:extLst>
              <a:ext uri="{FF2B5EF4-FFF2-40B4-BE49-F238E27FC236}">
                <a16:creationId xmlns:a16="http://schemas.microsoft.com/office/drawing/2014/main" id="{EE19F896-7B65-61CB-426F-B9A8A437438D}"/>
              </a:ext>
            </a:extLst>
          </p:cNvPr>
          <p:cNvCxnSpPr>
            <a:cxnSpLocks/>
          </p:cNvCxnSpPr>
          <p:nvPr/>
        </p:nvCxnSpPr>
        <p:spPr>
          <a:xfrm flipH="1">
            <a:off x="2754083" y="5671458"/>
            <a:ext cx="500743" cy="443592"/>
          </a:xfrm>
          <a:prstGeom prst="line">
            <a:avLst/>
          </a:prstGeom>
          <a:ln w="76200"/>
        </p:spPr>
        <p:style>
          <a:lnRef idx="3">
            <a:schemeClr val="dk1"/>
          </a:lnRef>
          <a:fillRef idx="0">
            <a:schemeClr val="dk1"/>
          </a:fillRef>
          <a:effectRef idx="2">
            <a:schemeClr val="dk1"/>
          </a:effectRef>
          <a:fontRef idx="minor">
            <a:schemeClr val="tx1"/>
          </a:fontRef>
        </p:style>
      </p:cxnSp>
      <p:cxnSp>
        <p:nvCxnSpPr>
          <p:cNvPr id="42" name="Ευθεία γραμμή σύνδεσης 41">
            <a:extLst>
              <a:ext uri="{FF2B5EF4-FFF2-40B4-BE49-F238E27FC236}">
                <a16:creationId xmlns:a16="http://schemas.microsoft.com/office/drawing/2014/main" id="{26E1D806-D2A7-9ED5-F72D-F78477FD3964}"/>
              </a:ext>
            </a:extLst>
          </p:cNvPr>
          <p:cNvCxnSpPr>
            <a:cxnSpLocks/>
            <a:stCxn id="3" idx="4"/>
          </p:cNvCxnSpPr>
          <p:nvPr/>
        </p:nvCxnSpPr>
        <p:spPr>
          <a:xfrm>
            <a:off x="3227614" y="5682342"/>
            <a:ext cx="1009640" cy="405492"/>
          </a:xfrm>
          <a:prstGeom prst="line">
            <a:avLst/>
          </a:prstGeom>
          <a:ln w="76200"/>
        </p:spPr>
        <p:style>
          <a:lnRef idx="3">
            <a:schemeClr val="dk1"/>
          </a:lnRef>
          <a:fillRef idx="0">
            <a:schemeClr val="dk1"/>
          </a:fillRef>
          <a:effectRef idx="2">
            <a:schemeClr val="dk1"/>
          </a:effectRef>
          <a:fontRef idx="minor">
            <a:schemeClr val="tx1"/>
          </a:fontRef>
        </p:style>
      </p:cxnSp>
      <p:cxnSp>
        <p:nvCxnSpPr>
          <p:cNvPr id="43" name="Ευθεία γραμμή σύνδεσης 42">
            <a:extLst>
              <a:ext uri="{FF2B5EF4-FFF2-40B4-BE49-F238E27FC236}">
                <a16:creationId xmlns:a16="http://schemas.microsoft.com/office/drawing/2014/main" id="{A3F37E79-BBC1-3AE2-53E9-C0D9A1C7B067}"/>
              </a:ext>
            </a:extLst>
          </p:cNvPr>
          <p:cNvCxnSpPr>
            <a:cxnSpLocks/>
          </p:cNvCxnSpPr>
          <p:nvPr/>
        </p:nvCxnSpPr>
        <p:spPr>
          <a:xfrm flipV="1">
            <a:off x="2124074" y="2035630"/>
            <a:ext cx="595992" cy="326575"/>
          </a:xfrm>
          <a:prstGeom prst="line">
            <a:avLst/>
          </a:prstGeom>
          <a:ln w="76200"/>
        </p:spPr>
        <p:style>
          <a:lnRef idx="3">
            <a:schemeClr val="dk1"/>
          </a:lnRef>
          <a:fillRef idx="0">
            <a:schemeClr val="dk1"/>
          </a:fillRef>
          <a:effectRef idx="2">
            <a:schemeClr val="dk1"/>
          </a:effectRef>
          <a:fontRef idx="minor">
            <a:schemeClr val="tx1"/>
          </a:fontRef>
        </p:style>
      </p:cxnSp>
      <p:cxnSp>
        <p:nvCxnSpPr>
          <p:cNvPr id="44" name="Ευθεία γραμμή σύνδεσης 43">
            <a:extLst>
              <a:ext uri="{FF2B5EF4-FFF2-40B4-BE49-F238E27FC236}">
                <a16:creationId xmlns:a16="http://schemas.microsoft.com/office/drawing/2014/main" id="{7626BD36-0E49-DC63-2C24-F3CD8330DF05}"/>
              </a:ext>
            </a:extLst>
          </p:cNvPr>
          <p:cNvCxnSpPr>
            <a:cxnSpLocks/>
          </p:cNvCxnSpPr>
          <p:nvPr/>
        </p:nvCxnSpPr>
        <p:spPr>
          <a:xfrm>
            <a:off x="1279071" y="1665514"/>
            <a:ext cx="473529" cy="566057"/>
          </a:xfrm>
          <a:prstGeom prst="line">
            <a:avLst/>
          </a:prstGeom>
          <a:ln w="76200"/>
        </p:spPr>
        <p:style>
          <a:lnRef idx="3">
            <a:schemeClr val="dk1"/>
          </a:lnRef>
          <a:fillRef idx="0">
            <a:schemeClr val="dk1"/>
          </a:fillRef>
          <a:effectRef idx="2">
            <a:schemeClr val="dk1"/>
          </a:effectRef>
          <a:fontRef idx="minor">
            <a:schemeClr val="tx1"/>
          </a:fontRef>
        </p:style>
      </p:cxnSp>
      <p:cxnSp>
        <p:nvCxnSpPr>
          <p:cNvPr id="45" name="Ευθεία γραμμή σύνδεσης 44">
            <a:extLst>
              <a:ext uri="{FF2B5EF4-FFF2-40B4-BE49-F238E27FC236}">
                <a16:creationId xmlns:a16="http://schemas.microsoft.com/office/drawing/2014/main" id="{2BC0B6A9-07E8-4B8D-240B-80EB3BE4DCD5}"/>
              </a:ext>
            </a:extLst>
          </p:cNvPr>
          <p:cNvCxnSpPr>
            <a:cxnSpLocks/>
            <a:stCxn id="2" idx="4"/>
          </p:cNvCxnSpPr>
          <p:nvPr/>
        </p:nvCxnSpPr>
        <p:spPr>
          <a:xfrm flipH="1">
            <a:off x="985158" y="1665514"/>
            <a:ext cx="293913" cy="718457"/>
          </a:xfrm>
          <a:prstGeom prst="line">
            <a:avLst/>
          </a:prstGeom>
          <a:ln w="76200"/>
        </p:spPr>
        <p:style>
          <a:lnRef idx="3">
            <a:schemeClr val="dk1"/>
          </a:lnRef>
          <a:fillRef idx="0">
            <a:schemeClr val="dk1"/>
          </a:fillRef>
          <a:effectRef idx="2">
            <a:schemeClr val="dk1"/>
          </a:effectRef>
          <a:fontRef idx="minor">
            <a:schemeClr val="tx1"/>
          </a:fontRef>
        </p:style>
      </p:cxnSp>
    </p:spTree>
    <p:extLst>
      <p:ext uri="{BB962C8B-B14F-4D97-AF65-F5344CB8AC3E}">
        <p14:creationId xmlns:p14="http://schemas.microsoft.com/office/powerpoint/2010/main" val="251137630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DF526B9-ABF6-2424-387B-5DD1D31C6838}"/>
            </a:ext>
          </a:extLst>
        </p:cNvPr>
        <p:cNvGrpSpPr/>
        <p:nvPr/>
      </p:nvGrpSpPr>
      <p:grpSpPr>
        <a:xfrm>
          <a:off x="0" y="0"/>
          <a:ext cx="0" cy="0"/>
          <a:chOff x="0" y="0"/>
          <a:chExt cx="0" cy="0"/>
        </a:xfrm>
      </p:grpSpPr>
      <p:pic>
        <p:nvPicPr>
          <p:cNvPr id="6146" name="Picture 2" descr="Cartoon animals writing Φωτογραφίες Αρχείου, Royalty Free Cartoon animals  writing Εικόνες | DepositPhotos">
            <a:extLst>
              <a:ext uri="{FF2B5EF4-FFF2-40B4-BE49-F238E27FC236}">
                <a16:creationId xmlns:a16="http://schemas.microsoft.com/office/drawing/2014/main" id="{70C4F0CE-C41C-5732-D5E7-41EC5FCEC98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08957" y="-195942"/>
            <a:ext cx="9976758" cy="6807786"/>
          </a:xfrm>
          <a:prstGeom prst="rect">
            <a:avLst/>
          </a:prstGeom>
          <a:noFill/>
          <a:extLst>
            <a:ext uri="{909E8E84-426E-40DD-AFC4-6F175D3DCCD1}">
              <a14:hiddenFill xmlns:a14="http://schemas.microsoft.com/office/drawing/2010/main">
                <a:solidFill>
                  <a:srgbClr val="FFFFFF"/>
                </a:solidFill>
              </a14:hiddenFill>
            </a:ext>
          </a:extLst>
        </p:spPr>
      </p:pic>
      <p:sp>
        <p:nvSpPr>
          <p:cNvPr id="2" name="Ορθογώνιο: Στρογγύλεμα γωνιών 1">
            <a:extLst>
              <a:ext uri="{FF2B5EF4-FFF2-40B4-BE49-F238E27FC236}">
                <a16:creationId xmlns:a16="http://schemas.microsoft.com/office/drawing/2014/main" id="{A286BB08-12AF-94EE-F098-DAC97385DA73}"/>
              </a:ext>
            </a:extLst>
          </p:cNvPr>
          <p:cNvSpPr/>
          <p:nvPr/>
        </p:nvSpPr>
        <p:spPr>
          <a:xfrm>
            <a:off x="1393371" y="337457"/>
            <a:ext cx="5214258" cy="2601686"/>
          </a:xfrm>
          <a:prstGeom prst="round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l-GR" sz="4800" dirty="0">
                <a:solidFill>
                  <a:schemeClr val="tx1"/>
                </a:solidFill>
              </a:rPr>
              <a:t>Παραγωγή γραπτού λόγου  </a:t>
            </a:r>
            <a:endParaRPr lang="el-CY" sz="4800" dirty="0">
              <a:solidFill>
                <a:schemeClr val="tx1"/>
              </a:solidFill>
            </a:endParaRPr>
          </a:p>
        </p:txBody>
      </p:sp>
      <p:sp>
        <p:nvSpPr>
          <p:cNvPr id="3" name="Ορθογώνιο: Στρογγύλεμα γωνιών 2">
            <a:extLst>
              <a:ext uri="{FF2B5EF4-FFF2-40B4-BE49-F238E27FC236}">
                <a16:creationId xmlns:a16="http://schemas.microsoft.com/office/drawing/2014/main" id="{25B122FB-631D-B6FD-6CA9-36452A492B05}"/>
              </a:ext>
            </a:extLst>
          </p:cNvPr>
          <p:cNvSpPr/>
          <p:nvPr/>
        </p:nvSpPr>
        <p:spPr>
          <a:xfrm>
            <a:off x="8599714" y="674914"/>
            <a:ext cx="1524000" cy="2090057"/>
          </a:xfrm>
          <a:prstGeom prst="roundRect">
            <a:avLst/>
          </a:prstGeom>
          <a:solidFill>
            <a:srgbClr val="00B05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l-GR" b="1" dirty="0">
                <a:solidFill>
                  <a:schemeClr val="bg1"/>
                </a:solidFill>
              </a:rPr>
              <a:t> γνώση </a:t>
            </a:r>
            <a:endParaRPr lang="el-CY" b="1" dirty="0">
              <a:solidFill>
                <a:schemeClr val="bg1"/>
              </a:solidFill>
            </a:endParaRPr>
          </a:p>
        </p:txBody>
      </p:sp>
      <p:sp>
        <p:nvSpPr>
          <p:cNvPr id="4" name="Ορθογώνιο: Στρογγύλεμα γωνιών 3">
            <a:extLst>
              <a:ext uri="{FF2B5EF4-FFF2-40B4-BE49-F238E27FC236}">
                <a16:creationId xmlns:a16="http://schemas.microsoft.com/office/drawing/2014/main" id="{DB572B0D-858B-45B2-7F04-0DAA754B62BF}"/>
              </a:ext>
            </a:extLst>
          </p:cNvPr>
          <p:cNvSpPr/>
          <p:nvPr/>
        </p:nvSpPr>
        <p:spPr>
          <a:xfrm rot="1695959">
            <a:off x="6732475" y="266342"/>
            <a:ext cx="2226264" cy="1087821"/>
          </a:xfrm>
          <a:prstGeom prst="roundRect">
            <a:avLst/>
          </a:prstGeom>
          <a:solidFill>
            <a:srgbClr val="00B05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l-GR" b="1" dirty="0"/>
              <a:t>Νέα</a:t>
            </a:r>
            <a:endParaRPr lang="el-CY" b="1" dirty="0"/>
          </a:p>
        </p:txBody>
      </p:sp>
    </p:spTree>
    <p:extLst>
      <p:ext uri="{BB962C8B-B14F-4D97-AF65-F5344CB8AC3E}">
        <p14:creationId xmlns:p14="http://schemas.microsoft.com/office/powerpoint/2010/main" val="193882181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326772C-D39A-C09C-A262-194D3CC67211}"/>
            </a:ext>
          </a:extLst>
        </p:cNvPr>
        <p:cNvGrpSpPr/>
        <p:nvPr/>
      </p:nvGrpSpPr>
      <p:grpSpPr>
        <a:xfrm>
          <a:off x="0" y="0"/>
          <a:ext cx="0" cy="0"/>
          <a:chOff x="0" y="0"/>
          <a:chExt cx="0" cy="0"/>
        </a:xfrm>
      </p:grpSpPr>
      <p:sp>
        <p:nvSpPr>
          <p:cNvPr id="2" name="Γελαστό πρόσωπο 1">
            <a:extLst>
              <a:ext uri="{FF2B5EF4-FFF2-40B4-BE49-F238E27FC236}">
                <a16:creationId xmlns:a16="http://schemas.microsoft.com/office/drawing/2014/main" id="{E9B35E28-F03E-B8EE-DBCA-4F743D4B8AA5}"/>
              </a:ext>
            </a:extLst>
          </p:cNvPr>
          <p:cNvSpPr/>
          <p:nvPr/>
        </p:nvSpPr>
        <p:spPr>
          <a:xfrm>
            <a:off x="707571" y="446314"/>
            <a:ext cx="1143000" cy="1219200"/>
          </a:xfrm>
          <a:prstGeom prst="smileyFac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l-CY"/>
          </a:p>
        </p:txBody>
      </p:sp>
      <p:sp>
        <p:nvSpPr>
          <p:cNvPr id="3" name="Γελαστό πρόσωπο 2">
            <a:extLst>
              <a:ext uri="{FF2B5EF4-FFF2-40B4-BE49-F238E27FC236}">
                <a16:creationId xmlns:a16="http://schemas.microsoft.com/office/drawing/2014/main" id="{70777CF4-B80C-3992-72BF-7B4C0BF69779}"/>
              </a:ext>
            </a:extLst>
          </p:cNvPr>
          <p:cNvSpPr/>
          <p:nvPr/>
        </p:nvSpPr>
        <p:spPr>
          <a:xfrm>
            <a:off x="2656114" y="4463142"/>
            <a:ext cx="1143000" cy="1219200"/>
          </a:xfrm>
          <a:prstGeom prst="smileyFace">
            <a:avLst/>
          </a:prstGeom>
          <a:solidFill>
            <a:schemeClr val="bg1">
              <a:lumMod val="8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l-CY"/>
          </a:p>
        </p:txBody>
      </p:sp>
      <p:sp>
        <p:nvSpPr>
          <p:cNvPr id="4" name="Γελαστό πρόσωπο 3">
            <a:extLst>
              <a:ext uri="{FF2B5EF4-FFF2-40B4-BE49-F238E27FC236}">
                <a16:creationId xmlns:a16="http://schemas.microsoft.com/office/drawing/2014/main" id="{FBF023C5-E7B1-E306-5A97-3F19A75FD47E}"/>
              </a:ext>
            </a:extLst>
          </p:cNvPr>
          <p:cNvSpPr/>
          <p:nvPr/>
        </p:nvSpPr>
        <p:spPr>
          <a:xfrm>
            <a:off x="985158" y="4082144"/>
            <a:ext cx="1143000" cy="1219200"/>
          </a:xfrm>
          <a:prstGeom prst="smileyFace">
            <a:avLst/>
          </a:prstGeom>
          <a:solidFill>
            <a:schemeClr val="accent5">
              <a:lumMod val="60000"/>
              <a:lumOff val="4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l-CY"/>
          </a:p>
        </p:txBody>
      </p:sp>
      <p:sp>
        <p:nvSpPr>
          <p:cNvPr id="5" name="Γελαστό πρόσωπο 4">
            <a:extLst>
              <a:ext uri="{FF2B5EF4-FFF2-40B4-BE49-F238E27FC236}">
                <a16:creationId xmlns:a16="http://schemas.microsoft.com/office/drawing/2014/main" id="{5FFDDBAD-1F8B-3762-636F-566E17DBD2A4}"/>
              </a:ext>
            </a:extLst>
          </p:cNvPr>
          <p:cNvSpPr/>
          <p:nvPr/>
        </p:nvSpPr>
        <p:spPr>
          <a:xfrm>
            <a:off x="2122714" y="859972"/>
            <a:ext cx="1143000" cy="1219200"/>
          </a:xfrm>
          <a:prstGeom prst="smileyFace">
            <a:avLst/>
          </a:prstGeom>
          <a:solidFill>
            <a:schemeClr val="accent2"/>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l-CY" dirty="0"/>
          </a:p>
        </p:txBody>
      </p:sp>
      <p:sp>
        <p:nvSpPr>
          <p:cNvPr id="6" name="Γελαστό πρόσωπο 5">
            <a:extLst>
              <a:ext uri="{FF2B5EF4-FFF2-40B4-BE49-F238E27FC236}">
                <a16:creationId xmlns:a16="http://schemas.microsoft.com/office/drawing/2014/main" id="{E284D99D-60D9-BEBD-7318-0EB8900C3EA6}"/>
              </a:ext>
            </a:extLst>
          </p:cNvPr>
          <p:cNvSpPr/>
          <p:nvPr/>
        </p:nvSpPr>
        <p:spPr>
          <a:xfrm>
            <a:off x="8801099" y="3407228"/>
            <a:ext cx="1143000" cy="1219200"/>
          </a:xfrm>
          <a:prstGeom prst="smileyFace">
            <a:avLst/>
          </a:prstGeom>
          <a:solidFill>
            <a:srgbClr val="FF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l-CY"/>
          </a:p>
        </p:txBody>
      </p:sp>
      <p:sp>
        <p:nvSpPr>
          <p:cNvPr id="7" name="Γελαστό πρόσωπο 6">
            <a:extLst>
              <a:ext uri="{FF2B5EF4-FFF2-40B4-BE49-F238E27FC236}">
                <a16:creationId xmlns:a16="http://schemas.microsoft.com/office/drawing/2014/main" id="{00C33E30-22F6-0C7E-99EF-51EF1D6671E2}"/>
              </a:ext>
            </a:extLst>
          </p:cNvPr>
          <p:cNvSpPr/>
          <p:nvPr/>
        </p:nvSpPr>
        <p:spPr>
          <a:xfrm>
            <a:off x="10395857" y="4136571"/>
            <a:ext cx="1143000" cy="1219200"/>
          </a:xfrm>
          <a:prstGeom prst="smileyFace">
            <a:avLst/>
          </a:prstGeom>
          <a:solidFill>
            <a:srgbClr val="FFFF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l-CY"/>
          </a:p>
        </p:txBody>
      </p:sp>
      <p:sp>
        <p:nvSpPr>
          <p:cNvPr id="8" name="Γελαστό πρόσωπο 7">
            <a:extLst>
              <a:ext uri="{FF2B5EF4-FFF2-40B4-BE49-F238E27FC236}">
                <a16:creationId xmlns:a16="http://schemas.microsoft.com/office/drawing/2014/main" id="{72C6CA03-C0D9-540B-FEF8-FC1774EDE03D}"/>
              </a:ext>
            </a:extLst>
          </p:cNvPr>
          <p:cNvSpPr/>
          <p:nvPr/>
        </p:nvSpPr>
        <p:spPr>
          <a:xfrm>
            <a:off x="8022771" y="435428"/>
            <a:ext cx="1143000" cy="1219200"/>
          </a:xfrm>
          <a:prstGeom prst="smileyFace">
            <a:avLst/>
          </a:prstGeom>
          <a:solidFill>
            <a:schemeClr val="accent6">
              <a:lumMod val="60000"/>
              <a:lumOff val="4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l-CY"/>
          </a:p>
        </p:txBody>
      </p:sp>
      <p:sp>
        <p:nvSpPr>
          <p:cNvPr id="9" name="Γελαστό πρόσωπο 8">
            <a:extLst>
              <a:ext uri="{FF2B5EF4-FFF2-40B4-BE49-F238E27FC236}">
                <a16:creationId xmlns:a16="http://schemas.microsoft.com/office/drawing/2014/main" id="{9A29F9A6-BF32-BDE5-8007-39D756160BC0}"/>
              </a:ext>
            </a:extLst>
          </p:cNvPr>
          <p:cNvSpPr/>
          <p:nvPr/>
        </p:nvSpPr>
        <p:spPr>
          <a:xfrm>
            <a:off x="9737271" y="963385"/>
            <a:ext cx="1143000" cy="1219200"/>
          </a:xfrm>
          <a:prstGeom prst="smileyFace">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l-CY"/>
          </a:p>
        </p:txBody>
      </p:sp>
      <p:cxnSp>
        <p:nvCxnSpPr>
          <p:cNvPr id="11" name="Ευθεία γραμμή σύνδεσης 10">
            <a:extLst>
              <a:ext uri="{FF2B5EF4-FFF2-40B4-BE49-F238E27FC236}">
                <a16:creationId xmlns:a16="http://schemas.microsoft.com/office/drawing/2014/main" id="{B8C4910F-85B7-2A4F-18B7-79CF419CC403}"/>
              </a:ext>
            </a:extLst>
          </p:cNvPr>
          <p:cNvCxnSpPr>
            <a:stCxn id="2" idx="4"/>
          </p:cNvCxnSpPr>
          <p:nvPr/>
        </p:nvCxnSpPr>
        <p:spPr>
          <a:xfrm>
            <a:off x="1279071" y="1665514"/>
            <a:ext cx="0" cy="1034143"/>
          </a:xfrm>
          <a:prstGeom prst="line">
            <a:avLst/>
          </a:prstGeom>
          <a:ln w="76200"/>
        </p:spPr>
        <p:style>
          <a:lnRef idx="3">
            <a:schemeClr val="dk1"/>
          </a:lnRef>
          <a:fillRef idx="0">
            <a:schemeClr val="dk1"/>
          </a:fillRef>
          <a:effectRef idx="2">
            <a:schemeClr val="dk1"/>
          </a:effectRef>
          <a:fontRef idx="minor">
            <a:schemeClr val="tx1"/>
          </a:fontRef>
        </p:style>
      </p:cxnSp>
      <p:cxnSp>
        <p:nvCxnSpPr>
          <p:cNvPr id="12" name="Ευθεία γραμμή σύνδεσης 11">
            <a:extLst>
              <a:ext uri="{FF2B5EF4-FFF2-40B4-BE49-F238E27FC236}">
                <a16:creationId xmlns:a16="http://schemas.microsoft.com/office/drawing/2014/main" id="{E9E82838-4E37-7432-74C4-947DC4F40602}"/>
              </a:ext>
            </a:extLst>
          </p:cNvPr>
          <p:cNvCxnSpPr/>
          <p:nvPr/>
        </p:nvCxnSpPr>
        <p:spPr>
          <a:xfrm>
            <a:off x="8594271" y="1654628"/>
            <a:ext cx="0" cy="1034143"/>
          </a:xfrm>
          <a:prstGeom prst="line">
            <a:avLst/>
          </a:prstGeom>
          <a:ln w="76200"/>
        </p:spPr>
        <p:style>
          <a:lnRef idx="3">
            <a:schemeClr val="dk1"/>
          </a:lnRef>
          <a:fillRef idx="0">
            <a:schemeClr val="dk1"/>
          </a:fillRef>
          <a:effectRef idx="2">
            <a:schemeClr val="dk1"/>
          </a:effectRef>
          <a:fontRef idx="minor">
            <a:schemeClr val="tx1"/>
          </a:fontRef>
        </p:style>
      </p:cxnSp>
      <p:cxnSp>
        <p:nvCxnSpPr>
          <p:cNvPr id="13" name="Ευθεία γραμμή σύνδεσης 12">
            <a:extLst>
              <a:ext uri="{FF2B5EF4-FFF2-40B4-BE49-F238E27FC236}">
                <a16:creationId xmlns:a16="http://schemas.microsoft.com/office/drawing/2014/main" id="{FF93176F-40F5-2953-3769-55FFC4CD7FE2}"/>
              </a:ext>
            </a:extLst>
          </p:cNvPr>
          <p:cNvCxnSpPr>
            <a:cxnSpLocks/>
          </p:cNvCxnSpPr>
          <p:nvPr/>
        </p:nvCxnSpPr>
        <p:spPr>
          <a:xfrm>
            <a:off x="3265714" y="5682342"/>
            <a:ext cx="0" cy="544287"/>
          </a:xfrm>
          <a:prstGeom prst="line">
            <a:avLst/>
          </a:prstGeom>
          <a:ln w="76200"/>
        </p:spPr>
        <p:style>
          <a:lnRef idx="3">
            <a:schemeClr val="dk1"/>
          </a:lnRef>
          <a:fillRef idx="0">
            <a:schemeClr val="dk1"/>
          </a:fillRef>
          <a:effectRef idx="2">
            <a:schemeClr val="dk1"/>
          </a:effectRef>
          <a:fontRef idx="minor">
            <a:schemeClr val="tx1"/>
          </a:fontRef>
        </p:style>
      </p:cxnSp>
      <p:cxnSp>
        <p:nvCxnSpPr>
          <p:cNvPr id="14" name="Ευθεία γραμμή σύνδεσης 13">
            <a:extLst>
              <a:ext uri="{FF2B5EF4-FFF2-40B4-BE49-F238E27FC236}">
                <a16:creationId xmlns:a16="http://schemas.microsoft.com/office/drawing/2014/main" id="{ACE88878-A23E-CFE1-560E-9D0631BD7819}"/>
              </a:ext>
            </a:extLst>
          </p:cNvPr>
          <p:cNvCxnSpPr/>
          <p:nvPr/>
        </p:nvCxnSpPr>
        <p:spPr>
          <a:xfrm>
            <a:off x="1556658" y="5301344"/>
            <a:ext cx="0" cy="1034143"/>
          </a:xfrm>
          <a:prstGeom prst="line">
            <a:avLst/>
          </a:prstGeom>
          <a:ln w="76200"/>
        </p:spPr>
        <p:style>
          <a:lnRef idx="3">
            <a:schemeClr val="dk1"/>
          </a:lnRef>
          <a:fillRef idx="0">
            <a:schemeClr val="dk1"/>
          </a:fillRef>
          <a:effectRef idx="2">
            <a:schemeClr val="dk1"/>
          </a:effectRef>
          <a:fontRef idx="minor">
            <a:schemeClr val="tx1"/>
          </a:fontRef>
        </p:style>
      </p:cxnSp>
      <p:cxnSp>
        <p:nvCxnSpPr>
          <p:cNvPr id="15" name="Ευθεία γραμμή σύνδεσης 14">
            <a:extLst>
              <a:ext uri="{FF2B5EF4-FFF2-40B4-BE49-F238E27FC236}">
                <a16:creationId xmlns:a16="http://schemas.microsoft.com/office/drawing/2014/main" id="{D4AA80EB-9BE5-3195-2F52-8E3AC3C3FDB8}"/>
              </a:ext>
            </a:extLst>
          </p:cNvPr>
          <p:cNvCxnSpPr>
            <a:cxnSpLocks/>
          </p:cNvCxnSpPr>
          <p:nvPr/>
        </p:nvCxnSpPr>
        <p:spPr>
          <a:xfrm>
            <a:off x="2656114" y="2079171"/>
            <a:ext cx="0" cy="620486"/>
          </a:xfrm>
          <a:prstGeom prst="line">
            <a:avLst/>
          </a:prstGeom>
          <a:ln w="76200"/>
        </p:spPr>
        <p:style>
          <a:lnRef idx="3">
            <a:schemeClr val="dk1"/>
          </a:lnRef>
          <a:fillRef idx="0">
            <a:schemeClr val="dk1"/>
          </a:fillRef>
          <a:effectRef idx="2">
            <a:schemeClr val="dk1"/>
          </a:effectRef>
          <a:fontRef idx="minor">
            <a:schemeClr val="tx1"/>
          </a:fontRef>
        </p:style>
      </p:cxnSp>
      <p:cxnSp>
        <p:nvCxnSpPr>
          <p:cNvPr id="18" name="Ευθεία γραμμή σύνδεσης 17">
            <a:extLst>
              <a:ext uri="{FF2B5EF4-FFF2-40B4-BE49-F238E27FC236}">
                <a16:creationId xmlns:a16="http://schemas.microsoft.com/office/drawing/2014/main" id="{71A33902-13BD-4E92-BEAF-97F1E12B4C4A}"/>
              </a:ext>
            </a:extLst>
          </p:cNvPr>
          <p:cNvCxnSpPr>
            <a:cxnSpLocks/>
          </p:cNvCxnSpPr>
          <p:nvPr/>
        </p:nvCxnSpPr>
        <p:spPr>
          <a:xfrm>
            <a:off x="10357757" y="2171699"/>
            <a:ext cx="0" cy="517072"/>
          </a:xfrm>
          <a:prstGeom prst="line">
            <a:avLst/>
          </a:prstGeom>
          <a:ln w="76200"/>
        </p:spPr>
        <p:style>
          <a:lnRef idx="3">
            <a:schemeClr val="dk1"/>
          </a:lnRef>
          <a:fillRef idx="0">
            <a:schemeClr val="dk1"/>
          </a:fillRef>
          <a:effectRef idx="2">
            <a:schemeClr val="dk1"/>
          </a:effectRef>
          <a:fontRef idx="minor">
            <a:schemeClr val="tx1"/>
          </a:fontRef>
        </p:style>
      </p:cxnSp>
      <p:cxnSp>
        <p:nvCxnSpPr>
          <p:cNvPr id="20" name="Ευθεία γραμμή σύνδεσης 19">
            <a:extLst>
              <a:ext uri="{FF2B5EF4-FFF2-40B4-BE49-F238E27FC236}">
                <a16:creationId xmlns:a16="http://schemas.microsoft.com/office/drawing/2014/main" id="{DA553E67-DB5A-0421-35A7-3125BD0B8803}"/>
              </a:ext>
            </a:extLst>
          </p:cNvPr>
          <p:cNvCxnSpPr/>
          <p:nvPr/>
        </p:nvCxnSpPr>
        <p:spPr>
          <a:xfrm>
            <a:off x="9372599" y="4637315"/>
            <a:ext cx="0" cy="1034143"/>
          </a:xfrm>
          <a:prstGeom prst="line">
            <a:avLst/>
          </a:prstGeom>
          <a:ln w="76200"/>
        </p:spPr>
        <p:style>
          <a:lnRef idx="3">
            <a:schemeClr val="dk1"/>
          </a:lnRef>
          <a:fillRef idx="0">
            <a:schemeClr val="dk1"/>
          </a:fillRef>
          <a:effectRef idx="2">
            <a:schemeClr val="dk1"/>
          </a:effectRef>
          <a:fontRef idx="minor">
            <a:schemeClr val="tx1"/>
          </a:fontRef>
        </p:style>
      </p:cxnSp>
      <p:cxnSp>
        <p:nvCxnSpPr>
          <p:cNvPr id="21" name="Ευθεία γραμμή σύνδεσης 20">
            <a:extLst>
              <a:ext uri="{FF2B5EF4-FFF2-40B4-BE49-F238E27FC236}">
                <a16:creationId xmlns:a16="http://schemas.microsoft.com/office/drawing/2014/main" id="{ABED6D3F-1446-F985-CB02-1412EE4E47B4}"/>
              </a:ext>
            </a:extLst>
          </p:cNvPr>
          <p:cNvCxnSpPr>
            <a:cxnSpLocks/>
          </p:cNvCxnSpPr>
          <p:nvPr/>
        </p:nvCxnSpPr>
        <p:spPr>
          <a:xfrm>
            <a:off x="10918371" y="5301344"/>
            <a:ext cx="0" cy="517072"/>
          </a:xfrm>
          <a:prstGeom prst="line">
            <a:avLst/>
          </a:prstGeom>
          <a:ln w="76200"/>
        </p:spPr>
        <p:style>
          <a:lnRef idx="3">
            <a:schemeClr val="dk1"/>
          </a:lnRef>
          <a:fillRef idx="0">
            <a:schemeClr val="dk1"/>
          </a:fillRef>
          <a:effectRef idx="2">
            <a:schemeClr val="dk1"/>
          </a:effectRef>
          <a:fontRef idx="minor">
            <a:schemeClr val="tx1"/>
          </a:fontRef>
        </p:style>
      </p:cxnSp>
      <p:cxnSp>
        <p:nvCxnSpPr>
          <p:cNvPr id="22" name="Ευθεία γραμμή σύνδεσης 21">
            <a:extLst>
              <a:ext uri="{FF2B5EF4-FFF2-40B4-BE49-F238E27FC236}">
                <a16:creationId xmlns:a16="http://schemas.microsoft.com/office/drawing/2014/main" id="{5FA9B70C-892D-ABCD-87DB-61DBF6D289D5}"/>
              </a:ext>
            </a:extLst>
          </p:cNvPr>
          <p:cNvCxnSpPr>
            <a:cxnSpLocks/>
          </p:cNvCxnSpPr>
          <p:nvPr/>
        </p:nvCxnSpPr>
        <p:spPr>
          <a:xfrm flipH="1">
            <a:off x="0" y="3243943"/>
            <a:ext cx="12192000" cy="0"/>
          </a:xfrm>
          <a:prstGeom prst="line">
            <a:avLst/>
          </a:prstGeom>
          <a:ln w="76200"/>
        </p:spPr>
        <p:style>
          <a:lnRef idx="3">
            <a:schemeClr val="dk1"/>
          </a:lnRef>
          <a:fillRef idx="0">
            <a:schemeClr val="dk1"/>
          </a:fillRef>
          <a:effectRef idx="2">
            <a:schemeClr val="dk1"/>
          </a:effectRef>
          <a:fontRef idx="minor">
            <a:schemeClr val="tx1"/>
          </a:fontRef>
        </p:style>
      </p:cxnSp>
      <p:cxnSp>
        <p:nvCxnSpPr>
          <p:cNvPr id="25" name="Ευθεία γραμμή σύνδεσης 24">
            <a:extLst>
              <a:ext uri="{FF2B5EF4-FFF2-40B4-BE49-F238E27FC236}">
                <a16:creationId xmlns:a16="http://schemas.microsoft.com/office/drawing/2014/main" id="{1167534E-C878-594D-770B-B4793D0F361A}"/>
              </a:ext>
            </a:extLst>
          </p:cNvPr>
          <p:cNvCxnSpPr>
            <a:cxnSpLocks/>
          </p:cNvCxnSpPr>
          <p:nvPr/>
        </p:nvCxnSpPr>
        <p:spPr>
          <a:xfrm>
            <a:off x="6057900" y="0"/>
            <a:ext cx="38100" cy="6858000"/>
          </a:xfrm>
          <a:prstGeom prst="line">
            <a:avLst/>
          </a:prstGeom>
          <a:ln w="76200"/>
        </p:spPr>
        <p:style>
          <a:lnRef idx="3">
            <a:schemeClr val="dk1"/>
          </a:lnRef>
          <a:fillRef idx="0">
            <a:schemeClr val="dk1"/>
          </a:fillRef>
          <a:effectRef idx="2">
            <a:schemeClr val="dk1"/>
          </a:effectRef>
          <a:fontRef idx="minor">
            <a:schemeClr val="tx1"/>
          </a:fontRef>
        </p:style>
      </p:cxnSp>
      <p:sp>
        <p:nvSpPr>
          <p:cNvPr id="27" name="Ορθογώνιο: Στρογγύλεμα γωνιών 26">
            <a:extLst>
              <a:ext uri="{FF2B5EF4-FFF2-40B4-BE49-F238E27FC236}">
                <a16:creationId xmlns:a16="http://schemas.microsoft.com/office/drawing/2014/main" id="{AEF98AE0-265C-DE4C-D4DB-4B9C9D2D64DB}"/>
              </a:ext>
            </a:extLst>
          </p:cNvPr>
          <p:cNvSpPr/>
          <p:nvPr/>
        </p:nvSpPr>
        <p:spPr>
          <a:xfrm>
            <a:off x="468086" y="2601686"/>
            <a:ext cx="1937652" cy="538839"/>
          </a:xfrm>
          <a:prstGeom prst="round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l-GR" dirty="0"/>
              <a:t>Ο Πέτρος </a:t>
            </a:r>
            <a:endParaRPr lang="el-CY" dirty="0"/>
          </a:p>
        </p:txBody>
      </p:sp>
      <p:sp>
        <p:nvSpPr>
          <p:cNvPr id="31" name="Ορθογώνιο: Στρογγύλεμα γωνιών 30">
            <a:extLst>
              <a:ext uri="{FF2B5EF4-FFF2-40B4-BE49-F238E27FC236}">
                <a16:creationId xmlns:a16="http://schemas.microsoft.com/office/drawing/2014/main" id="{4B5A2914-3AE0-A854-AD54-F82CC9409E6E}"/>
              </a:ext>
            </a:extLst>
          </p:cNvPr>
          <p:cNvSpPr/>
          <p:nvPr/>
        </p:nvSpPr>
        <p:spPr>
          <a:xfrm>
            <a:off x="2569032" y="2579917"/>
            <a:ext cx="1937652" cy="538839"/>
          </a:xfrm>
          <a:prstGeom prst="round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l-GR" dirty="0"/>
              <a:t>Ο Γιάννης</a:t>
            </a:r>
            <a:endParaRPr lang="el-CY" dirty="0"/>
          </a:p>
        </p:txBody>
      </p:sp>
      <p:sp>
        <p:nvSpPr>
          <p:cNvPr id="32" name="Ορθογώνιο: Στρογγύλεμα γωνιών 31">
            <a:extLst>
              <a:ext uri="{FF2B5EF4-FFF2-40B4-BE49-F238E27FC236}">
                <a16:creationId xmlns:a16="http://schemas.microsoft.com/office/drawing/2014/main" id="{29399A71-C6DC-9B0C-5663-7EEC7CDBD5A6}"/>
              </a:ext>
            </a:extLst>
          </p:cNvPr>
          <p:cNvSpPr/>
          <p:nvPr/>
        </p:nvSpPr>
        <p:spPr>
          <a:xfrm>
            <a:off x="9998531" y="2500994"/>
            <a:ext cx="1937652" cy="538839"/>
          </a:xfrm>
          <a:prstGeom prst="round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l-GR" dirty="0"/>
              <a:t>Η Άννα</a:t>
            </a:r>
            <a:endParaRPr lang="el-CY" dirty="0"/>
          </a:p>
        </p:txBody>
      </p:sp>
      <p:sp>
        <p:nvSpPr>
          <p:cNvPr id="33" name="Ορθογώνιο: Στρογγύλεμα γωνιών 32">
            <a:extLst>
              <a:ext uri="{FF2B5EF4-FFF2-40B4-BE49-F238E27FC236}">
                <a16:creationId xmlns:a16="http://schemas.microsoft.com/office/drawing/2014/main" id="{936EDD59-DA87-4316-6E6A-27997DD21115}"/>
              </a:ext>
            </a:extLst>
          </p:cNvPr>
          <p:cNvSpPr/>
          <p:nvPr/>
        </p:nvSpPr>
        <p:spPr>
          <a:xfrm>
            <a:off x="7576460" y="2541820"/>
            <a:ext cx="1937652" cy="538839"/>
          </a:xfrm>
          <a:prstGeom prst="round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l-GR" dirty="0"/>
              <a:t>Η Μαρία</a:t>
            </a:r>
            <a:endParaRPr lang="el-CY" dirty="0"/>
          </a:p>
        </p:txBody>
      </p:sp>
      <p:sp>
        <p:nvSpPr>
          <p:cNvPr id="34" name="Ορθογώνιο: Στρογγύλεμα γωνιών 33">
            <a:extLst>
              <a:ext uri="{FF2B5EF4-FFF2-40B4-BE49-F238E27FC236}">
                <a16:creationId xmlns:a16="http://schemas.microsoft.com/office/drawing/2014/main" id="{F48E09EA-93A6-A6B2-7279-A2A3DC43629E}"/>
              </a:ext>
            </a:extLst>
          </p:cNvPr>
          <p:cNvSpPr/>
          <p:nvPr/>
        </p:nvSpPr>
        <p:spPr>
          <a:xfrm>
            <a:off x="3028946" y="6335487"/>
            <a:ext cx="1937652" cy="538839"/>
          </a:xfrm>
          <a:prstGeom prst="round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l-GR" dirty="0"/>
              <a:t>Η Ελένη</a:t>
            </a:r>
            <a:endParaRPr lang="el-CY" dirty="0"/>
          </a:p>
        </p:txBody>
      </p:sp>
      <p:sp>
        <p:nvSpPr>
          <p:cNvPr id="35" name="Ορθογώνιο: Στρογγύλεμα γωνιών 34">
            <a:extLst>
              <a:ext uri="{FF2B5EF4-FFF2-40B4-BE49-F238E27FC236}">
                <a16:creationId xmlns:a16="http://schemas.microsoft.com/office/drawing/2014/main" id="{555B7793-65C9-C208-8304-F282B2A6D3FC}"/>
              </a:ext>
            </a:extLst>
          </p:cNvPr>
          <p:cNvSpPr/>
          <p:nvPr/>
        </p:nvSpPr>
        <p:spPr>
          <a:xfrm>
            <a:off x="707571" y="6302829"/>
            <a:ext cx="1937652" cy="538839"/>
          </a:xfrm>
          <a:prstGeom prst="round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l-GR" dirty="0"/>
              <a:t>Ο Αντρέας</a:t>
            </a:r>
            <a:endParaRPr lang="el-CY" dirty="0"/>
          </a:p>
        </p:txBody>
      </p:sp>
      <p:sp>
        <p:nvSpPr>
          <p:cNvPr id="36" name="Ορθογώνιο: Στρογγύλεμα γωνιών 35">
            <a:extLst>
              <a:ext uri="{FF2B5EF4-FFF2-40B4-BE49-F238E27FC236}">
                <a16:creationId xmlns:a16="http://schemas.microsoft.com/office/drawing/2014/main" id="{BA461314-E562-7BD8-8610-43E66960B350}"/>
              </a:ext>
            </a:extLst>
          </p:cNvPr>
          <p:cNvSpPr/>
          <p:nvPr/>
        </p:nvSpPr>
        <p:spPr>
          <a:xfrm>
            <a:off x="10314204" y="5891894"/>
            <a:ext cx="1937652" cy="538839"/>
          </a:xfrm>
          <a:prstGeom prst="round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l-GR" dirty="0"/>
              <a:t>Η Ζωή </a:t>
            </a:r>
            <a:endParaRPr lang="el-CY" dirty="0"/>
          </a:p>
        </p:txBody>
      </p:sp>
      <p:sp>
        <p:nvSpPr>
          <p:cNvPr id="37" name="Ορθογώνιο: Στρογγύλεμα γωνιών 36">
            <a:extLst>
              <a:ext uri="{FF2B5EF4-FFF2-40B4-BE49-F238E27FC236}">
                <a16:creationId xmlns:a16="http://schemas.microsoft.com/office/drawing/2014/main" id="{F3B07FB4-E0C5-88A8-E223-217C74FE031E}"/>
              </a:ext>
            </a:extLst>
          </p:cNvPr>
          <p:cNvSpPr/>
          <p:nvPr/>
        </p:nvSpPr>
        <p:spPr>
          <a:xfrm>
            <a:off x="8205101" y="5818415"/>
            <a:ext cx="1937652" cy="538839"/>
          </a:xfrm>
          <a:prstGeom prst="round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l-GR" dirty="0"/>
              <a:t>Η Ιωάννα  </a:t>
            </a:r>
            <a:endParaRPr lang="el-CY" dirty="0"/>
          </a:p>
        </p:txBody>
      </p:sp>
      <p:cxnSp>
        <p:nvCxnSpPr>
          <p:cNvPr id="40" name="Ευθεία γραμμή σύνδεσης 39">
            <a:extLst>
              <a:ext uri="{FF2B5EF4-FFF2-40B4-BE49-F238E27FC236}">
                <a16:creationId xmlns:a16="http://schemas.microsoft.com/office/drawing/2014/main" id="{52CFBEBE-DF76-A7C7-C8A6-38D7ADF9702A}"/>
              </a:ext>
            </a:extLst>
          </p:cNvPr>
          <p:cNvCxnSpPr>
            <a:cxnSpLocks/>
          </p:cNvCxnSpPr>
          <p:nvPr/>
        </p:nvCxnSpPr>
        <p:spPr>
          <a:xfrm>
            <a:off x="2691493" y="2092781"/>
            <a:ext cx="500743" cy="381002"/>
          </a:xfrm>
          <a:prstGeom prst="line">
            <a:avLst/>
          </a:prstGeom>
          <a:ln w="76200"/>
        </p:spPr>
        <p:style>
          <a:lnRef idx="3">
            <a:schemeClr val="dk1"/>
          </a:lnRef>
          <a:fillRef idx="0">
            <a:schemeClr val="dk1"/>
          </a:fillRef>
          <a:effectRef idx="2">
            <a:schemeClr val="dk1"/>
          </a:effectRef>
          <a:fontRef idx="minor">
            <a:schemeClr val="tx1"/>
          </a:fontRef>
        </p:style>
      </p:cxnSp>
      <p:cxnSp>
        <p:nvCxnSpPr>
          <p:cNvPr id="41" name="Ευθεία γραμμή σύνδεσης 40">
            <a:extLst>
              <a:ext uri="{FF2B5EF4-FFF2-40B4-BE49-F238E27FC236}">
                <a16:creationId xmlns:a16="http://schemas.microsoft.com/office/drawing/2014/main" id="{20229F67-DEA5-5AE6-DA4E-82FB9F4CDD4B}"/>
              </a:ext>
            </a:extLst>
          </p:cNvPr>
          <p:cNvCxnSpPr>
            <a:cxnSpLocks/>
          </p:cNvCxnSpPr>
          <p:nvPr/>
        </p:nvCxnSpPr>
        <p:spPr>
          <a:xfrm flipH="1">
            <a:off x="2754083" y="5671458"/>
            <a:ext cx="500743" cy="443592"/>
          </a:xfrm>
          <a:prstGeom prst="line">
            <a:avLst/>
          </a:prstGeom>
          <a:ln w="76200"/>
        </p:spPr>
        <p:style>
          <a:lnRef idx="3">
            <a:schemeClr val="dk1"/>
          </a:lnRef>
          <a:fillRef idx="0">
            <a:schemeClr val="dk1"/>
          </a:fillRef>
          <a:effectRef idx="2">
            <a:schemeClr val="dk1"/>
          </a:effectRef>
          <a:fontRef idx="minor">
            <a:schemeClr val="tx1"/>
          </a:fontRef>
        </p:style>
      </p:cxnSp>
      <p:cxnSp>
        <p:nvCxnSpPr>
          <p:cNvPr id="42" name="Ευθεία γραμμή σύνδεσης 41">
            <a:extLst>
              <a:ext uri="{FF2B5EF4-FFF2-40B4-BE49-F238E27FC236}">
                <a16:creationId xmlns:a16="http://schemas.microsoft.com/office/drawing/2014/main" id="{F7D0BCA0-5329-7ED1-54BA-70370D02E05A}"/>
              </a:ext>
            </a:extLst>
          </p:cNvPr>
          <p:cNvCxnSpPr>
            <a:cxnSpLocks/>
            <a:stCxn id="3" idx="4"/>
          </p:cNvCxnSpPr>
          <p:nvPr/>
        </p:nvCxnSpPr>
        <p:spPr>
          <a:xfrm>
            <a:off x="3227614" y="5682342"/>
            <a:ext cx="1009640" cy="405492"/>
          </a:xfrm>
          <a:prstGeom prst="line">
            <a:avLst/>
          </a:prstGeom>
          <a:ln w="76200"/>
        </p:spPr>
        <p:style>
          <a:lnRef idx="3">
            <a:schemeClr val="dk1"/>
          </a:lnRef>
          <a:fillRef idx="0">
            <a:schemeClr val="dk1"/>
          </a:fillRef>
          <a:effectRef idx="2">
            <a:schemeClr val="dk1"/>
          </a:effectRef>
          <a:fontRef idx="minor">
            <a:schemeClr val="tx1"/>
          </a:fontRef>
        </p:style>
      </p:cxnSp>
      <p:cxnSp>
        <p:nvCxnSpPr>
          <p:cNvPr id="43" name="Ευθεία γραμμή σύνδεσης 42">
            <a:extLst>
              <a:ext uri="{FF2B5EF4-FFF2-40B4-BE49-F238E27FC236}">
                <a16:creationId xmlns:a16="http://schemas.microsoft.com/office/drawing/2014/main" id="{4C917604-CA8F-2C94-DE0D-E47E0A105E2E}"/>
              </a:ext>
            </a:extLst>
          </p:cNvPr>
          <p:cNvCxnSpPr>
            <a:cxnSpLocks/>
          </p:cNvCxnSpPr>
          <p:nvPr/>
        </p:nvCxnSpPr>
        <p:spPr>
          <a:xfrm flipV="1">
            <a:off x="2124074" y="2035630"/>
            <a:ext cx="595992" cy="326575"/>
          </a:xfrm>
          <a:prstGeom prst="line">
            <a:avLst/>
          </a:prstGeom>
          <a:ln w="76200"/>
        </p:spPr>
        <p:style>
          <a:lnRef idx="3">
            <a:schemeClr val="dk1"/>
          </a:lnRef>
          <a:fillRef idx="0">
            <a:schemeClr val="dk1"/>
          </a:fillRef>
          <a:effectRef idx="2">
            <a:schemeClr val="dk1"/>
          </a:effectRef>
          <a:fontRef idx="minor">
            <a:schemeClr val="tx1"/>
          </a:fontRef>
        </p:style>
      </p:cxnSp>
      <p:cxnSp>
        <p:nvCxnSpPr>
          <p:cNvPr id="44" name="Ευθεία γραμμή σύνδεσης 43">
            <a:extLst>
              <a:ext uri="{FF2B5EF4-FFF2-40B4-BE49-F238E27FC236}">
                <a16:creationId xmlns:a16="http://schemas.microsoft.com/office/drawing/2014/main" id="{12A1EEA7-BF40-DE12-B9CE-7CFB816F1B7C}"/>
              </a:ext>
            </a:extLst>
          </p:cNvPr>
          <p:cNvCxnSpPr>
            <a:cxnSpLocks/>
          </p:cNvCxnSpPr>
          <p:nvPr/>
        </p:nvCxnSpPr>
        <p:spPr>
          <a:xfrm>
            <a:off x="1279071" y="1665514"/>
            <a:ext cx="473529" cy="566057"/>
          </a:xfrm>
          <a:prstGeom prst="line">
            <a:avLst/>
          </a:prstGeom>
          <a:ln w="76200"/>
        </p:spPr>
        <p:style>
          <a:lnRef idx="3">
            <a:schemeClr val="dk1"/>
          </a:lnRef>
          <a:fillRef idx="0">
            <a:schemeClr val="dk1"/>
          </a:fillRef>
          <a:effectRef idx="2">
            <a:schemeClr val="dk1"/>
          </a:effectRef>
          <a:fontRef idx="minor">
            <a:schemeClr val="tx1"/>
          </a:fontRef>
        </p:style>
      </p:cxnSp>
      <p:cxnSp>
        <p:nvCxnSpPr>
          <p:cNvPr id="45" name="Ευθεία γραμμή σύνδεσης 44">
            <a:extLst>
              <a:ext uri="{FF2B5EF4-FFF2-40B4-BE49-F238E27FC236}">
                <a16:creationId xmlns:a16="http://schemas.microsoft.com/office/drawing/2014/main" id="{BDED0EC1-88BE-430D-E096-1BAB875EEDC9}"/>
              </a:ext>
            </a:extLst>
          </p:cNvPr>
          <p:cNvCxnSpPr>
            <a:cxnSpLocks/>
            <a:stCxn id="2" idx="4"/>
          </p:cNvCxnSpPr>
          <p:nvPr/>
        </p:nvCxnSpPr>
        <p:spPr>
          <a:xfrm flipH="1">
            <a:off x="985158" y="1665514"/>
            <a:ext cx="293913" cy="718457"/>
          </a:xfrm>
          <a:prstGeom prst="line">
            <a:avLst/>
          </a:prstGeom>
          <a:ln w="76200"/>
        </p:spPr>
        <p:style>
          <a:lnRef idx="3">
            <a:schemeClr val="dk1"/>
          </a:lnRef>
          <a:fillRef idx="0">
            <a:schemeClr val="dk1"/>
          </a:fillRef>
          <a:effectRef idx="2">
            <a:schemeClr val="dk1"/>
          </a:effectRef>
          <a:fontRef idx="minor">
            <a:schemeClr val="tx1"/>
          </a:fontRef>
        </p:style>
      </p:cxnSp>
      <p:sp>
        <p:nvSpPr>
          <p:cNvPr id="10" name="Ορθογώνιο: Στρογγύλεμα γωνιών 9">
            <a:extLst>
              <a:ext uri="{FF2B5EF4-FFF2-40B4-BE49-F238E27FC236}">
                <a16:creationId xmlns:a16="http://schemas.microsoft.com/office/drawing/2014/main" id="{67361EB6-C5EB-4DED-8E1D-55FCCC917422}"/>
              </a:ext>
            </a:extLst>
          </p:cNvPr>
          <p:cNvSpPr/>
          <p:nvPr/>
        </p:nvSpPr>
        <p:spPr>
          <a:xfrm>
            <a:off x="6183086" y="141514"/>
            <a:ext cx="5753097" cy="6444342"/>
          </a:xfrm>
          <a:prstGeom prst="round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l-GR" sz="4800" dirty="0"/>
              <a:t>Ο Πέτρος  είναι  πιο  ψηλός  από  τον  Γιάννη.</a:t>
            </a:r>
            <a:endParaRPr lang="el-CY" sz="4800" dirty="0"/>
          </a:p>
        </p:txBody>
      </p:sp>
      <p:sp>
        <p:nvSpPr>
          <p:cNvPr id="16" name="Ορθογώνιο: Στρογγύλεμα γωνιών 15">
            <a:extLst>
              <a:ext uri="{FF2B5EF4-FFF2-40B4-BE49-F238E27FC236}">
                <a16:creationId xmlns:a16="http://schemas.microsoft.com/office/drawing/2014/main" id="{9A10DF0E-B1FF-8ACA-03D8-238D60A0314B}"/>
              </a:ext>
            </a:extLst>
          </p:cNvPr>
          <p:cNvSpPr/>
          <p:nvPr/>
        </p:nvSpPr>
        <p:spPr>
          <a:xfrm>
            <a:off x="370115" y="3820886"/>
            <a:ext cx="5600699" cy="3020775"/>
          </a:xfrm>
          <a:prstGeom prst="round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l-GR" sz="4800" dirty="0"/>
              <a:t>Ο Γιάννης   είναι  πιο  κοντός  από  τον  Πέτρο.</a:t>
            </a:r>
            <a:endParaRPr lang="el-CY" sz="4800" dirty="0"/>
          </a:p>
        </p:txBody>
      </p:sp>
    </p:spTree>
    <p:extLst>
      <p:ext uri="{BB962C8B-B14F-4D97-AF65-F5344CB8AC3E}">
        <p14:creationId xmlns:p14="http://schemas.microsoft.com/office/powerpoint/2010/main" val="8768002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24E0E07-4AD0-6E58-F4DB-CED09D986DEF}"/>
            </a:ext>
          </a:extLst>
        </p:cNvPr>
        <p:cNvGrpSpPr/>
        <p:nvPr/>
      </p:nvGrpSpPr>
      <p:grpSpPr>
        <a:xfrm>
          <a:off x="0" y="0"/>
          <a:ext cx="0" cy="0"/>
          <a:chOff x="0" y="0"/>
          <a:chExt cx="0" cy="0"/>
        </a:xfrm>
      </p:grpSpPr>
      <p:sp>
        <p:nvSpPr>
          <p:cNvPr id="2" name="Γελαστό πρόσωπο 1">
            <a:extLst>
              <a:ext uri="{FF2B5EF4-FFF2-40B4-BE49-F238E27FC236}">
                <a16:creationId xmlns:a16="http://schemas.microsoft.com/office/drawing/2014/main" id="{C7D1802A-5A5F-87DE-BF99-8D556922F84A}"/>
              </a:ext>
            </a:extLst>
          </p:cNvPr>
          <p:cNvSpPr/>
          <p:nvPr/>
        </p:nvSpPr>
        <p:spPr>
          <a:xfrm>
            <a:off x="707571" y="446314"/>
            <a:ext cx="1143000" cy="1219200"/>
          </a:xfrm>
          <a:prstGeom prst="smileyFac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l-CY"/>
          </a:p>
        </p:txBody>
      </p:sp>
      <p:sp>
        <p:nvSpPr>
          <p:cNvPr id="3" name="Γελαστό πρόσωπο 2">
            <a:extLst>
              <a:ext uri="{FF2B5EF4-FFF2-40B4-BE49-F238E27FC236}">
                <a16:creationId xmlns:a16="http://schemas.microsoft.com/office/drawing/2014/main" id="{8388C6EF-C2AE-2C63-FB9F-FC9030CB85A5}"/>
              </a:ext>
            </a:extLst>
          </p:cNvPr>
          <p:cNvSpPr/>
          <p:nvPr/>
        </p:nvSpPr>
        <p:spPr>
          <a:xfrm>
            <a:off x="2656114" y="4463142"/>
            <a:ext cx="1143000" cy="1219200"/>
          </a:xfrm>
          <a:prstGeom prst="smileyFace">
            <a:avLst/>
          </a:prstGeom>
          <a:solidFill>
            <a:schemeClr val="bg1">
              <a:lumMod val="8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l-CY"/>
          </a:p>
        </p:txBody>
      </p:sp>
      <p:sp>
        <p:nvSpPr>
          <p:cNvPr id="4" name="Γελαστό πρόσωπο 3">
            <a:extLst>
              <a:ext uri="{FF2B5EF4-FFF2-40B4-BE49-F238E27FC236}">
                <a16:creationId xmlns:a16="http://schemas.microsoft.com/office/drawing/2014/main" id="{50C246DD-B370-6A91-1C62-1519CD5F5906}"/>
              </a:ext>
            </a:extLst>
          </p:cNvPr>
          <p:cNvSpPr/>
          <p:nvPr/>
        </p:nvSpPr>
        <p:spPr>
          <a:xfrm>
            <a:off x="985158" y="4082144"/>
            <a:ext cx="1143000" cy="1219200"/>
          </a:xfrm>
          <a:prstGeom prst="smileyFace">
            <a:avLst/>
          </a:prstGeom>
          <a:solidFill>
            <a:schemeClr val="accent5">
              <a:lumMod val="60000"/>
              <a:lumOff val="4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l-CY"/>
          </a:p>
        </p:txBody>
      </p:sp>
      <p:sp>
        <p:nvSpPr>
          <p:cNvPr id="5" name="Γελαστό πρόσωπο 4">
            <a:extLst>
              <a:ext uri="{FF2B5EF4-FFF2-40B4-BE49-F238E27FC236}">
                <a16:creationId xmlns:a16="http://schemas.microsoft.com/office/drawing/2014/main" id="{6D08B460-1F80-CB82-0845-3CBF9AC30D60}"/>
              </a:ext>
            </a:extLst>
          </p:cNvPr>
          <p:cNvSpPr/>
          <p:nvPr/>
        </p:nvSpPr>
        <p:spPr>
          <a:xfrm>
            <a:off x="2122714" y="859972"/>
            <a:ext cx="1143000" cy="1219200"/>
          </a:xfrm>
          <a:prstGeom prst="smileyFace">
            <a:avLst/>
          </a:prstGeom>
          <a:solidFill>
            <a:schemeClr val="accent2"/>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l-CY" dirty="0"/>
          </a:p>
        </p:txBody>
      </p:sp>
      <p:sp>
        <p:nvSpPr>
          <p:cNvPr id="6" name="Γελαστό πρόσωπο 5">
            <a:extLst>
              <a:ext uri="{FF2B5EF4-FFF2-40B4-BE49-F238E27FC236}">
                <a16:creationId xmlns:a16="http://schemas.microsoft.com/office/drawing/2014/main" id="{1D08796C-84B2-BFD0-0E3C-B1B0D462813D}"/>
              </a:ext>
            </a:extLst>
          </p:cNvPr>
          <p:cNvSpPr/>
          <p:nvPr/>
        </p:nvSpPr>
        <p:spPr>
          <a:xfrm>
            <a:off x="8801099" y="3407228"/>
            <a:ext cx="1143000" cy="1219200"/>
          </a:xfrm>
          <a:prstGeom prst="smileyFace">
            <a:avLst/>
          </a:prstGeom>
          <a:solidFill>
            <a:srgbClr val="FF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l-CY"/>
          </a:p>
        </p:txBody>
      </p:sp>
      <p:sp>
        <p:nvSpPr>
          <p:cNvPr id="7" name="Γελαστό πρόσωπο 6">
            <a:extLst>
              <a:ext uri="{FF2B5EF4-FFF2-40B4-BE49-F238E27FC236}">
                <a16:creationId xmlns:a16="http://schemas.microsoft.com/office/drawing/2014/main" id="{D4FD8300-A62F-0217-0A21-4D4D437523A5}"/>
              </a:ext>
            </a:extLst>
          </p:cNvPr>
          <p:cNvSpPr/>
          <p:nvPr/>
        </p:nvSpPr>
        <p:spPr>
          <a:xfrm>
            <a:off x="10395857" y="4136571"/>
            <a:ext cx="1143000" cy="1219200"/>
          </a:xfrm>
          <a:prstGeom prst="smileyFace">
            <a:avLst/>
          </a:prstGeom>
          <a:solidFill>
            <a:srgbClr val="FFFF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l-CY"/>
          </a:p>
        </p:txBody>
      </p:sp>
      <p:sp>
        <p:nvSpPr>
          <p:cNvPr id="8" name="Γελαστό πρόσωπο 7">
            <a:extLst>
              <a:ext uri="{FF2B5EF4-FFF2-40B4-BE49-F238E27FC236}">
                <a16:creationId xmlns:a16="http://schemas.microsoft.com/office/drawing/2014/main" id="{01DDE6C5-632A-9473-3C1B-E253E45D1A9F}"/>
              </a:ext>
            </a:extLst>
          </p:cNvPr>
          <p:cNvSpPr/>
          <p:nvPr/>
        </p:nvSpPr>
        <p:spPr>
          <a:xfrm>
            <a:off x="8022771" y="435428"/>
            <a:ext cx="1143000" cy="1219200"/>
          </a:xfrm>
          <a:prstGeom prst="smileyFace">
            <a:avLst/>
          </a:prstGeom>
          <a:solidFill>
            <a:schemeClr val="accent6">
              <a:lumMod val="60000"/>
              <a:lumOff val="4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l-CY"/>
          </a:p>
        </p:txBody>
      </p:sp>
      <p:sp>
        <p:nvSpPr>
          <p:cNvPr id="9" name="Γελαστό πρόσωπο 8">
            <a:extLst>
              <a:ext uri="{FF2B5EF4-FFF2-40B4-BE49-F238E27FC236}">
                <a16:creationId xmlns:a16="http://schemas.microsoft.com/office/drawing/2014/main" id="{2ED9A79C-81FA-B149-01B5-00F861CBE304}"/>
              </a:ext>
            </a:extLst>
          </p:cNvPr>
          <p:cNvSpPr/>
          <p:nvPr/>
        </p:nvSpPr>
        <p:spPr>
          <a:xfrm>
            <a:off x="9737271" y="963385"/>
            <a:ext cx="1143000" cy="1219200"/>
          </a:xfrm>
          <a:prstGeom prst="smileyFace">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l-CY"/>
          </a:p>
        </p:txBody>
      </p:sp>
      <p:cxnSp>
        <p:nvCxnSpPr>
          <p:cNvPr id="11" name="Ευθεία γραμμή σύνδεσης 10">
            <a:extLst>
              <a:ext uri="{FF2B5EF4-FFF2-40B4-BE49-F238E27FC236}">
                <a16:creationId xmlns:a16="http://schemas.microsoft.com/office/drawing/2014/main" id="{BEBD30BE-CF53-8DC6-EDD7-A511D7B7D0F0}"/>
              </a:ext>
            </a:extLst>
          </p:cNvPr>
          <p:cNvCxnSpPr>
            <a:stCxn id="2" idx="4"/>
          </p:cNvCxnSpPr>
          <p:nvPr/>
        </p:nvCxnSpPr>
        <p:spPr>
          <a:xfrm>
            <a:off x="1279071" y="1665514"/>
            <a:ext cx="0" cy="1034143"/>
          </a:xfrm>
          <a:prstGeom prst="line">
            <a:avLst/>
          </a:prstGeom>
          <a:ln w="76200"/>
        </p:spPr>
        <p:style>
          <a:lnRef idx="3">
            <a:schemeClr val="dk1"/>
          </a:lnRef>
          <a:fillRef idx="0">
            <a:schemeClr val="dk1"/>
          </a:fillRef>
          <a:effectRef idx="2">
            <a:schemeClr val="dk1"/>
          </a:effectRef>
          <a:fontRef idx="minor">
            <a:schemeClr val="tx1"/>
          </a:fontRef>
        </p:style>
      </p:cxnSp>
      <p:cxnSp>
        <p:nvCxnSpPr>
          <p:cNvPr id="12" name="Ευθεία γραμμή σύνδεσης 11">
            <a:extLst>
              <a:ext uri="{FF2B5EF4-FFF2-40B4-BE49-F238E27FC236}">
                <a16:creationId xmlns:a16="http://schemas.microsoft.com/office/drawing/2014/main" id="{567D3154-F511-A032-0918-BAF68C15CCBF}"/>
              </a:ext>
            </a:extLst>
          </p:cNvPr>
          <p:cNvCxnSpPr/>
          <p:nvPr/>
        </p:nvCxnSpPr>
        <p:spPr>
          <a:xfrm>
            <a:off x="8594271" y="1654628"/>
            <a:ext cx="0" cy="1034143"/>
          </a:xfrm>
          <a:prstGeom prst="line">
            <a:avLst/>
          </a:prstGeom>
          <a:ln w="76200"/>
        </p:spPr>
        <p:style>
          <a:lnRef idx="3">
            <a:schemeClr val="dk1"/>
          </a:lnRef>
          <a:fillRef idx="0">
            <a:schemeClr val="dk1"/>
          </a:fillRef>
          <a:effectRef idx="2">
            <a:schemeClr val="dk1"/>
          </a:effectRef>
          <a:fontRef idx="minor">
            <a:schemeClr val="tx1"/>
          </a:fontRef>
        </p:style>
      </p:cxnSp>
      <p:cxnSp>
        <p:nvCxnSpPr>
          <p:cNvPr id="13" name="Ευθεία γραμμή σύνδεσης 12">
            <a:extLst>
              <a:ext uri="{FF2B5EF4-FFF2-40B4-BE49-F238E27FC236}">
                <a16:creationId xmlns:a16="http://schemas.microsoft.com/office/drawing/2014/main" id="{AE6CE29B-0163-2DA9-B04F-E6EE42C9E314}"/>
              </a:ext>
            </a:extLst>
          </p:cNvPr>
          <p:cNvCxnSpPr>
            <a:cxnSpLocks/>
          </p:cNvCxnSpPr>
          <p:nvPr/>
        </p:nvCxnSpPr>
        <p:spPr>
          <a:xfrm>
            <a:off x="3265714" y="5682342"/>
            <a:ext cx="0" cy="544287"/>
          </a:xfrm>
          <a:prstGeom prst="line">
            <a:avLst/>
          </a:prstGeom>
          <a:ln w="76200"/>
        </p:spPr>
        <p:style>
          <a:lnRef idx="3">
            <a:schemeClr val="dk1"/>
          </a:lnRef>
          <a:fillRef idx="0">
            <a:schemeClr val="dk1"/>
          </a:fillRef>
          <a:effectRef idx="2">
            <a:schemeClr val="dk1"/>
          </a:effectRef>
          <a:fontRef idx="minor">
            <a:schemeClr val="tx1"/>
          </a:fontRef>
        </p:style>
      </p:cxnSp>
      <p:cxnSp>
        <p:nvCxnSpPr>
          <p:cNvPr id="14" name="Ευθεία γραμμή σύνδεσης 13">
            <a:extLst>
              <a:ext uri="{FF2B5EF4-FFF2-40B4-BE49-F238E27FC236}">
                <a16:creationId xmlns:a16="http://schemas.microsoft.com/office/drawing/2014/main" id="{47D187AF-1B79-CE7D-6E9B-372B051705A4}"/>
              </a:ext>
            </a:extLst>
          </p:cNvPr>
          <p:cNvCxnSpPr/>
          <p:nvPr/>
        </p:nvCxnSpPr>
        <p:spPr>
          <a:xfrm>
            <a:off x="1556658" y="5301344"/>
            <a:ext cx="0" cy="1034143"/>
          </a:xfrm>
          <a:prstGeom prst="line">
            <a:avLst/>
          </a:prstGeom>
          <a:ln w="76200"/>
        </p:spPr>
        <p:style>
          <a:lnRef idx="3">
            <a:schemeClr val="dk1"/>
          </a:lnRef>
          <a:fillRef idx="0">
            <a:schemeClr val="dk1"/>
          </a:fillRef>
          <a:effectRef idx="2">
            <a:schemeClr val="dk1"/>
          </a:effectRef>
          <a:fontRef idx="minor">
            <a:schemeClr val="tx1"/>
          </a:fontRef>
        </p:style>
      </p:cxnSp>
      <p:cxnSp>
        <p:nvCxnSpPr>
          <p:cNvPr id="15" name="Ευθεία γραμμή σύνδεσης 14">
            <a:extLst>
              <a:ext uri="{FF2B5EF4-FFF2-40B4-BE49-F238E27FC236}">
                <a16:creationId xmlns:a16="http://schemas.microsoft.com/office/drawing/2014/main" id="{AE44B63E-2175-9765-5A01-AFEBF79A3AA3}"/>
              </a:ext>
            </a:extLst>
          </p:cNvPr>
          <p:cNvCxnSpPr>
            <a:cxnSpLocks/>
          </p:cNvCxnSpPr>
          <p:nvPr/>
        </p:nvCxnSpPr>
        <p:spPr>
          <a:xfrm>
            <a:off x="2656114" y="2079171"/>
            <a:ext cx="0" cy="620486"/>
          </a:xfrm>
          <a:prstGeom prst="line">
            <a:avLst/>
          </a:prstGeom>
          <a:ln w="76200"/>
        </p:spPr>
        <p:style>
          <a:lnRef idx="3">
            <a:schemeClr val="dk1"/>
          </a:lnRef>
          <a:fillRef idx="0">
            <a:schemeClr val="dk1"/>
          </a:fillRef>
          <a:effectRef idx="2">
            <a:schemeClr val="dk1"/>
          </a:effectRef>
          <a:fontRef idx="minor">
            <a:schemeClr val="tx1"/>
          </a:fontRef>
        </p:style>
      </p:cxnSp>
      <p:cxnSp>
        <p:nvCxnSpPr>
          <p:cNvPr id="18" name="Ευθεία γραμμή σύνδεσης 17">
            <a:extLst>
              <a:ext uri="{FF2B5EF4-FFF2-40B4-BE49-F238E27FC236}">
                <a16:creationId xmlns:a16="http://schemas.microsoft.com/office/drawing/2014/main" id="{A10B55FD-EB8D-43FD-098D-4100EC94BF2D}"/>
              </a:ext>
            </a:extLst>
          </p:cNvPr>
          <p:cNvCxnSpPr>
            <a:cxnSpLocks/>
          </p:cNvCxnSpPr>
          <p:nvPr/>
        </p:nvCxnSpPr>
        <p:spPr>
          <a:xfrm>
            <a:off x="10357757" y="2171699"/>
            <a:ext cx="0" cy="517072"/>
          </a:xfrm>
          <a:prstGeom prst="line">
            <a:avLst/>
          </a:prstGeom>
          <a:ln w="76200"/>
        </p:spPr>
        <p:style>
          <a:lnRef idx="3">
            <a:schemeClr val="dk1"/>
          </a:lnRef>
          <a:fillRef idx="0">
            <a:schemeClr val="dk1"/>
          </a:fillRef>
          <a:effectRef idx="2">
            <a:schemeClr val="dk1"/>
          </a:effectRef>
          <a:fontRef idx="minor">
            <a:schemeClr val="tx1"/>
          </a:fontRef>
        </p:style>
      </p:cxnSp>
      <p:cxnSp>
        <p:nvCxnSpPr>
          <p:cNvPr id="20" name="Ευθεία γραμμή σύνδεσης 19">
            <a:extLst>
              <a:ext uri="{FF2B5EF4-FFF2-40B4-BE49-F238E27FC236}">
                <a16:creationId xmlns:a16="http://schemas.microsoft.com/office/drawing/2014/main" id="{D04134B2-581A-1F93-2161-D89D325D530F}"/>
              </a:ext>
            </a:extLst>
          </p:cNvPr>
          <p:cNvCxnSpPr/>
          <p:nvPr/>
        </p:nvCxnSpPr>
        <p:spPr>
          <a:xfrm>
            <a:off x="9372599" y="4637315"/>
            <a:ext cx="0" cy="1034143"/>
          </a:xfrm>
          <a:prstGeom prst="line">
            <a:avLst/>
          </a:prstGeom>
          <a:ln w="76200"/>
        </p:spPr>
        <p:style>
          <a:lnRef idx="3">
            <a:schemeClr val="dk1"/>
          </a:lnRef>
          <a:fillRef idx="0">
            <a:schemeClr val="dk1"/>
          </a:fillRef>
          <a:effectRef idx="2">
            <a:schemeClr val="dk1"/>
          </a:effectRef>
          <a:fontRef idx="minor">
            <a:schemeClr val="tx1"/>
          </a:fontRef>
        </p:style>
      </p:cxnSp>
      <p:cxnSp>
        <p:nvCxnSpPr>
          <p:cNvPr id="21" name="Ευθεία γραμμή σύνδεσης 20">
            <a:extLst>
              <a:ext uri="{FF2B5EF4-FFF2-40B4-BE49-F238E27FC236}">
                <a16:creationId xmlns:a16="http://schemas.microsoft.com/office/drawing/2014/main" id="{F3A6EEC0-1161-AA2A-E09F-1930E2651346}"/>
              </a:ext>
            </a:extLst>
          </p:cNvPr>
          <p:cNvCxnSpPr>
            <a:cxnSpLocks/>
          </p:cNvCxnSpPr>
          <p:nvPr/>
        </p:nvCxnSpPr>
        <p:spPr>
          <a:xfrm>
            <a:off x="10918371" y="5301344"/>
            <a:ext cx="0" cy="517072"/>
          </a:xfrm>
          <a:prstGeom prst="line">
            <a:avLst/>
          </a:prstGeom>
          <a:ln w="76200"/>
        </p:spPr>
        <p:style>
          <a:lnRef idx="3">
            <a:schemeClr val="dk1"/>
          </a:lnRef>
          <a:fillRef idx="0">
            <a:schemeClr val="dk1"/>
          </a:fillRef>
          <a:effectRef idx="2">
            <a:schemeClr val="dk1"/>
          </a:effectRef>
          <a:fontRef idx="minor">
            <a:schemeClr val="tx1"/>
          </a:fontRef>
        </p:style>
      </p:cxnSp>
      <p:cxnSp>
        <p:nvCxnSpPr>
          <p:cNvPr id="22" name="Ευθεία γραμμή σύνδεσης 21">
            <a:extLst>
              <a:ext uri="{FF2B5EF4-FFF2-40B4-BE49-F238E27FC236}">
                <a16:creationId xmlns:a16="http://schemas.microsoft.com/office/drawing/2014/main" id="{95357FD2-44B1-5393-D429-00BBAE7B85C1}"/>
              </a:ext>
            </a:extLst>
          </p:cNvPr>
          <p:cNvCxnSpPr>
            <a:cxnSpLocks/>
          </p:cNvCxnSpPr>
          <p:nvPr/>
        </p:nvCxnSpPr>
        <p:spPr>
          <a:xfrm flipH="1">
            <a:off x="0" y="3243943"/>
            <a:ext cx="12192000" cy="0"/>
          </a:xfrm>
          <a:prstGeom prst="line">
            <a:avLst/>
          </a:prstGeom>
          <a:ln w="76200"/>
        </p:spPr>
        <p:style>
          <a:lnRef idx="3">
            <a:schemeClr val="dk1"/>
          </a:lnRef>
          <a:fillRef idx="0">
            <a:schemeClr val="dk1"/>
          </a:fillRef>
          <a:effectRef idx="2">
            <a:schemeClr val="dk1"/>
          </a:effectRef>
          <a:fontRef idx="minor">
            <a:schemeClr val="tx1"/>
          </a:fontRef>
        </p:style>
      </p:cxnSp>
      <p:cxnSp>
        <p:nvCxnSpPr>
          <p:cNvPr id="25" name="Ευθεία γραμμή σύνδεσης 24">
            <a:extLst>
              <a:ext uri="{FF2B5EF4-FFF2-40B4-BE49-F238E27FC236}">
                <a16:creationId xmlns:a16="http://schemas.microsoft.com/office/drawing/2014/main" id="{360E0097-38FF-B8BB-F011-FD0062AEE6E4}"/>
              </a:ext>
            </a:extLst>
          </p:cNvPr>
          <p:cNvCxnSpPr>
            <a:cxnSpLocks/>
          </p:cNvCxnSpPr>
          <p:nvPr/>
        </p:nvCxnSpPr>
        <p:spPr>
          <a:xfrm>
            <a:off x="6057900" y="0"/>
            <a:ext cx="38100" cy="6858000"/>
          </a:xfrm>
          <a:prstGeom prst="line">
            <a:avLst/>
          </a:prstGeom>
          <a:ln w="76200"/>
        </p:spPr>
        <p:style>
          <a:lnRef idx="3">
            <a:schemeClr val="dk1"/>
          </a:lnRef>
          <a:fillRef idx="0">
            <a:schemeClr val="dk1"/>
          </a:fillRef>
          <a:effectRef idx="2">
            <a:schemeClr val="dk1"/>
          </a:effectRef>
          <a:fontRef idx="minor">
            <a:schemeClr val="tx1"/>
          </a:fontRef>
        </p:style>
      </p:cxnSp>
      <p:sp>
        <p:nvSpPr>
          <p:cNvPr id="27" name="Ορθογώνιο: Στρογγύλεμα γωνιών 26">
            <a:extLst>
              <a:ext uri="{FF2B5EF4-FFF2-40B4-BE49-F238E27FC236}">
                <a16:creationId xmlns:a16="http://schemas.microsoft.com/office/drawing/2014/main" id="{71623DE1-04BD-B065-BE84-B245B1DF1198}"/>
              </a:ext>
            </a:extLst>
          </p:cNvPr>
          <p:cNvSpPr/>
          <p:nvPr/>
        </p:nvSpPr>
        <p:spPr>
          <a:xfrm>
            <a:off x="468086" y="2601686"/>
            <a:ext cx="1937652" cy="538839"/>
          </a:xfrm>
          <a:prstGeom prst="round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l-GR" dirty="0"/>
              <a:t>Ο Πέτρος </a:t>
            </a:r>
            <a:endParaRPr lang="el-CY" dirty="0"/>
          </a:p>
        </p:txBody>
      </p:sp>
      <p:sp>
        <p:nvSpPr>
          <p:cNvPr id="31" name="Ορθογώνιο: Στρογγύλεμα γωνιών 30">
            <a:extLst>
              <a:ext uri="{FF2B5EF4-FFF2-40B4-BE49-F238E27FC236}">
                <a16:creationId xmlns:a16="http://schemas.microsoft.com/office/drawing/2014/main" id="{E3D4129A-27C3-168D-B009-E206F002C405}"/>
              </a:ext>
            </a:extLst>
          </p:cNvPr>
          <p:cNvSpPr/>
          <p:nvPr/>
        </p:nvSpPr>
        <p:spPr>
          <a:xfrm>
            <a:off x="2569032" y="2579917"/>
            <a:ext cx="1937652" cy="538839"/>
          </a:xfrm>
          <a:prstGeom prst="round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l-GR" dirty="0"/>
              <a:t>Ο Γιάννης</a:t>
            </a:r>
            <a:endParaRPr lang="el-CY" dirty="0"/>
          </a:p>
        </p:txBody>
      </p:sp>
      <p:sp>
        <p:nvSpPr>
          <p:cNvPr id="32" name="Ορθογώνιο: Στρογγύλεμα γωνιών 31">
            <a:extLst>
              <a:ext uri="{FF2B5EF4-FFF2-40B4-BE49-F238E27FC236}">
                <a16:creationId xmlns:a16="http://schemas.microsoft.com/office/drawing/2014/main" id="{95FDE0A0-5740-7803-9DF0-F67129CAED65}"/>
              </a:ext>
            </a:extLst>
          </p:cNvPr>
          <p:cNvSpPr/>
          <p:nvPr/>
        </p:nvSpPr>
        <p:spPr>
          <a:xfrm>
            <a:off x="9998531" y="2500994"/>
            <a:ext cx="1937652" cy="538839"/>
          </a:xfrm>
          <a:prstGeom prst="round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l-GR" dirty="0"/>
              <a:t>Η Άννα</a:t>
            </a:r>
            <a:endParaRPr lang="el-CY" dirty="0"/>
          </a:p>
        </p:txBody>
      </p:sp>
      <p:sp>
        <p:nvSpPr>
          <p:cNvPr id="33" name="Ορθογώνιο: Στρογγύλεμα γωνιών 32">
            <a:extLst>
              <a:ext uri="{FF2B5EF4-FFF2-40B4-BE49-F238E27FC236}">
                <a16:creationId xmlns:a16="http://schemas.microsoft.com/office/drawing/2014/main" id="{BB017953-5ABE-A632-F52B-179943FFFB4D}"/>
              </a:ext>
            </a:extLst>
          </p:cNvPr>
          <p:cNvSpPr/>
          <p:nvPr/>
        </p:nvSpPr>
        <p:spPr>
          <a:xfrm>
            <a:off x="7576460" y="2541820"/>
            <a:ext cx="1937652" cy="538839"/>
          </a:xfrm>
          <a:prstGeom prst="round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l-GR" dirty="0"/>
              <a:t>Η Μαρία</a:t>
            </a:r>
            <a:endParaRPr lang="el-CY" dirty="0"/>
          </a:p>
        </p:txBody>
      </p:sp>
      <p:sp>
        <p:nvSpPr>
          <p:cNvPr id="34" name="Ορθογώνιο: Στρογγύλεμα γωνιών 33">
            <a:extLst>
              <a:ext uri="{FF2B5EF4-FFF2-40B4-BE49-F238E27FC236}">
                <a16:creationId xmlns:a16="http://schemas.microsoft.com/office/drawing/2014/main" id="{3CA024B7-AC19-97EB-491C-34E0A0E887E4}"/>
              </a:ext>
            </a:extLst>
          </p:cNvPr>
          <p:cNvSpPr/>
          <p:nvPr/>
        </p:nvSpPr>
        <p:spPr>
          <a:xfrm>
            <a:off x="3028946" y="6335487"/>
            <a:ext cx="1937652" cy="538839"/>
          </a:xfrm>
          <a:prstGeom prst="round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l-GR" dirty="0"/>
              <a:t>Η Ελένη</a:t>
            </a:r>
            <a:endParaRPr lang="el-CY" dirty="0"/>
          </a:p>
        </p:txBody>
      </p:sp>
      <p:sp>
        <p:nvSpPr>
          <p:cNvPr id="35" name="Ορθογώνιο: Στρογγύλεμα γωνιών 34">
            <a:extLst>
              <a:ext uri="{FF2B5EF4-FFF2-40B4-BE49-F238E27FC236}">
                <a16:creationId xmlns:a16="http://schemas.microsoft.com/office/drawing/2014/main" id="{C587619C-0AA4-72A7-6C23-DC254C8F713F}"/>
              </a:ext>
            </a:extLst>
          </p:cNvPr>
          <p:cNvSpPr/>
          <p:nvPr/>
        </p:nvSpPr>
        <p:spPr>
          <a:xfrm>
            <a:off x="707571" y="6302829"/>
            <a:ext cx="1937652" cy="538839"/>
          </a:xfrm>
          <a:prstGeom prst="round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l-GR" dirty="0"/>
              <a:t>Ο Αντρέας</a:t>
            </a:r>
            <a:endParaRPr lang="el-CY" dirty="0"/>
          </a:p>
        </p:txBody>
      </p:sp>
      <p:sp>
        <p:nvSpPr>
          <p:cNvPr id="36" name="Ορθογώνιο: Στρογγύλεμα γωνιών 35">
            <a:extLst>
              <a:ext uri="{FF2B5EF4-FFF2-40B4-BE49-F238E27FC236}">
                <a16:creationId xmlns:a16="http://schemas.microsoft.com/office/drawing/2014/main" id="{4B6A1B5B-DA52-81EA-4780-40CDF8129569}"/>
              </a:ext>
            </a:extLst>
          </p:cNvPr>
          <p:cNvSpPr/>
          <p:nvPr/>
        </p:nvSpPr>
        <p:spPr>
          <a:xfrm>
            <a:off x="10314204" y="5891894"/>
            <a:ext cx="1937652" cy="538839"/>
          </a:xfrm>
          <a:prstGeom prst="round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l-GR" dirty="0"/>
              <a:t>Η Ζωή </a:t>
            </a:r>
            <a:endParaRPr lang="el-CY" dirty="0"/>
          </a:p>
        </p:txBody>
      </p:sp>
      <p:sp>
        <p:nvSpPr>
          <p:cNvPr id="37" name="Ορθογώνιο: Στρογγύλεμα γωνιών 36">
            <a:extLst>
              <a:ext uri="{FF2B5EF4-FFF2-40B4-BE49-F238E27FC236}">
                <a16:creationId xmlns:a16="http://schemas.microsoft.com/office/drawing/2014/main" id="{91126319-7B8A-57DB-2490-B48419BF44EC}"/>
              </a:ext>
            </a:extLst>
          </p:cNvPr>
          <p:cNvSpPr/>
          <p:nvPr/>
        </p:nvSpPr>
        <p:spPr>
          <a:xfrm>
            <a:off x="8205101" y="5818415"/>
            <a:ext cx="1937652" cy="538839"/>
          </a:xfrm>
          <a:prstGeom prst="round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l-GR" dirty="0"/>
              <a:t>Η Ιωάννα  </a:t>
            </a:r>
            <a:endParaRPr lang="el-CY" dirty="0"/>
          </a:p>
        </p:txBody>
      </p:sp>
      <p:cxnSp>
        <p:nvCxnSpPr>
          <p:cNvPr id="40" name="Ευθεία γραμμή σύνδεσης 39">
            <a:extLst>
              <a:ext uri="{FF2B5EF4-FFF2-40B4-BE49-F238E27FC236}">
                <a16:creationId xmlns:a16="http://schemas.microsoft.com/office/drawing/2014/main" id="{4F8D6C5E-37C7-B413-E9FF-0B3ADD556D1B}"/>
              </a:ext>
            </a:extLst>
          </p:cNvPr>
          <p:cNvCxnSpPr>
            <a:cxnSpLocks/>
          </p:cNvCxnSpPr>
          <p:nvPr/>
        </p:nvCxnSpPr>
        <p:spPr>
          <a:xfrm>
            <a:off x="2691493" y="2092781"/>
            <a:ext cx="500743" cy="381002"/>
          </a:xfrm>
          <a:prstGeom prst="line">
            <a:avLst/>
          </a:prstGeom>
          <a:ln w="76200"/>
        </p:spPr>
        <p:style>
          <a:lnRef idx="3">
            <a:schemeClr val="dk1"/>
          </a:lnRef>
          <a:fillRef idx="0">
            <a:schemeClr val="dk1"/>
          </a:fillRef>
          <a:effectRef idx="2">
            <a:schemeClr val="dk1"/>
          </a:effectRef>
          <a:fontRef idx="minor">
            <a:schemeClr val="tx1"/>
          </a:fontRef>
        </p:style>
      </p:cxnSp>
      <p:cxnSp>
        <p:nvCxnSpPr>
          <p:cNvPr id="41" name="Ευθεία γραμμή σύνδεσης 40">
            <a:extLst>
              <a:ext uri="{FF2B5EF4-FFF2-40B4-BE49-F238E27FC236}">
                <a16:creationId xmlns:a16="http://schemas.microsoft.com/office/drawing/2014/main" id="{2ECEBEE6-27B7-5872-C1D3-2807D6931649}"/>
              </a:ext>
            </a:extLst>
          </p:cNvPr>
          <p:cNvCxnSpPr>
            <a:cxnSpLocks/>
          </p:cNvCxnSpPr>
          <p:nvPr/>
        </p:nvCxnSpPr>
        <p:spPr>
          <a:xfrm flipH="1">
            <a:off x="2754083" y="5671458"/>
            <a:ext cx="500743" cy="443592"/>
          </a:xfrm>
          <a:prstGeom prst="line">
            <a:avLst/>
          </a:prstGeom>
          <a:ln w="76200"/>
        </p:spPr>
        <p:style>
          <a:lnRef idx="3">
            <a:schemeClr val="dk1"/>
          </a:lnRef>
          <a:fillRef idx="0">
            <a:schemeClr val="dk1"/>
          </a:fillRef>
          <a:effectRef idx="2">
            <a:schemeClr val="dk1"/>
          </a:effectRef>
          <a:fontRef idx="minor">
            <a:schemeClr val="tx1"/>
          </a:fontRef>
        </p:style>
      </p:cxnSp>
      <p:cxnSp>
        <p:nvCxnSpPr>
          <p:cNvPr id="42" name="Ευθεία γραμμή σύνδεσης 41">
            <a:extLst>
              <a:ext uri="{FF2B5EF4-FFF2-40B4-BE49-F238E27FC236}">
                <a16:creationId xmlns:a16="http://schemas.microsoft.com/office/drawing/2014/main" id="{D8D212F5-7514-9979-7063-3F8BF84D8351}"/>
              </a:ext>
            </a:extLst>
          </p:cNvPr>
          <p:cNvCxnSpPr>
            <a:cxnSpLocks/>
            <a:stCxn id="3" idx="4"/>
          </p:cNvCxnSpPr>
          <p:nvPr/>
        </p:nvCxnSpPr>
        <p:spPr>
          <a:xfrm>
            <a:off x="3227614" y="5682342"/>
            <a:ext cx="1009640" cy="405492"/>
          </a:xfrm>
          <a:prstGeom prst="line">
            <a:avLst/>
          </a:prstGeom>
          <a:ln w="76200"/>
        </p:spPr>
        <p:style>
          <a:lnRef idx="3">
            <a:schemeClr val="dk1"/>
          </a:lnRef>
          <a:fillRef idx="0">
            <a:schemeClr val="dk1"/>
          </a:fillRef>
          <a:effectRef idx="2">
            <a:schemeClr val="dk1"/>
          </a:effectRef>
          <a:fontRef idx="minor">
            <a:schemeClr val="tx1"/>
          </a:fontRef>
        </p:style>
      </p:cxnSp>
      <p:cxnSp>
        <p:nvCxnSpPr>
          <p:cNvPr id="43" name="Ευθεία γραμμή σύνδεσης 42">
            <a:extLst>
              <a:ext uri="{FF2B5EF4-FFF2-40B4-BE49-F238E27FC236}">
                <a16:creationId xmlns:a16="http://schemas.microsoft.com/office/drawing/2014/main" id="{BF9C3491-287D-E95F-214D-486B28CC269E}"/>
              </a:ext>
            </a:extLst>
          </p:cNvPr>
          <p:cNvCxnSpPr>
            <a:cxnSpLocks/>
          </p:cNvCxnSpPr>
          <p:nvPr/>
        </p:nvCxnSpPr>
        <p:spPr>
          <a:xfrm flipV="1">
            <a:off x="2124074" y="2035630"/>
            <a:ext cx="595992" cy="326575"/>
          </a:xfrm>
          <a:prstGeom prst="line">
            <a:avLst/>
          </a:prstGeom>
          <a:ln w="76200"/>
        </p:spPr>
        <p:style>
          <a:lnRef idx="3">
            <a:schemeClr val="dk1"/>
          </a:lnRef>
          <a:fillRef idx="0">
            <a:schemeClr val="dk1"/>
          </a:fillRef>
          <a:effectRef idx="2">
            <a:schemeClr val="dk1"/>
          </a:effectRef>
          <a:fontRef idx="minor">
            <a:schemeClr val="tx1"/>
          </a:fontRef>
        </p:style>
      </p:cxnSp>
      <p:cxnSp>
        <p:nvCxnSpPr>
          <p:cNvPr id="44" name="Ευθεία γραμμή σύνδεσης 43">
            <a:extLst>
              <a:ext uri="{FF2B5EF4-FFF2-40B4-BE49-F238E27FC236}">
                <a16:creationId xmlns:a16="http://schemas.microsoft.com/office/drawing/2014/main" id="{57FA36F7-CA4C-CD77-0794-2686245A8A10}"/>
              </a:ext>
            </a:extLst>
          </p:cNvPr>
          <p:cNvCxnSpPr>
            <a:cxnSpLocks/>
          </p:cNvCxnSpPr>
          <p:nvPr/>
        </p:nvCxnSpPr>
        <p:spPr>
          <a:xfrm>
            <a:off x="1279071" y="1665514"/>
            <a:ext cx="473529" cy="566057"/>
          </a:xfrm>
          <a:prstGeom prst="line">
            <a:avLst/>
          </a:prstGeom>
          <a:ln w="76200"/>
        </p:spPr>
        <p:style>
          <a:lnRef idx="3">
            <a:schemeClr val="dk1"/>
          </a:lnRef>
          <a:fillRef idx="0">
            <a:schemeClr val="dk1"/>
          </a:fillRef>
          <a:effectRef idx="2">
            <a:schemeClr val="dk1"/>
          </a:effectRef>
          <a:fontRef idx="minor">
            <a:schemeClr val="tx1"/>
          </a:fontRef>
        </p:style>
      </p:cxnSp>
      <p:cxnSp>
        <p:nvCxnSpPr>
          <p:cNvPr id="45" name="Ευθεία γραμμή σύνδεσης 44">
            <a:extLst>
              <a:ext uri="{FF2B5EF4-FFF2-40B4-BE49-F238E27FC236}">
                <a16:creationId xmlns:a16="http://schemas.microsoft.com/office/drawing/2014/main" id="{4B4B2F23-4250-89EB-6E22-EC33386F2FA0}"/>
              </a:ext>
            </a:extLst>
          </p:cNvPr>
          <p:cNvCxnSpPr>
            <a:cxnSpLocks/>
            <a:stCxn id="2" idx="4"/>
          </p:cNvCxnSpPr>
          <p:nvPr/>
        </p:nvCxnSpPr>
        <p:spPr>
          <a:xfrm flipH="1">
            <a:off x="985158" y="1665514"/>
            <a:ext cx="293913" cy="718457"/>
          </a:xfrm>
          <a:prstGeom prst="line">
            <a:avLst/>
          </a:prstGeom>
          <a:ln w="76200"/>
        </p:spPr>
        <p:style>
          <a:lnRef idx="3">
            <a:schemeClr val="dk1"/>
          </a:lnRef>
          <a:fillRef idx="0">
            <a:schemeClr val="dk1"/>
          </a:fillRef>
          <a:effectRef idx="2">
            <a:schemeClr val="dk1"/>
          </a:effectRef>
          <a:fontRef idx="minor">
            <a:schemeClr val="tx1"/>
          </a:fontRef>
        </p:style>
      </p:cxnSp>
      <p:sp>
        <p:nvSpPr>
          <p:cNvPr id="10" name="Ορθογώνιο: Στρογγύλεμα γωνιών 9">
            <a:extLst>
              <a:ext uri="{FF2B5EF4-FFF2-40B4-BE49-F238E27FC236}">
                <a16:creationId xmlns:a16="http://schemas.microsoft.com/office/drawing/2014/main" id="{3F090566-C056-DCCF-E693-C5A3D53382C2}"/>
              </a:ext>
            </a:extLst>
          </p:cNvPr>
          <p:cNvSpPr/>
          <p:nvPr/>
        </p:nvSpPr>
        <p:spPr>
          <a:xfrm>
            <a:off x="97960" y="65316"/>
            <a:ext cx="5597978" cy="6776343"/>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l-GR" sz="4800" dirty="0"/>
              <a:t>Η Μαρία  είναι  πιο  ψηλή από  την Άννα.</a:t>
            </a:r>
            <a:endParaRPr lang="el-CY" sz="4800" dirty="0"/>
          </a:p>
        </p:txBody>
      </p:sp>
      <p:sp>
        <p:nvSpPr>
          <p:cNvPr id="16" name="Ορθογώνιο: Στρογγύλεμα γωνιών 15">
            <a:extLst>
              <a:ext uri="{FF2B5EF4-FFF2-40B4-BE49-F238E27FC236}">
                <a16:creationId xmlns:a16="http://schemas.microsoft.com/office/drawing/2014/main" id="{31C6876F-66E3-FF25-B4FB-8BC059A3DEF8}"/>
              </a:ext>
            </a:extLst>
          </p:cNvPr>
          <p:cNvSpPr/>
          <p:nvPr/>
        </p:nvSpPr>
        <p:spPr>
          <a:xfrm>
            <a:off x="6340926" y="3396350"/>
            <a:ext cx="5872830" cy="3287482"/>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l-GR" sz="4800" dirty="0"/>
              <a:t>Η Άννα  είναι πιο  κοντή  από  τη Μαρία.</a:t>
            </a:r>
            <a:endParaRPr lang="el-CY" sz="4800" dirty="0"/>
          </a:p>
        </p:txBody>
      </p:sp>
    </p:spTree>
    <p:extLst>
      <p:ext uri="{BB962C8B-B14F-4D97-AF65-F5344CB8AC3E}">
        <p14:creationId xmlns:p14="http://schemas.microsoft.com/office/powerpoint/2010/main" val="38640634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4" descr="Ημερολόγιο - Δωρεάν εικόνες διανυσματικά clipart στο creazilla.com">
            <a:extLst>
              <a:ext uri="{FF2B5EF4-FFF2-40B4-BE49-F238E27FC236}">
                <a16:creationId xmlns:a16="http://schemas.microsoft.com/office/drawing/2014/main" id="{BBF55FAF-ECAC-1AB4-AA62-49E3E6A6EA8E}"/>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30085" y="122408"/>
            <a:ext cx="1624210" cy="1475813"/>
          </a:xfrm>
          <a:prstGeom prst="rect">
            <a:avLst/>
          </a:prstGeom>
          <a:noFill/>
          <a:extLst>
            <a:ext uri="{909E8E84-426E-40DD-AFC4-6F175D3DCCD1}">
              <a14:hiddenFill xmlns:a14="http://schemas.microsoft.com/office/drawing/2010/main">
                <a:solidFill>
                  <a:srgbClr val="FFFFFF"/>
                </a:solidFill>
              </a14:hiddenFill>
            </a:ext>
          </a:extLst>
        </p:spPr>
      </p:pic>
      <p:sp>
        <p:nvSpPr>
          <p:cNvPr id="9" name="Ορθογώνιο 2">
            <a:extLst>
              <a:ext uri="{FF2B5EF4-FFF2-40B4-BE49-F238E27FC236}">
                <a16:creationId xmlns:a16="http://schemas.microsoft.com/office/drawing/2014/main" id="{9CDDA524-5F5A-4CC0-9EBB-8B2743D7B0FA}"/>
              </a:ext>
            </a:extLst>
          </p:cNvPr>
          <p:cNvSpPr/>
          <p:nvPr/>
        </p:nvSpPr>
        <p:spPr>
          <a:xfrm>
            <a:off x="391886" y="509502"/>
            <a:ext cx="1133573" cy="701623"/>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sz="1350" dirty="0">
                <a:solidFill>
                  <a:schemeClr val="tx1"/>
                </a:solidFill>
              </a:rPr>
              <a:t>Ημερομηνία</a:t>
            </a:r>
            <a:endParaRPr lang="en-US" sz="1350" dirty="0">
              <a:solidFill>
                <a:schemeClr val="tx1"/>
              </a:solidFill>
            </a:endParaRPr>
          </a:p>
          <a:p>
            <a:pPr algn="ctr"/>
            <a:r>
              <a:rPr lang="el-GR" sz="1350" dirty="0">
                <a:solidFill>
                  <a:schemeClr val="tx1"/>
                </a:solidFill>
              </a:rPr>
              <a:t> </a:t>
            </a:r>
            <a:endParaRPr lang="el-CY" sz="1350" dirty="0">
              <a:solidFill>
                <a:schemeClr val="tx1"/>
              </a:solidFill>
            </a:endParaRPr>
          </a:p>
        </p:txBody>
      </p:sp>
      <p:pic>
        <p:nvPicPr>
          <p:cNvPr id="1026" name="Picture 2" descr="Να μην ξεχάσω... - Zaldy Tan | Public βιβλία">
            <a:extLst>
              <a:ext uri="{FF2B5EF4-FFF2-40B4-BE49-F238E27FC236}">
                <a16:creationId xmlns:a16="http://schemas.microsoft.com/office/drawing/2014/main" id="{1D0A7130-3A99-49CD-B6E6-1985864249DD}"/>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l="20679" t="15468" r="15517" b="39212"/>
          <a:stretch/>
        </p:blipFill>
        <p:spPr bwMode="auto">
          <a:xfrm rot="20135317">
            <a:off x="9869704" y="5419969"/>
            <a:ext cx="1809164" cy="823462"/>
          </a:xfrm>
          <a:prstGeom prst="rect">
            <a:avLst/>
          </a:prstGeom>
          <a:noFill/>
          <a:extLst>
            <a:ext uri="{909E8E84-426E-40DD-AFC4-6F175D3DCCD1}">
              <a14:hiddenFill xmlns:a14="http://schemas.microsoft.com/office/drawing/2010/main">
                <a:solidFill>
                  <a:srgbClr val="FFFFFF"/>
                </a:solidFill>
              </a14:hiddenFill>
            </a:ext>
          </a:extLst>
        </p:spPr>
      </p:pic>
      <p:sp>
        <p:nvSpPr>
          <p:cNvPr id="7" name="Φυσαλίδα ομιλίας: Ορθογώνιο 6">
            <a:extLst>
              <a:ext uri="{FF2B5EF4-FFF2-40B4-BE49-F238E27FC236}">
                <a16:creationId xmlns:a16="http://schemas.microsoft.com/office/drawing/2014/main" id="{C6B0CBE5-9D8E-7926-2278-55962653C696}"/>
              </a:ext>
            </a:extLst>
          </p:cNvPr>
          <p:cNvSpPr/>
          <p:nvPr/>
        </p:nvSpPr>
        <p:spPr>
          <a:xfrm rot="19853844">
            <a:off x="7893421" y="1007140"/>
            <a:ext cx="2619103" cy="983960"/>
          </a:xfrm>
          <a:prstGeom prst="wedgeRectCallout">
            <a:avLst/>
          </a:prstGeom>
          <a:ln w="76200"/>
        </p:spPr>
        <p:style>
          <a:lnRef idx="2">
            <a:schemeClr val="accent6"/>
          </a:lnRef>
          <a:fillRef idx="1">
            <a:schemeClr val="lt1"/>
          </a:fillRef>
          <a:effectRef idx="0">
            <a:schemeClr val="accent6"/>
          </a:effectRef>
          <a:fontRef idx="minor">
            <a:schemeClr val="dk1"/>
          </a:fontRef>
        </p:style>
        <p:txBody>
          <a:bodyPr rtlCol="0" anchor="ctr"/>
          <a:lstStyle/>
          <a:p>
            <a:pPr algn="ctr"/>
            <a:r>
              <a:rPr lang="el-GR" sz="2800" dirty="0"/>
              <a:t>πιο  δυνατός</a:t>
            </a:r>
            <a:endParaRPr lang="el-CY" sz="2800" dirty="0"/>
          </a:p>
        </p:txBody>
      </p:sp>
      <p:pic>
        <p:nvPicPr>
          <p:cNvPr id="3" name="Picture 2" descr="Καρτούν Ένας Κοντός Άντρας Και Ψηλός Άντρας Διάνυσμα από ©azdesign64  377210410">
            <a:extLst>
              <a:ext uri="{FF2B5EF4-FFF2-40B4-BE49-F238E27FC236}">
                <a16:creationId xmlns:a16="http://schemas.microsoft.com/office/drawing/2014/main" id="{A323AFEE-C9E0-DF84-3966-5A59E088D794}"/>
              </a:ext>
            </a:extLst>
          </p:cNvPr>
          <p:cNvPicPr>
            <a:picLocks noChangeAspect="1" noChangeArrowheads="1"/>
          </p:cNvPicPr>
          <p:nvPr/>
        </p:nvPicPr>
        <p:blipFill rotWithShape="1">
          <a:blip r:embed="rId4">
            <a:extLst>
              <a:ext uri="{28A0092B-C50C-407E-A947-70E740481C1C}">
                <a14:useLocalDpi xmlns:a14="http://schemas.microsoft.com/office/drawing/2010/main" val="0"/>
              </a:ext>
            </a:extLst>
          </a:blip>
          <a:srcRect b="8238"/>
          <a:stretch>
            <a:fillRect/>
          </a:stretch>
        </p:blipFill>
        <p:spPr bwMode="auto">
          <a:xfrm>
            <a:off x="9938981" y="2565919"/>
            <a:ext cx="1829182" cy="2226805"/>
          </a:xfrm>
          <a:prstGeom prst="rect">
            <a:avLst/>
          </a:prstGeom>
          <a:noFill/>
          <a:extLst>
            <a:ext uri="{909E8E84-426E-40DD-AFC4-6F175D3DCCD1}">
              <a14:hiddenFill xmlns:a14="http://schemas.microsoft.com/office/drawing/2010/main">
                <a:solidFill>
                  <a:srgbClr val="FFFFFF"/>
                </a:solidFill>
              </a14:hiddenFill>
            </a:ext>
          </a:extLst>
        </p:spPr>
      </p:pic>
      <p:pic>
        <p:nvPicPr>
          <p:cNvPr id="1030" name="Picture 6" descr="Γλώσσα Β΄ Δημοτικού - θετικός και συγκριτικός βαθμός επιθέτων - e-daskala  mou">
            <a:extLst>
              <a:ext uri="{FF2B5EF4-FFF2-40B4-BE49-F238E27FC236}">
                <a16:creationId xmlns:a16="http://schemas.microsoft.com/office/drawing/2014/main" id="{E6C24F31-37A2-5E5D-E3F7-DCC2B406CF8E}"/>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137148" y="731231"/>
            <a:ext cx="2918659" cy="1155986"/>
          </a:xfrm>
          <a:prstGeom prst="rect">
            <a:avLst/>
          </a:prstGeom>
          <a:noFill/>
          <a:extLst>
            <a:ext uri="{909E8E84-426E-40DD-AFC4-6F175D3DCCD1}">
              <a14:hiddenFill xmlns:a14="http://schemas.microsoft.com/office/drawing/2010/main">
                <a:solidFill>
                  <a:srgbClr val="FFFFFF"/>
                </a:solidFill>
              </a14:hiddenFill>
            </a:ext>
          </a:extLst>
        </p:spPr>
      </p:pic>
      <p:sp>
        <p:nvSpPr>
          <p:cNvPr id="4" name="Ορθογώνιο: Στρογγύλεμα γωνιών 3">
            <a:extLst>
              <a:ext uri="{FF2B5EF4-FFF2-40B4-BE49-F238E27FC236}">
                <a16:creationId xmlns:a16="http://schemas.microsoft.com/office/drawing/2014/main" id="{ACE1AA14-61E3-C454-8446-AFB882BDD451}"/>
              </a:ext>
            </a:extLst>
          </p:cNvPr>
          <p:cNvSpPr/>
          <p:nvPr/>
        </p:nvSpPr>
        <p:spPr>
          <a:xfrm>
            <a:off x="867685" y="3287486"/>
            <a:ext cx="1987754" cy="3082784"/>
          </a:xfrm>
          <a:prstGeom prst="roundRect">
            <a:avLst/>
          </a:prstGeom>
          <a:solidFill>
            <a:schemeClr val="bg1"/>
          </a:solidFill>
          <a:ln w="7620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l-CY" dirty="0"/>
          </a:p>
        </p:txBody>
      </p:sp>
      <p:sp>
        <p:nvSpPr>
          <p:cNvPr id="5" name="Ορθογώνιο: Στρογγύλεμα γωνιών 4">
            <a:extLst>
              <a:ext uri="{FF2B5EF4-FFF2-40B4-BE49-F238E27FC236}">
                <a16:creationId xmlns:a16="http://schemas.microsoft.com/office/drawing/2014/main" id="{5651F607-7761-1007-37C1-6A2C37C2D0C6}"/>
              </a:ext>
            </a:extLst>
          </p:cNvPr>
          <p:cNvSpPr/>
          <p:nvPr/>
        </p:nvSpPr>
        <p:spPr>
          <a:xfrm>
            <a:off x="5502600" y="3287486"/>
            <a:ext cx="1987754" cy="3082784"/>
          </a:xfrm>
          <a:prstGeom prst="roundRect">
            <a:avLst/>
          </a:prstGeom>
          <a:solidFill>
            <a:schemeClr val="bg1"/>
          </a:solidFill>
          <a:ln w="7620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l-CY"/>
          </a:p>
        </p:txBody>
      </p:sp>
      <p:sp>
        <p:nvSpPr>
          <p:cNvPr id="6" name="Ορθογώνιο: Στρογγύλεμα γωνιών 5">
            <a:extLst>
              <a:ext uri="{FF2B5EF4-FFF2-40B4-BE49-F238E27FC236}">
                <a16:creationId xmlns:a16="http://schemas.microsoft.com/office/drawing/2014/main" id="{7B6C5DF9-37A0-038A-9226-1029041F3F7E}"/>
              </a:ext>
            </a:extLst>
          </p:cNvPr>
          <p:cNvSpPr/>
          <p:nvPr/>
        </p:nvSpPr>
        <p:spPr>
          <a:xfrm>
            <a:off x="3112012" y="3287486"/>
            <a:ext cx="1987754" cy="3082784"/>
          </a:xfrm>
          <a:prstGeom prst="roundRect">
            <a:avLst/>
          </a:prstGeom>
          <a:solidFill>
            <a:schemeClr val="bg1"/>
          </a:solidFill>
          <a:ln w="7620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l-CY"/>
          </a:p>
        </p:txBody>
      </p:sp>
      <p:pic>
        <p:nvPicPr>
          <p:cNvPr id="1038" name="Picture 14" descr="Παιχνίδι με κάρτες για τα άρθρα - Payper.gr">
            <a:extLst>
              <a:ext uri="{FF2B5EF4-FFF2-40B4-BE49-F238E27FC236}">
                <a16:creationId xmlns:a16="http://schemas.microsoft.com/office/drawing/2014/main" id="{000FC319-80F5-EDF0-E9FF-ACCDF73F3A11}"/>
              </a:ext>
            </a:extLst>
          </p:cNvPr>
          <p:cNvPicPr>
            <a:picLocks noChangeAspect="1" noChangeArrowheads="1"/>
          </p:cNvPicPr>
          <p:nvPr/>
        </p:nvPicPr>
        <p:blipFill rotWithShape="1">
          <a:blip r:embed="rId6">
            <a:extLst>
              <a:ext uri="{28A0092B-C50C-407E-A947-70E740481C1C}">
                <a14:useLocalDpi xmlns:a14="http://schemas.microsoft.com/office/drawing/2010/main" val="0"/>
              </a:ext>
            </a:extLst>
          </a:blip>
          <a:srcRect t="58122"/>
          <a:stretch>
            <a:fillRect/>
          </a:stretch>
        </p:blipFill>
        <p:spPr bwMode="auto">
          <a:xfrm>
            <a:off x="766195" y="2176213"/>
            <a:ext cx="6679388" cy="785813"/>
          </a:xfrm>
          <a:prstGeom prst="rect">
            <a:avLst/>
          </a:prstGeom>
          <a:noFill/>
          <a:extLst>
            <a:ext uri="{909E8E84-426E-40DD-AFC4-6F175D3DCCD1}">
              <a14:hiddenFill xmlns:a14="http://schemas.microsoft.com/office/drawing/2010/main">
                <a:solidFill>
                  <a:srgbClr val="FFFFFF"/>
                </a:solidFill>
              </a14:hiddenFill>
            </a:ext>
          </a:extLst>
        </p:spPr>
      </p:pic>
      <p:pic>
        <p:nvPicPr>
          <p:cNvPr id="1040" name="Picture 16" descr="20+ Cartoon Sumo Wrestler Pictures Stock Illustrations, Royalty-Free Vector  Graphics &amp; Clip Art - iStock">
            <a:extLst>
              <a:ext uri="{FF2B5EF4-FFF2-40B4-BE49-F238E27FC236}">
                <a16:creationId xmlns:a16="http://schemas.microsoft.com/office/drawing/2014/main" id="{8F9FE8B9-72F4-6F0B-C4EB-225D89FAFC56}"/>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7883698" y="2949326"/>
            <a:ext cx="2143125" cy="2133600"/>
          </a:xfrm>
          <a:prstGeom prst="rect">
            <a:avLst/>
          </a:prstGeom>
          <a:noFill/>
          <a:extLst>
            <a:ext uri="{909E8E84-426E-40DD-AFC4-6F175D3DCCD1}">
              <a14:hiddenFill xmlns:a14="http://schemas.microsoft.com/office/drawing/2010/main">
                <a:solidFill>
                  <a:srgbClr val="FFFFFF"/>
                </a:solidFill>
              </a14:hiddenFill>
            </a:ext>
          </a:extLst>
        </p:spPr>
      </p:pic>
      <p:pic>
        <p:nvPicPr>
          <p:cNvPr id="1042" name="Picture 18" descr="αδύνατος Στοκ Εικονογραφήσεις, Vectors, &amp; Clipart – (16,351 Στοκ  Εικονογραφήσεις)">
            <a:extLst>
              <a:ext uri="{FF2B5EF4-FFF2-40B4-BE49-F238E27FC236}">
                <a16:creationId xmlns:a16="http://schemas.microsoft.com/office/drawing/2014/main" id="{807EC5AC-7FC5-B607-500F-18244CE4343A}"/>
              </a:ext>
            </a:extLst>
          </p:cNvPr>
          <p:cNvPicPr>
            <a:picLocks noChangeAspect="1" noChangeArrowheads="1"/>
          </p:cNvPicPr>
          <p:nvPr/>
        </p:nvPicPr>
        <p:blipFill rotWithShape="1">
          <a:blip r:embed="rId8">
            <a:extLst>
              <a:ext uri="{28A0092B-C50C-407E-A947-70E740481C1C}">
                <a14:useLocalDpi xmlns:a14="http://schemas.microsoft.com/office/drawing/2010/main" val="0"/>
              </a:ext>
            </a:extLst>
          </a:blip>
          <a:srcRect l="48125" t="28210"/>
          <a:stretch>
            <a:fillRect/>
          </a:stretch>
        </p:blipFill>
        <p:spPr bwMode="auto">
          <a:xfrm>
            <a:off x="8399382" y="5197055"/>
            <a:ext cx="1111756" cy="1538537"/>
          </a:xfrm>
          <a:prstGeom prst="rect">
            <a:avLst/>
          </a:prstGeom>
          <a:noFill/>
          <a:extLst>
            <a:ext uri="{909E8E84-426E-40DD-AFC4-6F175D3DCCD1}">
              <a14:hiddenFill xmlns:a14="http://schemas.microsoft.com/office/drawing/2010/main">
                <a:solidFill>
                  <a:srgbClr val="FFFFFF"/>
                </a:solidFill>
              </a14:hiddenFill>
            </a:ext>
          </a:extLst>
        </p:spPr>
      </p:pic>
      <p:sp>
        <p:nvSpPr>
          <p:cNvPr id="10" name="Φυσαλίδα ομιλίας: Ορθογώνιο 9">
            <a:extLst>
              <a:ext uri="{FF2B5EF4-FFF2-40B4-BE49-F238E27FC236}">
                <a16:creationId xmlns:a16="http://schemas.microsoft.com/office/drawing/2014/main" id="{4A1C8A15-BFA1-05FA-4674-FEBBCFD56393}"/>
              </a:ext>
            </a:extLst>
          </p:cNvPr>
          <p:cNvSpPr/>
          <p:nvPr/>
        </p:nvSpPr>
        <p:spPr>
          <a:xfrm rot="19853844">
            <a:off x="9276930" y="1684232"/>
            <a:ext cx="2619103" cy="983960"/>
          </a:xfrm>
          <a:prstGeom prst="wedgeRectCallout">
            <a:avLst/>
          </a:prstGeom>
          <a:ln w="76200"/>
        </p:spPr>
        <p:style>
          <a:lnRef idx="2">
            <a:schemeClr val="accent6"/>
          </a:lnRef>
          <a:fillRef idx="1">
            <a:schemeClr val="lt1"/>
          </a:fillRef>
          <a:effectRef idx="0">
            <a:schemeClr val="accent6"/>
          </a:effectRef>
          <a:fontRef idx="minor">
            <a:schemeClr val="dk1"/>
          </a:fontRef>
        </p:style>
        <p:txBody>
          <a:bodyPr rtlCol="0" anchor="ctr"/>
          <a:lstStyle/>
          <a:p>
            <a:pPr algn="ctr"/>
            <a:r>
              <a:rPr lang="el-GR" sz="3200" dirty="0"/>
              <a:t>πιο ψηλός</a:t>
            </a:r>
            <a:endParaRPr lang="el-CY" sz="3200" dirty="0"/>
          </a:p>
        </p:txBody>
      </p:sp>
    </p:spTree>
    <p:extLst>
      <p:ext uri="{BB962C8B-B14F-4D97-AF65-F5344CB8AC3E}">
        <p14:creationId xmlns:p14="http://schemas.microsoft.com/office/powerpoint/2010/main" val="427567720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393F5CE-9BA0-89CE-86AE-4587CEE8C7D1}"/>
            </a:ext>
          </a:extLst>
        </p:cNvPr>
        <p:cNvGrpSpPr/>
        <p:nvPr/>
      </p:nvGrpSpPr>
      <p:grpSpPr>
        <a:xfrm>
          <a:off x="0" y="0"/>
          <a:ext cx="0" cy="0"/>
          <a:chOff x="0" y="0"/>
          <a:chExt cx="0" cy="0"/>
        </a:xfrm>
      </p:grpSpPr>
      <p:sp>
        <p:nvSpPr>
          <p:cNvPr id="2" name="Γελαστό πρόσωπο 1">
            <a:extLst>
              <a:ext uri="{FF2B5EF4-FFF2-40B4-BE49-F238E27FC236}">
                <a16:creationId xmlns:a16="http://schemas.microsoft.com/office/drawing/2014/main" id="{B73FEE8C-309D-9860-5B6B-7C10072E460C}"/>
              </a:ext>
            </a:extLst>
          </p:cNvPr>
          <p:cNvSpPr/>
          <p:nvPr/>
        </p:nvSpPr>
        <p:spPr>
          <a:xfrm>
            <a:off x="707571" y="446314"/>
            <a:ext cx="1143000" cy="1219200"/>
          </a:xfrm>
          <a:prstGeom prst="smileyFac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l-CY"/>
          </a:p>
        </p:txBody>
      </p:sp>
      <p:sp>
        <p:nvSpPr>
          <p:cNvPr id="3" name="Γελαστό πρόσωπο 2">
            <a:extLst>
              <a:ext uri="{FF2B5EF4-FFF2-40B4-BE49-F238E27FC236}">
                <a16:creationId xmlns:a16="http://schemas.microsoft.com/office/drawing/2014/main" id="{82B6835C-039C-F01C-C130-CE486A13085F}"/>
              </a:ext>
            </a:extLst>
          </p:cNvPr>
          <p:cNvSpPr/>
          <p:nvPr/>
        </p:nvSpPr>
        <p:spPr>
          <a:xfrm>
            <a:off x="2656114" y="4463142"/>
            <a:ext cx="1143000" cy="1219200"/>
          </a:xfrm>
          <a:prstGeom prst="smileyFace">
            <a:avLst/>
          </a:prstGeom>
          <a:solidFill>
            <a:schemeClr val="bg1">
              <a:lumMod val="8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l-CY"/>
          </a:p>
        </p:txBody>
      </p:sp>
      <p:sp>
        <p:nvSpPr>
          <p:cNvPr id="4" name="Γελαστό πρόσωπο 3">
            <a:extLst>
              <a:ext uri="{FF2B5EF4-FFF2-40B4-BE49-F238E27FC236}">
                <a16:creationId xmlns:a16="http://schemas.microsoft.com/office/drawing/2014/main" id="{AAD0E91A-C8AA-B915-8B41-C778A6101D9B}"/>
              </a:ext>
            </a:extLst>
          </p:cNvPr>
          <p:cNvSpPr/>
          <p:nvPr/>
        </p:nvSpPr>
        <p:spPr>
          <a:xfrm>
            <a:off x="985158" y="4082144"/>
            <a:ext cx="1143000" cy="1219200"/>
          </a:xfrm>
          <a:prstGeom prst="smileyFace">
            <a:avLst/>
          </a:prstGeom>
          <a:solidFill>
            <a:schemeClr val="accent5">
              <a:lumMod val="60000"/>
              <a:lumOff val="4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l-CY"/>
          </a:p>
        </p:txBody>
      </p:sp>
      <p:sp>
        <p:nvSpPr>
          <p:cNvPr id="5" name="Γελαστό πρόσωπο 4">
            <a:extLst>
              <a:ext uri="{FF2B5EF4-FFF2-40B4-BE49-F238E27FC236}">
                <a16:creationId xmlns:a16="http://schemas.microsoft.com/office/drawing/2014/main" id="{EC957276-CDB7-5B8A-70C0-C0E2F7D0A55D}"/>
              </a:ext>
            </a:extLst>
          </p:cNvPr>
          <p:cNvSpPr/>
          <p:nvPr/>
        </p:nvSpPr>
        <p:spPr>
          <a:xfrm>
            <a:off x="2122714" y="859972"/>
            <a:ext cx="1143000" cy="1219200"/>
          </a:xfrm>
          <a:prstGeom prst="smileyFace">
            <a:avLst/>
          </a:prstGeom>
          <a:solidFill>
            <a:schemeClr val="accent2"/>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l-CY" dirty="0"/>
          </a:p>
        </p:txBody>
      </p:sp>
      <p:sp>
        <p:nvSpPr>
          <p:cNvPr id="6" name="Γελαστό πρόσωπο 5">
            <a:extLst>
              <a:ext uri="{FF2B5EF4-FFF2-40B4-BE49-F238E27FC236}">
                <a16:creationId xmlns:a16="http://schemas.microsoft.com/office/drawing/2014/main" id="{ED62CDD4-5B3A-F69C-CF48-D7429B9E1D10}"/>
              </a:ext>
            </a:extLst>
          </p:cNvPr>
          <p:cNvSpPr/>
          <p:nvPr/>
        </p:nvSpPr>
        <p:spPr>
          <a:xfrm>
            <a:off x="8801099" y="3407228"/>
            <a:ext cx="1143000" cy="1219200"/>
          </a:xfrm>
          <a:prstGeom prst="smileyFace">
            <a:avLst/>
          </a:prstGeom>
          <a:solidFill>
            <a:srgbClr val="FF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l-CY"/>
          </a:p>
        </p:txBody>
      </p:sp>
      <p:sp>
        <p:nvSpPr>
          <p:cNvPr id="7" name="Γελαστό πρόσωπο 6">
            <a:extLst>
              <a:ext uri="{FF2B5EF4-FFF2-40B4-BE49-F238E27FC236}">
                <a16:creationId xmlns:a16="http://schemas.microsoft.com/office/drawing/2014/main" id="{1286763E-B1BF-73CA-D6D4-80865F8FBF2D}"/>
              </a:ext>
            </a:extLst>
          </p:cNvPr>
          <p:cNvSpPr/>
          <p:nvPr/>
        </p:nvSpPr>
        <p:spPr>
          <a:xfrm>
            <a:off x="10395857" y="4136571"/>
            <a:ext cx="1143000" cy="1219200"/>
          </a:xfrm>
          <a:prstGeom prst="smileyFace">
            <a:avLst/>
          </a:prstGeom>
          <a:solidFill>
            <a:srgbClr val="FFFF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l-CY"/>
          </a:p>
        </p:txBody>
      </p:sp>
      <p:sp>
        <p:nvSpPr>
          <p:cNvPr id="8" name="Γελαστό πρόσωπο 7">
            <a:extLst>
              <a:ext uri="{FF2B5EF4-FFF2-40B4-BE49-F238E27FC236}">
                <a16:creationId xmlns:a16="http://schemas.microsoft.com/office/drawing/2014/main" id="{76B89650-E1DA-4EB3-E6ED-56379D5A1525}"/>
              </a:ext>
            </a:extLst>
          </p:cNvPr>
          <p:cNvSpPr/>
          <p:nvPr/>
        </p:nvSpPr>
        <p:spPr>
          <a:xfrm>
            <a:off x="8022771" y="435428"/>
            <a:ext cx="1143000" cy="1219200"/>
          </a:xfrm>
          <a:prstGeom prst="smileyFace">
            <a:avLst/>
          </a:prstGeom>
          <a:solidFill>
            <a:schemeClr val="accent6">
              <a:lumMod val="60000"/>
              <a:lumOff val="4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l-CY"/>
          </a:p>
        </p:txBody>
      </p:sp>
      <p:sp>
        <p:nvSpPr>
          <p:cNvPr id="9" name="Γελαστό πρόσωπο 8">
            <a:extLst>
              <a:ext uri="{FF2B5EF4-FFF2-40B4-BE49-F238E27FC236}">
                <a16:creationId xmlns:a16="http://schemas.microsoft.com/office/drawing/2014/main" id="{3294F513-50A4-0868-351C-8105A6938226}"/>
              </a:ext>
            </a:extLst>
          </p:cNvPr>
          <p:cNvSpPr/>
          <p:nvPr/>
        </p:nvSpPr>
        <p:spPr>
          <a:xfrm>
            <a:off x="9737271" y="963385"/>
            <a:ext cx="1143000" cy="1219200"/>
          </a:xfrm>
          <a:prstGeom prst="smileyFace">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l-CY"/>
          </a:p>
        </p:txBody>
      </p:sp>
      <p:cxnSp>
        <p:nvCxnSpPr>
          <p:cNvPr id="11" name="Ευθεία γραμμή σύνδεσης 10">
            <a:extLst>
              <a:ext uri="{FF2B5EF4-FFF2-40B4-BE49-F238E27FC236}">
                <a16:creationId xmlns:a16="http://schemas.microsoft.com/office/drawing/2014/main" id="{98F9F01B-7281-13EC-D329-EF8C46755B50}"/>
              </a:ext>
            </a:extLst>
          </p:cNvPr>
          <p:cNvCxnSpPr>
            <a:stCxn id="2" idx="4"/>
          </p:cNvCxnSpPr>
          <p:nvPr/>
        </p:nvCxnSpPr>
        <p:spPr>
          <a:xfrm>
            <a:off x="1279071" y="1665514"/>
            <a:ext cx="0" cy="1034143"/>
          </a:xfrm>
          <a:prstGeom prst="line">
            <a:avLst/>
          </a:prstGeom>
          <a:ln w="76200"/>
        </p:spPr>
        <p:style>
          <a:lnRef idx="3">
            <a:schemeClr val="dk1"/>
          </a:lnRef>
          <a:fillRef idx="0">
            <a:schemeClr val="dk1"/>
          </a:fillRef>
          <a:effectRef idx="2">
            <a:schemeClr val="dk1"/>
          </a:effectRef>
          <a:fontRef idx="minor">
            <a:schemeClr val="tx1"/>
          </a:fontRef>
        </p:style>
      </p:cxnSp>
      <p:cxnSp>
        <p:nvCxnSpPr>
          <p:cNvPr id="12" name="Ευθεία γραμμή σύνδεσης 11">
            <a:extLst>
              <a:ext uri="{FF2B5EF4-FFF2-40B4-BE49-F238E27FC236}">
                <a16:creationId xmlns:a16="http://schemas.microsoft.com/office/drawing/2014/main" id="{632644FA-2A30-45F5-8583-22270A94FBB1}"/>
              </a:ext>
            </a:extLst>
          </p:cNvPr>
          <p:cNvCxnSpPr/>
          <p:nvPr/>
        </p:nvCxnSpPr>
        <p:spPr>
          <a:xfrm>
            <a:off x="8594271" y="1654628"/>
            <a:ext cx="0" cy="1034143"/>
          </a:xfrm>
          <a:prstGeom prst="line">
            <a:avLst/>
          </a:prstGeom>
          <a:ln w="76200"/>
        </p:spPr>
        <p:style>
          <a:lnRef idx="3">
            <a:schemeClr val="dk1"/>
          </a:lnRef>
          <a:fillRef idx="0">
            <a:schemeClr val="dk1"/>
          </a:fillRef>
          <a:effectRef idx="2">
            <a:schemeClr val="dk1"/>
          </a:effectRef>
          <a:fontRef idx="minor">
            <a:schemeClr val="tx1"/>
          </a:fontRef>
        </p:style>
      </p:cxnSp>
      <p:cxnSp>
        <p:nvCxnSpPr>
          <p:cNvPr id="13" name="Ευθεία γραμμή σύνδεσης 12">
            <a:extLst>
              <a:ext uri="{FF2B5EF4-FFF2-40B4-BE49-F238E27FC236}">
                <a16:creationId xmlns:a16="http://schemas.microsoft.com/office/drawing/2014/main" id="{F4FF1498-2459-6092-02FD-5B4F92C7D73E}"/>
              </a:ext>
            </a:extLst>
          </p:cNvPr>
          <p:cNvCxnSpPr>
            <a:cxnSpLocks/>
          </p:cNvCxnSpPr>
          <p:nvPr/>
        </p:nvCxnSpPr>
        <p:spPr>
          <a:xfrm>
            <a:off x="3265714" y="5682342"/>
            <a:ext cx="0" cy="544287"/>
          </a:xfrm>
          <a:prstGeom prst="line">
            <a:avLst/>
          </a:prstGeom>
          <a:ln w="76200"/>
        </p:spPr>
        <p:style>
          <a:lnRef idx="3">
            <a:schemeClr val="dk1"/>
          </a:lnRef>
          <a:fillRef idx="0">
            <a:schemeClr val="dk1"/>
          </a:fillRef>
          <a:effectRef idx="2">
            <a:schemeClr val="dk1"/>
          </a:effectRef>
          <a:fontRef idx="minor">
            <a:schemeClr val="tx1"/>
          </a:fontRef>
        </p:style>
      </p:cxnSp>
      <p:cxnSp>
        <p:nvCxnSpPr>
          <p:cNvPr id="14" name="Ευθεία γραμμή σύνδεσης 13">
            <a:extLst>
              <a:ext uri="{FF2B5EF4-FFF2-40B4-BE49-F238E27FC236}">
                <a16:creationId xmlns:a16="http://schemas.microsoft.com/office/drawing/2014/main" id="{A6F3E851-793B-53F4-0709-C73655D35180}"/>
              </a:ext>
            </a:extLst>
          </p:cNvPr>
          <p:cNvCxnSpPr/>
          <p:nvPr/>
        </p:nvCxnSpPr>
        <p:spPr>
          <a:xfrm>
            <a:off x="1556658" y="5301344"/>
            <a:ext cx="0" cy="1034143"/>
          </a:xfrm>
          <a:prstGeom prst="line">
            <a:avLst/>
          </a:prstGeom>
          <a:ln w="76200"/>
        </p:spPr>
        <p:style>
          <a:lnRef idx="3">
            <a:schemeClr val="dk1"/>
          </a:lnRef>
          <a:fillRef idx="0">
            <a:schemeClr val="dk1"/>
          </a:fillRef>
          <a:effectRef idx="2">
            <a:schemeClr val="dk1"/>
          </a:effectRef>
          <a:fontRef idx="minor">
            <a:schemeClr val="tx1"/>
          </a:fontRef>
        </p:style>
      </p:cxnSp>
      <p:cxnSp>
        <p:nvCxnSpPr>
          <p:cNvPr id="15" name="Ευθεία γραμμή σύνδεσης 14">
            <a:extLst>
              <a:ext uri="{FF2B5EF4-FFF2-40B4-BE49-F238E27FC236}">
                <a16:creationId xmlns:a16="http://schemas.microsoft.com/office/drawing/2014/main" id="{7F9EDFDD-3C74-17E8-F704-A3954746BD04}"/>
              </a:ext>
            </a:extLst>
          </p:cNvPr>
          <p:cNvCxnSpPr>
            <a:cxnSpLocks/>
          </p:cNvCxnSpPr>
          <p:nvPr/>
        </p:nvCxnSpPr>
        <p:spPr>
          <a:xfrm>
            <a:off x="2656114" y="2079171"/>
            <a:ext cx="0" cy="620486"/>
          </a:xfrm>
          <a:prstGeom prst="line">
            <a:avLst/>
          </a:prstGeom>
          <a:ln w="76200"/>
        </p:spPr>
        <p:style>
          <a:lnRef idx="3">
            <a:schemeClr val="dk1"/>
          </a:lnRef>
          <a:fillRef idx="0">
            <a:schemeClr val="dk1"/>
          </a:fillRef>
          <a:effectRef idx="2">
            <a:schemeClr val="dk1"/>
          </a:effectRef>
          <a:fontRef idx="minor">
            <a:schemeClr val="tx1"/>
          </a:fontRef>
        </p:style>
      </p:cxnSp>
      <p:cxnSp>
        <p:nvCxnSpPr>
          <p:cNvPr id="18" name="Ευθεία γραμμή σύνδεσης 17">
            <a:extLst>
              <a:ext uri="{FF2B5EF4-FFF2-40B4-BE49-F238E27FC236}">
                <a16:creationId xmlns:a16="http://schemas.microsoft.com/office/drawing/2014/main" id="{66B5F7EE-9497-DFDB-C7C1-6824E5B5E1AF}"/>
              </a:ext>
            </a:extLst>
          </p:cNvPr>
          <p:cNvCxnSpPr>
            <a:cxnSpLocks/>
          </p:cNvCxnSpPr>
          <p:nvPr/>
        </p:nvCxnSpPr>
        <p:spPr>
          <a:xfrm>
            <a:off x="10357757" y="2171699"/>
            <a:ext cx="0" cy="517072"/>
          </a:xfrm>
          <a:prstGeom prst="line">
            <a:avLst/>
          </a:prstGeom>
          <a:ln w="76200"/>
        </p:spPr>
        <p:style>
          <a:lnRef idx="3">
            <a:schemeClr val="dk1"/>
          </a:lnRef>
          <a:fillRef idx="0">
            <a:schemeClr val="dk1"/>
          </a:fillRef>
          <a:effectRef idx="2">
            <a:schemeClr val="dk1"/>
          </a:effectRef>
          <a:fontRef idx="minor">
            <a:schemeClr val="tx1"/>
          </a:fontRef>
        </p:style>
      </p:cxnSp>
      <p:cxnSp>
        <p:nvCxnSpPr>
          <p:cNvPr id="20" name="Ευθεία γραμμή σύνδεσης 19">
            <a:extLst>
              <a:ext uri="{FF2B5EF4-FFF2-40B4-BE49-F238E27FC236}">
                <a16:creationId xmlns:a16="http://schemas.microsoft.com/office/drawing/2014/main" id="{1CE20EE7-5E27-96A2-91EA-BBA1BB778848}"/>
              </a:ext>
            </a:extLst>
          </p:cNvPr>
          <p:cNvCxnSpPr/>
          <p:nvPr/>
        </p:nvCxnSpPr>
        <p:spPr>
          <a:xfrm>
            <a:off x="9372599" y="4637315"/>
            <a:ext cx="0" cy="1034143"/>
          </a:xfrm>
          <a:prstGeom prst="line">
            <a:avLst/>
          </a:prstGeom>
          <a:ln w="76200"/>
        </p:spPr>
        <p:style>
          <a:lnRef idx="3">
            <a:schemeClr val="dk1"/>
          </a:lnRef>
          <a:fillRef idx="0">
            <a:schemeClr val="dk1"/>
          </a:fillRef>
          <a:effectRef idx="2">
            <a:schemeClr val="dk1"/>
          </a:effectRef>
          <a:fontRef idx="minor">
            <a:schemeClr val="tx1"/>
          </a:fontRef>
        </p:style>
      </p:cxnSp>
      <p:cxnSp>
        <p:nvCxnSpPr>
          <p:cNvPr id="21" name="Ευθεία γραμμή σύνδεσης 20">
            <a:extLst>
              <a:ext uri="{FF2B5EF4-FFF2-40B4-BE49-F238E27FC236}">
                <a16:creationId xmlns:a16="http://schemas.microsoft.com/office/drawing/2014/main" id="{6D59B498-F758-DDB6-8D0A-2E4514D31497}"/>
              </a:ext>
            </a:extLst>
          </p:cNvPr>
          <p:cNvCxnSpPr>
            <a:cxnSpLocks/>
          </p:cNvCxnSpPr>
          <p:nvPr/>
        </p:nvCxnSpPr>
        <p:spPr>
          <a:xfrm>
            <a:off x="10918371" y="5301344"/>
            <a:ext cx="0" cy="517072"/>
          </a:xfrm>
          <a:prstGeom prst="line">
            <a:avLst/>
          </a:prstGeom>
          <a:ln w="76200"/>
        </p:spPr>
        <p:style>
          <a:lnRef idx="3">
            <a:schemeClr val="dk1"/>
          </a:lnRef>
          <a:fillRef idx="0">
            <a:schemeClr val="dk1"/>
          </a:fillRef>
          <a:effectRef idx="2">
            <a:schemeClr val="dk1"/>
          </a:effectRef>
          <a:fontRef idx="minor">
            <a:schemeClr val="tx1"/>
          </a:fontRef>
        </p:style>
      </p:cxnSp>
      <p:cxnSp>
        <p:nvCxnSpPr>
          <p:cNvPr id="22" name="Ευθεία γραμμή σύνδεσης 21">
            <a:extLst>
              <a:ext uri="{FF2B5EF4-FFF2-40B4-BE49-F238E27FC236}">
                <a16:creationId xmlns:a16="http://schemas.microsoft.com/office/drawing/2014/main" id="{509707F0-0D18-C108-7E91-1499047EBE6B}"/>
              </a:ext>
            </a:extLst>
          </p:cNvPr>
          <p:cNvCxnSpPr>
            <a:cxnSpLocks/>
          </p:cNvCxnSpPr>
          <p:nvPr/>
        </p:nvCxnSpPr>
        <p:spPr>
          <a:xfrm flipH="1">
            <a:off x="0" y="3243943"/>
            <a:ext cx="12192000" cy="0"/>
          </a:xfrm>
          <a:prstGeom prst="line">
            <a:avLst/>
          </a:prstGeom>
          <a:ln w="76200"/>
        </p:spPr>
        <p:style>
          <a:lnRef idx="3">
            <a:schemeClr val="dk1"/>
          </a:lnRef>
          <a:fillRef idx="0">
            <a:schemeClr val="dk1"/>
          </a:fillRef>
          <a:effectRef idx="2">
            <a:schemeClr val="dk1"/>
          </a:effectRef>
          <a:fontRef idx="minor">
            <a:schemeClr val="tx1"/>
          </a:fontRef>
        </p:style>
      </p:cxnSp>
      <p:cxnSp>
        <p:nvCxnSpPr>
          <p:cNvPr id="25" name="Ευθεία γραμμή σύνδεσης 24">
            <a:extLst>
              <a:ext uri="{FF2B5EF4-FFF2-40B4-BE49-F238E27FC236}">
                <a16:creationId xmlns:a16="http://schemas.microsoft.com/office/drawing/2014/main" id="{EB568009-DA4E-EBCC-B43B-3BE8CA897142}"/>
              </a:ext>
            </a:extLst>
          </p:cNvPr>
          <p:cNvCxnSpPr>
            <a:cxnSpLocks/>
          </p:cNvCxnSpPr>
          <p:nvPr/>
        </p:nvCxnSpPr>
        <p:spPr>
          <a:xfrm>
            <a:off x="6057900" y="0"/>
            <a:ext cx="38100" cy="6858000"/>
          </a:xfrm>
          <a:prstGeom prst="line">
            <a:avLst/>
          </a:prstGeom>
          <a:ln w="76200"/>
        </p:spPr>
        <p:style>
          <a:lnRef idx="3">
            <a:schemeClr val="dk1"/>
          </a:lnRef>
          <a:fillRef idx="0">
            <a:schemeClr val="dk1"/>
          </a:fillRef>
          <a:effectRef idx="2">
            <a:schemeClr val="dk1"/>
          </a:effectRef>
          <a:fontRef idx="minor">
            <a:schemeClr val="tx1"/>
          </a:fontRef>
        </p:style>
      </p:cxnSp>
      <p:sp>
        <p:nvSpPr>
          <p:cNvPr id="27" name="Ορθογώνιο: Στρογγύλεμα γωνιών 26">
            <a:extLst>
              <a:ext uri="{FF2B5EF4-FFF2-40B4-BE49-F238E27FC236}">
                <a16:creationId xmlns:a16="http://schemas.microsoft.com/office/drawing/2014/main" id="{2352BD76-0F64-E4D9-3502-18DEE5D72836}"/>
              </a:ext>
            </a:extLst>
          </p:cNvPr>
          <p:cNvSpPr/>
          <p:nvPr/>
        </p:nvSpPr>
        <p:spPr>
          <a:xfrm>
            <a:off x="468086" y="2601686"/>
            <a:ext cx="1937652" cy="538839"/>
          </a:xfrm>
          <a:prstGeom prst="round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l-GR" dirty="0"/>
              <a:t>Ο Πέτρος </a:t>
            </a:r>
            <a:endParaRPr lang="el-CY" dirty="0"/>
          </a:p>
        </p:txBody>
      </p:sp>
      <p:sp>
        <p:nvSpPr>
          <p:cNvPr id="31" name="Ορθογώνιο: Στρογγύλεμα γωνιών 30">
            <a:extLst>
              <a:ext uri="{FF2B5EF4-FFF2-40B4-BE49-F238E27FC236}">
                <a16:creationId xmlns:a16="http://schemas.microsoft.com/office/drawing/2014/main" id="{40AA95A8-CF4A-9B1C-F73F-1A4461EF7A0F}"/>
              </a:ext>
            </a:extLst>
          </p:cNvPr>
          <p:cNvSpPr/>
          <p:nvPr/>
        </p:nvSpPr>
        <p:spPr>
          <a:xfrm>
            <a:off x="2569032" y="2579917"/>
            <a:ext cx="1937652" cy="538839"/>
          </a:xfrm>
          <a:prstGeom prst="round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l-GR" dirty="0"/>
              <a:t>Ο Γιάννης</a:t>
            </a:r>
            <a:endParaRPr lang="el-CY" dirty="0"/>
          </a:p>
        </p:txBody>
      </p:sp>
      <p:sp>
        <p:nvSpPr>
          <p:cNvPr id="32" name="Ορθογώνιο: Στρογγύλεμα γωνιών 31">
            <a:extLst>
              <a:ext uri="{FF2B5EF4-FFF2-40B4-BE49-F238E27FC236}">
                <a16:creationId xmlns:a16="http://schemas.microsoft.com/office/drawing/2014/main" id="{40B4852B-3E3A-2927-27BF-43B744D8D0F0}"/>
              </a:ext>
            </a:extLst>
          </p:cNvPr>
          <p:cNvSpPr/>
          <p:nvPr/>
        </p:nvSpPr>
        <p:spPr>
          <a:xfrm>
            <a:off x="9998531" y="2500994"/>
            <a:ext cx="1937652" cy="538839"/>
          </a:xfrm>
          <a:prstGeom prst="round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l-GR" dirty="0"/>
              <a:t>Η Άννα</a:t>
            </a:r>
            <a:endParaRPr lang="el-CY" dirty="0"/>
          </a:p>
        </p:txBody>
      </p:sp>
      <p:sp>
        <p:nvSpPr>
          <p:cNvPr id="33" name="Ορθογώνιο: Στρογγύλεμα γωνιών 32">
            <a:extLst>
              <a:ext uri="{FF2B5EF4-FFF2-40B4-BE49-F238E27FC236}">
                <a16:creationId xmlns:a16="http://schemas.microsoft.com/office/drawing/2014/main" id="{07877EEF-A360-7B31-01FB-0DCB0E83AE44}"/>
              </a:ext>
            </a:extLst>
          </p:cNvPr>
          <p:cNvSpPr/>
          <p:nvPr/>
        </p:nvSpPr>
        <p:spPr>
          <a:xfrm>
            <a:off x="7576460" y="2541820"/>
            <a:ext cx="1937652" cy="538839"/>
          </a:xfrm>
          <a:prstGeom prst="round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l-GR" dirty="0"/>
              <a:t>Η Μαρία</a:t>
            </a:r>
            <a:endParaRPr lang="el-CY" dirty="0"/>
          </a:p>
        </p:txBody>
      </p:sp>
      <p:sp>
        <p:nvSpPr>
          <p:cNvPr id="34" name="Ορθογώνιο: Στρογγύλεμα γωνιών 33">
            <a:extLst>
              <a:ext uri="{FF2B5EF4-FFF2-40B4-BE49-F238E27FC236}">
                <a16:creationId xmlns:a16="http://schemas.microsoft.com/office/drawing/2014/main" id="{D1E61AB0-369E-3376-F587-96BE424BD030}"/>
              </a:ext>
            </a:extLst>
          </p:cNvPr>
          <p:cNvSpPr/>
          <p:nvPr/>
        </p:nvSpPr>
        <p:spPr>
          <a:xfrm>
            <a:off x="3028946" y="6335487"/>
            <a:ext cx="1937652" cy="538839"/>
          </a:xfrm>
          <a:prstGeom prst="round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l-GR" dirty="0"/>
              <a:t>Η Ελένη</a:t>
            </a:r>
            <a:endParaRPr lang="el-CY" dirty="0"/>
          </a:p>
        </p:txBody>
      </p:sp>
      <p:sp>
        <p:nvSpPr>
          <p:cNvPr id="35" name="Ορθογώνιο: Στρογγύλεμα γωνιών 34">
            <a:extLst>
              <a:ext uri="{FF2B5EF4-FFF2-40B4-BE49-F238E27FC236}">
                <a16:creationId xmlns:a16="http://schemas.microsoft.com/office/drawing/2014/main" id="{188EBFBF-A948-ABA4-83CE-9A0F4DCCBF1F}"/>
              </a:ext>
            </a:extLst>
          </p:cNvPr>
          <p:cNvSpPr/>
          <p:nvPr/>
        </p:nvSpPr>
        <p:spPr>
          <a:xfrm>
            <a:off x="707571" y="6302829"/>
            <a:ext cx="1937652" cy="538839"/>
          </a:xfrm>
          <a:prstGeom prst="round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l-GR" dirty="0"/>
              <a:t>Ο Αντρέας</a:t>
            </a:r>
            <a:endParaRPr lang="el-CY" dirty="0"/>
          </a:p>
        </p:txBody>
      </p:sp>
      <p:sp>
        <p:nvSpPr>
          <p:cNvPr id="36" name="Ορθογώνιο: Στρογγύλεμα γωνιών 35">
            <a:extLst>
              <a:ext uri="{FF2B5EF4-FFF2-40B4-BE49-F238E27FC236}">
                <a16:creationId xmlns:a16="http://schemas.microsoft.com/office/drawing/2014/main" id="{73284F6A-C80A-C1B6-DAEA-06E1C3FB76BB}"/>
              </a:ext>
            </a:extLst>
          </p:cNvPr>
          <p:cNvSpPr/>
          <p:nvPr/>
        </p:nvSpPr>
        <p:spPr>
          <a:xfrm>
            <a:off x="10314204" y="5891894"/>
            <a:ext cx="1937652" cy="538839"/>
          </a:xfrm>
          <a:prstGeom prst="round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l-GR" dirty="0"/>
              <a:t>Η Ζωή </a:t>
            </a:r>
            <a:endParaRPr lang="el-CY" dirty="0"/>
          </a:p>
        </p:txBody>
      </p:sp>
      <p:sp>
        <p:nvSpPr>
          <p:cNvPr id="37" name="Ορθογώνιο: Στρογγύλεμα γωνιών 36">
            <a:extLst>
              <a:ext uri="{FF2B5EF4-FFF2-40B4-BE49-F238E27FC236}">
                <a16:creationId xmlns:a16="http://schemas.microsoft.com/office/drawing/2014/main" id="{73DC7FF9-D954-6E9F-A412-B09D7A869AD3}"/>
              </a:ext>
            </a:extLst>
          </p:cNvPr>
          <p:cNvSpPr/>
          <p:nvPr/>
        </p:nvSpPr>
        <p:spPr>
          <a:xfrm>
            <a:off x="8205101" y="5818415"/>
            <a:ext cx="1937652" cy="538839"/>
          </a:xfrm>
          <a:prstGeom prst="round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l-GR" dirty="0"/>
              <a:t>Η Ιωάννα  </a:t>
            </a:r>
            <a:endParaRPr lang="el-CY" dirty="0"/>
          </a:p>
        </p:txBody>
      </p:sp>
      <p:cxnSp>
        <p:nvCxnSpPr>
          <p:cNvPr id="40" name="Ευθεία γραμμή σύνδεσης 39">
            <a:extLst>
              <a:ext uri="{FF2B5EF4-FFF2-40B4-BE49-F238E27FC236}">
                <a16:creationId xmlns:a16="http://schemas.microsoft.com/office/drawing/2014/main" id="{D741BFC7-D998-A9F6-4B81-63DADCA5C7EA}"/>
              </a:ext>
            </a:extLst>
          </p:cNvPr>
          <p:cNvCxnSpPr>
            <a:cxnSpLocks/>
          </p:cNvCxnSpPr>
          <p:nvPr/>
        </p:nvCxnSpPr>
        <p:spPr>
          <a:xfrm>
            <a:off x="2691493" y="2092781"/>
            <a:ext cx="500743" cy="381002"/>
          </a:xfrm>
          <a:prstGeom prst="line">
            <a:avLst/>
          </a:prstGeom>
          <a:ln w="76200"/>
        </p:spPr>
        <p:style>
          <a:lnRef idx="3">
            <a:schemeClr val="dk1"/>
          </a:lnRef>
          <a:fillRef idx="0">
            <a:schemeClr val="dk1"/>
          </a:fillRef>
          <a:effectRef idx="2">
            <a:schemeClr val="dk1"/>
          </a:effectRef>
          <a:fontRef idx="minor">
            <a:schemeClr val="tx1"/>
          </a:fontRef>
        </p:style>
      </p:cxnSp>
      <p:cxnSp>
        <p:nvCxnSpPr>
          <p:cNvPr id="41" name="Ευθεία γραμμή σύνδεσης 40">
            <a:extLst>
              <a:ext uri="{FF2B5EF4-FFF2-40B4-BE49-F238E27FC236}">
                <a16:creationId xmlns:a16="http://schemas.microsoft.com/office/drawing/2014/main" id="{820DBC2A-7D5C-17C5-7301-6B5DD6FA8BB5}"/>
              </a:ext>
            </a:extLst>
          </p:cNvPr>
          <p:cNvCxnSpPr>
            <a:cxnSpLocks/>
          </p:cNvCxnSpPr>
          <p:nvPr/>
        </p:nvCxnSpPr>
        <p:spPr>
          <a:xfrm flipH="1">
            <a:off x="2754083" y="5671458"/>
            <a:ext cx="500743" cy="443592"/>
          </a:xfrm>
          <a:prstGeom prst="line">
            <a:avLst/>
          </a:prstGeom>
          <a:ln w="76200"/>
        </p:spPr>
        <p:style>
          <a:lnRef idx="3">
            <a:schemeClr val="dk1"/>
          </a:lnRef>
          <a:fillRef idx="0">
            <a:schemeClr val="dk1"/>
          </a:fillRef>
          <a:effectRef idx="2">
            <a:schemeClr val="dk1"/>
          </a:effectRef>
          <a:fontRef idx="minor">
            <a:schemeClr val="tx1"/>
          </a:fontRef>
        </p:style>
      </p:cxnSp>
      <p:cxnSp>
        <p:nvCxnSpPr>
          <p:cNvPr id="42" name="Ευθεία γραμμή σύνδεσης 41">
            <a:extLst>
              <a:ext uri="{FF2B5EF4-FFF2-40B4-BE49-F238E27FC236}">
                <a16:creationId xmlns:a16="http://schemas.microsoft.com/office/drawing/2014/main" id="{04B6EE4E-2D8D-C315-ED01-6F0953F1990A}"/>
              </a:ext>
            </a:extLst>
          </p:cNvPr>
          <p:cNvCxnSpPr>
            <a:cxnSpLocks/>
            <a:stCxn id="3" idx="4"/>
          </p:cNvCxnSpPr>
          <p:nvPr/>
        </p:nvCxnSpPr>
        <p:spPr>
          <a:xfrm>
            <a:off x="3227614" y="5682342"/>
            <a:ext cx="1009640" cy="405492"/>
          </a:xfrm>
          <a:prstGeom prst="line">
            <a:avLst/>
          </a:prstGeom>
          <a:ln w="76200"/>
        </p:spPr>
        <p:style>
          <a:lnRef idx="3">
            <a:schemeClr val="dk1"/>
          </a:lnRef>
          <a:fillRef idx="0">
            <a:schemeClr val="dk1"/>
          </a:fillRef>
          <a:effectRef idx="2">
            <a:schemeClr val="dk1"/>
          </a:effectRef>
          <a:fontRef idx="minor">
            <a:schemeClr val="tx1"/>
          </a:fontRef>
        </p:style>
      </p:cxnSp>
      <p:cxnSp>
        <p:nvCxnSpPr>
          <p:cNvPr id="43" name="Ευθεία γραμμή σύνδεσης 42">
            <a:extLst>
              <a:ext uri="{FF2B5EF4-FFF2-40B4-BE49-F238E27FC236}">
                <a16:creationId xmlns:a16="http://schemas.microsoft.com/office/drawing/2014/main" id="{5C29FCB3-3CC6-B24D-3932-AE6BED23BE36}"/>
              </a:ext>
            </a:extLst>
          </p:cNvPr>
          <p:cNvCxnSpPr>
            <a:cxnSpLocks/>
          </p:cNvCxnSpPr>
          <p:nvPr/>
        </p:nvCxnSpPr>
        <p:spPr>
          <a:xfrm flipV="1">
            <a:off x="2124074" y="2035630"/>
            <a:ext cx="595992" cy="326575"/>
          </a:xfrm>
          <a:prstGeom prst="line">
            <a:avLst/>
          </a:prstGeom>
          <a:ln w="76200"/>
        </p:spPr>
        <p:style>
          <a:lnRef idx="3">
            <a:schemeClr val="dk1"/>
          </a:lnRef>
          <a:fillRef idx="0">
            <a:schemeClr val="dk1"/>
          </a:fillRef>
          <a:effectRef idx="2">
            <a:schemeClr val="dk1"/>
          </a:effectRef>
          <a:fontRef idx="minor">
            <a:schemeClr val="tx1"/>
          </a:fontRef>
        </p:style>
      </p:cxnSp>
      <p:cxnSp>
        <p:nvCxnSpPr>
          <p:cNvPr id="44" name="Ευθεία γραμμή σύνδεσης 43">
            <a:extLst>
              <a:ext uri="{FF2B5EF4-FFF2-40B4-BE49-F238E27FC236}">
                <a16:creationId xmlns:a16="http://schemas.microsoft.com/office/drawing/2014/main" id="{74BA0D28-B141-A45F-A8D4-619E03A60ED3}"/>
              </a:ext>
            </a:extLst>
          </p:cNvPr>
          <p:cNvCxnSpPr>
            <a:cxnSpLocks/>
          </p:cNvCxnSpPr>
          <p:nvPr/>
        </p:nvCxnSpPr>
        <p:spPr>
          <a:xfrm>
            <a:off x="1279071" y="1665514"/>
            <a:ext cx="473529" cy="566057"/>
          </a:xfrm>
          <a:prstGeom prst="line">
            <a:avLst/>
          </a:prstGeom>
          <a:ln w="76200"/>
        </p:spPr>
        <p:style>
          <a:lnRef idx="3">
            <a:schemeClr val="dk1"/>
          </a:lnRef>
          <a:fillRef idx="0">
            <a:schemeClr val="dk1"/>
          </a:fillRef>
          <a:effectRef idx="2">
            <a:schemeClr val="dk1"/>
          </a:effectRef>
          <a:fontRef idx="minor">
            <a:schemeClr val="tx1"/>
          </a:fontRef>
        </p:style>
      </p:cxnSp>
      <p:cxnSp>
        <p:nvCxnSpPr>
          <p:cNvPr id="45" name="Ευθεία γραμμή σύνδεσης 44">
            <a:extLst>
              <a:ext uri="{FF2B5EF4-FFF2-40B4-BE49-F238E27FC236}">
                <a16:creationId xmlns:a16="http://schemas.microsoft.com/office/drawing/2014/main" id="{C1BD7B4E-77B8-8271-8C03-4C75FA968DF5}"/>
              </a:ext>
            </a:extLst>
          </p:cNvPr>
          <p:cNvCxnSpPr>
            <a:cxnSpLocks/>
            <a:stCxn id="2" idx="4"/>
          </p:cNvCxnSpPr>
          <p:nvPr/>
        </p:nvCxnSpPr>
        <p:spPr>
          <a:xfrm flipH="1">
            <a:off x="985158" y="1665514"/>
            <a:ext cx="293913" cy="718457"/>
          </a:xfrm>
          <a:prstGeom prst="line">
            <a:avLst/>
          </a:prstGeom>
          <a:ln w="76200"/>
        </p:spPr>
        <p:style>
          <a:lnRef idx="3">
            <a:schemeClr val="dk1"/>
          </a:lnRef>
          <a:fillRef idx="0">
            <a:schemeClr val="dk1"/>
          </a:fillRef>
          <a:effectRef idx="2">
            <a:schemeClr val="dk1"/>
          </a:effectRef>
          <a:fontRef idx="minor">
            <a:schemeClr val="tx1"/>
          </a:fontRef>
        </p:style>
      </p:cxnSp>
      <p:sp>
        <p:nvSpPr>
          <p:cNvPr id="10" name="Ορθογώνιο: Στρογγύλεμα γωνιών 9">
            <a:extLst>
              <a:ext uri="{FF2B5EF4-FFF2-40B4-BE49-F238E27FC236}">
                <a16:creationId xmlns:a16="http://schemas.microsoft.com/office/drawing/2014/main" id="{71F2914E-834F-9D33-56F9-A7534D457FF3}"/>
              </a:ext>
            </a:extLst>
          </p:cNvPr>
          <p:cNvSpPr/>
          <p:nvPr/>
        </p:nvSpPr>
        <p:spPr>
          <a:xfrm>
            <a:off x="174172" y="0"/>
            <a:ext cx="11762012" cy="3216727"/>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l-GR" sz="4800" dirty="0"/>
              <a:t>Ο Αντρέας είναι πιο  ψηλός από την Ελένη.</a:t>
            </a:r>
            <a:endParaRPr lang="el-CY" sz="4800" dirty="0"/>
          </a:p>
        </p:txBody>
      </p:sp>
      <p:sp>
        <p:nvSpPr>
          <p:cNvPr id="16" name="Ορθογώνιο: Στρογγύλεμα γωνιών 15">
            <a:extLst>
              <a:ext uri="{FF2B5EF4-FFF2-40B4-BE49-F238E27FC236}">
                <a16:creationId xmlns:a16="http://schemas.microsoft.com/office/drawing/2014/main" id="{EFC2D234-C75C-A301-7578-D6EDAC669CA0}"/>
              </a:ext>
            </a:extLst>
          </p:cNvPr>
          <p:cNvSpPr/>
          <p:nvPr/>
        </p:nvSpPr>
        <p:spPr>
          <a:xfrm>
            <a:off x="6727371" y="3358243"/>
            <a:ext cx="5524485" cy="3314694"/>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l-GR" sz="4400" dirty="0"/>
              <a:t>Η Ελένη   είναι  πιο  κοντή  από  τον Αντρέα. </a:t>
            </a:r>
            <a:endParaRPr lang="el-CY" sz="4400" dirty="0"/>
          </a:p>
        </p:txBody>
      </p:sp>
    </p:spTree>
    <p:extLst>
      <p:ext uri="{BB962C8B-B14F-4D97-AF65-F5344CB8AC3E}">
        <p14:creationId xmlns:p14="http://schemas.microsoft.com/office/powerpoint/2010/main" val="13774313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8A70AB0-DC8C-1A29-AA7A-0CD2DCCE4F56}"/>
            </a:ext>
          </a:extLst>
        </p:cNvPr>
        <p:cNvGrpSpPr/>
        <p:nvPr/>
      </p:nvGrpSpPr>
      <p:grpSpPr>
        <a:xfrm>
          <a:off x="0" y="0"/>
          <a:ext cx="0" cy="0"/>
          <a:chOff x="0" y="0"/>
          <a:chExt cx="0" cy="0"/>
        </a:xfrm>
      </p:grpSpPr>
      <p:sp>
        <p:nvSpPr>
          <p:cNvPr id="2" name="Γελαστό πρόσωπο 1">
            <a:extLst>
              <a:ext uri="{FF2B5EF4-FFF2-40B4-BE49-F238E27FC236}">
                <a16:creationId xmlns:a16="http://schemas.microsoft.com/office/drawing/2014/main" id="{4CD5E33F-FE93-C210-138C-7D16063559F6}"/>
              </a:ext>
            </a:extLst>
          </p:cNvPr>
          <p:cNvSpPr/>
          <p:nvPr/>
        </p:nvSpPr>
        <p:spPr>
          <a:xfrm>
            <a:off x="707571" y="446314"/>
            <a:ext cx="1143000" cy="1219200"/>
          </a:xfrm>
          <a:prstGeom prst="smileyFac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l-CY"/>
          </a:p>
        </p:txBody>
      </p:sp>
      <p:sp>
        <p:nvSpPr>
          <p:cNvPr id="3" name="Γελαστό πρόσωπο 2">
            <a:extLst>
              <a:ext uri="{FF2B5EF4-FFF2-40B4-BE49-F238E27FC236}">
                <a16:creationId xmlns:a16="http://schemas.microsoft.com/office/drawing/2014/main" id="{D50BE90D-3C50-35CC-1523-EAC9BE5A4969}"/>
              </a:ext>
            </a:extLst>
          </p:cNvPr>
          <p:cNvSpPr/>
          <p:nvPr/>
        </p:nvSpPr>
        <p:spPr>
          <a:xfrm>
            <a:off x="2656114" y="4463142"/>
            <a:ext cx="1143000" cy="1219200"/>
          </a:xfrm>
          <a:prstGeom prst="smileyFace">
            <a:avLst/>
          </a:prstGeom>
          <a:solidFill>
            <a:schemeClr val="bg1">
              <a:lumMod val="8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l-CY"/>
          </a:p>
        </p:txBody>
      </p:sp>
      <p:sp>
        <p:nvSpPr>
          <p:cNvPr id="4" name="Γελαστό πρόσωπο 3">
            <a:extLst>
              <a:ext uri="{FF2B5EF4-FFF2-40B4-BE49-F238E27FC236}">
                <a16:creationId xmlns:a16="http://schemas.microsoft.com/office/drawing/2014/main" id="{D80F4C1A-50B5-5757-E565-9352609801B4}"/>
              </a:ext>
            </a:extLst>
          </p:cNvPr>
          <p:cNvSpPr/>
          <p:nvPr/>
        </p:nvSpPr>
        <p:spPr>
          <a:xfrm>
            <a:off x="985158" y="4082144"/>
            <a:ext cx="1143000" cy="1219200"/>
          </a:xfrm>
          <a:prstGeom prst="smileyFace">
            <a:avLst/>
          </a:prstGeom>
          <a:solidFill>
            <a:schemeClr val="accent5">
              <a:lumMod val="60000"/>
              <a:lumOff val="4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l-CY"/>
          </a:p>
        </p:txBody>
      </p:sp>
      <p:sp>
        <p:nvSpPr>
          <p:cNvPr id="5" name="Γελαστό πρόσωπο 4">
            <a:extLst>
              <a:ext uri="{FF2B5EF4-FFF2-40B4-BE49-F238E27FC236}">
                <a16:creationId xmlns:a16="http://schemas.microsoft.com/office/drawing/2014/main" id="{25F394E2-D824-B57E-B5EC-9F4B346907FD}"/>
              </a:ext>
            </a:extLst>
          </p:cNvPr>
          <p:cNvSpPr/>
          <p:nvPr/>
        </p:nvSpPr>
        <p:spPr>
          <a:xfrm>
            <a:off x="2122714" y="859972"/>
            <a:ext cx="1143000" cy="1219200"/>
          </a:xfrm>
          <a:prstGeom prst="smileyFace">
            <a:avLst/>
          </a:prstGeom>
          <a:solidFill>
            <a:schemeClr val="accent2"/>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l-CY" dirty="0"/>
          </a:p>
        </p:txBody>
      </p:sp>
      <p:sp>
        <p:nvSpPr>
          <p:cNvPr id="6" name="Γελαστό πρόσωπο 5">
            <a:extLst>
              <a:ext uri="{FF2B5EF4-FFF2-40B4-BE49-F238E27FC236}">
                <a16:creationId xmlns:a16="http://schemas.microsoft.com/office/drawing/2014/main" id="{3C8706A1-816E-B4C6-F232-497C1712EEC1}"/>
              </a:ext>
            </a:extLst>
          </p:cNvPr>
          <p:cNvSpPr/>
          <p:nvPr/>
        </p:nvSpPr>
        <p:spPr>
          <a:xfrm>
            <a:off x="8801099" y="3407228"/>
            <a:ext cx="1143000" cy="1219200"/>
          </a:xfrm>
          <a:prstGeom prst="smileyFace">
            <a:avLst/>
          </a:prstGeom>
          <a:solidFill>
            <a:srgbClr val="FF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l-CY"/>
          </a:p>
        </p:txBody>
      </p:sp>
      <p:sp>
        <p:nvSpPr>
          <p:cNvPr id="7" name="Γελαστό πρόσωπο 6">
            <a:extLst>
              <a:ext uri="{FF2B5EF4-FFF2-40B4-BE49-F238E27FC236}">
                <a16:creationId xmlns:a16="http://schemas.microsoft.com/office/drawing/2014/main" id="{2CA0917C-0CFC-FB87-DE8C-2E9C3D7449C9}"/>
              </a:ext>
            </a:extLst>
          </p:cNvPr>
          <p:cNvSpPr/>
          <p:nvPr/>
        </p:nvSpPr>
        <p:spPr>
          <a:xfrm>
            <a:off x="10395857" y="4136571"/>
            <a:ext cx="1143000" cy="1219200"/>
          </a:xfrm>
          <a:prstGeom prst="smileyFace">
            <a:avLst/>
          </a:prstGeom>
          <a:solidFill>
            <a:srgbClr val="FFFF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l-CY"/>
          </a:p>
        </p:txBody>
      </p:sp>
      <p:sp>
        <p:nvSpPr>
          <p:cNvPr id="8" name="Γελαστό πρόσωπο 7">
            <a:extLst>
              <a:ext uri="{FF2B5EF4-FFF2-40B4-BE49-F238E27FC236}">
                <a16:creationId xmlns:a16="http://schemas.microsoft.com/office/drawing/2014/main" id="{A840E9A6-D22D-A7C9-0816-D5B4EF6E5DA1}"/>
              </a:ext>
            </a:extLst>
          </p:cNvPr>
          <p:cNvSpPr/>
          <p:nvPr/>
        </p:nvSpPr>
        <p:spPr>
          <a:xfrm>
            <a:off x="8022771" y="435428"/>
            <a:ext cx="1143000" cy="1219200"/>
          </a:xfrm>
          <a:prstGeom prst="smileyFace">
            <a:avLst/>
          </a:prstGeom>
          <a:solidFill>
            <a:schemeClr val="accent6">
              <a:lumMod val="60000"/>
              <a:lumOff val="4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l-CY"/>
          </a:p>
        </p:txBody>
      </p:sp>
      <p:sp>
        <p:nvSpPr>
          <p:cNvPr id="9" name="Γελαστό πρόσωπο 8">
            <a:extLst>
              <a:ext uri="{FF2B5EF4-FFF2-40B4-BE49-F238E27FC236}">
                <a16:creationId xmlns:a16="http://schemas.microsoft.com/office/drawing/2014/main" id="{D0F93C2C-7083-E24F-3015-5DF40BFA89A8}"/>
              </a:ext>
            </a:extLst>
          </p:cNvPr>
          <p:cNvSpPr/>
          <p:nvPr/>
        </p:nvSpPr>
        <p:spPr>
          <a:xfrm>
            <a:off x="9737271" y="963385"/>
            <a:ext cx="1143000" cy="1219200"/>
          </a:xfrm>
          <a:prstGeom prst="smileyFace">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l-CY"/>
          </a:p>
        </p:txBody>
      </p:sp>
      <p:cxnSp>
        <p:nvCxnSpPr>
          <p:cNvPr id="11" name="Ευθεία γραμμή σύνδεσης 10">
            <a:extLst>
              <a:ext uri="{FF2B5EF4-FFF2-40B4-BE49-F238E27FC236}">
                <a16:creationId xmlns:a16="http://schemas.microsoft.com/office/drawing/2014/main" id="{B1D5DDAF-E30C-2A89-0B77-462130301407}"/>
              </a:ext>
            </a:extLst>
          </p:cNvPr>
          <p:cNvCxnSpPr>
            <a:stCxn id="2" idx="4"/>
          </p:cNvCxnSpPr>
          <p:nvPr/>
        </p:nvCxnSpPr>
        <p:spPr>
          <a:xfrm>
            <a:off x="1279071" y="1665514"/>
            <a:ext cx="0" cy="1034143"/>
          </a:xfrm>
          <a:prstGeom prst="line">
            <a:avLst/>
          </a:prstGeom>
          <a:ln w="76200"/>
        </p:spPr>
        <p:style>
          <a:lnRef idx="3">
            <a:schemeClr val="dk1"/>
          </a:lnRef>
          <a:fillRef idx="0">
            <a:schemeClr val="dk1"/>
          </a:fillRef>
          <a:effectRef idx="2">
            <a:schemeClr val="dk1"/>
          </a:effectRef>
          <a:fontRef idx="minor">
            <a:schemeClr val="tx1"/>
          </a:fontRef>
        </p:style>
      </p:cxnSp>
      <p:cxnSp>
        <p:nvCxnSpPr>
          <p:cNvPr id="12" name="Ευθεία γραμμή σύνδεσης 11">
            <a:extLst>
              <a:ext uri="{FF2B5EF4-FFF2-40B4-BE49-F238E27FC236}">
                <a16:creationId xmlns:a16="http://schemas.microsoft.com/office/drawing/2014/main" id="{26549764-E0DC-4946-9BD2-831F9AC78E1B}"/>
              </a:ext>
            </a:extLst>
          </p:cNvPr>
          <p:cNvCxnSpPr/>
          <p:nvPr/>
        </p:nvCxnSpPr>
        <p:spPr>
          <a:xfrm>
            <a:off x="8594271" y="1654628"/>
            <a:ext cx="0" cy="1034143"/>
          </a:xfrm>
          <a:prstGeom prst="line">
            <a:avLst/>
          </a:prstGeom>
          <a:ln w="76200"/>
        </p:spPr>
        <p:style>
          <a:lnRef idx="3">
            <a:schemeClr val="dk1"/>
          </a:lnRef>
          <a:fillRef idx="0">
            <a:schemeClr val="dk1"/>
          </a:fillRef>
          <a:effectRef idx="2">
            <a:schemeClr val="dk1"/>
          </a:effectRef>
          <a:fontRef idx="minor">
            <a:schemeClr val="tx1"/>
          </a:fontRef>
        </p:style>
      </p:cxnSp>
      <p:cxnSp>
        <p:nvCxnSpPr>
          <p:cNvPr id="13" name="Ευθεία γραμμή σύνδεσης 12">
            <a:extLst>
              <a:ext uri="{FF2B5EF4-FFF2-40B4-BE49-F238E27FC236}">
                <a16:creationId xmlns:a16="http://schemas.microsoft.com/office/drawing/2014/main" id="{3CDC6301-F3C7-2BCA-00E1-B7A4E2F04568}"/>
              </a:ext>
            </a:extLst>
          </p:cNvPr>
          <p:cNvCxnSpPr>
            <a:cxnSpLocks/>
          </p:cNvCxnSpPr>
          <p:nvPr/>
        </p:nvCxnSpPr>
        <p:spPr>
          <a:xfrm>
            <a:off x="3265714" y="5682342"/>
            <a:ext cx="0" cy="544287"/>
          </a:xfrm>
          <a:prstGeom prst="line">
            <a:avLst/>
          </a:prstGeom>
          <a:ln w="76200"/>
        </p:spPr>
        <p:style>
          <a:lnRef idx="3">
            <a:schemeClr val="dk1"/>
          </a:lnRef>
          <a:fillRef idx="0">
            <a:schemeClr val="dk1"/>
          </a:fillRef>
          <a:effectRef idx="2">
            <a:schemeClr val="dk1"/>
          </a:effectRef>
          <a:fontRef idx="minor">
            <a:schemeClr val="tx1"/>
          </a:fontRef>
        </p:style>
      </p:cxnSp>
      <p:cxnSp>
        <p:nvCxnSpPr>
          <p:cNvPr id="14" name="Ευθεία γραμμή σύνδεσης 13">
            <a:extLst>
              <a:ext uri="{FF2B5EF4-FFF2-40B4-BE49-F238E27FC236}">
                <a16:creationId xmlns:a16="http://schemas.microsoft.com/office/drawing/2014/main" id="{46248544-9B67-170A-664F-52F791AA2E9F}"/>
              </a:ext>
            </a:extLst>
          </p:cNvPr>
          <p:cNvCxnSpPr/>
          <p:nvPr/>
        </p:nvCxnSpPr>
        <p:spPr>
          <a:xfrm>
            <a:off x="1556658" y="5301344"/>
            <a:ext cx="0" cy="1034143"/>
          </a:xfrm>
          <a:prstGeom prst="line">
            <a:avLst/>
          </a:prstGeom>
          <a:ln w="76200"/>
        </p:spPr>
        <p:style>
          <a:lnRef idx="3">
            <a:schemeClr val="dk1"/>
          </a:lnRef>
          <a:fillRef idx="0">
            <a:schemeClr val="dk1"/>
          </a:fillRef>
          <a:effectRef idx="2">
            <a:schemeClr val="dk1"/>
          </a:effectRef>
          <a:fontRef idx="minor">
            <a:schemeClr val="tx1"/>
          </a:fontRef>
        </p:style>
      </p:cxnSp>
      <p:cxnSp>
        <p:nvCxnSpPr>
          <p:cNvPr id="15" name="Ευθεία γραμμή σύνδεσης 14">
            <a:extLst>
              <a:ext uri="{FF2B5EF4-FFF2-40B4-BE49-F238E27FC236}">
                <a16:creationId xmlns:a16="http://schemas.microsoft.com/office/drawing/2014/main" id="{454DA7B4-0CD6-A0A3-258A-E4B070CE5586}"/>
              </a:ext>
            </a:extLst>
          </p:cNvPr>
          <p:cNvCxnSpPr>
            <a:cxnSpLocks/>
          </p:cNvCxnSpPr>
          <p:nvPr/>
        </p:nvCxnSpPr>
        <p:spPr>
          <a:xfrm>
            <a:off x="2656114" y="2079171"/>
            <a:ext cx="0" cy="620486"/>
          </a:xfrm>
          <a:prstGeom prst="line">
            <a:avLst/>
          </a:prstGeom>
          <a:ln w="76200"/>
        </p:spPr>
        <p:style>
          <a:lnRef idx="3">
            <a:schemeClr val="dk1"/>
          </a:lnRef>
          <a:fillRef idx="0">
            <a:schemeClr val="dk1"/>
          </a:fillRef>
          <a:effectRef idx="2">
            <a:schemeClr val="dk1"/>
          </a:effectRef>
          <a:fontRef idx="minor">
            <a:schemeClr val="tx1"/>
          </a:fontRef>
        </p:style>
      </p:cxnSp>
      <p:cxnSp>
        <p:nvCxnSpPr>
          <p:cNvPr id="18" name="Ευθεία γραμμή σύνδεσης 17">
            <a:extLst>
              <a:ext uri="{FF2B5EF4-FFF2-40B4-BE49-F238E27FC236}">
                <a16:creationId xmlns:a16="http://schemas.microsoft.com/office/drawing/2014/main" id="{F12C778A-302D-8F48-86BA-321EF8609648}"/>
              </a:ext>
            </a:extLst>
          </p:cNvPr>
          <p:cNvCxnSpPr>
            <a:cxnSpLocks/>
          </p:cNvCxnSpPr>
          <p:nvPr/>
        </p:nvCxnSpPr>
        <p:spPr>
          <a:xfrm>
            <a:off x="10357757" y="2171699"/>
            <a:ext cx="0" cy="517072"/>
          </a:xfrm>
          <a:prstGeom prst="line">
            <a:avLst/>
          </a:prstGeom>
          <a:ln w="76200"/>
        </p:spPr>
        <p:style>
          <a:lnRef idx="3">
            <a:schemeClr val="dk1"/>
          </a:lnRef>
          <a:fillRef idx="0">
            <a:schemeClr val="dk1"/>
          </a:fillRef>
          <a:effectRef idx="2">
            <a:schemeClr val="dk1"/>
          </a:effectRef>
          <a:fontRef idx="minor">
            <a:schemeClr val="tx1"/>
          </a:fontRef>
        </p:style>
      </p:cxnSp>
      <p:cxnSp>
        <p:nvCxnSpPr>
          <p:cNvPr id="20" name="Ευθεία γραμμή σύνδεσης 19">
            <a:extLst>
              <a:ext uri="{FF2B5EF4-FFF2-40B4-BE49-F238E27FC236}">
                <a16:creationId xmlns:a16="http://schemas.microsoft.com/office/drawing/2014/main" id="{3F332CA3-BB91-38E4-C371-5C074EC547B6}"/>
              </a:ext>
            </a:extLst>
          </p:cNvPr>
          <p:cNvCxnSpPr/>
          <p:nvPr/>
        </p:nvCxnSpPr>
        <p:spPr>
          <a:xfrm>
            <a:off x="9372599" y="4637315"/>
            <a:ext cx="0" cy="1034143"/>
          </a:xfrm>
          <a:prstGeom prst="line">
            <a:avLst/>
          </a:prstGeom>
          <a:ln w="76200"/>
        </p:spPr>
        <p:style>
          <a:lnRef idx="3">
            <a:schemeClr val="dk1"/>
          </a:lnRef>
          <a:fillRef idx="0">
            <a:schemeClr val="dk1"/>
          </a:fillRef>
          <a:effectRef idx="2">
            <a:schemeClr val="dk1"/>
          </a:effectRef>
          <a:fontRef idx="minor">
            <a:schemeClr val="tx1"/>
          </a:fontRef>
        </p:style>
      </p:cxnSp>
      <p:cxnSp>
        <p:nvCxnSpPr>
          <p:cNvPr id="21" name="Ευθεία γραμμή σύνδεσης 20">
            <a:extLst>
              <a:ext uri="{FF2B5EF4-FFF2-40B4-BE49-F238E27FC236}">
                <a16:creationId xmlns:a16="http://schemas.microsoft.com/office/drawing/2014/main" id="{ABD0B485-252E-B6BA-2FBA-E8705FD9EAD5}"/>
              </a:ext>
            </a:extLst>
          </p:cNvPr>
          <p:cNvCxnSpPr>
            <a:cxnSpLocks/>
          </p:cNvCxnSpPr>
          <p:nvPr/>
        </p:nvCxnSpPr>
        <p:spPr>
          <a:xfrm>
            <a:off x="10918371" y="5301344"/>
            <a:ext cx="0" cy="517072"/>
          </a:xfrm>
          <a:prstGeom prst="line">
            <a:avLst/>
          </a:prstGeom>
          <a:ln w="76200"/>
        </p:spPr>
        <p:style>
          <a:lnRef idx="3">
            <a:schemeClr val="dk1"/>
          </a:lnRef>
          <a:fillRef idx="0">
            <a:schemeClr val="dk1"/>
          </a:fillRef>
          <a:effectRef idx="2">
            <a:schemeClr val="dk1"/>
          </a:effectRef>
          <a:fontRef idx="minor">
            <a:schemeClr val="tx1"/>
          </a:fontRef>
        </p:style>
      </p:cxnSp>
      <p:cxnSp>
        <p:nvCxnSpPr>
          <p:cNvPr id="22" name="Ευθεία γραμμή σύνδεσης 21">
            <a:extLst>
              <a:ext uri="{FF2B5EF4-FFF2-40B4-BE49-F238E27FC236}">
                <a16:creationId xmlns:a16="http://schemas.microsoft.com/office/drawing/2014/main" id="{2FDCA5C1-A543-0E29-EA91-738171C26634}"/>
              </a:ext>
            </a:extLst>
          </p:cNvPr>
          <p:cNvCxnSpPr>
            <a:cxnSpLocks/>
          </p:cNvCxnSpPr>
          <p:nvPr/>
        </p:nvCxnSpPr>
        <p:spPr>
          <a:xfrm flipH="1">
            <a:off x="0" y="3243943"/>
            <a:ext cx="12192000" cy="0"/>
          </a:xfrm>
          <a:prstGeom prst="line">
            <a:avLst/>
          </a:prstGeom>
          <a:ln w="76200"/>
        </p:spPr>
        <p:style>
          <a:lnRef idx="3">
            <a:schemeClr val="dk1"/>
          </a:lnRef>
          <a:fillRef idx="0">
            <a:schemeClr val="dk1"/>
          </a:fillRef>
          <a:effectRef idx="2">
            <a:schemeClr val="dk1"/>
          </a:effectRef>
          <a:fontRef idx="minor">
            <a:schemeClr val="tx1"/>
          </a:fontRef>
        </p:style>
      </p:cxnSp>
      <p:cxnSp>
        <p:nvCxnSpPr>
          <p:cNvPr id="25" name="Ευθεία γραμμή σύνδεσης 24">
            <a:extLst>
              <a:ext uri="{FF2B5EF4-FFF2-40B4-BE49-F238E27FC236}">
                <a16:creationId xmlns:a16="http://schemas.microsoft.com/office/drawing/2014/main" id="{7248E84F-52D2-B3ED-6F7A-3AE3197EFF6B}"/>
              </a:ext>
            </a:extLst>
          </p:cNvPr>
          <p:cNvCxnSpPr>
            <a:cxnSpLocks/>
          </p:cNvCxnSpPr>
          <p:nvPr/>
        </p:nvCxnSpPr>
        <p:spPr>
          <a:xfrm>
            <a:off x="6057900" y="0"/>
            <a:ext cx="38100" cy="6858000"/>
          </a:xfrm>
          <a:prstGeom prst="line">
            <a:avLst/>
          </a:prstGeom>
          <a:ln w="76200"/>
        </p:spPr>
        <p:style>
          <a:lnRef idx="3">
            <a:schemeClr val="dk1"/>
          </a:lnRef>
          <a:fillRef idx="0">
            <a:schemeClr val="dk1"/>
          </a:fillRef>
          <a:effectRef idx="2">
            <a:schemeClr val="dk1"/>
          </a:effectRef>
          <a:fontRef idx="minor">
            <a:schemeClr val="tx1"/>
          </a:fontRef>
        </p:style>
      </p:cxnSp>
      <p:sp>
        <p:nvSpPr>
          <p:cNvPr id="27" name="Ορθογώνιο: Στρογγύλεμα γωνιών 26">
            <a:extLst>
              <a:ext uri="{FF2B5EF4-FFF2-40B4-BE49-F238E27FC236}">
                <a16:creationId xmlns:a16="http://schemas.microsoft.com/office/drawing/2014/main" id="{3FE4A77F-17EA-0E0D-7651-AB89BF6AA839}"/>
              </a:ext>
            </a:extLst>
          </p:cNvPr>
          <p:cNvSpPr/>
          <p:nvPr/>
        </p:nvSpPr>
        <p:spPr>
          <a:xfrm>
            <a:off x="468086" y="2601686"/>
            <a:ext cx="1937652" cy="538839"/>
          </a:xfrm>
          <a:prstGeom prst="round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l-GR" dirty="0"/>
              <a:t>Ο Πέτρος </a:t>
            </a:r>
            <a:endParaRPr lang="el-CY" dirty="0"/>
          </a:p>
        </p:txBody>
      </p:sp>
      <p:sp>
        <p:nvSpPr>
          <p:cNvPr id="31" name="Ορθογώνιο: Στρογγύλεμα γωνιών 30">
            <a:extLst>
              <a:ext uri="{FF2B5EF4-FFF2-40B4-BE49-F238E27FC236}">
                <a16:creationId xmlns:a16="http://schemas.microsoft.com/office/drawing/2014/main" id="{D8D4A2DC-1CE5-B49C-EC99-F0218BEE0764}"/>
              </a:ext>
            </a:extLst>
          </p:cNvPr>
          <p:cNvSpPr/>
          <p:nvPr/>
        </p:nvSpPr>
        <p:spPr>
          <a:xfrm>
            <a:off x="2569032" y="2579917"/>
            <a:ext cx="1937652" cy="538839"/>
          </a:xfrm>
          <a:prstGeom prst="round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l-GR" dirty="0"/>
              <a:t>Ο Γιάννης</a:t>
            </a:r>
            <a:endParaRPr lang="el-CY" dirty="0"/>
          </a:p>
        </p:txBody>
      </p:sp>
      <p:sp>
        <p:nvSpPr>
          <p:cNvPr id="32" name="Ορθογώνιο: Στρογγύλεμα γωνιών 31">
            <a:extLst>
              <a:ext uri="{FF2B5EF4-FFF2-40B4-BE49-F238E27FC236}">
                <a16:creationId xmlns:a16="http://schemas.microsoft.com/office/drawing/2014/main" id="{88309D05-CFAB-2714-6067-A33BB86C3901}"/>
              </a:ext>
            </a:extLst>
          </p:cNvPr>
          <p:cNvSpPr/>
          <p:nvPr/>
        </p:nvSpPr>
        <p:spPr>
          <a:xfrm>
            <a:off x="9998531" y="2500994"/>
            <a:ext cx="1937652" cy="538839"/>
          </a:xfrm>
          <a:prstGeom prst="round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l-GR" dirty="0"/>
              <a:t>Η Άννα</a:t>
            </a:r>
            <a:endParaRPr lang="el-CY" dirty="0"/>
          </a:p>
        </p:txBody>
      </p:sp>
      <p:sp>
        <p:nvSpPr>
          <p:cNvPr id="33" name="Ορθογώνιο: Στρογγύλεμα γωνιών 32">
            <a:extLst>
              <a:ext uri="{FF2B5EF4-FFF2-40B4-BE49-F238E27FC236}">
                <a16:creationId xmlns:a16="http://schemas.microsoft.com/office/drawing/2014/main" id="{2BB43718-ABA5-8DEC-C1C7-175B0F257113}"/>
              </a:ext>
            </a:extLst>
          </p:cNvPr>
          <p:cNvSpPr/>
          <p:nvPr/>
        </p:nvSpPr>
        <p:spPr>
          <a:xfrm>
            <a:off x="7576460" y="2541820"/>
            <a:ext cx="1937652" cy="538839"/>
          </a:xfrm>
          <a:prstGeom prst="round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l-GR" dirty="0"/>
              <a:t>Η Μαρία</a:t>
            </a:r>
            <a:endParaRPr lang="el-CY" dirty="0"/>
          </a:p>
        </p:txBody>
      </p:sp>
      <p:sp>
        <p:nvSpPr>
          <p:cNvPr id="34" name="Ορθογώνιο: Στρογγύλεμα γωνιών 33">
            <a:extLst>
              <a:ext uri="{FF2B5EF4-FFF2-40B4-BE49-F238E27FC236}">
                <a16:creationId xmlns:a16="http://schemas.microsoft.com/office/drawing/2014/main" id="{DD266353-5AB4-1045-79B7-AD9EC111F91E}"/>
              </a:ext>
            </a:extLst>
          </p:cNvPr>
          <p:cNvSpPr/>
          <p:nvPr/>
        </p:nvSpPr>
        <p:spPr>
          <a:xfrm>
            <a:off x="3028946" y="6335487"/>
            <a:ext cx="1937652" cy="538839"/>
          </a:xfrm>
          <a:prstGeom prst="round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l-GR" dirty="0"/>
              <a:t>Η Ελένη</a:t>
            </a:r>
            <a:endParaRPr lang="el-CY" dirty="0"/>
          </a:p>
        </p:txBody>
      </p:sp>
      <p:sp>
        <p:nvSpPr>
          <p:cNvPr id="35" name="Ορθογώνιο: Στρογγύλεμα γωνιών 34">
            <a:extLst>
              <a:ext uri="{FF2B5EF4-FFF2-40B4-BE49-F238E27FC236}">
                <a16:creationId xmlns:a16="http://schemas.microsoft.com/office/drawing/2014/main" id="{0EC33CC9-F71E-DBE0-A3EA-ACEEFEEA4853}"/>
              </a:ext>
            </a:extLst>
          </p:cNvPr>
          <p:cNvSpPr/>
          <p:nvPr/>
        </p:nvSpPr>
        <p:spPr>
          <a:xfrm>
            <a:off x="707571" y="6302829"/>
            <a:ext cx="1937652" cy="538839"/>
          </a:xfrm>
          <a:prstGeom prst="round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l-GR" dirty="0"/>
              <a:t>Ο Αντρέας</a:t>
            </a:r>
            <a:endParaRPr lang="el-CY" dirty="0"/>
          </a:p>
        </p:txBody>
      </p:sp>
      <p:sp>
        <p:nvSpPr>
          <p:cNvPr id="36" name="Ορθογώνιο: Στρογγύλεμα γωνιών 35">
            <a:extLst>
              <a:ext uri="{FF2B5EF4-FFF2-40B4-BE49-F238E27FC236}">
                <a16:creationId xmlns:a16="http://schemas.microsoft.com/office/drawing/2014/main" id="{41C1AF0C-4BA0-FEB6-ACC2-981E095D8570}"/>
              </a:ext>
            </a:extLst>
          </p:cNvPr>
          <p:cNvSpPr/>
          <p:nvPr/>
        </p:nvSpPr>
        <p:spPr>
          <a:xfrm>
            <a:off x="10314204" y="5891894"/>
            <a:ext cx="1937652" cy="538839"/>
          </a:xfrm>
          <a:prstGeom prst="round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l-GR" dirty="0"/>
              <a:t>Η Ζωή </a:t>
            </a:r>
            <a:endParaRPr lang="el-CY" dirty="0"/>
          </a:p>
        </p:txBody>
      </p:sp>
      <p:sp>
        <p:nvSpPr>
          <p:cNvPr id="37" name="Ορθογώνιο: Στρογγύλεμα γωνιών 36">
            <a:extLst>
              <a:ext uri="{FF2B5EF4-FFF2-40B4-BE49-F238E27FC236}">
                <a16:creationId xmlns:a16="http://schemas.microsoft.com/office/drawing/2014/main" id="{5ABAC9CE-00D9-8FC9-9B32-E246B1465DAC}"/>
              </a:ext>
            </a:extLst>
          </p:cNvPr>
          <p:cNvSpPr/>
          <p:nvPr/>
        </p:nvSpPr>
        <p:spPr>
          <a:xfrm>
            <a:off x="8205101" y="5818415"/>
            <a:ext cx="1937652" cy="538839"/>
          </a:xfrm>
          <a:prstGeom prst="round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l-GR" dirty="0"/>
              <a:t>Η Ιωάννα  </a:t>
            </a:r>
            <a:endParaRPr lang="el-CY" dirty="0"/>
          </a:p>
        </p:txBody>
      </p:sp>
      <p:cxnSp>
        <p:nvCxnSpPr>
          <p:cNvPr id="40" name="Ευθεία γραμμή σύνδεσης 39">
            <a:extLst>
              <a:ext uri="{FF2B5EF4-FFF2-40B4-BE49-F238E27FC236}">
                <a16:creationId xmlns:a16="http://schemas.microsoft.com/office/drawing/2014/main" id="{D8A72166-E91A-BE0B-2914-2DDB4E510E5A}"/>
              </a:ext>
            </a:extLst>
          </p:cNvPr>
          <p:cNvCxnSpPr>
            <a:cxnSpLocks/>
          </p:cNvCxnSpPr>
          <p:nvPr/>
        </p:nvCxnSpPr>
        <p:spPr>
          <a:xfrm>
            <a:off x="2691493" y="2092781"/>
            <a:ext cx="500743" cy="381002"/>
          </a:xfrm>
          <a:prstGeom prst="line">
            <a:avLst/>
          </a:prstGeom>
          <a:ln w="76200"/>
        </p:spPr>
        <p:style>
          <a:lnRef idx="3">
            <a:schemeClr val="dk1"/>
          </a:lnRef>
          <a:fillRef idx="0">
            <a:schemeClr val="dk1"/>
          </a:fillRef>
          <a:effectRef idx="2">
            <a:schemeClr val="dk1"/>
          </a:effectRef>
          <a:fontRef idx="minor">
            <a:schemeClr val="tx1"/>
          </a:fontRef>
        </p:style>
      </p:cxnSp>
      <p:cxnSp>
        <p:nvCxnSpPr>
          <p:cNvPr id="41" name="Ευθεία γραμμή σύνδεσης 40">
            <a:extLst>
              <a:ext uri="{FF2B5EF4-FFF2-40B4-BE49-F238E27FC236}">
                <a16:creationId xmlns:a16="http://schemas.microsoft.com/office/drawing/2014/main" id="{6C610A30-F279-8286-ECFB-47A0A7E970BD}"/>
              </a:ext>
            </a:extLst>
          </p:cNvPr>
          <p:cNvCxnSpPr>
            <a:cxnSpLocks/>
          </p:cNvCxnSpPr>
          <p:nvPr/>
        </p:nvCxnSpPr>
        <p:spPr>
          <a:xfrm flipH="1">
            <a:off x="2754083" y="5671458"/>
            <a:ext cx="500743" cy="443592"/>
          </a:xfrm>
          <a:prstGeom prst="line">
            <a:avLst/>
          </a:prstGeom>
          <a:ln w="76200"/>
        </p:spPr>
        <p:style>
          <a:lnRef idx="3">
            <a:schemeClr val="dk1"/>
          </a:lnRef>
          <a:fillRef idx="0">
            <a:schemeClr val="dk1"/>
          </a:fillRef>
          <a:effectRef idx="2">
            <a:schemeClr val="dk1"/>
          </a:effectRef>
          <a:fontRef idx="minor">
            <a:schemeClr val="tx1"/>
          </a:fontRef>
        </p:style>
      </p:cxnSp>
      <p:cxnSp>
        <p:nvCxnSpPr>
          <p:cNvPr id="42" name="Ευθεία γραμμή σύνδεσης 41">
            <a:extLst>
              <a:ext uri="{FF2B5EF4-FFF2-40B4-BE49-F238E27FC236}">
                <a16:creationId xmlns:a16="http://schemas.microsoft.com/office/drawing/2014/main" id="{D4C3637B-4C37-9D44-F856-1B3B77704B19}"/>
              </a:ext>
            </a:extLst>
          </p:cNvPr>
          <p:cNvCxnSpPr>
            <a:cxnSpLocks/>
            <a:stCxn id="3" idx="4"/>
          </p:cNvCxnSpPr>
          <p:nvPr/>
        </p:nvCxnSpPr>
        <p:spPr>
          <a:xfrm>
            <a:off x="3227614" y="5682342"/>
            <a:ext cx="1009640" cy="405492"/>
          </a:xfrm>
          <a:prstGeom prst="line">
            <a:avLst/>
          </a:prstGeom>
          <a:ln w="76200"/>
        </p:spPr>
        <p:style>
          <a:lnRef idx="3">
            <a:schemeClr val="dk1"/>
          </a:lnRef>
          <a:fillRef idx="0">
            <a:schemeClr val="dk1"/>
          </a:fillRef>
          <a:effectRef idx="2">
            <a:schemeClr val="dk1"/>
          </a:effectRef>
          <a:fontRef idx="minor">
            <a:schemeClr val="tx1"/>
          </a:fontRef>
        </p:style>
      </p:cxnSp>
      <p:cxnSp>
        <p:nvCxnSpPr>
          <p:cNvPr id="43" name="Ευθεία γραμμή σύνδεσης 42">
            <a:extLst>
              <a:ext uri="{FF2B5EF4-FFF2-40B4-BE49-F238E27FC236}">
                <a16:creationId xmlns:a16="http://schemas.microsoft.com/office/drawing/2014/main" id="{8EFD1183-C40C-94FA-FA0F-273613CF959B}"/>
              </a:ext>
            </a:extLst>
          </p:cNvPr>
          <p:cNvCxnSpPr>
            <a:cxnSpLocks/>
          </p:cNvCxnSpPr>
          <p:nvPr/>
        </p:nvCxnSpPr>
        <p:spPr>
          <a:xfrm flipV="1">
            <a:off x="2124074" y="2035630"/>
            <a:ext cx="595992" cy="326575"/>
          </a:xfrm>
          <a:prstGeom prst="line">
            <a:avLst/>
          </a:prstGeom>
          <a:ln w="76200"/>
        </p:spPr>
        <p:style>
          <a:lnRef idx="3">
            <a:schemeClr val="dk1"/>
          </a:lnRef>
          <a:fillRef idx="0">
            <a:schemeClr val="dk1"/>
          </a:fillRef>
          <a:effectRef idx="2">
            <a:schemeClr val="dk1"/>
          </a:effectRef>
          <a:fontRef idx="minor">
            <a:schemeClr val="tx1"/>
          </a:fontRef>
        </p:style>
      </p:cxnSp>
      <p:cxnSp>
        <p:nvCxnSpPr>
          <p:cNvPr id="44" name="Ευθεία γραμμή σύνδεσης 43">
            <a:extLst>
              <a:ext uri="{FF2B5EF4-FFF2-40B4-BE49-F238E27FC236}">
                <a16:creationId xmlns:a16="http://schemas.microsoft.com/office/drawing/2014/main" id="{0C051CDA-3087-ABC9-B17C-7D63A2EBB8A4}"/>
              </a:ext>
            </a:extLst>
          </p:cNvPr>
          <p:cNvCxnSpPr>
            <a:cxnSpLocks/>
          </p:cNvCxnSpPr>
          <p:nvPr/>
        </p:nvCxnSpPr>
        <p:spPr>
          <a:xfrm>
            <a:off x="1279071" y="1665514"/>
            <a:ext cx="473529" cy="566057"/>
          </a:xfrm>
          <a:prstGeom prst="line">
            <a:avLst/>
          </a:prstGeom>
          <a:ln w="76200"/>
        </p:spPr>
        <p:style>
          <a:lnRef idx="3">
            <a:schemeClr val="dk1"/>
          </a:lnRef>
          <a:fillRef idx="0">
            <a:schemeClr val="dk1"/>
          </a:fillRef>
          <a:effectRef idx="2">
            <a:schemeClr val="dk1"/>
          </a:effectRef>
          <a:fontRef idx="minor">
            <a:schemeClr val="tx1"/>
          </a:fontRef>
        </p:style>
      </p:cxnSp>
      <p:cxnSp>
        <p:nvCxnSpPr>
          <p:cNvPr id="45" name="Ευθεία γραμμή σύνδεσης 44">
            <a:extLst>
              <a:ext uri="{FF2B5EF4-FFF2-40B4-BE49-F238E27FC236}">
                <a16:creationId xmlns:a16="http://schemas.microsoft.com/office/drawing/2014/main" id="{5994580F-37EB-4562-4C75-62271EFCBB71}"/>
              </a:ext>
            </a:extLst>
          </p:cNvPr>
          <p:cNvCxnSpPr>
            <a:cxnSpLocks/>
            <a:stCxn id="2" idx="4"/>
          </p:cNvCxnSpPr>
          <p:nvPr/>
        </p:nvCxnSpPr>
        <p:spPr>
          <a:xfrm flipH="1">
            <a:off x="985158" y="1665514"/>
            <a:ext cx="293913" cy="718457"/>
          </a:xfrm>
          <a:prstGeom prst="line">
            <a:avLst/>
          </a:prstGeom>
          <a:ln w="76200"/>
        </p:spPr>
        <p:style>
          <a:lnRef idx="3">
            <a:schemeClr val="dk1"/>
          </a:lnRef>
          <a:fillRef idx="0">
            <a:schemeClr val="dk1"/>
          </a:fillRef>
          <a:effectRef idx="2">
            <a:schemeClr val="dk1"/>
          </a:effectRef>
          <a:fontRef idx="minor">
            <a:schemeClr val="tx1"/>
          </a:fontRef>
        </p:style>
      </p:cxnSp>
      <p:sp>
        <p:nvSpPr>
          <p:cNvPr id="10" name="Ορθογώνιο: Στρογγύλεμα γωνιών 9">
            <a:extLst>
              <a:ext uri="{FF2B5EF4-FFF2-40B4-BE49-F238E27FC236}">
                <a16:creationId xmlns:a16="http://schemas.microsoft.com/office/drawing/2014/main" id="{9BEA157A-65DF-0BFA-47B0-71D357E7010E}"/>
              </a:ext>
            </a:extLst>
          </p:cNvPr>
          <p:cNvSpPr/>
          <p:nvPr/>
        </p:nvSpPr>
        <p:spPr>
          <a:xfrm>
            <a:off x="38101" y="304800"/>
            <a:ext cx="12001499" cy="2881991"/>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l-GR" sz="4800" dirty="0"/>
              <a:t>Η  Ιωάννα  είναι  πιο  ψηλή από τη Ζωή. </a:t>
            </a:r>
            <a:endParaRPr lang="el-CY" sz="4800" dirty="0"/>
          </a:p>
        </p:txBody>
      </p:sp>
      <p:sp>
        <p:nvSpPr>
          <p:cNvPr id="16" name="Ορθογώνιο: Στρογγύλεμα γωνιών 15">
            <a:extLst>
              <a:ext uri="{FF2B5EF4-FFF2-40B4-BE49-F238E27FC236}">
                <a16:creationId xmlns:a16="http://schemas.microsoft.com/office/drawing/2014/main" id="{D5550F4F-9645-5DA9-F6B6-B8F9F2ADF0FE}"/>
              </a:ext>
            </a:extLst>
          </p:cNvPr>
          <p:cNvSpPr/>
          <p:nvPr/>
        </p:nvSpPr>
        <p:spPr>
          <a:xfrm>
            <a:off x="152400" y="3562351"/>
            <a:ext cx="5734049" cy="3279315"/>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l-GR" sz="4800" dirty="0"/>
              <a:t>Η Ζωή είναι  πιο  κοντή   από  την Ιωάννα.</a:t>
            </a:r>
            <a:endParaRPr lang="el-CY" sz="4800" dirty="0"/>
          </a:p>
        </p:txBody>
      </p:sp>
    </p:spTree>
    <p:extLst>
      <p:ext uri="{BB962C8B-B14F-4D97-AF65-F5344CB8AC3E}">
        <p14:creationId xmlns:p14="http://schemas.microsoft.com/office/powerpoint/2010/main" val="3927039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CF35DB2-9607-9D8C-2058-BAB627DD811A}"/>
            </a:ext>
          </a:extLst>
        </p:cNvPr>
        <p:cNvGrpSpPr/>
        <p:nvPr/>
      </p:nvGrpSpPr>
      <p:grpSpPr>
        <a:xfrm>
          <a:off x="0" y="0"/>
          <a:ext cx="0" cy="0"/>
          <a:chOff x="0" y="0"/>
          <a:chExt cx="0" cy="0"/>
        </a:xfrm>
      </p:grpSpPr>
      <p:pic>
        <p:nvPicPr>
          <p:cNvPr id="6146" name="Picture 2" descr="Cartoon animals writing Φωτογραφίες Αρχείου, Royalty Free Cartoon animals  writing Εικόνες | DepositPhotos">
            <a:extLst>
              <a:ext uri="{FF2B5EF4-FFF2-40B4-BE49-F238E27FC236}">
                <a16:creationId xmlns:a16="http://schemas.microsoft.com/office/drawing/2014/main" id="{E3706E47-399C-E100-F558-BCE81143817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08957" y="-195942"/>
            <a:ext cx="9976758" cy="6807786"/>
          </a:xfrm>
          <a:prstGeom prst="rect">
            <a:avLst/>
          </a:prstGeom>
          <a:noFill/>
          <a:extLst>
            <a:ext uri="{909E8E84-426E-40DD-AFC4-6F175D3DCCD1}">
              <a14:hiddenFill xmlns:a14="http://schemas.microsoft.com/office/drawing/2010/main">
                <a:solidFill>
                  <a:srgbClr val="FFFFFF"/>
                </a:solidFill>
              </a14:hiddenFill>
            </a:ext>
          </a:extLst>
        </p:spPr>
      </p:pic>
      <p:sp>
        <p:nvSpPr>
          <p:cNvPr id="2" name="Ορθογώνιο: Στρογγύλεμα γωνιών 1">
            <a:extLst>
              <a:ext uri="{FF2B5EF4-FFF2-40B4-BE49-F238E27FC236}">
                <a16:creationId xmlns:a16="http://schemas.microsoft.com/office/drawing/2014/main" id="{DEF5DBF7-1538-DD0B-7ADB-1957D0F3D7CC}"/>
              </a:ext>
            </a:extLst>
          </p:cNvPr>
          <p:cNvSpPr/>
          <p:nvPr/>
        </p:nvSpPr>
        <p:spPr>
          <a:xfrm>
            <a:off x="1393371" y="337457"/>
            <a:ext cx="5214258" cy="2601686"/>
          </a:xfrm>
          <a:prstGeom prst="round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l-GR" sz="4800" dirty="0">
                <a:solidFill>
                  <a:schemeClr val="tx1"/>
                </a:solidFill>
              </a:rPr>
              <a:t>Κατανόηση γραπτού λόγου  </a:t>
            </a:r>
            <a:endParaRPr lang="el-CY" sz="4800" dirty="0">
              <a:solidFill>
                <a:schemeClr val="tx1"/>
              </a:solidFill>
            </a:endParaRPr>
          </a:p>
        </p:txBody>
      </p:sp>
      <p:sp>
        <p:nvSpPr>
          <p:cNvPr id="3" name="Ορθογώνιο: Στρογγύλεμα γωνιών 2">
            <a:extLst>
              <a:ext uri="{FF2B5EF4-FFF2-40B4-BE49-F238E27FC236}">
                <a16:creationId xmlns:a16="http://schemas.microsoft.com/office/drawing/2014/main" id="{041E5A87-4DA9-137B-101C-794366747D28}"/>
              </a:ext>
            </a:extLst>
          </p:cNvPr>
          <p:cNvSpPr/>
          <p:nvPr/>
        </p:nvSpPr>
        <p:spPr>
          <a:xfrm>
            <a:off x="8599714" y="674914"/>
            <a:ext cx="1524000" cy="2090057"/>
          </a:xfrm>
          <a:prstGeom prst="roundRect">
            <a:avLst/>
          </a:prstGeom>
          <a:solidFill>
            <a:srgbClr val="00B05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l-GR" b="1" dirty="0">
                <a:solidFill>
                  <a:schemeClr val="bg1"/>
                </a:solidFill>
              </a:rPr>
              <a:t> γνώση </a:t>
            </a:r>
            <a:endParaRPr lang="el-CY" b="1" dirty="0">
              <a:solidFill>
                <a:schemeClr val="bg1"/>
              </a:solidFill>
            </a:endParaRPr>
          </a:p>
        </p:txBody>
      </p:sp>
      <p:sp>
        <p:nvSpPr>
          <p:cNvPr id="4" name="Ορθογώνιο: Στρογγύλεμα γωνιών 3">
            <a:extLst>
              <a:ext uri="{FF2B5EF4-FFF2-40B4-BE49-F238E27FC236}">
                <a16:creationId xmlns:a16="http://schemas.microsoft.com/office/drawing/2014/main" id="{82300B31-BD26-F57F-CDBE-57D3F0F58780}"/>
              </a:ext>
            </a:extLst>
          </p:cNvPr>
          <p:cNvSpPr/>
          <p:nvPr/>
        </p:nvSpPr>
        <p:spPr>
          <a:xfrm rot="1695959">
            <a:off x="6732475" y="266342"/>
            <a:ext cx="2226264" cy="1087821"/>
          </a:xfrm>
          <a:prstGeom prst="roundRect">
            <a:avLst/>
          </a:prstGeom>
          <a:solidFill>
            <a:srgbClr val="00B05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l-GR" b="1" dirty="0"/>
              <a:t>Νέα</a:t>
            </a:r>
            <a:endParaRPr lang="el-CY" b="1" dirty="0"/>
          </a:p>
        </p:txBody>
      </p:sp>
    </p:spTree>
    <p:extLst>
      <p:ext uri="{BB962C8B-B14F-4D97-AF65-F5344CB8AC3E}">
        <p14:creationId xmlns:p14="http://schemas.microsoft.com/office/powerpoint/2010/main" val="102313845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a:t>Αγαπητέ Γιάννη, </a:t>
            </a:r>
            <a:endParaRPr lang="en-US" dirty="0"/>
          </a:p>
        </p:txBody>
      </p:sp>
      <p:sp>
        <p:nvSpPr>
          <p:cNvPr id="3" name="Content Placeholder 2"/>
          <p:cNvSpPr>
            <a:spLocks noGrp="1"/>
          </p:cNvSpPr>
          <p:nvPr>
            <p:ph idx="1"/>
          </p:nvPr>
        </p:nvSpPr>
        <p:spPr/>
        <p:txBody>
          <a:bodyPr>
            <a:normAutofit fontScale="85000" lnSpcReduction="20000"/>
          </a:bodyPr>
          <a:lstStyle/>
          <a:p>
            <a:pPr marL="0" indent="0">
              <a:buNone/>
            </a:pPr>
            <a:r>
              <a:rPr lang="el-GR" sz="6000" dirty="0"/>
              <a:t>Είμαι 2  χρόνια  στην Κύπρο. </a:t>
            </a:r>
          </a:p>
          <a:p>
            <a:pPr marL="0" indent="0">
              <a:buNone/>
            </a:pPr>
            <a:r>
              <a:rPr lang="el-GR" sz="6000" dirty="0"/>
              <a:t>Η αδερφή μου είναι  οκτώ  μήνες  στην Κύπρο. Ελπίζω να γίνουμε  πολύ καλοί  φίλοι. Περιμένω το δικό σου γράμμα. </a:t>
            </a:r>
          </a:p>
          <a:p>
            <a:pPr marL="0" indent="0">
              <a:buNone/>
            </a:pPr>
            <a:r>
              <a:rPr lang="el-GR" sz="6000" dirty="0"/>
              <a:t>							Με αγάπη</a:t>
            </a:r>
          </a:p>
          <a:p>
            <a:pPr marL="0" indent="0">
              <a:buNone/>
            </a:pPr>
            <a:r>
              <a:rPr lang="el-GR" sz="6000" dirty="0"/>
              <a:t>								Ελένη</a:t>
            </a:r>
          </a:p>
          <a:p>
            <a:pPr marL="0" indent="0">
              <a:buNone/>
            </a:pPr>
            <a:endParaRPr lang="en-US" sz="6000" dirty="0"/>
          </a:p>
        </p:txBody>
      </p:sp>
      <p:pic>
        <p:nvPicPr>
          <p:cNvPr id="4" name="Picture 4" descr="New email bubble from laptop device flat concept vector spot illustration.  Editable 2D cartoon icon on white for web design. Receive letter online  creative idea for website, mobile, magazine 21022036 Vector Art">
            <a:extLst>
              <a:ext uri="{FF2B5EF4-FFF2-40B4-BE49-F238E27FC236}">
                <a16:creationId xmlns:a16="http://schemas.microsoft.com/office/drawing/2014/main" id="{F1C533DA-177A-1AA7-EEB5-559B3147F40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950835" y="4970237"/>
            <a:ext cx="2505075" cy="1457097"/>
          </a:xfrm>
          <a:prstGeom prst="rect">
            <a:avLst/>
          </a:prstGeom>
          <a:noFill/>
          <a:extLst>
            <a:ext uri="{909E8E84-426E-40DD-AFC4-6F175D3DCCD1}">
              <a14:hiddenFill xmlns:a14="http://schemas.microsoft.com/office/drawing/2010/main">
                <a:solidFill>
                  <a:srgbClr val="FFFFFF"/>
                </a:solidFill>
              </a14:hiddenFill>
            </a:ext>
          </a:extLst>
        </p:spPr>
      </p:pic>
      <p:pic>
        <p:nvPicPr>
          <p:cNvPr id="1026" name="Picture 2" descr="Girl Works Laptop Fills Out Paperwork Stock Vector (Royalty Free)  2201308569 | Shutterstock">
            <a:extLst>
              <a:ext uri="{FF2B5EF4-FFF2-40B4-BE49-F238E27FC236}">
                <a16:creationId xmlns:a16="http://schemas.microsoft.com/office/drawing/2014/main" id="{32233D45-82E0-9F27-7820-91B76968FF53}"/>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b="13529"/>
          <a:stretch>
            <a:fillRect/>
          </a:stretch>
        </p:blipFill>
        <p:spPr bwMode="auto">
          <a:xfrm>
            <a:off x="1970995" y="5155211"/>
            <a:ext cx="1251177" cy="115668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6303989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a:t>Αγαπητέ Πέτρο, </a:t>
            </a:r>
            <a:endParaRPr lang="en-US" dirty="0"/>
          </a:p>
        </p:txBody>
      </p:sp>
      <p:sp>
        <p:nvSpPr>
          <p:cNvPr id="3" name="Content Placeholder 2"/>
          <p:cNvSpPr>
            <a:spLocks noGrp="1"/>
          </p:cNvSpPr>
          <p:nvPr>
            <p:ph idx="1"/>
          </p:nvPr>
        </p:nvSpPr>
        <p:spPr/>
        <p:txBody>
          <a:bodyPr>
            <a:normAutofit fontScale="85000" lnSpcReduction="10000"/>
          </a:bodyPr>
          <a:lstStyle/>
          <a:p>
            <a:pPr marL="0" indent="0">
              <a:buNone/>
            </a:pPr>
            <a:r>
              <a:rPr lang="el-GR" sz="4000" dirty="0"/>
              <a:t>Ζω  με την οικογένειά μου, τον μπαμπά, τη μαμά,  τις  δύο αδερφές μου και τον αδερφό μου σε ένα μικρό σπίτι. Η φίλη  μου η Κατερίνα ζει  με την οικογένειά της, τον μπαμπά, τη μαμά και τους δύο  αδερφούς  της σε ένα μικρό σπίτι. Ελπίζω να γίνουμε  πολύ καλοί  φίλοι. Περιμένω το δικό σου γράμμα. </a:t>
            </a:r>
          </a:p>
          <a:p>
            <a:pPr marL="0" indent="0">
              <a:buNone/>
            </a:pPr>
            <a:endParaRPr lang="el-GR" sz="4000" dirty="0"/>
          </a:p>
          <a:p>
            <a:pPr marL="0" indent="0" algn="r">
              <a:buNone/>
            </a:pPr>
            <a:r>
              <a:rPr lang="el-GR" sz="4000" dirty="0"/>
              <a:t>Με αγάπη</a:t>
            </a:r>
          </a:p>
          <a:p>
            <a:pPr marL="0" indent="0">
              <a:buNone/>
            </a:pPr>
            <a:r>
              <a:rPr lang="el-GR" sz="4000" dirty="0"/>
              <a:t>								             Μαρία</a:t>
            </a:r>
          </a:p>
          <a:p>
            <a:pPr marL="0" indent="0">
              <a:buNone/>
            </a:pPr>
            <a:endParaRPr lang="el-GR" sz="4000" dirty="0">
              <a:solidFill>
                <a:srgbClr val="00B050"/>
              </a:solidFill>
            </a:endParaRPr>
          </a:p>
          <a:p>
            <a:pPr marL="0" indent="0">
              <a:buNone/>
            </a:pPr>
            <a:endParaRPr lang="en-US" sz="4000" dirty="0">
              <a:solidFill>
                <a:srgbClr val="FF0000"/>
              </a:solidFill>
            </a:endParaRPr>
          </a:p>
          <a:p>
            <a:pPr marL="0" indent="0">
              <a:buNone/>
            </a:pPr>
            <a:endParaRPr lang="en-US" sz="4000" dirty="0"/>
          </a:p>
        </p:txBody>
      </p:sp>
      <p:pic>
        <p:nvPicPr>
          <p:cNvPr id="4" name="Picture 4" descr="New email bubble from laptop device flat concept vector spot illustration.  Editable 2D cartoon icon on white for web design. Receive letter online  creative idea for website, mobile, magazine 21022036 Vector Art">
            <a:extLst>
              <a:ext uri="{FF2B5EF4-FFF2-40B4-BE49-F238E27FC236}">
                <a16:creationId xmlns:a16="http://schemas.microsoft.com/office/drawing/2014/main" id="{C42B738E-0528-D9CB-6C7B-B59C040B602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549549" y="4865914"/>
            <a:ext cx="2505075" cy="1457098"/>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2" descr="Girl Works Laptop Fills Out Paperwork Stock Vector (Royalty Free)  2201308569 | Shutterstock">
            <a:extLst>
              <a:ext uri="{FF2B5EF4-FFF2-40B4-BE49-F238E27FC236}">
                <a16:creationId xmlns:a16="http://schemas.microsoft.com/office/drawing/2014/main" id="{95C64B90-E5B2-55D5-72D8-A6E11B56292D}"/>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b="13529"/>
          <a:stretch>
            <a:fillRect/>
          </a:stretch>
        </p:blipFill>
        <p:spPr bwMode="auto">
          <a:xfrm>
            <a:off x="1862139" y="5093298"/>
            <a:ext cx="1251177" cy="115668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994771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a:t>Αγαπητέ Αντρέα, </a:t>
            </a:r>
            <a:endParaRPr lang="en-US" dirty="0"/>
          </a:p>
        </p:txBody>
      </p:sp>
      <p:sp>
        <p:nvSpPr>
          <p:cNvPr id="3" name="Content Placeholder 2"/>
          <p:cNvSpPr>
            <a:spLocks noGrp="1"/>
          </p:cNvSpPr>
          <p:nvPr>
            <p:ph idx="1"/>
          </p:nvPr>
        </p:nvSpPr>
        <p:spPr/>
        <p:txBody>
          <a:bodyPr>
            <a:normAutofit fontScale="92500" lnSpcReduction="20000"/>
          </a:bodyPr>
          <a:lstStyle/>
          <a:p>
            <a:pPr marL="0" indent="0" algn="just">
              <a:buNone/>
            </a:pPr>
            <a:r>
              <a:rPr lang="el-GR" sz="4400" dirty="0"/>
              <a:t>Είμαι ψηλή,  με  καστανά μάτια  και καστανά μαλλιά.  Δεν είμαι ούτε  χοντρή ούτε  λεπτή. Η αδερφή  μου είναι πιο  κοντή. Είναι  όμορφη,   με καστανά μάτια  και  καστανά μαλλιά. Δεν είναι  ούτε χοντρή  ούτε λεπτή. Ελπίζω να γίνουμε  πολύ καλοί  φίλοι. Περιμένω το δικό σου γράμμα. </a:t>
            </a:r>
          </a:p>
          <a:p>
            <a:pPr marL="0" indent="0" algn="r">
              <a:buNone/>
            </a:pPr>
            <a:r>
              <a:rPr lang="el-GR" sz="4400" dirty="0"/>
              <a:t>Με αγάπη</a:t>
            </a:r>
          </a:p>
          <a:p>
            <a:pPr marL="0" indent="0" algn="just">
              <a:buNone/>
            </a:pPr>
            <a:r>
              <a:rPr lang="el-GR" sz="4400" dirty="0"/>
              <a:t>								      Χριστίνα</a:t>
            </a:r>
          </a:p>
          <a:p>
            <a:pPr marL="0" indent="0">
              <a:buNone/>
            </a:pPr>
            <a:endParaRPr lang="el-GR" sz="4400" dirty="0"/>
          </a:p>
          <a:p>
            <a:pPr marL="0" indent="0">
              <a:buNone/>
            </a:pPr>
            <a:endParaRPr lang="en-US" sz="4000" dirty="0">
              <a:solidFill>
                <a:srgbClr val="0070C0"/>
              </a:solidFill>
            </a:endParaRPr>
          </a:p>
          <a:p>
            <a:pPr marL="0" indent="0">
              <a:buNone/>
            </a:pPr>
            <a:endParaRPr lang="en-US" sz="4000" dirty="0">
              <a:solidFill>
                <a:srgbClr val="0070C0"/>
              </a:solidFill>
            </a:endParaRPr>
          </a:p>
        </p:txBody>
      </p:sp>
      <p:pic>
        <p:nvPicPr>
          <p:cNvPr id="4" name="Picture 4" descr="New email bubble from laptop device flat concept vector spot illustration.  Editable 2D cartoon icon on white for web design. Receive letter online  creative idea for website, mobile, magazine 21022036 Vector Art">
            <a:extLst>
              <a:ext uri="{FF2B5EF4-FFF2-40B4-BE49-F238E27FC236}">
                <a16:creationId xmlns:a16="http://schemas.microsoft.com/office/drawing/2014/main" id="{EB9C6AEC-3334-D139-3AC7-969CD5B0A3B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549549" y="5066392"/>
            <a:ext cx="2505075" cy="1256620"/>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2" descr="Girl Works Laptop Fills Out Paperwork Stock Vector (Royalty Free)  2201308569 | Shutterstock">
            <a:extLst>
              <a:ext uri="{FF2B5EF4-FFF2-40B4-BE49-F238E27FC236}">
                <a16:creationId xmlns:a16="http://schemas.microsoft.com/office/drawing/2014/main" id="{83BF4037-ED34-4F43-15AA-E22D857AA405}"/>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b="13529"/>
          <a:stretch>
            <a:fillRect/>
          </a:stretch>
        </p:blipFill>
        <p:spPr bwMode="auto">
          <a:xfrm>
            <a:off x="1970995" y="5155211"/>
            <a:ext cx="1251177" cy="115668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5928216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a:t>Αγαπητέ Γιάννη, </a:t>
            </a:r>
            <a:endParaRPr lang="en-US" dirty="0"/>
          </a:p>
        </p:txBody>
      </p:sp>
      <p:sp>
        <p:nvSpPr>
          <p:cNvPr id="3" name="Content Placeholder 2"/>
          <p:cNvSpPr>
            <a:spLocks noGrp="1"/>
          </p:cNvSpPr>
          <p:nvPr>
            <p:ph idx="1"/>
          </p:nvPr>
        </p:nvSpPr>
        <p:spPr>
          <a:xfrm>
            <a:off x="968829" y="1444625"/>
            <a:ext cx="10515600" cy="4351338"/>
          </a:xfrm>
        </p:spPr>
        <p:txBody>
          <a:bodyPr>
            <a:normAutofit fontScale="92500" lnSpcReduction="20000"/>
          </a:bodyPr>
          <a:lstStyle/>
          <a:p>
            <a:pPr marL="0" indent="0" algn="just">
              <a:buNone/>
            </a:pPr>
            <a:r>
              <a:rPr lang="el-GR" sz="4000" dirty="0"/>
              <a:t>Το  αγαπημένο  μου χρώμα είναι  το μαύρο.  Η αγαπημένη μου εποχή είναι ο χειμώνας. Το   αγαπημένο  μου φαγητό  είναι τα μακαρόνια. Κάθε   απόγευμα  πηγαίνω βόλτα  στο πάρκο. Εγώ διαβάζω πιο πολύ από τους φίλους μου. Όταν μεγαλώσω θέλω να  γίνω γιατρός. Ελπίζω να γίνουμε  πολύ καλοί  φίλοι. Περιμένω το δικό σου γράμμα.                           </a:t>
            </a:r>
          </a:p>
          <a:p>
            <a:pPr marL="0" indent="0" algn="r">
              <a:buNone/>
            </a:pPr>
            <a:r>
              <a:rPr lang="el-GR" sz="4000" dirty="0"/>
              <a:t>    Με αγάπη </a:t>
            </a:r>
          </a:p>
          <a:p>
            <a:pPr marL="0" indent="0" algn="r">
              <a:buNone/>
            </a:pPr>
            <a:r>
              <a:rPr lang="el-GR" sz="4000" dirty="0"/>
              <a:t>								Πέτρος   </a:t>
            </a:r>
            <a:endParaRPr lang="en-US" sz="4000" dirty="0"/>
          </a:p>
        </p:txBody>
      </p:sp>
      <p:pic>
        <p:nvPicPr>
          <p:cNvPr id="6146" name="Picture 2" descr="Email Clipart Business Young Kid Computer Work With Mailing Letter Vector  Vector Illustration Zórka, Computer Clipart, Letter Clipart, Work Clipart  PNG and Vector with Transparent Background for Free Download">
            <a:extLst>
              <a:ext uri="{FF2B5EF4-FFF2-40B4-BE49-F238E27FC236}">
                <a16:creationId xmlns:a16="http://schemas.microsoft.com/office/drawing/2014/main" id="{FB7F4FDC-5503-9727-3C19-23826C55BBC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49123" y="5240337"/>
            <a:ext cx="2143125" cy="1071563"/>
          </a:xfrm>
          <a:prstGeom prst="rect">
            <a:avLst/>
          </a:prstGeom>
          <a:noFill/>
          <a:extLst>
            <a:ext uri="{909E8E84-426E-40DD-AFC4-6F175D3DCCD1}">
              <a14:hiddenFill xmlns:a14="http://schemas.microsoft.com/office/drawing/2010/main">
                <a:solidFill>
                  <a:srgbClr val="FFFFFF"/>
                </a:solidFill>
              </a14:hiddenFill>
            </a:ext>
          </a:extLst>
        </p:spPr>
      </p:pic>
      <p:pic>
        <p:nvPicPr>
          <p:cNvPr id="6148" name="Picture 4" descr="New email bubble from laptop device flat concept vector spot illustration.  Editable 2D cartoon icon on white for web design. Receive letter online  creative idea for website, mobile, magazine 21022036 Vector Art">
            <a:extLst>
              <a:ext uri="{FF2B5EF4-FFF2-40B4-BE49-F238E27FC236}">
                <a16:creationId xmlns:a16="http://schemas.microsoft.com/office/drawing/2014/main" id="{6FE86210-45D7-86EE-0701-61F19433B3B6}"/>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549549" y="4503737"/>
            <a:ext cx="2505075" cy="18192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1290558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050266E-6EC1-4295-8379-AC0EE673E334}"/>
            </a:ext>
          </a:extLst>
        </p:cNvPr>
        <p:cNvGrpSpPr/>
        <p:nvPr/>
      </p:nvGrpSpPr>
      <p:grpSpPr>
        <a:xfrm>
          <a:off x="0" y="0"/>
          <a:ext cx="0" cy="0"/>
          <a:chOff x="0" y="0"/>
          <a:chExt cx="0" cy="0"/>
        </a:xfrm>
      </p:grpSpPr>
      <p:pic>
        <p:nvPicPr>
          <p:cNvPr id="6146" name="Picture 2" descr="Cartoon animals writing Φωτογραφίες Αρχείου, Royalty Free Cartoon animals  writing Εικόνες | DepositPhotos">
            <a:extLst>
              <a:ext uri="{FF2B5EF4-FFF2-40B4-BE49-F238E27FC236}">
                <a16:creationId xmlns:a16="http://schemas.microsoft.com/office/drawing/2014/main" id="{2BE11BE2-2D3E-BA54-884E-1EF68EC777B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08957" y="-195942"/>
            <a:ext cx="9976758" cy="6807786"/>
          </a:xfrm>
          <a:prstGeom prst="rect">
            <a:avLst/>
          </a:prstGeom>
          <a:noFill/>
          <a:extLst>
            <a:ext uri="{909E8E84-426E-40DD-AFC4-6F175D3DCCD1}">
              <a14:hiddenFill xmlns:a14="http://schemas.microsoft.com/office/drawing/2010/main">
                <a:solidFill>
                  <a:srgbClr val="FFFFFF"/>
                </a:solidFill>
              </a14:hiddenFill>
            </a:ext>
          </a:extLst>
        </p:spPr>
      </p:pic>
      <p:sp>
        <p:nvSpPr>
          <p:cNvPr id="2" name="Ορθογώνιο: Στρογγύλεμα γωνιών 1">
            <a:extLst>
              <a:ext uri="{FF2B5EF4-FFF2-40B4-BE49-F238E27FC236}">
                <a16:creationId xmlns:a16="http://schemas.microsoft.com/office/drawing/2014/main" id="{481732DD-1903-EE19-E35F-3EF5FFF4FAE9}"/>
              </a:ext>
            </a:extLst>
          </p:cNvPr>
          <p:cNvSpPr/>
          <p:nvPr/>
        </p:nvSpPr>
        <p:spPr>
          <a:xfrm>
            <a:off x="1393371" y="337457"/>
            <a:ext cx="5214258" cy="2601686"/>
          </a:xfrm>
          <a:prstGeom prst="round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l-GR" sz="4800" dirty="0">
                <a:solidFill>
                  <a:schemeClr val="tx1"/>
                </a:solidFill>
              </a:rPr>
              <a:t>Παραγωγή γραπτού λόγου  </a:t>
            </a:r>
            <a:endParaRPr lang="el-CY" sz="4800" dirty="0">
              <a:solidFill>
                <a:schemeClr val="tx1"/>
              </a:solidFill>
            </a:endParaRPr>
          </a:p>
        </p:txBody>
      </p:sp>
      <p:sp>
        <p:nvSpPr>
          <p:cNvPr id="3" name="Ορθογώνιο: Στρογγύλεμα γωνιών 2">
            <a:extLst>
              <a:ext uri="{FF2B5EF4-FFF2-40B4-BE49-F238E27FC236}">
                <a16:creationId xmlns:a16="http://schemas.microsoft.com/office/drawing/2014/main" id="{C17F29DC-92C2-7BC1-B9EF-6E75C7891556}"/>
              </a:ext>
            </a:extLst>
          </p:cNvPr>
          <p:cNvSpPr/>
          <p:nvPr/>
        </p:nvSpPr>
        <p:spPr>
          <a:xfrm>
            <a:off x="8599714" y="674914"/>
            <a:ext cx="1524000" cy="2090057"/>
          </a:xfrm>
          <a:prstGeom prst="roundRect">
            <a:avLst/>
          </a:prstGeom>
          <a:solidFill>
            <a:srgbClr val="00B05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l-GR" b="1" dirty="0">
                <a:solidFill>
                  <a:schemeClr val="bg1"/>
                </a:solidFill>
              </a:rPr>
              <a:t> γνώση </a:t>
            </a:r>
            <a:endParaRPr lang="el-CY" b="1" dirty="0">
              <a:solidFill>
                <a:schemeClr val="bg1"/>
              </a:solidFill>
            </a:endParaRPr>
          </a:p>
        </p:txBody>
      </p:sp>
      <p:sp>
        <p:nvSpPr>
          <p:cNvPr id="4" name="Ορθογώνιο: Στρογγύλεμα γωνιών 3">
            <a:extLst>
              <a:ext uri="{FF2B5EF4-FFF2-40B4-BE49-F238E27FC236}">
                <a16:creationId xmlns:a16="http://schemas.microsoft.com/office/drawing/2014/main" id="{6F307645-75F6-3BF0-BF7A-3341299E7435}"/>
              </a:ext>
            </a:extLst>
          </p:cNvPr>
          <p:cNvSpPr/>
          <p:nvPr/>
        </p:nvSpPr>
        <p:spPr>
          <a:xfrm rot="1695959">
            <a:off x="6732475" y="266342"/>
            <a:ext cx="2226264" cy="1087821"/>
          </a:xfrm>
          <a:prstGeom prst="roundRect">
            <a:avLst/>
          </a:prstGeom>
          <a:solidFill>
            <a:srgbClr val="00B05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l-GR" b="1" dirty="0"/>
              <a:t>Νέα</a:t>
            </a:r>
            <a:endParaRPr lang="el-CY" b="1" dirty="0"/>
          </a:p>
        </p:txBody>
      </p:sp>
    </p:spTree>
    <p:extLst>
      <p:ext uri="{BB962C8B-B14F-4D97-AF65-F5344CB8AC3E}">
        <p14:creationId xmlns:p14="http://schemas.microsoft.com/office/powerpoint/2010/main" val="213949328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F104168-1EA2-E1E4-DCD9-9BAA47DBFD5D}"/>
            </a:ext>
          </a:extLst>
        </p:cNvPr>
        <p:cNvGrpSpPr/>
        <p:nvPr/>
      </p:nvGrpSpPr>
      <p:grpSpPr>
        <a:xfrm>
          <a:off x="0" y="0"/>
          <a:ext cx="0" cy="0"/>
          <a:chOff x="0" y="0"/>
          <a:chExt cx="0" cy="0"/>
        </a:xfrm>
      </p:grpSpPr>
      <p:sp>
        <p:nvSpPr>
          <p:cNvPr id="2" name="Ορθογώνιο: Στρογγύλεμα γωνιών 1">
            <a:extLst>
              <a:ext uri="{FF2B5EF4-FFF2-40B4-BE49-F238E27FC236}">
                <a16:creationId xmlns:a16="http://schemas.microsoft.com/office/drawing/2014/main" id="{828CAF8A-E10B-8732-A109-0C2E0AB0B5E0}"/>
              </a:ext>
            </a:extLst>
          </p:cNvPr>
          <p:cNvSpPr/>
          <p:nvPr/>
        </p:nvSpPr>
        <p:spPr>
          <a:xfrm>
            <a:off x="310243" y="152401"/>
            <a:ext cx="11571514" cy="6585856"/>
          </a:xfrm>
          <a:prstGeom prst="round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l-CY"/>
          </a:p>
        </p:txBody>
      </p:sp>
      <p:cxnSp>
        <p:nvCxnSpPr>
          <p:cNvPr id="4" name="Ευθεία γραμμή σύνδεσης 3">
            <a:extLst>
              <a:ext uri="{FF2B5EF4-FFF2-40B4-BE49-F238E27FC236}">
                <a16:creationId xmlns:a16="http://schemas.microsoft.com/office/drawing/2014/main" id="{23FD279E-F1DE-DED2-290B-10BEB44970E2}"/>
              </a:ext>
            </a:extLst>
          </p:cNvPr>
          <p:cNvCxnSpPr/>
          <p:nvPr/>
        </p:nvCxnSpPr>
        <p:spPr>
          <a:xfrm>
            <a:off x="310243" y="1393371"/>
            <a:ext cx="11440886" cy="0"/>
          </a:xfrm>
          <a:prstGeom prst="line">
            <a:avLst/>
          </a:prstGeom>
          <a:ln w="57150" cap="flat" cmpd="sng" algn="ctr">
            <a:solidFill>
              <a:schemeClr val="dk1"/>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cxnSp>
        <p:nvCxnSpPr>
          <p:cNvPr id="5" name="Ευθεία γραμμή σύνδεσης 4">
            <a:extLst>
              <a:ext uri="{FF2B5EF4-FFF2-40B4-BE49-F238E27FC236}">
                <a16:creationId xmlns:a16="http://schemas.microsoft.com/office/drawing/2014/main" id="{2259537E-0609-1590-C664-DBFB4FCC6706}"/>
              </a:ext>
            </a:extLst>
          </p:cNvPr>
          <p:cNvCxnSpPr/>
          <p:nvPr/>
        </p:nvCxnSpPr>
        <p:spPr>
          <a:xfrm>
            <a:off x="348343" y="2307772"/>
            <a:ext cx="11440886" cy="0"/>
          </a:xfrm>
          <a:prstGeom prst="line">
            <a:avLst/>
          </a:prstGeom>
          <a:ln w="57150" cap="flat" cmpd="sng" algn="ctr">
            <a:solidFill>
              <a:schemeClr val="dk1"/>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cxnSp>
        <p:nvCxnSpPr>
          <p:cNvPr id="6" name="Ευθεία γραμμή σύνδεσης 5">
            <a:extLst>
              <a:ext uri="{FF2B5EF4-FFF2-40B4-BE49-F238E27FC236}">
                <a16:creationId xmlns:a16="http://schemas.microsoft.com/office/drawing/2014/main" id="{38BECB53-71B8-FEC0-3363-E50EE111DDE8}"/>
              </a:ext>
            </a:extLst>
          </p:cNvPr>
          <p:cNvCxnSpPr/>
          <p:nvPr/>
        </p:nvCxnSpPr>
        <p:spPr>
          <a:xfrm>
            <a:off x="440871" y="3243942"/>
            <a:ext cx="11440886" cy="0"/>
          </a:xfrm>
          <a:prstGeom prst="line">
            <a:avLst/>
          </a:prstGeom>
          <a:ln w="57150" cap="flat" cmpd="sng" algn="ctr">
            <a:solidFill>
              <a:schemeClr val="dk1"/>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cxnSp>
        <p:nvCxnSpPr>
          <p:cNvPr id="7" name="Ευθεία γραμμή σύνδεσης 6">
            <a:extLst>
              <a:ext uri="{FF2B5EF4-FFF2-40B4-BE49-F238E27FC236}">
                <a16:creationId xmlns:a16="http://schemas.microsoft.com/office/drawing/2014/main" id="{F8FD5EF6-4180-55B6-DC4D-7273EA3F2DAF}"/>
              </a:ext>
            </a:extLst>
          </p:cNvPr>
          <p:cNvCxnSpPr/>
          <p:nvPr/>
        </p:nvCxnSpPr>
        <p:spPr>
          <a:xfrm>
            <a:off x="375557" y="4158343"/>
            <a:ext cx="11440886" cy="0"/>
          </a:xfrm>
          <a:prstGeom prst="line">
            <a:avLst/>
          </a:prstGeom>
          <a:ln w="57150" cap="flat" cmpd="sng" algn="ctr">
            <a:solidFill>
              <a:schemeClr val="dk1"/>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cxnSp>
        <p:nvCxnSpPr>
          <p:cNvPr id="8" name="Ευθεία γραμμή σύνδεσης 7">
            <a:extLst>
              <a:ext uri="{FF2B5EF4-FFF2-40B4-BE49-F238E27FC236}">
                <a16:creationId xmlns:a16="http://schemas.microsoft.com/office/drawing/2014/main" id="{6C9D38FD-B93B-165E-AF3C-31CC90318726}"/>
              </a:ext>
            </a:extLst>
          </p:cNvPr>
          <p:cNvCxnSpPr/>
          <p:nvPr/>
        </p:nvCxnSpPr>
        <p:spPr>
          <a:xfrm>
            <a:off x="348343" y="5061858"/>
            <a:ext cx="11440886" cy="0"/>
          </a:xfrm>
          <a:prstGeom prst="line">
            <a:avLst/>
          </a:prstGeom>
          <a:ln w="57150" cap="flat" cmpd="sng" algn="ctr">
            <a:solidFill>
              <a:schemeClr val="dk1"/>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cxnSp>
        <p:nvCxnSpPr>
          <p:cNvPr id="9" name="Ευθεία γραμμή σύνδεσης 8">
            <a:extLst>
              <a:ext uri="{FF2B5EF4-FFF2-40B4-BE49-F238E27FC236}">
                <a16:creationId xmlns:a16="http://schemas.microsoft.com/office/drawing/2014/main" id="{880CFC2D-8637-FACF-D589-27B5372254FA}"/>
              </a:ext>
            </a:extLst>
          </p:cNvPr>
          <p:cNvCxnSpPr/>
          <p:nvPr/>
        </p:nvCxnSpPr>
        <p:spPr>
          <a:xfrm>
            <a:off x="440871" y="5976257"/>
            <a:ext cx="11440886" cy="0"/>
          </a:xfrm>
          <a:prstGeom prst="line">
            <a:avLst/>
          </a:prstGeom>
          <a:ln w="57150" cap="flat" cmpd="sng" algn="ctr">
            <a:solidFill>
              <a:schemeClr val="dk1"/>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spTree>
    <p:extLst>
      <p:ext uri="{BB962C8B-B14F-4D97-AF65-F5344CB8AC3E}">
        <p14:creationId xmlns:p14="http://schemas.microsoft.com/office/powerpoint/2010/main" val="316788686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0FE83F3-5C69-EBF6-480E-924D4B03F8BD}"/>
            </a:ext>
          </a:extLst>
        </p:cNvPr>
        <p:cNvGrpSpPr/>
        <p:nvPr/>
      </p:nvGrpSpPr>
      <p:grpSpPr>
        <a:xfrm>
          <a:off x="0" y="0"/>
          <a:ext cx="0" cy="0"/>
          <a:chOff x="0" y="0"/>
          <a:chExt cx="0" cy="0"/>
        </a:xfrm>
      </p:grpSpPr>
      <p:sp>
        <p:nvSpPr>
          <p:cNvPr id="2" name="Τίτλος 1">
            <a:extLst>
              <a:ext uri="{FF2B5EF4-FFF2-40B4-BE49-F238E27FC236}">
                <a16:creationId xmlns:a16="http://schemas.microsoft.com/office/drawing/2014/main" id="{18585819-3445-38AD-62A2-75A6D19D5FAB}"/>
              </a:ext>
            </a:extLst>
          </p:cNvPr>
          <p:cNvSpPr>
            <a:spLocks noGrp="1"/>
          </p:cNvSpPr>
          <p:nvPr>
            <p:ph type="title"/>
          </p:nvPr>
        </p:nvSpPr>
        <p:spPr>
          <a:ln w="57150">
            <a:solidFill>
              <a:schemeClr val="tx1"/>
            </a:solidFill>
          </a:ln>
        </p:spPr>
        <p:txBody>
          <a:bodyPr/>
          <a:lstStyle/>
          <a:p>
            <a:pPr algn="ctr"/>
            <a:r>
              <a:rPr lang="el-GR" dirty="0" err="1"/>
              <a:t>Αυτοαξιολόγηση</a:t>
            </a:r>
            <a:r>
              <a:rPr lang="el-GR" dirty="0"/>
              <a:t> στο σπίτι </a:t>
            </a:r>
            <a:endParaRPr lang="el-CY" dirty="0"/>
          </a:p>
        </p:txBody>
      </p:sp>
      <p:pic>
        <p:nvPicPr>
          <p:cNvPr id="2050" name="Picture 2" descr="Αυτοαξιολόγηση: Χρειάζονται ψύχραιμες και συνετές αντιδράσεις | Alfavita">
            <a:extLst>
              <a:ext uri="{FF2B5EF4-FFF2-40B4-BE49-F238E27FC236}">
                <a16:creationId xmlns:a16="http://schemas.microsoft.com/office/drawing/2014/main" id="{22E16BBA-3FCD-3FB1-48C0-819BA4B9868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38200" y="2027995"/>
            <a:ext cx="10515600" cy="4631221"/>
          </a:xfrm>
          <a:prstGeom prst="rect">
            <a:avLst/>
          </a:prstGeom>
          <a:noFill/>
          <a:ln w="57150">
            <a:solidFill>
              <a:schemeClr val="tx1"/>
            </a:solidFill>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4892968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marL="0" indent="0">
              <a:buNone/>
            </a:pPr>
            <a:r>
              <a:rPr lang="el-GR" sz="6600" dirty="0"/>
              <a:t>Σήμερα είναι ______, __ Δεκεμβρίου 2025 (__/12/2025).Τώρα είμαστε στον χειμώνα.</a:t>
            </a:r>
            <a:endParaRPr lang="en-US" sz="6600" dirty="0"/>
          </a:p>
        </p:txBody>
      </p:sp>
    </p:spTree>
    <p:extLst>
      <p:ext uri="{BB962C8B-B14F-4D97-AF65-F5344CB8AC3E}">
        <p14:creationId xmlns:p14="http://schemas.microsoft.com/office/powerpoint/2010/main" val="269781111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I Am Taller Than You Stock Illustration - Download Image Now - Short  Person, Men, Tall Person"/>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21815" y="1962086"/>
            <a:ext cx="3484872" cy="2933828"/>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3"/>
          <p:cNvSpPr/>
          <p:nvPr/>
        </p:nvSpPr>
        <p:spPr>
          <a:xfrm>
            <a:off x="216271" y="1149286"/>
            <a:ext cx="2341872" cy="812800"/>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l-GR" sz="4800" dirty="0"/>
              <a:t>Γιάννης</a:t>
            </a:r>
            <a:r>
              <a:rPr lang="fr-FR" sz="4800" dirty="0"/>
              <a:t> </a:t>
            </a:r>
            <a:endParaRPr lang="en-US" sz="4800" dirty="0"/>
          </a:p>
        </p:txBody>
      </p:sp>
      <p:sp>
        <p:nvSpPr>
          <p:cNvPr id="6" name="Rectangle 5"/>
          <p:cNvSpPr/>
          <p:nvPr/>
        </p:nvSpPr>
        <p:spPr>
          <a:xfrm>
            <a:off x="3189516" y="1149286"/>
            <a:ext cx="3611418" cy="812800"/>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l-GR" sz="4400" dirty="0"/>
              <a:t>Κωνσταντίνος</a:t>
            </a:r>
            <a:endParaRPr lang="en-US" sz="4400" dirty="0"/>
          </a:p>
        </p:txBody>
      </p:sp>
      <p:sp>
        <p:nvSpPr>
          <p:cNvPr id="5" name="TextBox 4"/>
          <p:cNvSpPr txBox="1"/>
          <p:nvPr/>
        </p:nvSpPr>
        <p:spPr>
          <a:xfrm>
            <a:off x="5360512" y="4103914"/>
            <a:ext cx="5809673" cy="2123658"/>
          </a:xfrm>
          <a:prstGeom prst="rect">
            <a:avLst/>
          </a:prstGeom>
          <a:noFill/>
          <a:ln>
            <a:solidFill>
              <a:schemeClr val="tx1"/>
            </a:solidFill>
          </a:ln>
        </p:spPr>
        <p:txBody>
          <a:bodyPr wrap="square" rtlCol="0">
            <a:spAutoFit/>
          </a:bodyPr>
          <a:lstStyle/>
          <a:p>
            <a:r>
              <a:rPr lang="en-US" sz="4400" dirty="0"/>
              <a:t>O</a:t>
            </a:r>
            <a:r>
              <a:rPr lang="fr-FR" sz="4400" dirty="0"/>
              <a:t> </a:t>
            </a:r>
            <a:r>
              <a:rPr lang="el-GR" sz="4400" dirty="0"/>
              <a:t>Γιάννης</a:t>
            </a:r>
            <a:r>
              <a:rPr lang="fr-FR" sz="4400" dirty="0"/>
              <a:t>  </a:t>
            </a:r>
            <a:r>
              <a:rPr lang="el-GR" sz="4400" dirty="0"/>
              <a:t>είναι  πιο _____ από τον Κωνσταντίνο</a:t>
            </a:r>
            <a:r>
              <a:rPr lang="en-US" sz="4400" dirty="0"/>
              <a:t>.</a:t>
            </a:r>
            <a:r>
              <a:rPr lang="el-GR" sz="4400" dirty="0"/>
              <a:t> </a:t>
            </a:r>
            <a:r>
              <a:rPr lang="en-US" sz="4400" dirty="0"/>
              <a:t> </a:t>
            </a:r>
          </a:p>
        </p:txBody>
      </p:sp>
      <p:pic>
        <p:nvPicPr>
          <p:cNvPr id="2" name="Picture 2" descr="Παίζουμε κρεμάλα; – Η τάξη της κυρίας Σέβης">
            <a:extLst>
              <a:ext uri="{FF2B5EF4-FFF2-40B4-BE49-F238E27FC236}">
                <a16:creationId xmlns:a16="http://schemas.microsoft.com/office/drawing/2014/main" id="{D1DECD11-20F9-FF2B-4795-F08FD6BF376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685315" y="315685"/>
            <a:ext cx="3616010" cy="361642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7479458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4DAC0F1-05CF-8E8B-8A91-E2DCC47A3127}"/>
            </a:ext>
          </a:extLst>
        </p:cNvPr>
        <p:cNvGrpSpPr/>
        <p:nvPr/>
      </p:nvGrpSpPr>
      <p:grpSpPr>
        <a:xfrm>
          <a:off x="0" y="0"/>
          <a:ext cx="0" cy="0"/>
          <a:chOff x="0" y="0"/>
          <a:chExt cx="0" cy="0"/>
        </a:xfrm>
      </p:grpSpPr>
      <p:pic>
        <p:nvPicPr>
          <p:cNvPr id="1026" name="Picture 2" descr="I Am Taller Than You Stock Illustration - Download Image Now - Short  Person, Men, Tall Person">
            <a:extLst>
              <a:ext uri="{FF2B5EF4-FFF2-40B4-BE49-F238E27FC236}">
                <a16:creationId xmlns:a16="http://schemas.microsoft.com/office/drawing/2014/main" id="{F892411A-F25F-B810-930D-14666B7E350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21815" y="1962086"/>
            <a:ext cx="3484872" cy="2933828"/>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3">
            <a:extLst>
              <a:ext uri="{FF2B5EF4-FFF2-40B4-BE49-F238E27FC236}">
                <a16:creationId xmlns:a16="http://schemas.microsoft.com/office/drawing/2014/main" id="{54D23992-E1F8-24E6-51FE-73D5E1451D81}"/>
              </a:ext>
            </a:extLst>
          </p:cNvPr>
          <p:cNvSpPr/>
          <p:nvPr/>
        </p:nvSpPr>
        <p:spPr>
          <a:xfrm>
            <a:off x="216271" y="1149286"/>
            <a:ext cx="2341872" cy="812800"/>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l-GR" sz="4800" dirty="0"/>
              <a:t>Γιάννης</a:t>
            </a:r>
            <a:r>
              <a:rPr lang="fr-FR" sz="4800" dirty="0"/>
              <a:t> </a:t>
            </a:r>
            <a:endParaRPr lang="en-US" sz="4800" dirty="0"/>
          </a:p>
        </p:txBody>
      </p:sp>
      <p:sp>
        <p:nvSpPr>
          <p:cNvPr id="6" name="Rectangle 5">
            <a:extLst>
              <a:ext uri="{FF2B5EF4-FFF2-40B4-BE49-F238E27FC236}">
                <a16:creationId xmlns:a16="http://schemas.microsoft.com/office/drawing/2014/main" id="{3DD340EF-2219-0C61-BE3C-70423F89385F}"/>
              </a:ext>
            </a:extLst>
          </p:cNvPr>
          <p:cNvSpPr/>
          <p:nvPr/>
        </p:nvSpPr>
        <p:spPr>
          <a:xfrm>
            <a:off x="3189516" y="1149286"/>
            <a:ext cx="3611418" cy="812800"/>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l-GR" sz="4400" dirty="0"/>
              <a:t>Κωνσταντίνος</a:t>
            </a:r>
            <a:endParaRPr lang="en-US" sz="4400" dirty="0"/>
          </a:p>
        </p:txBody>
      </p:sp>
      <p:sp>
        <p:nvSpPr>
          <p:cNvPr id="5" name="TextBox 4">
            <a:extLst>
              <a:ext uri="{FF2B5EF4-FFF2-40B4-BE49-F238E27FC236}">
                <a16:creationId xmlns:a16="http://schemas.microsoft.com/office/drawing/2014/main" id="{7BE1CA18-07B7-0D79-B69B-4BD119B4C95F}"/>
              </a:ext>
            </a:extLst>
          </p:cNvPr>
          <p:cNvSpPr txBox="1"/>
          <p:nvPr/>
        </p:nvSpPr>
        <p:spPr>
          <a:xfrm>
            <a:off x="5360512" y="4103914"/>
            <a:ext cx="5809673" cy="2123658"/>
          </a:xfrm>
          <a:prstGeom prst="rect">
            <a:avLst/>
          </a:prstGeom>
          <a:noFill/>
          <a:ln>
            <a:solidFill>
              <a:schemeClr val="tx1"/>
            </a:solidFill>
          </a:ln>
        </p:spPr>
        <p:txBody>
          <a:bodyPr wrap="square" rtlCol="0">
            <a:spAutoFit/>
          </a:bodyPr>
          <a:lstStyle/>
          <a:p>
            <a:r>
              <a:rPr lang="en-US" sz="4400" dirty="0"/>
              <a:t>O</a:t>
            </a:r>
            <a:r>
              <a:rPr lang="fr-FR" sz="4400" dirty="0"/>
              <a:t> </a:t>
            </a:r>
            <a:r>
              <a:rPr lang="el-GR" sz="4400" dirty="0"/>
              <a:t>Γιάννης</a:t>
            </a:r>
            <a:r>
              <a:rPr lang="fr-FR" sz="4400" dirty="0"/>
              <a:t>  </a:t>
            </a:r>
            <a:r>
              <a:rPr lang="el-GR" sz="4400" dirty="0"/>
              <a:t>είναι  πιο  </a:t>
            </a:r>
            <a:r>
              <a:rPr lang="el-GR" sz="4400" dirty="0">
                <a:solidFill>
                  <a:srgbClr val="FF0000"/>
                </a:solidFill>
              </a:rPr>
              <a:t>ψηλός</a:t>
            </a:r>
            <a:r>
              <a:rPr lang="el-GR" sz="4400" dirty="0"/>
              <a:t>  από τον Κωνσταντίνο</a:t>
            </a:r>
            <a:r>
              <a:rPr lang="en-US" sz="4400" dirty="0"/>
              <a:t>.</a:t>
            </a:r>
            <a:r>
              <a:rPr lang="el-GR" sz="4400" dirty="0"/>
              <a:t> </a:t>
            </a:r>
            <a:r>
              <a:rPr lang="en-US" sz="4400" dirty="0"/>
              <a:t> </a:t>
            </a:r>
          </a:p>
        </p:txBody>
      </p:sp>
      <p:pic>
        <p:nvPicPr>
          <p:cNvPr id="2" name="Picture 2" descr="Παίζουμε κρεμάλα; – Η τάξη της κυρίας Σέβης">
            <a:extLst>
              <a:ext uri="{FF2B5EF4-FFF2-40B4-BE49-F238E27FC236}">
                <a16:creationId xmlns:a16="http://schemas.microsoft.com/office/drawing/2014/main" id="{C2EF973C-C53D-F32C-8B0B-B321018FACE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685315" y="315685"/>
            <a:ext cx="3616010" cy="361642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3349343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3 Ways to Do More Pull Ups - wikiHow"/>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33507" y="3429000"/>
            <a:ext cx="5438693" cy="2793341"/>
          </a:xfrm>
          <a:prstGeom prst="rect">
            <a:avLst/>
          </a:prstGeom>
          <a:noFill/>
          <a:extLst>
            <a:ext uri="{909E8E84-426E-40DD-AFC4-6F175D3DCCD1}">
              <a14:hiddenFill xmlns:a14="http://schemas.microsoft.com/office/drawing/2010/main">
                <a:solidFill>
                  <a:srgbClr val="FFFFFF"/>
                </a:solidFill>
              </a14:hiddenFill>
            </a:ext>
          </a:extLst>
        </p:spPr>
      </p:pic>
      <p:sp>
        <p:nvSpPr>
          <p:cNvPr id="2" name="Rectangle 1"/>
          <p:cNvSpPr/>
          <p:nvPr/>
        </p:nvSpPr>
        <p:spPr>
          <a:xfrm>
            <a:off x="2736634" y="2084258"/>
            <a:ext cx="1106024" cy="1115146"/>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dirty="0"/>
              <a:t>Omar </a:t>
            </a:r>
          </a:p>
        </p:txBody>
      </p:sp>
      <p:sp>
        <p:nvSpPr>
          <p:cNvPr id="4" name="Rectangle 3"/>
          <p:cNvSpPr/>
          <p:nvPr/>
        </p:nvSpPr>
        <p:spPr>
          <a:xfrm>
            <a:off x="983880" y="2092653"/>
            <a:ext cx="986436" cy="1115146"/>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dirty="0"/>
              <a:t>Ahmet </a:t>
            </a:r>
          </a:p>
        </p:txBody>
      </p:sp>
      <p:sp>
        <p:nvSpPr>
          <p:cNvPr id="3" name="Rectangle 2"/>
          <p:cNvSpPr/>
          <p:nvPr/>
        </p:nvSpPr>
        <p:spPr>
          <a:xfrm>
            <a:off x="6390903" y="4283349"/>
            <a:ext cx="4756067" cy="1938992"/>
          </a:xfrm>
          <a:prstGeom prst="rect">
            <a:avLst/>
          </a:prstGeom>
          <a:ln>
            <a:solidFill>
              <a:schemeClr val="tx1"/>
            </a:solidFill>
          </a:ln>
        </p:spPr>
        <p:txBody>
          <a:bodyPr wrap="square">
            <a:spAutoFit/>
          </a:bodyPr>
          <a:lstStyle/>
          <a:p>
            <a:r>
              <a:rPr lang="en-US" sz="4000" dirty="0"/>
              <a:t>O</a:t>
            </a:r>
            <a:r>
              <a:rPr lang="fr-FR" sz="4000" dirty="0"/>
              <a:t> Omar   </a:t>
            </a:r>
            <a:r>
              <a:rPr lang="el-GR" sz="4000" dirty="0"/>
              <a:t>είναι  </a:t>
            </a:r>
          </a:p>
          <a:p>
            <a:r>
              <a:rPr lang="el-GR" sz="4000" dirty="0"/>
              <a:t>πιο______</a:t>
            </a:r>
          </a:p>
          <a:p>
            <a:r>
              <a:rPr lang="el-GR" sz="4000" dirty="0"/>
              <a:t> από τον </a:t>
            </a:r>
            <a:r>
              <a:rPr lang="en-US" sz="4000" dirty="0"/>
              <a:t>Ahmet.</a:t>
            </a:r>
            <a:r>
              <a:rPr lang="el-GR" sz="4000" dirty="0"/>
              <a:t> </a:t>
            </a:r>
            <a:r>
              <a:rPr lang="en-US" sz="4000" dirty="0"/>
              <a:t> </a:t>
            </a:r>
          </a:p>
        </p:txBody>
      </p:sp>
      <p:pic>
        <p:nvPicPr>
          <p:cNvPr id="5" name="Picture 2" descr="Παίζουμε κρεμάλα; – Η τάξη της κυρίας Σέβης">
            <a:extLst>
              <a:ext uri="{FF2B5EF4-FFF2-40B4-BE49-F238E27FC236}">
                <a16:creationId xmlns:a16="http://schemas.microsoft.com/office/drawing/2014/main" id="{4EB79230-EF71-5A85-A384-3AA0D1C8757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957458" y="284441"/>
            <a:ext cx="3616010" cy="361642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8969967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26987D7-6F5E-5C9D-FA66-C3ED0AF03563}"/>
            </a:ext>
          </a:extLst>
        </p:cNvPr>
        <p:cNvGrpSpPr/>
        <p:nvPr/>
      </p:nvGrpSpPr>
      <p:grpSpPr>
        <a:xfrm>
          <a:off x="0" y="0"/>
          <a:ext cx="0" cy="0"/>
          <a:chOff x="0" y="0"/>
          <a:chExt cx="0" cy="0"/>
        </a:xfrm>
      </p:grpSpPr>
      <p:pic>
        <p:nvPicPr>
          <p:cNvPr id="2050" name="Picture 2" descr="3 Ways to Do More Pull Ups - wikiHow">
            <a:extLst>
              <a:ext uri="{FF2B5EF4-FFF2-40B4-BE49-F238E27FC236}">
                <a16:creationId xmlns:a16="http://schemas.microsoft.com/office/drawing/2014/main" id="{D8A8B7C0-D121-6694-7571-1EE76A9D6DA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33507" y="3429000"/>
            <a:ext cx="5438693" cy="2793341"/>
          </a:xfrm>
          <a:prstGeom prst="rect">
            <a:avLst/>
          </a:prstGeom>
          <a:noFill/>
          <a:extLst>
            <a:ext uri="{909E8E84-426E-40DD-AFC4-6F175D3DCCD1}">
              <a14:hiddenFill xmlns:a14="http://schemas.microsoft.com/office/drawing/2010/main">
                <a:solidFill>
                  <a:srgbClr val="FFFFFF"/>
                </a:solidFill>
              </a14:hiddenFill>
            </a:ext>
          </a:extLst>
        </p:spPr>
      </p:pic>
      <p:sp>
        <p:nvSpPr>
          <p:cNvPr id="2" name="Rectangle 1">
            <a:extLst>
              <a:ext uri="{FF2B5EF4-FFF2-40B4-BE49-F238E27FC236}">
                <a16:creationId xmlns:a16="http://schemas.microsoft.com/office/drawing/2014/main" id="{49718504-F72E-365B-A898-3B1F3B6EC864}"/>
              </a:ext>
            </a:extLst>
          </p:cNvPr>
          <p:cNvSpPr/>
          <p:nvPr/>
        </p:nvSpPr>
        <p:spPr>
          <a:xfrm>
            <a:off x="2736634" y="2084258"/>
            <a:ext cx="1106024" cy="1115146"/>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dirty="0"/>
              <a:t>Omar </a:t>
            </a:r>
          </a:p>
        </p:txBody>
      </p:sp>
      <p:sp>
        <p:nvSpPr>
          <p:cNvPr id="4" name="Rectangle 3">
            <a:extLst>
              <a:ext uri="{FF2B5EF4-FFF2-40B4-BE49-F238E27FC236}">
                <a16:creationId xmlns:a16="http://schemas.microsoft.com/office/drawing/2014/main" id="{5B4EB5BB-6D53-E0FA-1ACD-9E432597BBE1}"/>
              </a:ext>
            </a:extLst>
          </p:cNvPr>
          <p:cNvSpPr/>
          <p:nvPr/>
        </p:nvSpPr>
        <p:spPr>
          <a:xfrm>
            <a:off x="983880" y="2092653"/>
            <a:ext cx="986436" cy="1115146"/>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dirty="0"/>
              <a:t>Ahmet </a:t>
            </a:r>
          </a:p>
        </p:txBody>
      </p:sp>
      <p:sp>
        <p:nvSpPr>
          <p:cNvPr id="3" name="Rectangle 2">
            <a:extLst>
              <a:ext uri="{FF2B5EF4-FFF2-40B4-BE49-F238E27FC236}">
                <a16:creationId xmlns:a16="http://schemas.microsoft.com/office/drawing/2014/main" id="{4CE45A29-E813-F1F6-C384-27EFF746ECA7}"/>
              </a:ext>
            </a:extLst>
          </p:cNvPr>
          <p:cNvSpPr/>
          <p:nvPr/>
        </p:nvSpPr>
        <p:spPr>
          <a:xfrm>
            <a:off x="6369133" y="4139870"/>
            <a:ext cx="5550724" cy="1938992"/>
          </a:xfrm>
          <a:prstGeom prst="rect">
            <a:avLst/>
          </a:prstGeom>
          <a:ln>
            <a:solidFill>
              <a:schemeClr val="tx1"/>
            </a:solidFill>
          </a:ln>
        </p:spPr>
        <p:txBody>
          <a:bodyPr wrap="square">
            <a:spAutoFit/>
          </a:bodyPr>
          <a:lstStyle/>
          <a:p>
            <a:r>
              <a:rPr lang="en-US" sz="4000" dirty="0"/>
              <a:t>O</a:t>
            </a:r>
            <a:r>
              <a:rPr lang="fr-FR" sz="4000" dirty="0"/>
              <a:t> Omar   </a:t>
            </a:r>
            <a:r>
              <a:rPr lang="el-GR" sz="4000" dirty="0"/>
              <a:t>είναι  </a:t>
            </a:r>
          </a:p>
          <a:p>
            <a:r>
              <a:rPr lang="el-GR" sz="4000" dirty="0"/>
              <a:t>πιο  </a:t>
            </a:r>
            <a:r>
              <a:rPr lang="el-GR" sz="4000" dirty="0">
                <a:solidFill>
                  <a:srgbClr val="FF0000"/>
                </a:solidFill>
              </a:rPr>
              <a:t>δυνατός</a:t>
            </a:r>
          </a:p>
          <a:p>
            <a:r>
              <a:rPr lang="el-GR" sz="4000" dirty="0"/>
              <a:t> από τον </a:t>
            </a:r>
            <a:r>
              <a:rPr lang="en-US" sz="4000" dirty="0"/>
              <a:t>Ahmet.</a:t>
            </a:r>
            <a:r>
              <a:rPr lang="el-GR" sz="4000" dirty="0"/>
              <a:t> </a:t>
            </a:r>
            <a:r>
              <a:rPr lang="en-US" sz="4000" dirty="0"/>
              <a:t> </a:t>
            </a:r>
          </a:p>
        </p:txBody>
      </p:sp>
      <p:pic>
        <p:nvPicPr>
          <p:cNvPr id="5" name="Picture 2" descr="Παίζουμε κρεμάλα; – Η τάξη της κυρίας Σέβης">
            <a:extLst>
              <a:ext uri="{FF2B5EF4-FFF2-40B4-BE49-F238E27FC236}">
                <a16:creationId xmlns:a16="http://schemas.microsoft.com/office/drawing/2014/main" id="{14E79482-A94F-7367-55C8-2CB3FF0F7545}"/>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957458" y="284441"/>
            <a:ext cx="3616010" cy="361642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0630758"/>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4258CA2-46C9-2BE1-F940-3AF02BB49BCB}"/>
            </a:ext>
          </a:extLst>
        </p:cNvPr>
        <p:cNvGrpSpPr/>
        <p:nvPr/>
      </p:nvGrpSpPr>
      <p:grpSpPr>
        <a:xfrm>
          <a:off x="0" y="0"/>
          <a:ext cx="0" cy="0"/>
          <a:chOff x="0" y="0"/>
          <a:chExt cx="0" cy="0"/>
        </a:xfrm>
      </p:grpSpPr>
      <p:sp>
        <p:nvSpPr>
          <p:cNvPr id="5" name="TextBox 4">
            <a:extLst>
              <a:ext uri="{FF2B5EF4-FFF2-40B4-BE49-F238E27FC236}">
                <a16:creationId xmlns:a16="http://schemas.microsoft.com/office/drawing/2014/main" id="{DA23E980-EB3F-9ECD-CA82-E7B93A76FA4F}"/>
              </a:ext>
            </a:extLst>
          </p:cNvPr>
          <p:cNvSpPr txBox="1"/>
          <p:nvPr/>
        </p:nvSpPr>
        <p:spPr>
          <a:xfrm>
            <a:off x="6096000" y="4002353"/>
            <a:ext cx="5015346" cy="1446550"/>
          </a:xfrm>
          <a:prstGeom prst="rect">
            <a:avLst/>
          </a:prstGeom>
          <a:noFill/>
          <a:ln>
            <a:solidFill>
              <a:schemeClr val="tx1"/>
            </a:solidFill>
          </a:ln>
        </p:spPr>
        <p:txBody>
          <a:bodyPr wrap="square" rtlCol="0">
            <a:spAutoFit/>
          </a:bodyPr>
          <a:lstStyle/>
          <a:p>
            <a:r>
              <a:rPr lang="el-GR" sz="4400" dirty="0"/>
              <a:t>Η Μαρία </a:t>
            </a:r>
            <a:r>
              <a:rPr lang="fr-FR" sz="4400" dirty="0"/>
              <a:t>  </a:t>
            </a:r>
            <a:r>
              <a:rPr lang="el-GR" sz="4400" dirty="0"/>
              <a:t>είναι  πιο ____ από την Ελένη</a:t>
            </a:r>
            <a:r>
              <a:rPr lang="en-US" sz="4400" dirty="0"/>
              <a:t>.</a:t>
            </a:r>
            <a:r>
              <a:rPr lang="el-GR" sz="4400" dirty="0"/>
              <a:t> </a:t>
            </a:r>
            <a:r>
              <a:rPr lang="en-US" sz="4400" dirty="0"/>
              <a:t> </a:t>
            </a:r>
          </a:p>
        </p:txBody>
      </p:sp>
      <p:pic>
        <p:nvPicPr>
          <p:cNvPr id="2" name="Picture 2" descr="15 σκίτσα που περιγράφουν τέλεια τη ζωή μιας ψηλής">
            <a:extLst>
              <a:ext uri="{FF2B5EF4-FFF2-40B4-BE49-F238E27FC236}">
                <a16:creationId xmlns:a16="http://schemas.microsoft.com/office/drawing/2014/main" id="{603B1B8D-D222-6900-2FBE-091161182D88}"/>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t="20069" r="33808"/>
          <a:stretch>
            <a:fillRect/>
          </a:stretch>
        </p:blipFill>
        <p:spPr bwMode="auto">
          <a:xfrm>
            <a:off x="1227979" y="2344111"/>
            <a:ext cx="3134442" cy="3781900"/>
          </a:xfrm>
          <a:prstGeom prst="rect">
            <a:avLst/>
          </a:prstGeom>
          <a:noFill/>
          <a:extLst>
            <a:ext uri="{909E8E84-426E-40DD-AFC4-6F175D3DCCD1}">
              <a14:hiddenFill xmlns:a14="http://schemas.microsoft.com/office/drawing/2010/main">
                <a:solidFill>
                  <a:srgbClr val="FFFFFF"/>
                </a:solidFill>
              </a14:hiddenFill>
            </a:ext>
          </a:extLst>
        </p:spPr>
      </p:pic>
      <p:sp>
        <p:nvSpPr>
          <p:cNvPr id="3" name="TextBox 2">
            <a:extLst>
              <a:ext uri="{FF2B5EF4-FFF2-40B4-BE49-F238E27FC236}">
                <a16:creationId xmlns:a16="http://schemas.microsoft.com/office/drawing/2014/main" id="{6A8D87B3-69E9-6CFF-1E5F-4B2EF7845FBB}"/>
              </a:ext>
            </a:extLst>
          </p:cNvPr>
          <p:cNvSpPr txBox="1"/>
          <p:nvPr/>
        </p:nvSpPr>
        <p:spPr>
          <a:xfrm>
            <a:off x="120387" y="1513114"/>
            <a:ext cx="3134442" cy="830997"/>
          </a:xfrm>
          <a:prstGeom prst="rect">
            <a:avLst/>
          </a:prstGeom>
          <a:solidFill>
            <a:schemeClr val="bg1"/>
          </a:solidFill>
          <a:ln>
            <a:solidFill>
              <a:schemeClr val="tx1"/>
            </a:solidFill>
          </a:ln>
        </p:spPr>
        <p:txBody>
          <a:bodyPr wrap="square" rtlCol="0">
            <a:spAutoFit/>
          </a:bodyPr>
          <a:lstStyle/>
          <a:p>
            <a:r>
              <a:rPr lang="el-GR" sz="4800" dirty="0"/>
              <a:t>        Μαρία</a:t>
            </a:r>
          </a:p>
        </p:txBody>
      </p:sp>
      <p:sp>
        <p:nvSpPr>
          <p:cNvPr id="6" name="Rectangle 5">
            <a:extLst>
              <a:ext uri="{FF2B5EF4-FFF2-40B4-BE49-F238E27FC236}">
                <a16:creationId xmlns:a16="http://schemas.microsoft.com/office/drawing/2014/main" id="{0A16FE31-1CDC-0CCF-4937-3FE1E5D0E8BF}"/>
              </a:ext>
            </a:extLst>
          </p:cNvPr>
          <p:cNvSpPr/>
          <p:nvPr/>
        </p:nvSpPr>
        <p:spPr>
          <a:xfrm>
            <a:off x="3579847" y="1928612"/>
            <a:ext cx="3780331" cy="812800"/>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l-GR" sz="6000" dirty="0"/>
              <a:t>Ελένη</a:t>
            </a:r>
            <a:endParaRPr lang="en-US" sz="6000" dirty="0"/>
          </a:p>
        </p:txBody>
      </p:sp>
      <p:pic>
        <p:nvPicPr>
          <p:cNvPr id="7" name="Picture 2" descr="Παίζουμε κρεμάλα; – Η τάξη της κυρίας Σέβης">
            <a:extLst>
              <a:ext uri="{FF2B5EF4-FFF2-40B4-BE49-F238E27FC236}">
                <a16:creationId xmlns:a16="http://schemas.microsoft.com/office/drawing/2014/main" id="{92DBBC6E-DBB5-95D1-169C-E6EFC4335423}"/>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957458" y="284441"/>
            <a:ext cx="3616010" cy="361642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74636454"/>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6096000" y="4002353"/>
            <a:ext cx="5015346" cy="2123658"/>
          </a:xfrm>
          <a:prstGeom prst="rect">
            <a:avLst/>
          </a:prstGeom>
          <a:noFill/>
          <a:ln>
            <a:solidFill>
              <a:schemeClr val="tx1"/>
            </a:solidFill>
          </a:ln>
        </p:spPr>
        <p:txBody>
          <a:bodyPr wrap="square" rtlCol="0">
            <a:spAutoFit/>
          </a:bodyPr>
          <a:lstStyle/>
          <a:p>
            <a:r>
              <a:rPr lang="el-GR" sz="4400" dirty="0"/>
              <a:t>Η Μαρία </a:t>
            </a:r>
            <a:r>
              <a:rPr lang="fr-FR" sz="4400" dirty="0"/>
              <a:t>  </a:t>
            </a:r>
            <a:r>
              <a:rPr lang="el-GR" sz="4400" dirty="0"/>
              <a:t>είναι  πιο  </a:t>
            </a:r>
            <a:r>
              <a:rPr lang="el-GR" sz="4400" dirty="0">
                <a:solidFill>
                  <a:srgbClr val="FF0000"/>
                </a:solidFill>
              </a:rPr>
              <a:t>ψηλή</a:t>
            </a:r>
            <a:r>
              <a:rPr lang="el-GR" sz="4400" dirty="0"/>
              <a:t>  από την Ελένη</a:t>
            </a:r>
            <a:r>
              <a:rPr lang="en-US" sz="4400" dirty="0"/>
              <a:t>.</a:t>
            </a:r>
            <a:r>
              <a:rPr lang="el-GR" sz="4400" dirty="0"/>
              <a:t> </a:t>
            </a:r>
            <a:r>
              <a:rPr lang="en-US" sz="4400" dirty="0"/>
              <a:t> </a:t>
            </a:r>
          </a:p>
        </p:txBody>
      </p:sp>
      <p:pic>
        <p:nvPicPr>
          <p:cNvPr id="2" name="Picture 2" descr="15 σκίτσα που περιγράφουν τέλεια τη ζωή μιας ψηλής"/>
          <p:cNvPicPr>
            <a:picLocks noChangeAspect="1" noChangeArrowheads="1"/>
          </p:cNvPicPr>
          <p:nvPr/>
        </p:nvPicPr>
        <p:blipFill rotWithShape="1">
          <a:blip r:embed="rId2">
            <a:extLst>
              <a:ext uri="{28A0092B-C50C-407E-A947-70E740481C1C}">
                <a14:useLocalDpi xmlns:a14="http://schemas.microsoft.com/office/drawing/2010/main" val="0"/>
              </a:ext>
            </a:extLst>
          </a:blip>
          <a:srcRect t="20069" r="33808"/>
          <a:stretch>
            <a:fillRect/>
          </a:stretch>
        </p:blipFill>
        <p:spPr bwMode="auto">
          <a:xfrm>
            <a:off x="1227979" y="2344111"/>
            <a:ext cx="3134442" cy="3781900"/>
          </a:xfrm>
          <a:prstGeom prst="rect">
            <a:avLst/>
          </a:prstGeom>
          <a:noFill/>
          <a:extLst>
            <a:ext uri="{909E8E84-426E-40DD-AFC4-6F175D3DCCD1}">
              <a14:hiddenFill xmlns:a14="http://schemas.microsoft.com/office/drawing/2010/main">
                <a:solidFill>
                  <a:srgbClr val="FFFFFF"/>
                </a:solidFill>
              </a14:hiddenFill>
            </a:ext>
          </a:extLst>
        </p:spPr>
      </p:pic>
      <p:sp>
        <p:nvSpPr>
          <p:cNvPr id="3" name="TextBox 2"/>
          <p:cNvSpPr txBox="1"/>
          <p:nvPr/>
        </p:nvSpPr>
        <p:spPr>
          <a:xfrm>
            <a:off x="120387" y="1513114"/>
            <a:ext cx="3134442" cy="830997"/>
          </a:xfrm>
          <a:prstGeom prst="rect">
            <a:avLst/>
          </a:prstGeom>
          <a:solidFill>
            <a:schemeClr val="bg1"/>
          </a:solidFill>
          <a:ln>
            <a:solidFill>
              <a:schemeClr val="tx1"/>
            </a:solidFill>
          </a:ln>
        </p:spPr>
        <p:txBody>
          <a:bodyPr wrap="square" rtlCol="0">
            <a:spAutoFit/>
          </a:bodyPr>
          <a:lstStyle/>
          <a:p>
            <a:r>
              <a:rPr lang="el-GR" sz="4800" dirty="0"/>
              <a:t>        Μαρία</a:t>
            </a:r>
          </a:p>
        </p:txBody>
      </p:sp>
      <p:sp>
        <p:nvSpPr>
          <p:cNvPr id="6" name="Rectangle 5"/>
          <p:cNvSpPr/>
          <p:nvPr/>
        </p:nvSpPr>
        <p:spPr>
          <a:xfrm>
            <a:off x="3579847" y="1928612"/>
            <a:ext cx="3780331" cy="812800"/>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l-GR" sz="6000" dirty="0"/>
              <a:t>Ελένη</a:t>
            </a:r>
            <a:endParaRPr lang="en-US" sz="6000" dirty="0"/>
          </a:p>
        </p:txBody>
      </p:sp>
      <p:pic>
        <p:nvPicPr>
          <p:cNvPr id="7" name="Picture 2" descr="Παίζουμε κρεμάλα; – Η τάξη της κυρίας Σέβης">
            <a:extLst>
              <a:ext uri="{FF2B5EF4-FFF2-40B4-BE49-F238E27FC236}">
                <a16:creationId xmlns:a16="http://schemas.microsoft.com/office/drawing/2014/main" id="{92EC06FB-111A-6E55-423B-7B7DB334B58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957458" y="284441"/>
            <a:ext cx="3616010" cy="361642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941403604"/>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πινακίδα Στοκ Εικονογραφήσεις, Vectors, &amp; Clipart – (255,426 ...">
            <a:extLst>
              <a:ext uri="{FF2B5EF4-FFF2-40B4-BE49-F238E27FC236}">
                <a16:creationId xmlns:a16="http://schemas.microsoft.com/office/drawing/2014/main" id="{26378457-6B72-1E65-55B9-E563329FB02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179676" y="1160748"/>
            <a:ext cx="5832648" cy="4212468"/>
          </a:xfrm>
          <a:prstGeom prst="rect">
            <a:avLst/>
          </a:prstGeom>
          <a:noFill/>
          <a:extLst>
            <a:ext uri="{909E8E84-426E-40DD-AFC4-6F175D3DCCD1}">
              <a14:hiddenFill xmlns:a14="http://schemas.microsoft.com/office/drawing/2010/main">
                <a:solidFill>
                  <a:srgbClr val="FFFFFF"/>
                </a:solidFill>
              </a14:hiddenFill>
            </a:ext>
          </a:extLst>
        </p:spPr>
      </p:pic>
      <p:sp>
        <p:nvSpPr>
          <p:cNvPr id="2" name="Ορθογώνιο 1">
            <a:extLst>
              <a:ext uri="{FF2B5EF4-FFF2-40B4-BE49-F238E27FC236}">
                <a16:creationId xmlns:a16="http://schemas.microsoft.com/office/drawing/2014/main" id="{F0AC93A7-BAFA-A153-DB01-0A405CA16016}"/>
              </a:ext>
            </a:extLst>
          </p:cNvPr>
          <p:cNvSpPr/>
          <p:nvPr/>
        </p:nvSpPr>
        <p:spPr>
          <a:xfrm>
            <a:off x="3881754" y="2672916"/>
            <a:ext cx="3348372" cy="648072"/>
          </a:xfrm>
          <a:prstGeom prst="rect">
            <a:avLst/>
          </a:prstGeom>
          <a:solidFill>
            <a:schemeClr val="accent2"/>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100" dirty="0"/>
              <a:t>www.e-charalambous.com</a:t>
            </a:r>
            <a:endParaRPr lang="el-CY" sz="2100" dirty="0"/>
          </a:p>
        </p:txBody>
      </p:sp>
    </p:spTree>
    <p:extLst>
      <p:ext uri="{BB962C8B-B14F-4D97-AF65-F5344CB8AC3E}">
        <p14:creationId xmlns:p14="http://schemas.microsoft.com/office/powerpoint/2010/main" val="56856618"/>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Ωρολόγιο πρόγραμμα διδασκαλίας – ΓΥΜΝΑΣΙΟ ΑΝΩΓΕΙΩΝ">
            <a:extLst>
              <a:ext uri="{FF2B5EF4-FFF2-40B4-BE49-F238E27FC236}">
                <a16:creationId xmlns:a16="http://schemas.microsoft.com/office/drawing/2014/main" id="{9ED78206-0221-49EF-99E6-95D4A9D6768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869830" y="1821656"/>
            <a:ext cx="4452342" cy="3214688"/>
          </a:xfrm>
          <a:prstGeom prst="rect">
            <a:avLst/>
          </a:prstGeom>
          <a:noFill/>
          <a:extLst>
            <a:ext uri="{909E8E84-426E-40DD-AFC4-6F175D3DCCD1}">
              <a14:hiddenFill xmlns:a14="http://schemas.microsoft.com/office/drawing/2010/main">
                <a:solidFill>
                  <a:srgbClr val="FFFFFF"/>
                </a:solidFill>
              </a14:hiddenFill>
            </a:ext>
          </a:extLst>
        </p:spPr>
      </p:pic>
      <p:sp>
        <p:nvSpPr>
          <p:cNvPr id="2" name="Φυσαλίδα σκέψης: Σύννεφο 1">
            <a:extLst>
              <a:ext uri="{FF2B5EF4-FFF2-40B4-BE49-F238E27FC236}">
                <a16:creationId xmlns:a16="http://schemas.microsoft.com/office/drawing/2014/main" id="{B02FD06D-0D90-443E-B354-79DD5A59A293}"/>
              </a:ext>
            </a:extLst>
          </p:cNvPr>
          <p:cNvSpPr/>
          <p:nvPr/>
        </p:nvSpPr>
        <p:spPr>
          <a:xfrm>
            <a:off x="3465131" y="1819441"/>
            <a:ext cx="1897774" cy="727184"/>
          </a:xfrm>
          <a:prstGeom prst="cloudCallou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dirty="0">
                <a:solidFill>
                  <a:schemeClr val="tx1"/>
                </a:solidFill>
              </a:rPr>
              <a:t>Διάλειμμα </a:t>
            </a:r>
            <a:endParaRPr lang="el-CY" dirty="0">
              <a:solidFill>
                <a:schemeClr val="tx1"/>
              </a:solidFill>
            </a:endParaRPr>
          </a:p>
        </p:txBody>
      </p:sp>
      <p:sp>
        <p:nvSpPr>
          <p:cNvPr id="4" name="Φυσαλίδα σκέψης: Σύννεφο 3">
            <a:extLst>
              <a:ext uri="{FF2B5EF4-FFF2-40B4-BE49-F238E27FC236}">
                <a16:creationId xmlns:a16="http://schemas.microsoft.com/office/drawing/2014/main" id="{F43435B4-73AC-4445-A196-E64B5D878452}"/>
              </a:ext>
            </a:extLst>
          </p:cNvPr>
          <p:cNvSpPr/>
          <p:nvPr/>
        </p:nvSpPr>
        <p:spPr>
          <a:xfrm>
            <a:off x="6033925" y="1597738"/>
            <a:ext cx="1897774" cy="727184"/>
          </a:xfrm>
          <a:prstGeom prst="cloudCallou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dirty="0">
                <a:solidFill>
                  <a:schemeClr val="tx1"/>
                </a:solidFill>
              </a:rPr>
              <a:t>Διάλειμμα </a:t>
            </a:r>
            <a:endParaRPr lang="el-CY" dirty="0">
              <a:solidFill>
                <a:schemeClr val="tx1"/>
              </a:solidFill>
            </a:endParaRPr>
          </a:p>
        </p:txBody>
      </p:sp>
      <p:sp>
        <p:nvSpPr>
          <p:cNvPr id="5" name="Φυσαλίδα σκέψης: Σύννεφο 4">
            <a:extLst>
              <a:ext uri="{FF2B5EF4-FFF2-40B4-BE49-F238E27FC236}">
                <a16:creationId xmlns:a16="http://schemas.microsoft.com/office/drawing/2014/main" id="{D1074594-855D-48FE-991D-A3E7F1F6D10B}"/>
              </a:ext>
            </a:extLst>
          </p:cNvPr>
          <p:cNvSpPr/>
          <p:nvPr/>
        </p:nvSpPr>
        <p:spPr>
          <a:xfrm>
            <a:off x="3107451" y="3584194"/>
            <a:ext cx="1897774" cy="727184"/>
          </a:xfrm>
          <a:prstGeom prst="cloudCallou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dirty="0">
                <a:solidFill>
                  <a:schemeClr val="tx1"/>
                </a:solidFill>
              </a:rPr>
              <a:t>Διάλειμμα </a:t>
            </a:r>
            <a:endParaRPr lang="el-CY" dirty="0">
              <a:solidFill>
                <a:schemeClr val="tx1"/>
              </a:solidFill>
            </a:endParaRPr>
          </a:p>
        </p:txBody>
      </p:sp>
      <p:sp>
        <p:nvSpPr>
          <p:cNvPr id="6" name="Φυσαλίδα σκέψης: Σύννεφο 5">
            <a:extLst>
              <a:ext uri="{FF2B5EF4-FFF2-40B4-BE49-F238E27FC236}">
                <a16:creationId xmlns:a16="http://schemas.microsoft.com/office/drawing/2014/main" id="{68B562CF-20CB-4B65-BF81-08EBC09E257A}"/>
              </a:ext>
            </a:extLst>
          </p:cNvPr>
          <p:cNvSpPr/>
          <p:nvPr/>
        </p:nvSpPr>
        <p:spPr>
          <a:xfrm>
            <a:off x="5235795" y="4309161"/>
            <a:ext cx="1897774" cy="727184"/>
          </a:xfrm>
          <a:prstGeom prst="cloudCallout">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dirty="0">
                <a:solidFill>
                  <a:schemeClr val="tx1"/>
                </a:solidFill>
              </a:rPr>
              <a:t>Διάλειμμα </a:t>
            </a:r>
            <a:endParaRPr lang="el-CY" dirty="0">
              <a:solidFill>
                <a:schemeClr val="tx1"/>
              </a:solidFill>
            </a:endParaRPr>
          </a:p>
        </p:txBody>
      </p:sp>
      <p:sp>
        <p:nvSpPr>
          <p:cNvPr id="7" name="Φυσαλίδα σκέψης: Σύννεφο 6">
            <a:extLst>
              <a:ext uri="{FF2B5EF4-FFF2-40B4-BE49-F238E27FC236}">
                <a16:creationId xmlns:a16="http://schemas.microsoft.com/office/drawing/2014/main" id="{5E46111C-B0A5-4C23-A629-B4B88E3E5CDA}"/>
              </a:ext>
            </a:extLst>
          </p:cNvPr>
          <p:cNvSpPr/>
          <p:nvPr/>
        </p:nvSpPr>
        <p:spPr>
          <a:xfrm>
            <a:off x="7488294" y="3371359"/>
            <a:ext cx="1897774" cy="727184"/>
          </a:xfrm>
          <a:prstGeom prst="cloudCallout">
            <a:avLst/>
          </a:prstGeom>
          <a:solidFill>
            <a:srgbClr val="7030A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dirty="0">
                <a:solidFill>
                  <a:schemeClr val="tx1"/>
                </a:solidFill>
              </a:rPr>
              <a:t>Διάλειμμα </a:t>
            </a:r>
            <a:endParaRPr lang="el-CY" dirty="0">
              <a:solidFill>
                <a:schemeClr val="tx1"/>
              </a:solidFill>
            </a:endParaRPr>
          </a:p>
        </p:txBody>
      </p:sp>
    </p:spTree>
    <p:extLst>
      <p:ext uri="{BB962C8B-B14F-4D97-AF65-F5344CB8AC3E}">
        <p14:creationId xmlns:p14="http://schemas.microsoft.com/office/powerpoint/2010/main" val="237762713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493D037-E9EE-4B3C-4D24-A2C2D00FE5AA}"/>
            </a:ext>
          </a:extLst>
        </p:cNvPr>
        <p:cNvGrpSpPr/>
        <p:nvPr/>
      </p:nvGrpSpPr>
      <p:grpSpPr>
        <a:xfrm>
          <a:off x="0" y="0"/>
          <a:ext cx="0" cy="0"/>
          <a:chOff x="0" y="0"/>
          <a:chExt cx="0" cy="0"/>
        </a:xfrm>
      </p:grpSpPr>
      <p:pic>
        <p:nvPicPr>
          <p:cNvPr id="6146" name="Picture 2" descr="Cartoon animals writing Φωτογραφίες Αρχείου, Royalty Free Cartoon animals  writing Εικόνες | DepositPhotos">
            <a:extLst>
              <a:ext uri="{FF2B5EF4-FFF2-40B4-BE49-F238E27FC236}">
                <a16:creationId xmlns:a16="http://schemas.microsoft.com/office/drawing/2014/main" id="{4842D083-B19B-96FA-DD1D-8CA819E4BB3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08957" y="-195942"/>
            <a:ext cx="9976758" cy="6807786"/>
          </a:xfrm>
          <a:prstGeom prst="rect">
            <a:avLst/>
          </a:prstGeom>
          <a:noFill/>
          <a:extLst>
            <a:ext uri="{909E8E84-426E-40DD-AFC4-6F175D3DCCD1}">
              <a14:hiddenFill xmlns:a14="http://schemas.microsoft.com/office/drawing/2010/main">
                <a:solidFill>
                  <a:srgbClr val="FFFFFF"/>
                </a:solidFill>
              </a14:hiddenFill>
            </a:ext>
          </a:extLst>
        </p:spPr>
      </p:pic>
      <p:sp>
        <p:nvSpPr>
          <p:cNvPr id="2" name="Ορθογώνιο: Στρογγύλεμα γωνιών 1">
            <a:extLst>
              <a:ext uri="{FF2B5EF4-FFF2-40B4-BE49-F238E27FC236}">
                <a16:creationId xmlns:a16="http://schemas.microsoft.com/office/drawing/2014/main" id="{AC2AE932-439C-E17D-3EFD-1AE941DD6C58}"/>
              </a:ext>
            </a:extLst>
          </p:cNvPr>
          <p:cNvSpPr/>
          <p:nvPr/>
        </p:nvSpPr>
        <p:spPr>
          <a:xfrm>
            <a:off x="1393371" y="337457"/>
            <a:ext cx="5214258" cy="2601686"/>
          </a:xfrm>
          <a:prstGeom prst="round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l-GR" sz="4800" dirty="0">
                <a:solidFill>
                  <a:schemeClr val="tx1"/>
                </a:solidFill>
              </a:rPr>
              <a:t>Παραγωγή γραπτού λόγου  </a:t>
            </a:r>
            <a:endParaRPr lang="el-CY" sz="4800" dirty="0">
              <a:solidFill>
                <a:schemeClr val="tx1"/>
              </a:solidFill>
            </a:endParaRPr>
          </a:p>
        </p:txBody>
      </p:sp>
      <p:sp>
        <p:nvSpPr>
          <p:cNvPr id="3" name="Ορθογώνιο: Στρογγύλεμα γωνιών 2">
            <a:extLst>
              <a:ext uri="{FF2B5EF4-FFF2-40B4-BE49-F238E27FC236}">
                <a16:creationId xmlns:a16="http://schemas.microsoft.com/office/drawing/2014/main" id="{7CF3396B-308A-0B62-F7FF-20E97792EBE3}"/>
              </a:ext>
            </a:extLst>
          </p:cNvPr>
          <p:cNvSpPr/>
          <p:nvPr/>
        </p:nvSpPr>
        <p:spPr>
          <a:xfrm>
            <a:off x="8599714" y="674914"/>
            <a:ext cx="1524000" cy="2090057"/>
          </a:xfrm>
          <a:prstGeom prst="roundRect">
            <a:avLst/>
          </a:prstGeom>
          <a:solidFill>
            <a:srgbClr val="00B05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l-GR" b="1" dirty="0">
                <a:solidFill>
                  <a:schemeClr val="bg1"/>
                </a:solidFill>
              </a:rPr>
              <a:t> γνώσεις </a:t>
            </a:r>
            <a:endParaRPr lang="el-CY" b="1" dirty="0">
              <a:solidFill>
                <a:schemeClr val="bg1"/>
              </a:solidFill>
            </a:endParaRPr>
          </a:p>
        </p:txBody>
      </p:sp>
      <p:sp>
        <p:nvSpPr>
          <p:cNvPr id="4" name="Ορθογώνιο: Στρογγύλεμα γωνιών 3">
            <a:extLst>
              <a:ext uri="{FF2B5EF4-FFF2-40B4-BE49-F238E27FC236}">
                <a16:creationId xmlns:a16="http://schemas.microsoft.com/office/drawing/2014/main" id="{9EBB32C6-42EB-7BA4-9DBF-71768EC3469A}"/>
              </a:ext>
            </a:extLst>
          </p:cNvPr>
          <p:cNvSpPr/>
          <p:nvPr/>
        </p:nvSpPr>
        <p:spPr>
          <a:xfrm rot="1695959">
            <a:off x="6732475" y="266342"/>
            <a:ext cx="2226264" cy="1087821"/>
          </a:xfrm>
          <a:prstGeom prst="roundRect">
            <a:avLst/>
          </a:prstGeom>
          <a:solidFill>
            <a:srgbClr val="00B05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l-GR" b="1" dirty="0"/>
              <a:t> Προϋπάρχουσες </a:t>
            </a:r>
            <a:endParaRPr lang="el-CY" b="1" dirty="0"/>
          </a:p>
        </p:txBody>
      </p:sp>
    </p:spTree>
    <p:extLst>
      <p:ext uri="{BB962C8B-B14F-4D97-AF65-F5344CB8AC3E}">
        <p14:creationId xmlns:p14="http://schemas.microsoft.com/office/powerpoint/2010/main" val="16614451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6F45D6D-567C-6699-CBD5-267C1FB96CD7}"/>
            </a:ext>
          </a:extLst>
        </p:cNvPr>
        <p:cNvGrpSpPr/>
        <p:nvPr/>
      </p:nvGrpSpPr>
      <p:grpSpPr>
        <a:xfrm>
          <a:off x="0" y="0"/>
          <a:ext cx="0" cy="0"/>
          <a:chOff x="0" y="0"/>
          <a:chExt cx="0" cy="0"/>
        </a:xfrm>
      </p:grpSpPr>
      <p:pic>
        <p:nvPicPr>
          <p:cNvPr id="1026" name="Picture 2" descr="Δάσκαλος Επάγγελμα Εκπαίδευση - Δωρεάν εικόνα στο Pixabay">
            <a:extLst>
              <a:ext uri="{FF2B5EF4-FFF2-40B4-BE49-F238E27FC236}">
                <a16:creationId xmlns:a16="http://schemas.microsoft.com/office/drawing/2014/main" id="{378CAA80-363F-EFDE-8EBA-89F168785B6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85314" y="195942"/>
            <a:ext cx="4114800" cy="3233058"/>
          </a:xfrm>
          <a:prstGeom prst="rect">
            <a:avLst/>
          </a:prstGeom>
          <a:noFill/>
          <a:extLst>
            <a:ext uri="{909E8E84-426E-40DD-AFC4-6F175D3DCCD1}">
              <a14:hiddenFill xmlns:a14="http://schemas.microsoft.com/office/drawing/2010/main">
                <a:solidFill>
                  <a:srgbClr val="FFFFFF"/>
                </a:solidFill>
              </a14:hiddenFill>
            </a:ext>
          </a:extLst>
        </p:spPr>
      </p:pic>
      <p:sp>
        <p:nvSpPr>
          <p:cNvPr id="2" name="Ορθογώνιο: Στρογγύλεμα γωνιών 1">
            <a:extLst>
              <a:ext uri="{FF2B5EF4-FFF2-40B4-BE49-F238E27FC236}">
                <a16:creationId xmlns:a16="http://schemas.microsoft.com/office/drawing/2014/main" id="{0925386B-1843-47E0-BCC9-4F2BF74FC8E2}"/>
              </a:ext>
            </a:extLst>
          </p:cNvPr>
          <p:cNvSpPr/>
          <p:nvPr/>
        </p:nvSpPr>
        <p:spPr>
          <a:xfrm>
            <a:off x="391886" y="489857"/>
            <a:ext cx="6694716" cy="2819400"/>
          </a:xfrm>
          <a:prstGeom prst="round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l-GR" sz="2800" dirty="0">
                <a:solidFill>
                  <a:schemeClr val="tx1"/>
                </a:solidFill>
              </a:rPr>
              <a:t>Αγαπά τους  καλούς  / καλές  μαθητές.</a:t>
            </a:r>
          </a:p>
          <a:p>
            <a:pPr algn="ctr"/>
            <a:r>
              <a:rPr lang="el-GR" sz="2800" dirty="0">
                <a:solidFill>
                  <a:schemeClr val="tx1"/>
                </a:solidFill>
              </a:rPr>
              <a:t>Αγαπά τις  καλούς  / καλές  μαθήτριες.</a:t>
            </a:r>
            <a:endParaRPr lang="el-CY" sz="2800" dirty="0">
              <a:solidFill>
                <a:schemeClr val="tx1"/>
              </a:solidFill>
            </a:endParaRPr>
          </a:p>
          <a:p>
            <a:pPr algn="ctr"/>
            <a:r>
              <a:rPr lang="el-GR" sz="2800" dirty="0">
                <a:solidFill>
                  <a:schemeClr val="tx1"/>
                </a:solidFill>
              </a:rPr>
              <a:t> </a:t>
            </a:r>
            <a:endParaRPr lang="el-CY" sz="2800" dirty="0">
              <a:solidFill>
                <a:schemeClr val="tx1"/>
              </a:solidFill>
            </a:endParaRPr>
          </a:p>
        </p:txBody>
      </p:sp>
      <p:sp>
        <p:nvSpPr>
          <p:cNvPr id="4" name="Ορθογώνιο: Στρογγύλεμα γωνιών 3">
            <a:extLst>
              <a:ext uri="{FF2B5EF4-FFF2-40B4-BE49-F238E27FC236}">
                <a16:creationId xmlns:a16="http://schemas.microsoft.com/office/drawing/2014/main" id="{0642187E-AA64-071A-DC66-767E28C3262C}"/>
              </a:ext>
            </a:extLst>
          </p:cNvPr>
          <p:cNvSpPr/>
          <p:nvPr/>
        </p:nvSpPr>
        <p:spPr>
          <a:xfrm>
            <a:off x="1989363" y="3733800"/>
            <a:ext cx="9538608" cy="2819400"/>
          </a:xfrm>
          <a:prstGeom prst="round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l-GR" sz="3600" dirty="0">
                <a:solidFill>
                  <a:schemeClr val="tx1"/>
                </a:solidFill>
              </a:rPr>
              <a:t>Προτιμώ τα φρόνιμο  / φρόνιμα παιδιά.  </a:t>
            </a:r>
          </a:p>
          <a:p>
            <a:pPr algn="ctr"/>
            <a:r>
              <a:rPr lang="el-GR" sz="3600" dirty="0">
                <a:solidFill>
                  <a:schemeClr val="tx1"/>
                </a:solidFill>
              </a:rPr>
              <a:t>Προτιμώ το φρόνιμο  / φρόνιμα παιδί.</a:t>
            </a:r>
            <a:endParaRPr lang="el-CY" sz="3600" dirty="0">
              <a:solidFill>
                <a:schemeClr val="tx1"/>
              </a:solidFill>
            </a:endParaRPr>
          </a:p>
          <a:p>
            <a:pPr algn="ctr"/>
            <a:r>
              <a:rPr lang="el-GR" sz="3600" dirty="0">
                <a:solidFill>
                  <a:schemeClr val="tx1"/>
                </a:solidFill>
              </a:rPr>
              <a:t> </a:t>
            </a:r>
            <a:endParaRPr lang="el-CY" sz="3600" dirty="0">
              <a:solidFill>
                <a:schemeClr val="tx1"/>
              </a:solidFill>
            </a:endParaRPr>
          </a:p>
        </p:txBody>
      </p:sp>
    </p:spTree>
    <p:extLst>
      <p:ext uri="{BB962C8B-B14F-4D97-AF65-F5344CB8AC3E}">
        <p14:creationId xmlns:p14="http://schemas.microsoft.com/office/powerpoint/2010/main" val="46539808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Δάσκαλος Επάγγελμα Εκπαίδευση - Δωρεάν εικόνα στο Pixabay">
            <a:extLst>
              <a:ext uri="{FF2B5EF4-FFF2-40B4-BE49-F238E27FC236}">
                <a16:creationId xmlns:a16="http://schemas.microsoft.com/office/drawing/2014/main" id="{463AF28F-93EF-CACF-612B-03FE13D90C0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686800" y="195942"/>
            <a:ext cx="3113314" cy="3799115"/>
          </a:xfrm>
          <a:prstGeom prst="rect">
            <a:avLst/>
          </a:prstGeom>
          <a:noFill/>
          <a:extLst>
            <a:ext uri="{909E8E84-426E-40DD-AFC4-6F175D3DCCD1}">
              <a14:hiddenFill xmlns:a14="http://schemas.microsoft.com/office/drawing/2010/main">
                <a:solidFill>
                  <a:srgbClr val="FFFFFF"/>
                </a:solidFill>
              </a14:hiddenFill>
            </a:ext>
          </a:extLst>
        </p:spPr>
      </p:pic>
      <p:sp>
        <p:nvSpPr>
          <p:cNvPr id="2" name="Ορθογώνιο: Στρογγύλεμα γωνιών 1">
            <a:extLst>
              <a:ext uri="{FF2B5EF4-FFF2-40B4-BE49-F238E27FC236}">
                <a16:creationId xmlns:a16="http://schemas.microsoft.com/office/drawing/2014/main" id="{F2E39649-EE87-4839-2FBE-F3C8F23D2027}"/>
              </a:ext>
            </a:extLst>
          </p:cNvPr>
          <p:cNvSpPr/>
          <p:nvPr/>
        </p:nvSpPr>
        <p:spPr>
          <a:xfrm>
            <a:off x="609598" y="195942"/>
            <a:ext cx="7576457" cy="2819400"/>
          </a:xfrm>
          <a:prstGeom prst="round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l-GR" sz="3600" dirty="0">
                <a:solidFill>
                  <a:schemeClr val="tx1"/>
                </a:solidFill>
              </a:rPr>
              <a:t>Θέλει μία κίτρινο / κίτρινη   φούστα. </a:t>
            </a:r>
          </a:p>
          <a:p>
            <a:pPr algn="ctr"/>
            <a:r>
              <a:rPr lang="el-GR" sz="3600" dirty="0">
                <a:solidFill>
                  <a:schemeClr val="tx1"/>
                </a:solidFill>
              </a:rPr>
              <a:t>Θέλει ένα κίτρινο / κίτρινη μπουφάν. </a:t>
            </a:r>
            <a:endParaRPr lang="el-CY" sz="3600" dirty="0">
              <a:solidFill>
                <a:schemeClr val="tx1"/>
              </a:solidFill>
            </a:endParaRPr>
          </a:p>
          <a:p>
            <a:pPr algn="ctr"/>
            <a:endParaRPr lang="el-CY" dirty="0">
              <a:solidFill>
                <a:schemeClr val="tx1"/>
              </a:solidFill>
            </a:endParaRPr>
          </a:p>
        </p:txBody>
      </p:sp>
      <p:sp>
        <p:nvSpPr>
          <p:cNvPr id="3" name="Ορθογώνιο: Στρογγύλεμα γωνιών 2">
            <a:extLst>
              <a:ext uri="{FF2B5EF4-FFF2-40B4-BE49-F238E27FC236}">
                <a16:creationId xmlns:a16="http://schemas.microsoft.com/office/drawing/2014/main" id="{0925386B-1843-47E0-BCC9-4F2BF74FC8E2}"/>
              </a:ext>
            </a:extLst>
          </p:cNvPr>
          <p:cNvSpPr/>
          <p:nvPr/>
        </p:nvSpPr>
        <p:spPr>
          <a:xfrm>
            <a:off x="857248" y="3995056"/>
            <a:ext cx="6694716" cy="2133601"/>
          </a:xfrm>
          <a:prstGeom prst="round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l-GR" sz="2800" dirty="0">
                <a:solidFill>
                  <a:schemeClr val="tx1"/>
                </a:solidFill>
              </a:rPr>
              <a:t>Ζηλεύει  τους όμορφους/ όμορφες άντρες.</a:t>
            </a:r>
          </a:p>
          <a:p>
            <a:pPr algn="ctr"/>
            <a:r>
              <a:rPr lang="el-GR" sz="2800" dirty="0">
                <a:solidFill>
                  <a:schemeClr val="tx1"/>
                </a:solidFill>
              </a:rPr>
              <a:t>Ζηλεύει τις όμορφους/ όμορφες γυναίκες.</a:t>
            </a:r>
            <a:endParaRPr lang="el-CY" sz="2800" dirty="0">
              <a:solidFill>
                <a:schemeClr val="tx1"/>
              </a:solidFill>
            </a:endParaRPr>
          </a:p>
          <a:p>
            <a:pPr algn="ctr"/>
            <a:r>
              <a:rPr lang="el-GR" sz="2800" dirty="0">
                <a:solidFill>
                  <a:schemeClr val="tx1"/>
                </a:solidFill>
              </a:rPr>
              <a:t> </a:t>
            </a:r>
            <a:endParaRPr lang="el-CY" sz="2800" dirty="0">
              <a:solidFill>
                <a:schemeClr val="tx1"/>
              </a:solidFill>
            </a:endParaRPr>
          </a:p>
        </p:txBody>
      </p:sp>
    </p:spTree>
    <p:extLst>
      <p:ext uri="{BB962C8B-B14F-4D97-AF65-F5344CB8AC3E}">
        <p14:creationId xmlns:p14="http://schemas.microsoft.com/office/powerpoint/2010/main" val="109195411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Δάσκαλος Επάγγελμα Εκπαίδευση - Δωρεάν εικόνα στο Pixabay">
            <a:extLst>
              <a:ext uri="{FF2B5EF4-FFF2-40B4-BE49-F238E27FC236}">
                <a16:creationId xmlns:a16="http://schemas.microsoft.com/office/drawing/2014/main" id="{463AF28F-93EF-CACF-612B-03FE13D90C0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871857" y="195942"/>
            <a:ext cx="2928256" cy="3788229"/>
          </a:xfrm>
          <a:prstGeom prst="rect">
            <a:avLst/>
          </a:prstGeom>
          <a:noFill/>
          <a:extLst>
            <a:ext uri="{909E8E84-426E-40DD-AFC4-6F175D3DCCD1}">
              <a14:hiddenFill xmlns:a14="http://schemas.microsoft.com/office/drawing/2010/main">
                <a:solidFill>
                  <a:srgbClr val="FFFFFF"/>
                </a:solidFill>
              </a14:hiddenFill>
            </a:ext>
          </a:extLst>
        </p:spPr>
      </p:pic>
      <p:sp>
        <p:nvSpPr>
          <p:cNvPr id="2" name="Ορθογώνιο: Στρογγύλεμα γωνιών 1">
            <a:extLst>
              <a:ext uri="{FF2B5EF4-FFF2-40B4-BE49-F238E27FC236}">
                <a16:creationId xmlns:a16="http://schemas.microsoft.com/office/drawing/2014/main" id="{F2E39649-EE87-4839-2FBE-F3C8F23D2027}"/>
              </a:ext>
            </a:extLst>
          </p:cNvPr>
          <p:cNvSpPr/>
          <p:nvPr/>
        </p:nvSpPr>
        <p:spPr>
          <a:xfrm>
            <a:off x="587827" y="228599"/>
            <a:ext cx="7576457" cy="2819400"/>
          </a:xfrm>
          <a:prstGeom prst="round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l-GR" sz="3600" dirty="0">
                <a:solidFill>
                  <a:schemeClr val="tx1"/>
                </a:solidFill>
              </a:rPr>
              <a:t>Θέλει μία  μαύρη/ μαύρο φούστα. </a:t>
            </a:r>
          </a:p>
          <a:p>
            <a:pPr algn="ctr"/>
            <a:r>
              <a:rPr lang="el-GR" sz="3600" dirty="0">
                <a:solidFill>
                  <a:schemeClr val="tx1"/>
                </a:solidFill>
              </a:rPr>
              <a:t>Θέλει ένα μαύρη/ μαύρο μπουφάν. </a:t>
            </a:r>
            <a:endParaRPr lang="el-CY" sz="3600" dirty="0">
              <a:solidFill>
                <a:schemeClr val="tx1"/>
              </a:solidFill>
            </a:endParaRPr>
          </a:p>
          <a:p>
            <a:pPr algn="ctr"/>
            <a:endParaRPr lang="el-CY" dirty="0">
              <a:solidFill>
                <a:schemeClr val="tx1"/>
              </a:solidFill>
            </a:endParaRPr>
          </a:p>
        </p:txBody>
      </p:sp>
      <p:sp>
        <p:nvSpPr>
          <p:cNvPr id="3" name="Ορθογώνιο: Στρογγύλεμα γωνιών 2">
            <a:extLst>
              <a:ext uri="{FF2B5EF4-FFF2-40B4-BE49-F238E27FC236}">
                <a16:creationId xmlns:a16="http://schemas.microsoft.com/office/drawing/2014/main" id="{F2E39649-EE87-4839-2FBE-F3C8F23D2027}"/>
              </a:ext>
            </a:extLst>
          </p:cNvPr>
          <p:cNvSpPr/>
          <p:nvPr/>
        </p:nvSpPr>
        <p:spPr>
          <a:xfrm>
            <a:off x="587826" y="3298371"/>
            <a:ext cx="7576457" cy="2819400"/>
          </a:xfrm>
          <a:prstGeom prst="round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l-GR" sz="3600" dirty="0">
                <a:solidFill>
                  <a:schemeClr val="tx1"/>
                </a:solidFill>
              </a:rPr>
              <a:t>Θέλει μία  άσπρο / άσπρη φούστα. </a:t>
            </a:r>
          </a:p>
          <a:p>
            <a:pPr algn="ctr"/>
            <a:r>
              <a:rPr lang="el-GR" sz="3600" dirty="0">
                <a:solidFill>
                  <a:schemeClr val="tx1"/>
                </a:solidFill>
              </a:rPr>
              <a:t>Θέλει ένα άσπρο / άσπρη μπουφάν. </a:t>
            </a:r>
            <a:endParaRPr lang="el-CY" sz="3600" dirty="0">
              <a:solidFill>
                <a:schemeClr val="tx1"/>
              </a:solidFill>
            </a:endParaRPr>
          </a:p>
          <a:p>
            <a:pPr algn="ctr"/>
            <a:endParaRPr lang="el-CY" dirty="0">
              <a:solidFill>
                <a:schemeClr val="tx1"/>
              </a:solidFill>
            </a:endParaRPr>
          </a:p>
        </p:txBody>
      </p:sp>
    </p:spTree>
    <p:extLst>
      <p:ext uri="{BB962C8B-B14F-4D97-AF65-F5344CB8AC3E}">
        <p14:creationId xmlns:p14="http://schemas.microsoft.com/office/powerpoint/2010/main" val="141445147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Πίνακας 1">
            <a:extLst>
              <a:ext uri="{FF2B5EF4-FFF2-40B4-BE49-F238E27FC236}">
                <a16:creationId xmlns:a16="http://schemas.microsoft.com/office/drawing/2014/main" id="{49C6462F-9ADE-629A-B6F2-5F084691F0FB}"/>
              </a:ext>
            </a:extLst>
          </p:cNvPr>
          <p:cNvGraphicFramePr>
            <a:graphicFrameLocks noGrp="1"/>
          </p:cNvGraphicFramePr>
          <p:nvPr>
            <p:extLst>
              <p:ext uri="{D42A27DB-BD31-4B8C-83A1-F6EECF244321}">
                <p14:modId xmlns:p14="http://schemas.microsoft.com/office/powerpoint/2010/main" val="459278953"/>
              </p:ext>
            </p:extLst>
          </p:nvPr>
        </p:nvGraphicFramePr>
        <p:xfrm>
          <a:off x="246741" y="175381"/>
          <a:ext cx="11226801" cy="6096000"/>
        </p:xfrm>
        <a:graphic>
          <a:graphicData uri="http://schemas.openxmlformats.org/drawingml/2006/table">
            <a:tbl>
              <a:tblPr firstRow="1" bandRow="1">
                <a:tableStyleId>{5940675A-B579-460E-94D1-54222C63F5DA}</a:tableStyleId>
              </a:tblPr>
              <a:tblGrid>
                <a:gridCol w="1963059">
                  <a:extLst>
                    <a:ext uri="{9D8B030D-6E8A-4147-A177-3AD203B41FA5}">
                      <a16:colId xmlns:a16="http://schemas.microsoft.com/office/drawing/2014/main" val="1621992182"/>
                    </a:ext>
                  </a:extLst>
                </a:gridCol>
                <a:gridCol w="3657600">
                  <a:extLst>
                    <a:ext uri="{9D8B030D-6E8A-4147-A177-3AD203B41FA5}">
                      <a16:colId xmlns:a16="http://schemas.microsoft.com/office/drawing/2014/main" val="629170049"/>
                    </a:ext>
                  </a:extLst>
                </a:gridCol>
                <a:gridCol w="2876550">
                  <a:extLst>
                    <a:ext uri="{9D8B030D-6E8A-4147-A177-3AD203B41FA5}">
                      <a16:colId xmlns:a16="http://schemas.microsoft.com/office/drawing/2014/main" val="1783277343"/>
                    </a:ext>
                  </a:extLst>
                </a:gridCol>
                <a:gridCol w="2729592">
                  <a:extLst>
                    <a:ext uri="{9D8B030D-6E8A-4147-A177-3AD203B41FA5}">
                      <a16:colId xmlns:a16="http://schemas.microsoft.com/office/drawing/2014/main" val="251326672"/>
                    </a:ext>
                  </a:extLst>
                </a:gridCol>
              </a:tblGrid>
              <a:tr h="370840">
                <a:tc>
                  <a:txBody>
                    <a:bodyPr/>
                    <a:lstStyle/>
                    <a:p>
                      <a:r>
                        <a:rPr lang="el-GR" sz="4400" dirty="0"/>
                        <a:t>χρώμα</a:t>
                      </a:r>
                      <a:endParaRPr lang="el-CY" sz="4400" dirty="0"/>
                    </a:p>
                  </a:txBody>
                  <a:tcPr/>
                </a:tc>
                <a:tc>
                  <a:txBody>
                    <a:bodyPr/>
                    <a:lstStyle/>
                    <a:p>
                      <a:r>
                        <a:rPr lang="el-GR" sz="4400" dirty="0"/>
                        <a:t>ο</a:t>
                      </a:r>
                      <a:endParaRPr lang="el-CY" sz="4400" dirty="0"/>
                    </a:p>
                  </a:txBody>
                  <a:tcPr/>
                </a:tc>
                <a:tc>
                  <a:txBody>
                    <a:bodyPr/>
                    <a:lstStyle/>
                    <a:p>
                      <a:r>
                        <a:rPr lang="el-GR" sz="4400" dirty="0"/>
                        <a:t>η</a:t>
                      </a:r>
                      <a:endParaRPr lang="el-CY" sz="4400" dirty="0"/>
                    </a:p>
                  </a:txBody>
                  <a:tcPr/>
                </a:tc>
                <a:tc>
                  <a:txBody>
                    <a:bodyPr/>
                    <a:lstStyle/>
                    <a:p>
                      <a:r>
                        <a:rPr lang="el-GR" sz="4400" dirty="0"/>
                        <a:t>το</a:t>
                      </a:r>
                      <a:endParaRPr lang="el-CY" sz="4400" dirty="0"/>
                    </a:p>
                  </a:txBody>
                  <a:tcPr/>
                </a:tc>
                <a:extLst>
                  <a:ext uri="{0D108BD9-81ED-4DB2-BD59-A6C34878D82A}">
                    <a16:rowId xmlns:a16="http://schemas.microsoft.com/office/drawing/2014/main" val="1550713519"/>
                  </a:ext>
                </a:extLst>
              </a:tr>
              <a:tr h="370840">
                <a:tc>
                  <a:txBody>
                    <a:bodyPr/>
                    <a:lstStyle/>
                    <a:p>
                      <a:endParaRPr lang="el-CY" sz="4400" dirty="0"/>
                    </a:p>
                  </a:txBody>
                  <a:tcPr>
                    <a:solidFill>
                      <a:schemeClr val="accent6"/>
                    </a:solidFill>
                  </a:tcPr>
                </a:tc>
                <a:tc>
                  <a:txBody>
                    <a:bodyPr/>
                    <a:lstStyle/>
                    <a:p>
                      <a:r>
                        <a:rPr lang="el-GR" sz="4400" dirty="0">
                          <a:solidFill>
                            <a:schemeClr val="bg1"/>
                          </a:solidFill>
                        </a:rPr>
                        <a:t>πράσινος</a:t>
                      </a:r>
                      <a:endParaRPr lang="el-CY" sz="4400" dirty="0">
                        <a:solidFill>
                          <a:schemeClr val="bg1"/>
                        </a:solidFill>
                      </a:endParaRPr>
                    </a:p>
                  </a:txBody>
                  <a:tcPr/>
                </a:tc>
                <a:tc>
                  <a:txBody>
                    <a:bodyPr/>
                    <a:lstStyle/>
                    <a:p>
                      <a:r>
                        <a:rPr lang="el-GR" sz="4400" dirty="0">
                          <a:solidFill>
                            <a:schemeClr val="bg1"/>
                          </a:solidFill>
                        </a:rPr>
                        <a:t>πράσινη</a:t>
                      </a:r>
                      <a:endParaRPr lang="el-CY" sz="4400" dirty="0">
                        <a:solidFill>
                          <a:schemeClr val="bg1"/>
                        </a:solidFill>
                      </a:endParaRPr>
                    </a:p>
                  </a:txBody>
                  <a:tcPr/>
                </a:tc>
                <a:tc>
                  <a:txBody>
                    <a:bodyPr/>
                    <a:lstStyle/>
                    <a:p>
                      <a:r>
                        <a:rPr lang="el-GR" sz="4400" dirty="0">
                          <a:solidFill>
                            <a:schemeClr val="bg1"/>
                          </a:solidFill>
                        </a:rPr>
                        <a:t>πράσινο</a:t>
                      </a:r>
                      <a:endParaRPr lang="el-CY" sz="4400" dirty="0">
                        <a:solidFill>
                          <a:schemeClr val="bg1"/>
                        </a:solidFill>
                      </a:endParaRPr>
                    </a:p>
                  </a:txBody>
                  <a:tcPr/>
                </a:tc>
                <a:extLst>
                  <a:ext uri="{0D108BD9-81ED-4DB2-BD59-A6C34878D82A}">
                    <a16:rowId xmlns:a16="http://schemas.microsoft.com/office/drawing/2014/main" val="3958367220"/>
                  </a:ext>
                </a:extLst>
              </a:tr>
              <a:tr h="370840">
                <a:tc>
                  <a:txBody>
                    <a:bodyPr/>
                    <a:lstStyle/>
                    <a:p>
                      <a:endParaRPr lang="el-CY" sz="4400" dirty="0"/>
                    </a:p>
                  </a:txBody>
                  <a:tcPr>
                    <a:solidFill>
                      <a:schemeClr val="accent1">
                        <a:lumMod val="75000"/>
                      </a:schemeClr>
                    </a:solidFill>
                  </a:tcPr>
                </a:tc>
                <a:tc>
                  <a:txBody>
                    <a:bodyPr/>
                    <a:lstStyle/>
                    <a:p>
                      <a:r>
                        <a:rPr lang="el-GR" sz="4400" dirty="0">
                          <a:solidFill>
                            <a:schemeClr val="bg1"/>
                          </a:solidFill>
                        </a:rPr>
                        <a:t>μπλε</a:t>
                      </a:r>
                      <a:endParaRPr lang="el-CY" sz="4400" dirty="0">
                        <a:solidFill>
                          <a:schemeClr val="bg1"/>
                        </a:solidFill>
                      </a:endParaRPr>
                    </a:p>
                  </a:txBody>
                  <a:tcPr/>
                </a:tc>
                <a:tc>
                  <a:txBody>
                    <a:bodyPr/>
                    <a:lstStyle/>
                    <a:p>
                      <a:r>
                        <a:rPr lang="el-GR" sz="4400" dirty="0">
                          <a:solidFill>
                            <a:schemeClr val="bg1"/>
                          </a:solidFill>
                        </a:rPr>
                        <a:t>μπλε</a:t>
                      </a:r>
                      <a:endParaRPr lang="el-CY" sz="4400" dirty="0">
                        <a:solidFill>
                          <a:schemeClr val="bg1"/>
                        </a:solidFill>
                      </a:endParaRPr>
                    </a:p>
                  </a:txBody>
                  <a:tcPr/>
                </a:tc>
                <a:tc>
                  <a:txBody>
                    <a:bodyPr/>
                    <a:lstStyle/>
                    <a:p>
                      <a:r>
                        <a:rPr lang="el-GR" sz="4400" dirty="0">
                          <a:solidFill>
                            <a:schemeClr val="bg1"/>
                          </a:solidFill>
                        </a:rPr>
                        <a:t>μπλε</a:t>
                      </a:r>
                      <a:endParaRPr lang="el-CY" sz="4400" dirty="0">
                        <a:solidFill>
                          <a:schemeClr val="bg1"/>
                        </a:solidFill>
                      </a:endParaRPr>
                    </a:p>
                  </a:txBody>
                  <a:tcPr/>
                </a:tc>
                <a:extLst>
                  <a:ext uri="{0D108BD9-81ED-4DB2-BD59-A6C34878D82A}">
                    <a16:rowId xmlns:a16="http://schemas.microsoft.com/office/drawing/2014/main" val="38382231"/>
                  </a:ext>
                </a:extLst>
              </a:tr>
              <a:tr h="370840">
                <a:tc>
                  <a:txBody>
                    <a:bodyPr/>
                    <a:lstStyle/>
                    <a:p>
                      <a:endParaRPr lang="el-CY" sz="4400" dirty="0"/>
                    </a:p>
                  </a:txBody>
                  <a:tcPr>
                    <a:solidFill>
                      <a:srgbClr val="FF0000"/>
                    </a:solidFill>
                  </a:tcPr>
                </a:tc>
                <a:tc>
                  <a:txBody>
                    <a:bodyPr/>
                    <a:lstStyle/>
                    <a:p>
                      <a:r>
                        <a:rPr lang="el-GR" sz="4400" dirty="0">
                          <a:solidFill>
                            <a:schemeClr val="bg1"/>
                          </a:solidFill>
                        </a:rPr>
                        <a:t>κόκκινος</a:t>
                      </a:r>
                      <a:endParaRPr lang="el-CY" sz="4400" dirty="0">
                        <a:solidFill>
                          <a:schemeClr val="bg1"/>
                        </a:solidFill>
                      </a:endParaRPr>
                    </a:p>
                  </a:txBody>
                  <a:tcPr/>
                </a:tc>
                <a:tc>
                  <a:txBody>
                    <a:bodyPr/>
                    <a:lstStyle/>
                    <a:p>
                      <a:r>
                        <a:rPr lang="el-GR" sz="4400" dirty="0">
                          <a:solidFill>
                            <a:schemeClr val="bg1"/>
                          </a:solidFill>
                        </a:rPr>
                        <a:t>κόκκινη</a:t>
                      </a:r>
                      <a:endParaRPr lang="el-CY" sz="4400" dirty="0">
                        <a:solidFill>
                          <a:schemeClr val="bg1"/>
                        </a:solidFill>
                      </a:endParaRPr>
                    </a:p>
                  </a:txBody>
                  <a:tcPr/>
                </a:tc>
                <a:tc>
                  <a:txBody>
                    <a:bodyPr/>
                    <a:lstStyle/>
                    <a:p>
                      <a:r>
                        <a:rPr lang="el-GR" sz="4400" dirty="0">
                          <a:solidFill>
                            <a:schemeClr val="bg1"/>
                          </a:solidFill>
                        </a:rPr>
                        <a:t>κόκκινο</a:t>
                      </a:r>
                      <a:endParaRPr lang="el-CY" sz="4400" dirty="0">
                        <a:solidFill>
                          <a:schemeClr val="bg1"/>
                        </a:solidFill>
                      </a:endParaRPr>
                    </a:p>
                  </a:txBody>
                  <a:tcPr/>
                </a:tc>
                <a:extLst>
                  <a:ext uri="{0D108BD9-81ED-4DB2-BD59-A6C34878D82A}">
                    <a16:rowId xmlns:a16="http://schemas.microsoft.com/office/drawing/2014/main" val="2483618996"/>
                  </a:ext>
                </a:extLst>
              </a:tr>
              <a:tr h="370840">
                <a:tc>
                  <a:txBody>
                    <a:bodyPr/>
                    <a:lstStyle/>
                    <a:p>
                      <a:endParaRPr lang="el-CY" sz="4400" dirty="0"/>
                    </a:p>
                  </a:txBody>
                  <a:tcPr>
                    <a:solidFill>
                      <a:srgbClr val="FFFF00"/>
                    </a:solidFill>
                  </a:tcPr>
                </a:tc>
                <a:tc>
                  <a:txBody>
                    <a:bodyPr/>
                    <a:lstStyle/>
                    <a:p>
                      <a:r>
                        <a:rPr lang="el-GR" sz="4400" dirty="0">
                          <a:solidFill>
                            <a:schemeClr val="bg1"/>
                          </a:solidFill>
                        </a:rPr>
                        <a:t>κίτρινος</a:t>
                      </a:r>
                      <a:endParaRPr lang="el-CY" sz="4400" dirty="0">
                        <a:solidFill>
                          <a:schemeClr val="bg1"/>
                        </a:solidFill>
                      </a:endParaRPr>
                    </a:p>
                  </a:txBody>
                  <a:tcPr/>
                </a:tc>
                <a:tc>
                  <a:txBody>
                    <a:bodyPr/>
                    <a:lstStyle/>
                    <a:p>
                      <a:r>
                        <a:rPr lang="el-GR" sz="4400" dirty="0">
                          <a:solidFill>
                            <a:schemeClr val="bg1"/>
                          </a:solidFill>
                        </a:rPr>
                        <a:t>κίτρινη </a:t>
                      </a:r>
                      <a:endParaRPr lang="el-CY" sz="4400" dirty="0">
                        <a:solidFill>
                          <a:schemeClr val="bg1"/>
                        </a:solidFill>
                      </a:endParaRPr>
                    </a:p>
                  </a:txBody>
                  <a:tcPr/>
                </a:tc>
                <a:tc>
                  <a:txBody>
                    <a:bodyPr/>
                    <a:lstStyle/>
                    <a:p>
                      <a:r>
                        <a:rPr lang="el-GR" sz="4400" dirty="0">
                          <a:solidFill>
                            <a:schemeClr val="bg1"/>
                          </a:solidFill>
                        </a:rPr>
                        <a:t>κίτρινο</a:t>
                      </a:r>
                      <a:endParaRPr lang="el-CY" sz="4400" dirty="0">
                        <a:solidFill>
                          <a:schemeClr val="bg1"/>
                        </a:solidFill>
                      </a:endParaRPr>
                    </a:p>
                  </a:txBody>
                  <a:tcPr/>
                </a:tc>
                <a:extLst>
                  <a:ext uri="{0D108BD9-81ED-4DB2-BD59-A6C34878D82A}">
                    <a16:rowId xmlns:a16="http://schemas.microsoft.com/office/drawing/2014/main" val="3535022286"/>
                  </a:ext>
                </a:extLst>
              </a:tr>
              <a:tr h="370840">
                <a:tc>
                  <a:txBody>
                    <a:bodyPr/>
                    <a:lstStyle/>
                    <a:p>
                      <a:endParaRPr lang="el-CY" sz="4400" dirty="0"/>
                    </a:p>
                  </a:txBody>
                  <a:tcPr>
                    <a:solidFill>
                      <a:schemeClr val="tx1"/>
                    </a:solidFill>
                  </a:tcPr>
                </a:tc>
                <a:tc>
                  <a:txBody>
                    <a:bodyPr/>
                    <a:lstStyle/>
                    <a:p>
                      <a:r>
                        <a:rPr lang="el-GR" sz="4400" dirty="0">
                          <a:solidFill>
                            <a:schemeClr val="bg1"/>
                          </a:solidFill>
                        </a:rPr>
                        <a:t>μαύρος</a:t>
                      </a:r>
                      <a:endParaRPr lang="el-CY" sz="4400" dirty="0">
                        <a:solidFill>
                          <a:schemeClr val="bg1"/>
                        </a:solidFill>
                      </a:endParaRPr>
                    </a:p>
                  </a:txBody>
                  <a:tcPr/>
                </a:tc>
                <a:tc>
                  <a:txBody>
                    <a:bodyPr/>
                    <a:lstStyle/>
                    <a:p>
                      <a:r>
                        <a:rPr lang="el-GR" sz="4400" dirty="0">
                          <a:solidFill>
                            <a:schemeClr val="bg1"/>
                          </a:solidFill>
                        </a:rPr>
                        <a:t>μαύρη</a:t>
                      </a:r>
                      <a:endParaRPr lang="el-CY" sz="4400" dirty="0">
                        <a:solidFill>
                          <a:schemeClr val="bg1"/>
                        </a:solidFill>
                      </a:endParaRPr>
                    </a:p>
                  </a:txBody>
                  <a:tcPr/>
                </a:tc>
                <a:tc>
                  <a:txBody>
                    <a:bodyPr/>
                    <a:lstStyle/>
                    <a:p>
                      <a:r>
                        <a:rPr lang="el-GR" sz="4400" dirty="0">
                          <a:solidFill>
                            <a:schemeClr val="bg1"/>
                          </a:solidFill>
                        </a:rPr>
                        <a:t>μαύρο</a:t>
                      </a:r>
                      <a:endParaRPr lang="el-CY" sz="4400" dirty="0">
                        <a:solidFill>
                          <a:schemeClr val="bg1"/>
                        </a:solidFill>
                      </a:endParaRPr>
                    </a:p>
                  </a:txBody>
                  <a:tcPr/>
                </a:tc>
                <a:extLst>
                  <a:ext uri="{0D108BD9-81ED-4DB2-BD59-A6C34878D82A}">
                    <a16:rowId xmlns:a16="http://schemas.microsoft.com/office/drawing/2014/main" val="1428216086"/>
                  </a:ext>
                </a:extLst>
              </a:tr>
              <a:tr h="370840">
                <a:tc>
                  <a:txBody>
                    <a:bodyPr/>
                    <a:lstStyle/>
                    <a:p>
                      <a:endParaRPr lang="el-CY" sz="4400"/>
                    </a:p>
                  </a:txBody>
                  <a:tcPr/>
                </a:tc>
                <a:tc>
                  <a:txBody>
                    <a:bodyPr/>
                    <a:lstStyle/>
                    <a:p>
                      <a:r>
                        <a:rPr lang="el-GR" sz="4400" dirty="0">
                          <a:solidFill>
                            <a:schemeClr val="bg1"/>
                          </a:solidFill>
                        </a:rPr>
                        <a:t>άσπρος</a:t>
                      </a:r>
                      <a:r>
                        <a:rPr lang="el-GR" sz="4400" baseline="0" dirty="0">
                          <a:solidFill>
                            <a:schemeClr val="bg1"/>
                          </a:solidFill>
                        </a:rPr>
                        <a:t> </a:t>
                      </a:r>
                      <a:endParaRPr lang="el-CY" sz="4400" dirty="0">
                        <a:solidFill>
                          <a:schemeClr val="bg1"/>
                        </a:solidFill>
                      </a:endParaRPr>
                    </a:p>
                  </a:txBody>
                  <a:tcPr/>
                </a:tc>
                <a:tc>
                  <a:txBody>
                    <a:bodyPr/>
                    <a:lstStyle/>
                    <a:p>
                      <a:r>
                        <a:rPr lang="el-GR" sz="4400" dirty="0">
                          <a:solidFill>
                            <a:schemeClr val="bg1"/>
                          </a:solidFill>
                        </a:rPr>
                        <a:t>άσπρη</a:t>
                      </a:r>
                      <a:endParaRPr lang="el-CY" sz="4400" dirty="0">
                        <a:solidFill>
                          <a:schemeClr val="bg1"/>
                        </a:solidFill>
                      </a:endParaRPr>
                    </a:p>
                  </a:txBody>
                  <a:tcPr/>
                </a:tc>
                <a:tc>
                  <a:txBody>
                    <a:bodyPr/>
                    <a:lstStyle/>
                    <a:p>
                      <a:r>
                        <a:rPr lang="el-GR" sz="4400" dirty="0">
                          <a:solidFill>
                            <a:schemeClr val="bg1"/>
                          </a:solidFill>
                        </a:rPr>
                        <a:t>άσπρο</a:t>
                      </a:r>
                      <a:endParaRPr lang="el-CY" sz="4400" dirty="0">
                        <a:solidFill>
                          <a:schemeClr val="bg1"/>
                        </a:solidFill>
                      </a:endParaRPr>
                    </a:p>
                  </a:txBody>
                  <a:tcPr/>
                </a:tc>
                <a:extLst>
                  <a:ext uri="{0D108BD9-81ED-4DB2-BD59-A6C34878D82A}">
                    <a16:rowId xmlns:a16="http://schemas.microsoft.com/office/drawing/2014/main" val="1064696839"/>
                  </a:ext>
                </a:extLst>
              </a:tr>
              <a:tr h="370840">
                <a:tc>
                  <a:txBody>
                    <a:bodyPr/>
                    <a:lstStyle/>
                    <a:p>
                      <a:endParaRPr lang="el-CY" sz="4400" dirty="0"/>
                    </a:p>
                  </a:txBody>
                  <a:tcPr>
                    <a:solidFill>
                      <a:schemeClr val="accent2">
                        <a:lumMod val="50000"/>
                      </a:schemeClr>
                    </a:solidFill>
                  </a:tcPr>
                </a:tc>
                <a:tc>
                  <a:txBody>
                    <a:bodyPr/>
                    <a:lstStyle/>
                    <a:p>
                      <a:r>
                        <a:rPr lang="el-GR" sz="4400" dirty="0">
                          <a:solidFill>
                            <a:schemeClr val="bg1"/>
                          </a:solidFill>
                        </a:rPr>
                        <a:t>καφέ</a:t>
                      </a:r>
                      <a:endParaRPr lang="el-CY" sz="4400" dirty="0">
                        <a:solidFill>
                          <a:schemeClr val="bg1"/>
                        </a:solidFill>
                      </a:endParaRPr>
                    </a:p>
                  </a:txBody>
                  <a:tcPr/>
                </a:tc>
                <a:tc>
                  <a:txBody>
                    <a:bodyPr/>
                    <a:lstStyle/>
                    <a:p>
                      <a:r>
                        <a:rPr lang="el-GR" sz="4400" dirty="0">
                          <a:solidFill>
                            <a:schemeClr val="bg1"/>
                          </a:solidFill>
                        </a:rPr>
                        <a:t>καφέ</a:t>
                      </a:r>
                      <a:endParaRPr lang="el-CY" sz="4400" dirty="0">
                        <a:solidFill>
                          <a:schemeClr val="bg1"/>
                        </a:solidFill>
                      </a:endParaRPr>
                    </a:p>
                  </a:txBody>
                  <a:tcPr/>
                </a:tc>
                <a:tc>
                  <a:txBody>
                    <a:bodyPr/>
                    <a:lstStyle/>
                    <a:p>
                      <a:r>
                        <a:rPr lang="el-GR" sz="4400" dirty="0">
                          <a:solidFill>
                            <a:schemeClr val="bg1"/>
                          </a:solidFill>
                        </a:rPr>
                        <a:t>καφέ</a:t>
                      </a:r>
                      <a:endParaRPr lang="el-CY" sz="4400" dirty="0">
                        <a:solidFill>
                          <a:schemeClr val="bg1"/>
                        </a:solidFill>
                      </a:endParaRPr>
                    </a:p>
                  </a:txBody>
                  <a:tcPr/>
                </a:tc>
                <a:extLst>
                  <a:ext uri="{0D108BD9-81ED-4DB2-BD59-A6C34878D82A}">
                    <a16:rowId xmlns:a16="http://schemas.microsoft.com/office/drawing/2014/main" val="3149176519"/>
                  </a:ext>
                </a:extLst>
              </a:tr>
            </a:tbl>
          </a:graphicData>
        </a:graphic>
      </p:graphicFrame>
    </p:spTree>
    <p:extLst>
      <p:ext uri="{BB962C8B-B14F-4D97-AF65-F5344CB8AC3E}">
        <p14:creationId xmlns:p14="http://schemas.microsoft.com/office/powerpoint/2010/main" val="334043161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95E67F9-8779-DAD2-F838-0837B397AE64}"/>
            </a:ext>
          </a:extLst>
        </p:cNvPr>
        <p:cNvGrpSpPr/>
        <p:nvPr/>
      </p:nvGrpSpPr>
      <p:grpSpPr>
        <a:xfrm>
          <a:off x="0" y="0"/>
          <a:ext cx="0" cy="0"/>
          <a:chOff x="0" y="0"/>
          <a:chExt cx="0" cy="0"/>
        </a:xfrm>
      </p:grpSpPr>
      <p:graphicFrame>
        <p:nvGraphicFramePr>
          <p:cNvPr id="2" name="Πίνακας 1">
            <a:extLst>
              <a:ext uri="{FF2B5EF4-FFF2-40B4-BE49-F238E27FC236}">
                <a16:creationId xmlns:a16="http://schemas.microsoft.com/office/drawing/2014/main" id="{97BACBAD-442F-3541-2FA1-6E1BF869815A}"/>
              </a:ext>
            </a:extLst>
          </p:cNvPr>
          <p:cNvGraphicFramePr>
            <a:graphicFrameLocks noGrp="1"/>
          </p:cNvGraphicFramePr>
          <p:nvPr/>
        </p:nvGraphicFramePr>
        <p:xfrm>
          <a:off x="246741" y="175381"/>
          <a:ext cx="11226801" cy="6096000"/>
        </p:xfrm>
        <a:graphic>
          <a:graphicData uri="http://schemas.openxmlformats.org/drawingml/2006/table">
            <a:tbl>
              <a:tblPr firstRow="1" bandRow="1">
                <a:tableStyleId>{5940675A-B579-460E-94D1-54222C63F5DA}</a:tableStyleId>
              </a:tblPr>
              <a:tblGrid>
                <a:gridCol w="1963059">
                  <a:extLst>
                    <a:ext uri="{9D8B030D-6E8A-4147-A177-3AD203B41FA5}">
                      <a16:colId xmlns:a16="http://schemas.microsoft.com/office/drawing/2014/main" val="1621992182"/>
                    </a:ext>
                  </a:extLst>
                </a:gridCol>
                <a:gridCol w="3657600">
                  <a:extLst>
                    <a:ext uri="{9D8B030D-6E8A-4147-A177-3AD203B41FA5}">
                      <a16:colId xmlns:a16="http://schemas.microsoft.com/office/drawing/2014/main" val="629170049"/>
                    </a:ext>
                  </a:extLst>
                </a:gridCol>
                <a:gridCol w="2876550">
                  <a:extLst>
                    <a:ext uri="{9D8B030D-6E8A-4147-A177-3AD203B41FA5}">
                      <a16:colId xmlns:a16="http://schemas.microsoft.com/office/drawing/2014/main" val="1783277343"/>
                    </a:ext>
                  </a:extLst>
                </a:gridCol>
                <a:gridCol w="2729592">
                  <a:extLst>
                    <a:ext uri="{9D8B030D-6E8A-4147-A177-3AD203B41FA5}">
                      <a16:colId xmlns:a16="http://schemas.microsoft.com/office/drawing/2014/main" val="251326672"/>
                    </a:ext>
                  </a:extLst>
                </a:gridCol>
              </a:tblGrid>
              <a:tr h="370840">
                <a:tc>
                  <a:txBody>
                    <a:bodyPr/>
                    <a:lstStyle/>
                    <a:p>
                      <a:r>
                        <a:rPr lang="el-GR" sz="4400" dirty="0"/>
                        <a:t>χρώμα</a:t>
                      </a:r>
                      <a:endParaRPr lang="el-CY" sz="4400" dirty="0"/>
                    </a:p>
                  </a:txBody>
                  <a:tcPr/>
                </a:tc>
                <a:tc>
                  <a:txBody>
                    <a:bodyPr/>
                    <a:lstStyle/>
                    <a:p>
                      <a:r>
                        <a:rPr lang="el-GR" sz="4400" dirty="0"/>
                        <a:t>ο</a:t>
                      </a:r>
                      <a:endParaRPr lang="el-CY" sz="4400" dirty="0"/>
                    </a:p>
                  </a:txBody>
                  <a:tcPr/>
                </a:tc>
                <a:tc>
                  <a:txBody>
                    <a:bodyPr/>
                    <a:lstStyle/>
                    <a:p>
                      <a:r>
                        <a:rPr lang="el-GR" sz="4400" dirty="0"/>
                        <a:t>η</a:t>
                      </a:r>
                      <a:endParaRPr lang="el-CY" sz="4400" dirty="0"/>
                    </a:p>
                  </a:txBody>
                  <a:tcPr/>
                </a:tc>
                <a:tc>
                  <a:txBody>
                    <a:bodyPr/>
                    <a:lstStyle/>
                    <a:p>
                      <a:r>
                        <a:rPr lang="el-GR" sz="4400" dirty="0"/>
                        <a:t>το</a:t>
                      </a:r>
                      <a:endParaRPr lang="el-CY" sz="4400" dirty="0"/>
                    </a:p>
                  </a:txBody>
                  <a:tcPr/>
                </a:tc>
                <a:extLst>
                  <a:ext uri="{0D108BD9-81ED-4DB2-BD59-A6C34878D82A}">
                    <a16:rowId xmlns:a16="http://schemas.microsoft.com/office/drawing/2014/main" val="1550713519"/>
                  </a:ext>
                </a:extLst>
              </a:tr>
              <a:tr h="370840">
                <a:tc>
                  <a:txBody>
                    <a:bodyPr/>
                    <a:lstStyle/>
                    <a:p>
                      <a:endParaRPr lang="el-CY" sz="4400" dirty="0"/>
                    </a:p>
                  </a:txBody>
                  <a:tcPr>
                    <a:solidFill>
                      <a:schemeClr val="accent6"/>
                    </a:solidFill>
                  </a:tcPr>
                </a:tc>
                <a:tc>
                  <a:txBody>
                    <a:bodyPr/>
                    <a:lstStyle/>
                    <a:p>
                      <a:r>
                        <a:rPr lang="el-GR" sz="4400" dirty="0"/>
                        <a:t>πράσινος</a:t>
                      </a:r>
                      <a:endParaRPr lang="el-CY" sz="4400" dirty="0"/>
                    </a:p>
                  </a:txBody>
                  <a:tcPr/>
                </a:tc>
                <a:tc>
                  <a:txBody>
                    <a:bodyPr/>
                    <a:lstStyle/>
                    <a:p>
                      <a:r>
                        <a:rPr lang="el-GR" sz="4400" dirty="0"/>
                        <a:t>πράσινη</a:t>
                      </a:r>
                      <a:endParaRPr lang="el-CY" sz="4400" dirty="0"/>
                    </a:p>
                  </a:txBody>
                  <a:tcPr/>
                </a:tc>
                <a:tc>
                  <a:txBody>
                    <a:bodyPr/>
                    <a:lstStyle/>
                    <a:p>
                      <a:r>
                        <a:rPr lang="el-GR" sz="4400" dirty="0"/>
                        <a:t>πράσινο</a:t>
                      </a:r>
                      <a:endParaRPr lang="el-CY" sz="4400" dirty="0"/>
                    </a:p>
                  </a:txBody>
                  <a:tcPr/>
                </a:tc>
                <a:extLst>
                  <a:ext uri="{0D108BD9-81ED-4DB2-BD59-A6C34878D82A}">
                    <a16:rowId xmlns:a16="http://schemas.microsoft.com/office/drawing/2014/main" val="3958367220"/>
                  </a:ext>
                </a:extLst>
              </a:tr>
              <a:tr h="370840">
                <a:tc>
                  <a:txBody>
                    <a:bodyPr/>
                    <a:lstStyle/>
                    <a:p>
                      <a:endParaRPr lang="el-CY" sz="4400" dirty="0"/>
                    </a:p>
                  </a:txBody>
                  <a:tcPr>
                    <a:solidFill>
                      <a:schemeClr val="accent1">
                        <a:lumMod val="75000"/>
                      </a:schemeClr>
                    </a:solidFill>
                  </a:tcPr>
                </a:tc>
                <a:tc>
                  <a:txBody>
                    <a:bodyPr/>
                    <a:lstStyle/>
                    <a:p>
                      <a:r>
                        <a:rPr lang="el-GR" sz="4400" dirty="0"/>
                        <a:t>μπλε</a:t>
                      </a:r>
                      <a:endParaRPr lang="el-CY" sz="4400" dirty="0"/>
                    </a:p>
                  </a:txBody>
                  <a:tcPr/>
                </a:tc>
                <a:tc>
                  <a:txBody>
                    <a:bodyPr/>
                    <a:lstStyle/>
                    <a:p>
                      <a:r>
                        <a:rPr lang="el-GR" sz="4400" dirty="0"/>
                        <a:t>μπλε</a:t>
                      </a:r>
                      <a:endParaRPr lang="el-CY" sz="4400" dirty="0"/>
                    </a:p>
                  </a:txBody>
                  <a:tcPr/>
                </a:tc>
                <a:tc>
                  <a:txBody>
                    <a:bodyPr/>
                    <a:lstStyle/>
                    <a:p>
                      <a:r>
                        <a:rPr lang="el-GR" sz="4400" dirty="0"/>
                        <a:t>μπλε</a:t>
                      </a:r>
                      <a:endParaRPr lang="el-CY" sz="4400" dirty="0"/>
                    </a:p>
                  </a:txBody>
                  <a:tcPr/>
                </a:tc>
                <a:extLst>
                  <a:ext uri="{0D108BD9-81ED-4DB2-BD59-A6C34878D82A}">
                    <a16:rowId xmlns:a16="http://schemas.microsoft.com/office/drawing/2014/main" val="38382231"/>
                  </a:ext>
                </a:extLst>
              </a:tr>
              <a:tr h="370840">
                <a:tc>
                  <a:txBody>
                    <a:bodyPr/>
                    <a:lstStyle/>
                    <a:p>
                      <a:endParaRPr lang="el-CY" sz="4400" dirty="0"/>
                    </a:p>
                  </a:txBody>
                  <a:tcPr>
                    <a:solidFill>
                      <a:srgbClr val="FF0000"/>
                    </a:solidFill>
                  </a:tcPr>
                </a:tc>
                <a:tc>
                  <a:txBody>
                    <a:bodyPr/>
                    <a:lstStyle/>
                    <a:p>
                      <a:r>
                        <a:rPr lang="el-GR" sz="4400" dirty="0"/>
                        <a:t>κόκκινος</a:t>
                      </a:r>
                      <a:endParaRPr lang="el-CY" sz="4400" dirty="0"/>
                    </a:p>
                  </a:txBody>
                  <a:tcPr/>
                </a:tc>
                <a:tc>
                  <a:txBody>
                    <a:bodyPr/>
                    <a:lstStyle/>
                    <a:p>
                      <a:r>
                        <a:rPr lang="el-GR" sz="4400" dirty="0"/>
                        <a:t>κόκκινη</a:t>
                      </a:r>
                      <a:endParaRPr lang="el-CY" sz="4400" dirty="0"/>
                    </a:p>
                  </a:txBody>
                  <a:tcPr/>
                </a:tc>
                <a:tc>
                  <a:txBody>
                    <a:bodyPr/>
                    <a:lstStyle/>
                    <a:p>
                      <a:r>
                        <a:rPr lang="el-GR" sz="4400" dirty="0"/>
                        <a:t>κόκκινο</a:t>
                      </a:r>
                      <a:endParaRPr lang="el-CY" sz="4400" dirty="0"/>
                    </a:p>
                  </a:txBody>
                  <a:tcPr/>
                </a:tc>
                <a:extLst>
                  <a:ext uri="{0D108BD9-81ED-4DB2-BD59-A6C34878D82A}">
                    <a16:rowId xmlns:a16="http://schemas.microsoft.com/office/drawing/2014/main" val="2483618996"/>
                  </a:ext>
                </a:extLst>
              </a:tr>
              <a:tr h="370840">
                <a:tc>
                  <a:txBody>
                    <a:bodyPr/>
                    <a:lstStyle/>
                    <a:p>
                      <a:endParaRPr lang="el-CY" sz="4400" dirty="0"/>
                    </a:p>
                  </a:txBody>
                  <a:tcPr>
                    <a:solidFill>
                      <a:srgbClr val="FFFF00"/>
                    </a:solidFill>
                  </a:tcPr>
                </a:tc>
                <a:tc>
                  <a:txBody>
                    <a:bodyPr/>
                    <a:lstStyle/>
                    <a:p>
                      <a:r>
                        <a:rPr lang="el-GR" sz="4400" dirty="0"/>
                        <a:t>κίτρινος</a:t>
                      </a:r>
                      <a:endParaRPr lang="el-CY" sz="4400" dirty="0"/>
                    </a:p>
                  </a:txBody>
                  <a:tcPr/>
                </a:tc>
                <a:tc>
                  <a:txBody>
                    <a:bodyPr/>
                    <a:lstStyle/>
                    <a:p>
                      <a:r>
                        <a:rPr lang="el-GR" sz="4400" dirty="0"/>
                        <a:t>κίτρινη </a:t>
                      </a:r>
                      <a:endParaRPr lang="el-CY" sz="4400" dirty="0"/>
                    </a:p>
                  </a:txBody>
                  <a:tcPr/>
                </a:tc>
                <a:tc>
                  <a:txBody>
                    <a:bodyPr/>
                    <a:lstStyle/>
                    <a:p>
                      <a:r>
                        <a:rPr lang="el-GR" sz="4400" dirty="0"/>
                        <a:t>κίτρινο</a:t>
                      </a:r>
                      <a:endParaRPr lang="el-CY" sz="4400" dirty="0"/>
                    </a:p>
                  </a:txBody>
                  <a:tcPr/>
                </a:tc>
                <a:extLst>
                  <a:ext uri="{0D108BD9-81ED-4DB2-BD59-A6C34878D82A}">
                    <a16:rowId xmlns:a16="http://schemas.microsoft.com/office/drawing/2014/main" val="3535022286"/>
                  </a:ext>
                </a:extLst>
              </a:tr>
              <a:tr h="370840">
                <a:tc>
                  <a:txBody>
                    <a:bodyPr/>
                    <a:lstStyle/>
                    <a:p>
                      <a:endParaRPr lang="el-CY" sz="4400" dirty="0"/>
                    </a:p>
                  </a:txBody>
                  <a:tcPr>
                    <a:solidFill>
                      <a:schemeClr val="tx1"/>
                    </a:solidFill>
                  </a:tcPr>
                </a:tc>
                <a:tc>
                  <a:txBody>
                    <a:bodyPr/>
                    <a:lstStyle/>
                    <a:p>
                      <a:r>
                        <a:rPr lang="el-GR" sz="4400" dirty="0"/>
                        <a:t>μαύρος</a:t>
                      </a:r>
                      <a:endParaRPr lang="el-CY" sz="4400" dirty="0"/>
                    </a:p>
                  </a:txBody>
                  <a:tcPr/>
                </a:tc>
                <a:tc>
                  <a:txBody>
                    <a:bodyPr/>
                    <a:lstStyle/>
                    <a:p>
                      <a:r>
                        <a:rPr lang="el-GR" sz="4400" dirty="0"/>
                        <a:t>μαύρη</a:t>
                      </a:r>
                      <a:endParaRPr lang="el-CY" sz="4400" dirty="0"/>
                    </a:p>
                  </a:txBody>
                  <a:tcPr/>
                </a:tc>
                <a:tc>
                  <a:txBody>
                    <a:bodyPr/>
                    <a:lstStyle/>
                    <a:p>
                      <a:r>
                        <a:rPr lang="el-GR" sz="4400" dirty="0"/>
                        <a:t>μαύρο</a:t>
                      </a:r>
                      <a:endParaRPr lang="el-CY" sz="4400" dirty="0"/>
                    </a:p>
                  </a:txBody>
                  <a:tcPr/>
                </a:tc>
                <a:extLst>
                  <a:ext uri="{0D108BD9-81ED-4DB2-BD59-A6C34878D82A}">
                    <a16:rowId xmlns:a16="http://schemas.microsoft.com/office/drawing/2014/main" val="1428216086"/>
                  </a:ext>
                </a:extLst>
              </a:tr>
              <a:tr h="370840">
                <a:tc>
                  <a:txBody>
                    <a:bodyPr/>
                    <a:lstStyle/>
                    <a:p>
                      <a:endParaRPr lang="el-CY" sz="4400"/>
                    </a:p>
                  </a:txBody>
                  <a:tcPr/>
                </a:tc>
                <a:tc>
                  <a:txBody>
                    <a:bodyPr/>
                    <a:lstStyle/>
                    <a:p>
                      <a:r>
                        <a:rPr lang="el-GR" sz="4400" dirty="0"/>
                        <a:t>άσπρος</a:t>
                      </a:r>
                      <a:r>
                        <a:rPr lang="el-GR" sz="4400" baseline="0" dirty="0"/>
                        <a:t> </a:t>
                      </a:r>
                      <a:endParaRPr lang="el-CY" sz="4400" dirty="0"/>
                    </a:p>
                  </a:txBody>
                  <a:tcPr/>
                </a:tc>
                <a:tc>
                  <a:txBody>
                    <a:bodyPr/>
                    <a:lstStyle/>
                    <a:p>
                      <a:r>
                        <a:rPr lang="el-GR" sz="4400" dirty="0"/>
                        <a:t>άσπρη</a:t>
                      </a:r>
                      <a:endParaRPr lang="el-CY" sz="4400" dirty="0"/>
                    </a:p>
                  </a:txBody>
                  <a:tcPr/>
                </a:tc>
                <a:tc>
                  <a:txBody>
                    <a:bodyPr/>
                    <a:lstStyle/>
                    <a:p>
                      <a:r>
                        <a:rPr lang="el-GR" sz="4400" dirty="0"/>
                        <a:t>άσπρο</a:t>
                      </a:r>
                      <a:endParaRPr lang="el-CY" sz="4400" dirty="0"/>
                    </a:p>
                  </a:txBody>
                  <a:tcPr/>
                </a:tc>
                <a:extLst>
                  <a:ext uri="{0D108BD9-81ED-4DB2-BD59-A6C34878D82A}">
                    <a16:rowId xmlns:a16="http://schemas.microsoft.com/office/drawing/2014/main" val="1064696839"/>
                  </a:ext>
                </a:extLst>
              </a:tr>
              <a:tr h="370840">
                <a:tc>
                  <a:txBody>
                    <a:bodyPr/>
                    <a:lstStyle/>
                    <a:p>
                      <a:endParaRPr lang="el-CY" sz="4400" dirty="0"/>
                    </a:p>
                  </a:txBody>
                  <a:tcPr>
                    <a:solidFill>
                      <a:schemeClr val="accent2">
                        <a:lumMod val="50000"/>
                      </a:schemeClr>
                    </a:solidFill>
                  </a:tcPr>
                </a:tc>
                <a:tc>
                  <a:txBody>
                    <a:bodyPr/>
                    <a:lstStyle/>
                    <a:p>
                      <a:r>
                        <a:rPr lang="el-GR" sz="4400" dirty="0"/>
                        <a:t>καφέ</a:t>
                      </a:r>
                      <a:endParaRPr lang="el-CY" sz="4400" dirty="0"/>
                    </a:p>
                  </a:txBody>
                  <a:tcPr/>
                </a:tc>
                <a:tc>
                  <a:txBody>
                    <a:bodyPr/>
                    <a:lstStyle/>
                    <a:p>
                      <a:r>
                        <a:rPr lang="el-GR" sz="4400" dirty="0"/>
                        <a:t>καφέ</a:t>
                      </a:r>
                      <a:endParaRPr lang="el-CY" sz="4400" dirty="0"/>
                    </a:p>
                  </a:txBody>
                  <a:tcPr/>
                </a:tc>
                <a:tc>
                  <a:txBody>
                    <a:bodyPr/>
                    <a:lstStyle/>
                    <a:p>
                      <a:r>
                        <a:rPr lang="el-GR" sz="4400" dirty="0"/>
                        <a:t>καφέ</a:t>
                      </a:r>
                      <a:endParaRPr lang="el-CY" sz="4400" dirty="0"/>
                    </a:p>
                  </a:txBody>
                  <a:tcPr/>
                </a:tc>
                <a:extLst>
                  <a:ext uri="{0D108BD9-81ED-4DB2-BD59-A6C34878D82A}">
                    <a16:rowId xmlns:a16="http://schemas.microsoft.com/office/drawing/2014/main" val="3149176519"/>
                  </a:ext>
                </a:extLst>
              </a:tr>
            </a:tbl>
          </a:graphicData>
        </a:graphic>
      </p:graphicFrame>
    </p:spTree>
    <p:extLst>
      <p:ext uri="{BB962C8B-B14F-4D97-AF65-F5344CB8AC3E}">
        <p14:creationId xmlns:p14="http://schemas.microsoft.com/office/powerpoint/2010/main" val="3260406784"/>
      </p:ext>
    </p:extLst>
  </p:cSld>
  <p:clrMapOvr>
    <a:masterClrMapping/>
  </p:clrMapOvr>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209</TotalTime>
  <Words>770</Words>
  <Application>Microsoft Office PowerPoint</Application>
  <PresentationFormat>Ευρεία οθόνη</PresentationFormat>
  <Paragraphs>211</Paragraphs>
  <Slides>37</Slides>
  <Notes>0</Notes>
  <HiddenSlides>0</HiddenSlides>
  <MMClips>0</MMClips>
  <ScaleCrop>false</ScaleCrop>
  <HeadingPairs>
    <vt:vector size="6" baseType="variant">
      <vt:variant>
        <vt:lpstr>Γραμματοσειρές που χρησιμοποιούνται</vt:lpstr>
      </vt:variant>
      <vt:variant>
        <vt:i4>3</vt:i4>
      </vt:variant>
      <vt:variant>
        <vt:lpstr>Θέμα</vt:lpstr>
      </vt:variant>
      <vt:variant>
        <vt:i4>1</vt:i4>
      </vt:variant>
      <vt:variant>
        <vt:lpstr>Τίτλοι διαφανειών</vt:lpstr>
      </vt:variant>
      <vt:variant>
        <vt:i4>37</vt:i4>
      </vt:variant>
    </vt:vector>
  </HeadingPairs>
  <TitlesOfParts>
    <vt:vector size="41" baseType="lpstr">
      <vt:lpstr>Aptos</vt:lpstr>
      <vt:lpstr>Aptos Display</vt:lpstr>
      <vt:lpstr>Arial</vt:lpstr>
      <vt:lpstr>Θέμα του Office</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Αγαπητέ Γιάννη, </vt:lpstr>
      <vt:lpstr>Αγαπητέ Πέτρο, </vt:lpstr>
      <vt:lpstr>Αγαπητέ Αντρέα, </vt:lpstr>
      <vt:lpstr>Αγαπητέ Γιάννη, </vt:lpstr>
      <vt:lpstr>Παρουσίαση του PowerPoint</vt:lpstr>
      <vt:lpstr>Παρουσίαση του PowerPoint</vt:lpstr>
      <vt:lpstr>Αυτοαξιολόγηση στο σπίτι </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Eleni Charalambous</dc:creator>
  <cp:lastModifiedBy>ΕΛΕΝΗ ΧΑΡΑΛΑΜΠΟΥΣ</cp:lastModifiedBy>
  <cp:revision>55</cp:revision>
  <dcterms:created xsi:type="dcterms:W3CDTF">2024-11-06T17:03:26Z</dcterms:created>
  <dcterms:modified xsi:type="dcterms:W3CDTF">2025-12-10T13:49:57Z</dcterms:modified>
</cp:coreProperties>
</file>