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56" r:id="rId2"/>
    <p:sldId id="495" r:id="rId3"/>
    <p:sldId id="487" r:id="rId4"/>
    <p:sldId id="520" r:id="rId5"/>
    <p:sldId id="361" r:id="rId6"/>
    <p:sldId id="506" r:id="rId7"/>
    <p:sldId id="521" r:id="rId8"/>
    <p:sldId id="522" r:id="rId9"/>
    <p:sldId id="526" r:id="rId10"/>
    <p:sldId id="505" r:id="rId11"/>
    <p:sldId id="525" r:id="rId12"/>
    <p:sldId id="490" r:id="rId13"/>
    <p:sldId id="524" r:id="rId14"/>
    <p:sldId id="491" r:id="rId15"/>
    <p:sldId id="523" r:id="rId16"/>
    <p:sldId id="519" r:id="rId17"/>
    <p:sldId id="257" r:id="rId18"/>
    <p:sldId id="263" r:id="rId19"/>
    <p:sldId id="266" r:id="rId20"/>
    <p:sldId id="267" r:id="rId21"/>
    <p:sldId id="259" r:id="rId22"/>
    <p:sldId id="272" r:id="rId23"/>
    <p:sldId id="396" r:id="rId24"/>
  </p:sldIdLst>
  <p:sldSz cx="9144000" cy="6858000" type="screen4x3"/>
  <p:notesSz cx="6797675" cy="99822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45" autoAdjust="0"/>
    <p:restoredTop sz="99770" autoAdjust="0"/>
  </p:normalViewPr>
  <p:slideViewPr>
    <p:cSldViewPr>
      <p:cViewPr varScale="1">
        <p:scale>
          <a:sx n="63" d="100"/>
          <a:sy n="63" d="100"/>
        </p:scale>
        <p:origin x="14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CD269E-6C76-43D3-B53F-99A19A84F988}" type="doc">
      <dgm:prSet loTypeId="urn:microsoft.com/office/officeart/2005/8/layout/chevron1" loCatId="process" qsTypeId="urn:microsoft.com/office/officeart/2005/8/quickstyle/simple1" qsCatId="simple" csTypeId="urn:microsoft.com/office/officeart/2005/8/colors/accent0_1" csCatId="mainScheme" phldr="1"/>
      <dgm:spPr/>
    </dgm:pt>
    <dgm:pt modelId="{1265DEC7-24C5-4E69-BA6F-14F0AE45A265}">
      <dgm:prSet phldrT="[Text]" custT="1"/>
      <dgm:spPr/>
      <dgm:t>
        <a:bodyPr/>
        <a:lstStyle/>
        <a:p>
          <a:r>
            <a:rPr lang="en-US" sz="4800" dirty="0"/>
            <a:t>-(m)</a:t>
          </a:r>
          <a:endParaRPr lang="en-GB" sz="4800" dirty="0"/>
        </a:p>
      </dgm:t>
    </dgm:pt>
    <dgm:pt modelId="{6CECFFBA-FCE8-4397-8B19-72D2A0C13AB5}" type="parTrans" cxnId="{B11CF8F8-AFF3-45D4-91C8-8D6A95A7FDC1}">
      <dgm:prSet/>
      <dgm:spPr/>
      <dgm:t>
        <a:bodyPr/>
        <a:lstStyle/>
        <a:p>
          <a:endParaRPr lang="en-GB"/>
        </a:p>
      </dgm:t>
    </dgm:pt>
    <dgm:pt modelId="{BCEC0606-8A27-4746-A56C-C14E6142AB51}" type="sibTrans" cxnId="{B11CF8F8-AFF3-45D4-91C8-8D6A95A7FDC1}">
      <dgm:prSet/>
      <dgm:spPr/>
      <dgm:t>
        <a:bodyPr/>
        <a:lstStyle/>
        <a:p>
          <a:endParaRPr lang="en-GB"/>
        </a:p>
      </dgm:t>
    </dgm:pt>
    <dgm:pt modelId="{75803833-241A-4D8A-9083-4294CE0BCD12}">
      <dgm:prSet phldrT="[Text]" custT="1"/>
      <dgm:spPr/>
      <dgm:t>
        <a:bodyPr/>
        <a:lstStyle/>
        <a:p>
          <a:r>
            <a:rPr lang="en-US" sz="4800" dirty="0"/>
            <a:t>-</a:t>
          </a:r>
          <a:r>
            <a:rPr lang="en-US" sz="4800" dirty="0" err="1"/>
            <a:t>Iyor</a:t>
          </a:r>
          <a:endParaRPr lang="en-GB" sz="4800" dirty="0"/>
        </a:p>
      </dgm:t>
    </dgm:pt>
    <dgm:pt modelId="{ECCD261E-97C6-4DFE-8315-D277A9A5F3A2}" type="parTrans" cxnId="{C435255C-9598-4AF9-AFAB-86E86B682C2A}">
      <dgm:prSet/>
      <dgm:spPr/>
      <dgm:t>
        <a:bodyPr/>
        <a:lstStyle/>
        <a:p>
          <a:endParaRPr lang="en-GB"/>
        </a:p>
      </dgm:t>
    </dgm:pt>
    <dgm:pt modelId="{B0EBF39B-7FD8-493B-99FC-92DAEF8EFBEF}" type="sibTrans" cxnId="{C435255C-9598-4AF9-AFAB-86E86B682C2A}">
      <dgm:prSet/>
      <dgm:spPr/>
      <dgm:t>
        <a:bodyPr/>
        <a:lstStyle/>
        <a:p>
          <a:endParaRPr lang="en-GB"/>
        </a:p>
      </dgm:t>
    </dgm:pt>
    <dgm:pt modelId="{4FEBD384-0E82-45B8-8CEF-E1E1BF6E8F45}">
      <dgm:prSet phldrT="[Text]" custT="1"/>
      <dgm:spPr/>
      <dgm:t>
        <a:bodyPr/>
        <a:lstStyle/>
        <a:p>
          <a:r>
            <a:rPr lang="en-US" sz="1400" b="1" dirty="0"/>
            <a:t>um</a:t>
          </a:r>
        </a:p>
        <a:p>
          <a:r>
            <a:rPr lang="en-US" sz="1400" b="1" dirty="0"/>
            <a:t>sun</a:t>
          </a:r>
        </a:p>
        <a:p>
          <a:r>
            <a:rPr lang="en-US" sz="1400" b="1" dirty="0"/>
            <a:t>-</a:t>
          </a:r>
        </a:p>
        <a:p>
          <a:r>
            <a:rPr lang="en-US" sz="1400" b="1" dirty="0" err="1"/>
            <a:t>uz</a:t>
          </a:r>
          <a:endParaRPr lang="en-US" sz="1400" b="1" dirty="0"/>
        </a:p>
        <a:p>
          <a:r>
            <a:rPr lang="en-US" sz="1400" b="1" dirty="0"/>
            <a:t>sunuz</a:t>
          </a:r>
        </a:p>
        <a:p>
          <a:r>
            <a:rPr lang="en-US" sz="1400" b="1" dirty="0"/>
            <a:t>lar</a:t>
          </a:r>
          <a:endParaRPr lang="en-GB" sz="1400" b="1" dirty="0"/>
        </a:p>
      </dgm:t>
    </dgm:pt>
    <dgm:pt modelId="{A1B43043-F6C8-4503-B0EB-8BDBACB97DEC}" type="parTrans" cxnId="{CDB52427-3F80-42B8-9E5A-79FA30E1D904}">
      <dgm:prSet/>
      <dgm:spPr/>
      <dgm:t>
        <a:bodyPr/>
        <a:lstStyle/>
        <a:p>
          <a:endParaRPr lang="en-GB"/>
        </a:p>
      </dgm:t>
    </dgm:pt>
    <dgm:pt modelId="{8DB685A1-3DCD-4A9B-B5CE-64A8F2C81A04}" type="sibTrans" cxnId="{CDB52427-3F80-42B8-9E5A-79FA30E1D904}">
      <dgm:prSet/>
      <dgm:spPr/>
      <dgm:t>
        <a:bodyPr/>
        <a:lstStyle/>
        <a:p>
          <a:endParaRPr lang="en-GB"/>
        </a:p>
      </dgm:t>
    </dgm:pt>
    <dgm:pt modelId="{7C5430AE-9E4C-459B-94BE-7086682A5E3D}" type="pres">
      <dgm:prSet presAssocID="{F6CD269E-6C76-43D3-B53F-99A19A84F988}" presName="Name0" presStyleCnt="0">
        <dgm:presLayoutVars>
          <dgm:dir/>
          <dgm:animLvl val="lvl"/>
          <dgm:resizeHandles val="exact"/>
        </dgm:presLayoutVars>
      </dgm:prSet>
      <dgm:spPr/>
    </dgm:pt>
    <dgm:pt modelId="{46BD599F-B735-41EC-A0C8-2D23EA6977A7}" type="pres">
      <dgm:prSet presAssocID="{1265DEC7-24C5-4E69-BA6F-14F0AE45A265}" presName="parTxOnly" presStyleLbl="node1" presStyleIdx="0" presStyleCnt="3" custScaleX="140474" custScaleY="139039" custLinFactNeighborX="86721" custLinFactNeighborY="2509">
        <dgm:presLayoutVars>
          <dgm:chMax val="0"/>
          <dgm:chPref val="0"/>
          <dgm:bulletEnabled val="1"/>
        </dgm:presLayoutVars>
      </dgm:prSet>
      <dgm:spPr/>
    </dgm:pt>
    <dgm:pt modelId="{AD7AD14C-BD1A-4583-9E9F-324B32E7FCB3}" type="pres">
      <dgm:prSet presAssocID="{BCEC0606-8A27-4746-A56C-C14E6142AB51}" presName="parTxOnlySpace" presStyleCnt="0"/>
      <dgm:spPr/>
    </dgm:pt>
    <dgm:pt modelId="{4C84F5E7-7F5E-4DD5-A48F-C3C2B736E097}" type="pres">
      <dgm:prSet presAssocID="{75803833-241A-4D8A-9083-4294CE0BCD12}" presName="parTxOnly" presStyleLbl="node1" presStyleIdx="1" presStyleCnt="3" custScaleX="152300" custScaleY="176778" custLinFactNeighborX="-10719" custLinFactNeighborY="2509">
        <dgm:presLayoutVars>
          <dgm:chMax val="0"/>
          <dgm:chPref val="0"/>
          <dgm:bulletEnabled val="1"/>
        </dgm:presLayoutVars>
      </dgm:prSet>
      <dgm:spPr/>
    </dgm:pt>
    <dgm:pt modelId="{D6BE8B45-99AD-4721-BFBC-ECABDE72C99D}" type="pres">
      <dgm:prSet presAssocID="{B0EBF39B-7FD8-493B-99FC-92DAEF8EFBEF}" presName="parTxOnlySpace" presStyleCnt="0"/>
      <dgm:spPr/>
    </dgm:pt>
    <dgm:pt modelId="{237E3904-7A80-4B2E-84E1-B22A60414402}" type="pres">
      <dgm:prSet presAssocID="{4FEBD384-0E82-45B8-8CEF-E1E1BF6E8F45}" presName="parTxOnly" presStyleLbl="node1" presStyleIdx="2" presStyleCnt="3" custScaleX="128673" custScaleY="204422">
        <dgm:presLayoutVars>
          <dgm:chMax val="0"/>
          <dgm:chPref val="0"/>
          <dgm:bulletEnabled val="1"/>
        </dgm:presLayoutVars>
      </dgm:prSet>
      <dgm:spPr/>
    </dgm:pt>
  </dgm:ptLst>
  <dgm:cxnLst>
    <dgm:cxn modelId="{CDB52427-3F80-42B8-9E5A-79FA30E1D904}" srcId="{F6CD269E-6C76-43D3-B53F-99A19A84F988}" destId="{4FEBD384-0E82-45B8-8CEF-E1E1BF6E8F45}" srcOrd="2" destOrd="0" parTransId="{A1B43043-F6C8-4503-B0EB-8BDBACB97DEC}" sibTransId="{8DB685A1-3DCD-4A9B-B5CE-64A8F2C81A04}"/>
    <dgm:cxn modelId="{C435255C-9598-4AF9-AFAB-86E86B682C2A}" srcId="{F6CD269E-6C76-43D3-B53F-99A19A84F988}" destId="{75803833-241A-4D8A-9083-4294CE0BCD12}" srcOrd="1" destOrd="0" parTransId="{ECCD261E-97C6-4DFE-8315-D277A9A5F3A2}" sibTransId="{B0EBF39B-7FD8-493B-99FC-92DAEF8EFBEF}"/>
    <dgm:cxn modelId="{A3CC424E-3E59-48B9-BD43-34022C87E005}" type="presOf" srcId="{75803833-241A-4D8A-9083-4294CE0BCD12}" destId="{4C84F5E7-7F5E-4DD5-A48F-C3C2B736E097}" srcOrd="0" destOrd="0" presId="urn:microsoft.com/office/officeart/2005/8/layout/chevron1"/>
    <dgm:cxn modelId="{A317C1A6-9214-4136-A145-0B61B0260A35}" type="presOf" srcId="{1265DEC7-24C5-4E69-BA6F-14F0AE45A265}" destId="{46BD599F-B735-41EC-A0C8-2D23EA6977A7}" srcOrd="0" destOrd="0" presId="urn:microsoft.com/office/officeart/2005/8/layout/chevron1"/>
    <dgm:cxn modelId="{ACC5D1EF-4BF6-470A-B0C8-CDE31D34D7C0}" type="presOf" srcId="{4FEBD384-0E82-45B8-8CEF-E1E1BF6E8F45}" destId="{237E3904-7A80-4B2E-84E1-B22A60414402}" srcOrd="0" destOrd="0" presId="urn:microsoft.com/office/officeart/2005/8/layout/chevron1"/>
    <dgm:cxn modelId="{B11CF8F8-AFF3-45D4-91C8-8D6A95A7FDC1}" srcId="{F6CD269E-6C76-43D3-B53F-99A19A84F988}" destId="{1265DEC7-24C5-4E69-BA6F-14F0AE45A265}" srcOrd="0" destOrd="0" parTransId="{6CECFFBA-FCE8-4397-8B19-72D2A0C13AB5}" sibTransId="{BCEC0606-8A27-4746-A56C-C14E6142AB51}"/>
    <dgm:cxn modelId="{721CAEFA-F9C9-49B4-B45B-DC47D07FE17C}" type="presOf" srcId="{F6CD269E-6C76-43D3-B53F-99A19A84F988}" destId="{7C5430AE-9E4C-459B-94BE-7086682A5E3D}" srcOrd="0" destOrd="0" presId="urn:microsoft.com/office/officeart/2005/8/layout/chevron1"/>
    <dgm:cxn modelId="{3B524CBF-411E-4F39-B23C-95B1285A0482}" type="presParOf" srcId="{7C5430AE-9E4C-459B-94BE-7086682A5E3D}" destId="{46BD599F-B735-41EC-A0C8-2D23EA6977A7}" srcOrd="0" destOrd="0" presId="urn:microsoft.com/office/officeart/2005/8/layout/chevron1"/>
    <dgm:cxn modelId="{837D851E-6E4D-4C12-BCD8-00CC39B9CA71}" type="presParOf" srcId="{7C5430AE-9E4C-459B-94BE-7086682A5E3D}" destId="{AD7AD14C-BD1A-4583-9E9F-324B32E7FCB3}" srcOrd="1" destOrd="0" presId="urn:microsoft.com/office/officeart/2005/8/layout/chevron1"/>
    <dgm:cxn modelId="{53074F35-0884-496A-8FE3-B1F24FE1B2AF}" type="presParOf" srcId="{7C5430AE-9E4C-459B-94BE-7086682A5E3D}" destId="{4C84F5E7-7F5E-4DD5-A48F-C3C2B736E097}" srcOrd="2" destOrd="0" presId="urn:microsoft.com/office/officeart/2005/8/layout/chevron1"/>
    <dgm:cxn modelId="{E30FA01A-6D82-4A7D-9EF4-E84A7E63F409}" type="presParOf" srcId="{7C5430AE-9E4C-459B-94BE-7086682A5E3D}" destId="{D6BE8B45-99AD-4721-BFBC-ECABDE72C99D}" srcOrd="3" destOrd="0" presId="urn:microsoft.com/office/officeart/2005/8/layout/chevron1"/>
    <dgm:cxn modelId="{D7A59DF1-8949-41ED-BAEF-0D3EDFEED57A}" type="presParOf" srcId="{7C5430AE-9E4C-459B-94BE-7086682A5E3D}" destId="{237E3904-7A80-4B2E-84E1-B22A6041440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73AFB8-E331-4976-AECB-DBFE97B9261E}" type="doc">
      <dgm:prSet loTypeId="urn:microsoft.com/office/officeart/2005/8/layout/h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B109123-0F6F-4D97-87B9-3E3A0F2E66E7}">
      <dgm:prSet phldrT="[Text]"/>
      <dgm:spPr/>
      <dgm:t>
        <a:bodyPr/>
        <a:lstStyle/>
        <a:p>
          <a:r>
            <a:rPr lang="en-US" dirty="0"/>
            <a:t>demek</a:t>
          </a:r>
          <a:endParaRPr lang="en-GB" dirty="0"/>
        </a:p>
      </dgm:t>
    </dgm:pt>
    <dgm:pt modelId="{35E93042-B4A4-4D88-A063-F22B95A4AD08}" type="parTrans" cxnId="{023DA6F5-576D-47A1-A8F3-2AC84FFB35C8}">
      <dgm:prSet/>
      <dgm:spPr/>
      <dgm:t>
        <a:bodyPr/>
        <a:lstStyle/>
        <a:p>
          <a:endParaRPr lang="en-GB"/>
        </a:p>
      </dgm:t>
    </dgm:pt>
    <dgm:pt modelId="{667985CB-F832-404E-AEE0-1A40CACC8420}" type="sibTrans" cxnId="{023DA6F5-576D-47A1-A8F3-2AC84FFB35C8}">
      <dgm:prSet/>
      <dgm:spPr/>
      <dgm:t>
        <a:bodyPr/>
        <a:lstStyle/>
        <a:p>
          <a:endParaRPr lang="en-GB"/>
        </a:p>
      </dgm:t>
    </dgm:pt>
    <dgm:pt modelId="{61A07F99-20DF-4F08-9915-1BA59E340F19}">
      <dgm:prSet phldrT="[Text]"/>
      <dgm:spPr/>
      <dgm:t>
        <a:bodyPr/>
        <a:lstStyle/>
        <a:p>
          <a:r>
            <a:rPr lang="en-GB" dirty="0"/>
            <a:t>Ben  </a:t>
          </a:r>
          <a:r>
            <a:rPr lang="en-GB" dirty="0" err="1"/>
            <a:t>diyorum</a:t>
          </a:r>
          <a:r>
            <a:rPr lang="en-GB" dirty="0"/>
            <a:t> </a:t>
          </a:r>
        </a:p>
      </dgm:t>
    </dgm:pt>
    <dgm:pt modelId="{9FEA8BDF-D5E6-462A-A01E-CAA867E1A38F}" type="parTrans" cxnId="{A7745BD8-467A-4412-831A-26A83A8B0E96}">
      <dgm:prSet/>
      <dgm:spPr/>
      <dgm:t>
        <a:bodyPr/>
        <a:lstStyle/>
        <a:p>
          <a:endParaRPr lang="en-GB"/>
        </a:p>
      </dgm:t>
    </dgm:pt>
    <dgm:pt modelId="{4860C635-59B4-4911-873B-A00189DF7FED}" type="sibTrans" cxnId="{A7745BD8-467A-4412-831A-26A83A8B0E96}">
      <dgm:prSet/>
      <dgm:spPr/>
      <dgm:t>
        <a:bodyPr/>
        <a:lstStyle/>
        <a:p>
          <a:endParaRPr lang="en-GB"/>
        </a:p>
      </dgm:t>
    </dgm:pt>
    <dgm:pt modelId="{C8317316-A7E1-4A19-B739-123582AC0E6B}">
      <dgm:prSet phldrT="[Text]"/>
      <dgm:spPr/>
      <dgm:t>
        <a:bodyPr/>
        <a:lstStyle/>
        <a:p>
          <a:r>
            <a:rPr lang="en-GB" dirty="0"/>
            <a:t>y</a:t>
          </a:r>
          <a:r>
            <a:rPr lang="en-US" dirty="0" err="1"/>
            <a:t>emek</a:t>
          </a:r>
          <a:r>
            <a:rPr lang="en-US" dirty="0"/>
            <a:t> </a:t>
          </a:r>
          <a:endParaRPr lang="en-GB" dirty="0"/>
        </a:p>
      </dgm:t>
    </dgm:pt>
    <dgm:pt modelId="{2B59F37C-4BD0-49B1-9E14-7446BA2046D7}" type="parTrans" cxnId="{FAF441B0-79B2-4F54-8D6C-4BE17718BCB1}">
      <dgm:prSet/>
      <dgm:spPr/>
      <dgm:t>
        <a:bodyPr/>
        <a:lstStyle/>
        <a:p>
          <a:endParaRPr lang="en-GB"/>
        </a:p>
      </dgm:t>
    </dgm:pt>
    <dgm:pt modelId="{9688DE86-7317-4A6B-A85D-5A4C34B24E18}" type="sibTrans" cxnId="{FAF441B0-79B2-4F54-8D6C-4BE17718BCB1}">
      <dgm:prSet/>
      <dgm:spPr/>
      <dgm:t>
        <a:bodyPr/>
        <a:lstStyle/>
        <a:p>
          <a:endParaRPr lang="en-GB"/>
        </a:p>
      </dgm:t>
    </dgm:pt>
    <dgm:pt modelId="{9538EA60-09CE-4890-9C4C-F11A58C72F8E}">
      <dgm:prSet phldrT="[Text]"/>
      <dgm:spPr/>
      <dgm:t>
        <a:bodyPr/>
        <a:lstStyle/>
        <a:p>
          <a:r>
            <a:rPr lang="en-GB" dirty="0"/>
            <a:t>Ben </a:t>
          </a:r>
          <a:r>
            <a:rPr lang="en-GB" dirty="0" err="1"/>
            <a:t>yiyorum</a:t>
          </a:r>
          <a:r>
            <a:rPr lang="en-GB" dirty="0"/>
            <a:t> </a:t>
          </a:r>
        </a:p>
      </dgm:t>
    </dgm:pt>
    <dgm:pt modelId="{1EED1C9B-7933-470D-AEB2-1998311B040C}" type="parTrans" cxnId="{B64E6AEF-B6E1-4934-B265-B79CC5E2C6E5}">
      <dgm:prSet/>
      <dgm:spPr/>
      <dgm:t>
        <a:bodyPr/>
        <a:lstStyle/>
        <a:p>
          <a:endParaRPr lang="en-GB"/>
        </a:p>
      </dgm:t>
    </dgm:pt>
    <dgm:pt modelId="{A4018161-875B-45B8-BD24-D240188BF0D2}" type="sibTrans" cxnId="{B64E6AEF-B6E1-4934-B265-B79CC5E2C6E5}">
      <dgm:prSet/>
      <dgm:spPr/>
      <dgm:t>
        <a:bodyPr/>
        <a:lstStyle/>
        <a:p>
          <a:endParaRPr lang="en-GB"/>
        </a:p>
      </dgm:t>
    </dgm:pt>
    <dgm:pt modelId="{D7EBA91C-6571-4BB6-8854-390C537994F7}">
      <dgm:prSet phldrT="[Text]"/>
      <dgm:spPr/>
      <dgm:t>
        <a:bodyPr/>
        <a:lstStyle/>
        <a:p>
          <a:r>
            <a:rPr lang="en-US" dirty="0"/>
            <a:t>etmek</a:t>
          </a:r>
          <a:endParaRPr lang="en-GB" dirty="0"/>
        </a:p>
      </dgm:t>
    </dgm:pt>
    <dgm:pt modelId="{60987456-6AA2-45AB-B6A6-C02EA2C0D55F}" type="parTrans" cxnId="{826270D3-EE98-49D7-A869-DE95CDD29856}">
      <dgm:prSet/>
      <dgm:spPr/>
      <dgm:t>
        <a:bodyPr/>
        <a:lstStyle/>
        <a:p>
          <a:endParaRPr lang="en-GB"/>
        </a:p>
      </dgm:t>
    </dgm:pt>
    <dgm:pt modelId="{0BAC81DF-FD69-4621-9290-45C34EB14D24}" type="sibTrans" cxnId="{826270D3-EE98-49D7-A869-DE95CDD29856}">
      <dgm:prSet/>
      <dgm:spPr/>
      <dgm:t>
        <a:bodyPr/>
        <a:lstStyle/>
        <a:p>
          <a:endParaRPr lang="en-GB"/>
        </a:p>
      </dgm:t>
    </dgm:pt>
    <dgm:pt modelId="{087A907A-5114-483E-951F-BFCB49E56AA9}">
      <dgm:prSet phldrT="[Text]"/>
      <dgm:spPr/>
      <dgm:t>
        <a:bodyPr/>
        <a:lstStyle/>
        <a:p>
          <a:r>
            <a:rPr lang="en-GB" dirty="0"/>
            <a:t>Ben </a:t>
          </a:r>
          <a:r>
            <a:rPr lang="en-GB" dirty="0" err="1"/>
            <a:t>ediyorum</a:t>
          </a:r>
          <a:endParaRPr lang="en-GB" dirty="0"/>
        </a:p>
      </dgm:t>
    </dgm:pt>
    <dgm:pt modelId="{6B121180-D92A-4D2B-A03D-3FC5CF11B097}" type="parTrans" cxnId="{AB2DE007-D540-4EFB-8A98-12BBC563250F}">
      <dgm:prSet/>
      <dgm:spPr/>
      <dgm:t>
        <a:bodyPr/>
        <a:lstStyle/>
        <a:p>
          <a:endParaRPr lang="en-GB"/>
        </a:p>
      </dgm:t>
    </dgm:pt>
    <dgm:pt modelId="{6475B936-59DD-493B-8A2D-976FD6D838F7}" type="sibTrans" cxnId="{AB2DE007-D540-4EFB-8A98-12BBC563250F}">
      <dgm:prSet/>
      <dgm:spPr/>
      <dgm:t>
        <a:bodyPr/>
        <a:lstStyle/>
        <a:p>
          <a:endParaRPr lang="en-GB"/>
        </a:p>
      </dgm:t>
    </dgm:pt>
    <dgm:pt modelId="{FA4D6BCC-3B4D-453D-8B89-30C27EE3946B}">
      <dgm:prSet/>
      <dgm:spPr/>
      <dgm:t>
        <a:bodyPr/>
        <a:lstStyle/>
        <a:p>
          <a:r>
            <a:rPr lang="en-GB" dirty="0"/>
            <a:t>g</a:t>
          </a:r>
          <a:r>
            <a:rPr lang="tr-TR" dirty="0"/>
            <a:t>itmek</a:t>
          </a:r>
          <a:endParaRPr lang="en-US" dirty="0"/>
        </a:p>
      </dgm:t>
    </dgm:pt>
    <dgm:pt modelId="{CC659A9C-F909-4910-B6CC-E9871E1E620E}" type="parTrans" cxnId="{FE83D7C3-A9F0-4E58-B788-5AF16A7E28CB}">
      <dgm:prSet/>
      <dgm:spPr/>
      <dgm:t>
        <a:bodyPr/>
        <a:lstStyle/>
        <a:p>
          <a:endParaRPr lang="en-US"/>
        </a:p>
      </dgm:t>
    </dgm:pt>
    <dgm:pt modelId="{4A05080F-B16C-48E8-9A91-77AC87672A0F}" type="sibTrans" cxnId="{FE83D7C3-A9F0-4E58-B788-5AF16A7E28CB}">
      <dgm:prSet/>
      <dgm:spPr/>
      <dgm:t>
        <a:bodyPr/>
        <a:lstStyle/>
        <a:p>
          <a:endParaRPr lang="en-US"/>
        </a:p>
      </dgm:t>
    </dgm:pt>
    <dgm:pt modelId="{B5F2B95B-8376-4AF3-8AE9-3535051609C3}">
      <dgm:prSet/>
      <dgm:spPr/>
      <dgm:t>
        <a:bodyPr/>
        <a:lstStyle/>
        <a:p>
          <a:r>
            <a:rPr lang="tr-TR" dirty="0"/>
            <a:t>Ben gidiyorum</a:t>
          </a:r>
          <a:endParaRPr lang="en-US" dirty="0"/>
        </a:p>
      </dgm:t>
    </dgm:pt>
    <dgm:pt modelId="{AE9308ED-3470-4F45-8703-83F32362E52A}" type="parTrans" cxnId="{261ACBED-6477-4D76-9504-0215B07A08FB}">
      <dgm:prSet/>
      <dgm:spPr/>
      <dgm:t>
        <a:bodyPr/>
        <a:lstStyle/>
        <a:p>
          <a:endParaRPr lang="en-US"/>
        </a:p>
      </dgm:t>
    </dgm:pt>
    <dgm:pt modelId="{573C3BD0-8828-42B7-94B2-FC3F9C251302}" type="sibTrans" cxnId="{261ACBED-6477-4D76-9504-0215B07A08FB}">
      <dgm:prSet/>
      <dgm:spPr/>
      <dgm:t>
        <a:bodyPr/>
        <a:lstStyle/>
        <a:p>
          <a:endParaRPr lang="en-US"/>
        </a:p>
      </dgm:t>
    </dgm:pt>
    <dgm:pt modelId="{6F7C7212-095E-46AC-8F9C-AD86108E5BF2}" type="pres">
      <dgm:prSet presAssocID="{B173AFB8-E331-4976-AECB-DBFE97B9261E}" presName="Name0" presStyleCnt="0">
        <dgm:presLayoutVars>
          <dgm:dir/>
          <dgm:animLvl val="lvl"/>
          <dgm:resizeHandles val="exact"/>
        </dgm:presLayoutVars>
      </dgm:prSet>
      <dgm:spPr/>
    </dgm:pt>
    <dgm:pt modelId="{EF0207F8-FB33-4D35-A2A1-EC90C694D737}" type="pres">
      <dgm:prSet presAssocID="{EB109123-0F6F-4D97-87B9-3E3A0F2E66E7}" presName="composite" presStyleCnt="0"/>
      <dgm:spPr/>
    </dgm:pt>
    <dgm:pt modelId="{72A349EB-2ED3-4F73-A150-D76C08DE825A}" type="pres">
      <dgm:prSet presAssocID="{EB109123-0F6F-4D97-87B9-3E3A0F2E66E7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5BDBC8A3-DEFE-49A0-9282-A7D42954F270}" type="pres">
      <dgm:prSet presAssocID="{EB109123-0F6F-4D97-87B9-3E3A0F2E66E7}" presName="desTx" presStyleLbl="alignAccFollowNode1" presStyleIdx="0" presStyleCnt="4">
        <dgm:presLayoutVars>
          <dgm:bulletEnabled val="1"/>
        </dgm:presLayoutVars>
      </dgm:prSet>
      <dgm:spPr/>
    </dgm:pt>
    <dgm:pt modelId="{06C9D720-CCA8-4548-A6FB-3CD32938FD8A}" type="pres">
      <dgm:prSet presAssocID="{667985CB-F832-404E-AEE0-1A40CACC8420}" presName="space" presStyleCnt="0"/>
      <dgm:spPr/>
    </dgm:pt>
    <dgm:pt modelId="{C07D3E18-FFC4-4509-A1A9-75CEC2D979BF}" type="pres">
      <dgm:prSet presAssocID="{C8317316-A7E1-4A19-B739-123582AC0E6B}" presName="composite" presStyleCnt="0"/>
      <dgm:spPr/>
    </dgm:pt>
    <dgm:pt modelId="{8AC7F448-7C9E-47BB-8F45-4447EBB198EB}" type="pres">
      <dgm:prSet presAssocID="{C8317316-A7E1-4A19-B739-123582AC0E6B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34663B9B-35AE-4C4C-8967-AD715D473962}" type="pres">
      <dgm:prSet presAssocID="{C8317316-A7E1-4A19-B739-123582AC0E6B}" presName="desTx" presStyleLbl="alignAccFollowNode1" presStyleIdx="1" presStyleCnt="4">
        <dgm:presLayoutVars>
          <dgm:bulletEnabled val="1"/>
        </dgm:presLayoutVars>
      </dgm:prSet>
      <dgm:spPr/>
    </dgm:pt>
    <dgm:pt modelId="{BFE6A04C-B1E6-47C4-A5B7-A03941871799}" type="pres">
      <dgm:prSet presAssocID="{9688DE86-7317-4A6B-A85D-5A4C34B24E18}" presName="space" presStyleCnt="0"/>
      <dgm:spPr/>
    </dgm:pt>
    <dgm:pt modelId="{71AD602A-E13F-4D5F-B200-24709AF0F58B}" type="pres">
      <dgm:prSet presAssocID="{D7EBA91C-6571-4BB6-8854-390C537994F7}" presName="composite" presStyleCnt="0"/>
      <dgm:spPr/>
    </dgm:pt>
    <dgm:pt modelId="{F1B1EF87-B413-43C1-9F5E-06C00DAE8077}" type="pres">
      <dgm:prSet presAssocID="{D7EBA91C-6571-4BB6-8854-390C537994F7}" presName="parTx" presStyleLbl="alignNode1" presStyleIdx="2" presStyleCnt="4" custScaleY="90909">
        <dgm:presLayoutVars>
          <dgm:chMax val="0"/>
          <dgm:chPref val="0"/>
          <dgm:bulletEnabled val="1"/>
        </dgm:presLayoutVars>
      </dgm:prSet>
      <dgm:spPr/>
    </dgm:pt>
    <dgm:pt modelId="{72CA4625-3AF3-45F6-A995-C8DDDA66E10F}" type="pres">
      <dgm:prSet presAssocID="{D7EBA91C-6571-4BB6-8854-390C537994F7}" presName="desTx" presStyleLbl="alignAccFollowNode1" presStyleIdx="2" presStyleCnt="4">
        <dgm:presLayoutVars>
          <dgm:bulletEnabled val="1"/>
        </dgm:presLayoutVars>
      </dgm:prSet>
      <dgm:spPr/>
    </dgm:pt>
    <dgm:pt modelId="{D91610F1-A4DA-4E84-8ED5-A9ECDBE9E621}" type="pres">
      <dgm:prSet presAssocID="{0BAC81DF-FD69-4621-9290-45C34EB14D24}" presName="space" presStyleCnt="0"/>
      <dgm:spPr/>
    </dgm:pt>
    <dgm:pt modelId="{C4715A01-A857-4FBC-9E85-5D5D14AF705B}" type="pres">
      <dgm:prSet presAssocID="{FA4D6BCC-3B4D-453D-8B89-30C27EE3946B}" presName="composite" presStyleCnt="0"/>
      <dgm:spPr/>
    </dgm:pt>
    <dgm:pt modelId="{5D8C0921-417A-426B-B6FC-2C4FC9BEB712}" type="pres">
      <dgm:prSet presAssocID="{FA4D6BCC-3B4D-453D-8B89-30C27EE3946B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39167225-BACC-4439-8D5D-32F248FCA35F}" type="pres">
      <dgm:prSet presAssocID="{FA4D6BCC-3B4D-453D-8B89-30C27EE3946B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AB2DE007-D540-4EFB-8A98-12BBC563250F}" srcId="{D7EBA91C-6571-4BB6-8854-390C537994F7}" destId="{087A907A-5114-483E-951F-BFCB49E56AA9}" srcOrd="0" destOrd="0" parTransId="{6B121180-D92A-4D2B-A03D-3FC5CF11B097}" sibTransId="{6475B936-59DD-493B-8A2D-976FD6D838F7}"/>
    <dgm:cxn modelId="{A9406040-486A-4DA3-B031-10A299D6ECF6}" type="presOf" srcId="{D7EBA91C-6571-4BB6-8854-390C537994F7}" destId="{F1B1EF87-B413-43C1-9F5E-06C00DAE8077}" srcOrd="0" destOrd="0" presId="urn:microsoft.com/office/officeart/2005/8/layout/hList1"/>
    <dgm:cxn modelId="{C95D709C-3DDE-4C7D-8373-2CFD7036CD9F}" type="presOf" srcId="{087A907A-5114-483E-951F-BFCB49E56AA9}" destId="{72CA4625-3AF3-45F6-A995-C8DDDA66E10F}" srcOrd="0" destOrd="0" presId="urn:microsoft.com/office/officeart/2005/8/layout/hList1"/>
    <dgm:cxn modelId="{3F82F4A7-6ABF-45B1-8847-D66A04841564}" type="presOf" srcId="{9538EA60-09CE-4890-9C4C-F11A58C72F8E}" destId="{34663B9B-35AE-4C4C-8967-AD715D473962}" srcOrd="0" destOrd="0" presId="urn:microsoft.com/office/officeart/2005/8/layout/hList1"/>
    <dgm:cxn modelId="{FAF441B0-79B2-4F54-8D6C-4BE17718BCB1}" srcId="{B173AFB8-E331-4976-AECB-DBFE97B9261E}" destId="{C8317316-A7E1-4A19-B739-123582AC0E6B}" srcOrd="1" destOrd="0" parTransId="{2B59F37C-4BD0-49B1-9E14-7446BA2046D7}" sibTransId="{9688DE86-7317-4A6B-A85D-5A4C34B24E18}"/>
    <dgm:cxn modelId="{88F672BE-B7F3-452B-867F-074A1205E5B5}" type="presOf" srcId="{C8317316-A7E1-4A19-B739-123582AC0E6B}" destId="{8AC7F448-7C9E-47BB-8F45-4447EBB198EB}" srcOrd="0" destOrd="0" presId="urn:microsoft.com/office/officeart/2005/8/layout/hList1"/>
    <dgm:cxn modelId="{FE83D7C3-A9F0-4E58-B788-5AF16A7E28CB}" srcId="{B173AFB8-E331-4976-AECB-DBFE97B9261E}" destId="{FA4D6BCC-3B4D-453D-8B89-30C27EE3946B}" srcOrd="3" destOrd="0" parTransId="{CC659A9C-F909-4910-B6CC-E9871E1E620E}" sibTransId="{4A05080F-B16C-48E8-9A91-77AC87672A0F}"/>
    <dgm:cxn modelId="{D4D5F2D2-F6AA-45B4-ADB1-C4D0A5A0AEB7}" type="presOf" srcId="{B173AFB8-E331-4976-AECB-DBFE97B9261E}" destId="{6F7C7212-095E-46AC-8F9C-AD86108E5BF2}" srcOrd="0" destOrd="0" presId="urn:microsoft.com/office/officeart/2005/8/layout/hList1"/>
    <dgm:cxn modelId="{826270D3-EE98-49D7-A869-DE95CDD29856}" srcId="{B173AFB8-E331-4976-AECB-DBFE97B9261E}" destId="{D7EBA91C-6571-4BB6-8854-390C537994F7}" srcOrd="2" destOrd="0" parTransId="{60987456-6AA2-45AB-B6A6-C02EA2C0D55F}" sibTransId="{0BAC81DF-FD69-4621-9290-45C34EB14D24}"/>
    <dgm:cxn modelId="{A7745BD8-467A-4412-831A-26A83A8B0E96}" srcId="{EB109123-0F6F-4D97-87B9-3E3A0F2E66E7}" destId="{61A07F99-20DF-4F08-9915-1BA59E340F19}" srcOrd="0" destOrd="0" parTransId="{9FEA8BDF-D5E6-462A-A01E-CAA867E1A38F}" sibTransId="{4860C635-59B4-4911-873B-A00189DF7FED}"/>
    <dgm:cxn modelId="{4ED3BED8-8508-47C4-B907-AAF517D680C9}" type="presOf" srcId="{FA4D6BCC-3B4D-453D-8B89-30C27EE3946B}" destId="{5D8C0921-417A-426B-B6FC-2C4FC9BEB712}" srcOrd="0" destOrd="0" presId="urn:microsoft.com/office/officeart/2005/8/layout/hList1"/>
    <dgm:cxn modelId="{6D103DDB-FDEF-4BA2-839F-B665BB5F6163}" type="presOf" srcId="{61A07F99-20DF-4F08-9915-1BA59E340F19}" destId="{5BDBC8A3-DEFE-49A0-9282-A7D42954F270}" srcOrd="0" destOrd="0" presId="urn:microsoft.com/office/officeart/2005/8/layout/hList1"/>
    <dgm:cxn modelId="{794052DB-D6FD-4E79-ACC4-37FDC7156117}" type="presOf" srcId="{EB109123-0F6F-4D97-87B9-3E3A0F2E66E7}" destId="{72A349EB-2ED3-4F73-A150-D76C08DE825A}" srcOrd="0" destOrd="0" presId="urn:microsoft.com/office/officeart/2005/8/layout/hList1"/>
    <dgm:cxn modelId="{261ACBED-6477-4D76-9504-0215B07A08FB}" srcId="{FA4D6BCC-3B4D-453D-8B89-30C27EE3946B}" destId="{B5F2B95B-8376-4AF3-8AE9-3535051609C3}" srcOrd="0" destOrd="0" parTransId="{AE9308ED-3470-4F45-8703-83F32362E52A}" sibTransId="{573C3BD0-8828-42B7-94B2-FC3F9C251302}"/>
    <dgm:cxn modelId="{B64E6AEF-B6E1-4934-B265-B79CC5E2C6E5}" srcId="{C8317316-A7E1-4A19-B739-123582AC0E6B}" destId="{9538EA60-09CE-4890-9C4C-F11A58C72F8E}" srcOrd="0" destOrd="0" parTransId="{1EED1C9B-7933-470D-AEB2-1998311B040C}" sibTransId="{A4018161-875B-45B8-BD24-D240188BF0D2}"/>
    <dgm:cxn modelId="{DE6A5DF3-9877-43DC-85EA-0B86FAE006E8}" type="presOf" srcId="{B5F2B95B-8376-4AF3-8AE9-3535051609C3}" destId="{39167225-BACC-4439-8D5D-32F248FCA35F}" srcOrd="0" destOrd="0" presId="urn:microsoft.com/office/officeart/2005/8/layout/hList1"/>
    <dgm:cxn modelId="{023DA6F5-576D-47A1-A8F3-2AC84FFB35C8}" srcId="{B173AFB8-E331-4976-AECB-DBFE97B9261E}" destId="{EB109123-0F6F-4D97-87B9-3E3A0F2E66E7}" srcOrd="0" destOrd="0" parTransId="{35E93042-B4A4-4D88-A063-F22B95A4AD08}" sibTransId="{667985CB-F832-404E-AEE0-1A40CACC8420}"/>
    <dgm:cxn modelId="{2C391A17-78F0-4EEA-A03A-1DD89D8D9D95}" type="presParOf" srcId="{6F7C7212-095E-46AC-8F9C-AD86108E5BF2}" destId="{EF0207F8-FB33-4D35-A2A1-EC90C694D737}" srcOrd="0" destOrd="0" presId="urn:microsoft.com/office/officeart/2005/8/layout/hList1"/>
    <dgm:cxn modelId="{B06567CF-C879-456C-9E70-62374C34586C}" type="presParOf" srcId="{EF0207F8-FB33-4D35-A2A1-EC90C694D737}" destId="{72A349EB-2ED3-4F73-A150-D76C08DE825A}" srcOrd="0" destOrd="0" presId="urn:microsoft.com/office/officeart/2005/8/layout/hList1"/>
    <dgm:cxn modelId="{638B8B42-6DD2-4862-A955-E064D7042CB8}" type="presParOf" srcId="{EF0207F8-FB33-4D35-A2A1-EC90C694D737}" destId="{5BDBC8A3-DEFE-49A0-9282-A7D42954F270}" srcOrd="1" destOrd="0" presId="urn:microsoft.com/office/officeart/2005/8/layout/hList1"/>
    <dgm:cxn modelId="{7A456F30-0046-493A-A9C9-F9F1D09D9F7A}" type="presParOf" srcId="{6F7C7212-095E-46AC-8F9C-AD86108E5BF2}" destId="{06C9D720-CCA8-4548-A6FB-3CD32938FD8A}" srcOrd="1" destOrd="0" presId="urn:microsoft.com/office/officeart/2005/8/layout/hList1"/>
    <dgm:cxn modelId="{65E489AA-D330-4F94-99F6-6CC955EE0D02}" type="presParOf" srcId="{6F7C7212-095E-46AC-8F9C-AD86108E5BF2}" destId="{C07D3E18-FFC4-4509-A1A9-75CEC2D979BF}" srcOrd="2" destOrd="0" presId="urn:microsoft.com/office/officeart/2005/8/layout/hList1"/>
    <dgm:cxn modelId="{6F655A5F-0637-4C0B-A0C0-5B3D23D646CD}" type="presParOf" srcId="{C07D3E18-FFC4-4509-A1A9-75CEC2D979BF}" destId="{8AC7F448-7C9E-47BB-8F45-4447EBB198EB}" srcOrd="0" destOrd="0" presId="urn:microsoft.com/office/officeart/2005/8/layout/hList1"/>
    <dgm:cxn modelId="{71F64FF6-7078-483D-88A8-7140560E9DE5}" type="presParOf" srcId="{C07D3E18-FFC4-4509-A1A9-75CEC2D979BF}" destId="{34663B9B-35AE-4C4C-8967-AD715D473962}" srcOrd="1" destOrd="0" presId="urn:microsoft.com/office/officeart/2005/8/layout/hList1"/>
    <dgm:cxn modelId="{39DBF96B-7B6B-4388-84B7-AC6281CA1F47}" type="presParOf" srcId="{6F7C7212-095E-46AC-8F9C-AD86108E5BF2}" destId="{BFE6A04C-B1E6-47C4-A5B7-A03941871799}" srcOrd="3" destOrd="0" presId="urn:microsoft.com/office/officeart/2005/8/layout/hList1"/>
    <dgm:cxn modelId="{52F9BBE7-1FD0-49FA-85C3-3E35689C79A8}" type="presParOf" srcId="{6F7C7212-095E-46AC-8F9C-AD86108E5BF2}" destId="{71AD602A-E13F-4D5F-B200-24709AF0F58B}" srcOrd="4" destOrd="0" presId="urn:microsoft.com/office/officeart/2005/8/layout/hList1"/>
    <dgm:cxn modelId="{2ED12421-2E03-482C-A61F-BDDCAE152A41}" type="presParOf" srcId="{71AD602A-E13F-4D5F-B200-24709AF0F58B}" destId="{F1B1EF87-B413-43C1-9F5E-06C00DAE8077}" srcOrd="0" destOrd="0" presId="urn:microsoft.com/office/officeart/2005/8/layout/hList1"/>
    <dgm:cxn modelId="{F5CB717A-6013-49D7-B48B-98875ACBCDDF}" type="presParOf" srcId="{71AD602A-E13F-4D5F-B200-24709AF0F58B}" destId="{72CA4625-3AF3-45F6-A995-C8DDDA66E10F}" srcOrd="1" destOrd="0" presId="urn:microsoft.com/office/officeart/2005/8/layout/hList1"/>
    <dgm:cxn modelId="{FB95388A-D001-483D-88E4-8DD128B2384B}" type="presParOf" srcId="{6F7C7212-095E-46AC-8F9C-AD86108E5BF2}" destId="{D91610F1-A4DA-4E84-8ED5-A9ECDBE9E621}" srcOrd="5" destOrd="0" presId="urn:microsoft.com/office/officeart/2005/8/layout/hList1"/>
    <dgm:cxn modelId="{C75B8BD2-2EE6-4C2F-ABD2-2DBC1B220360}" type="presParOf" srcId="{6F7C7212-095E-46AC-8F9C-AD86108E5BF2}" destId="{C4715A01-A857-4FBC-9E85-5D5D14AF705B}" srcOrd="6" destOrd="0" presId="urn:microsoft.com/office/officeart/2005/8/layout/hList1"/>
    <dgm:cxn modelId="{E1177A28-3E19-43F7-802A-EC6BD06AA6EA}" type="presParOf" srcId="{C4715A01-A857-4FBC-9E85-5D5D14AF705B}" destId="{5D8C0921-417A-426B-B6FC-2C4FC9BEB712}" srcOrd="0" destOrd="0" presId="urn:microsoft.com/office/officeart/2005/8/layout/hList1"/>
    <dgm:cxn modelId="{9B4404B1-2E4B-4A49-BE37-D79ABC524A88}" type="presParOf" srcId="{C4715A01-A857-4FBC-9E85-5D5D14AF705B}" destId="{39167225-BACC-4439-8D5D-32F248FCA35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D599F-B735-41EC-A0C8-2D23EA6977A7}">
      <dsp:nvSpPr>
        <dsp:cNvPr id="0" name=""/>
        <dsp:cNvSpPr/>
      </dsp:nvSpPr>
      <dsp:spPr>
        <a:xfrm>
          <a:off x="178969" y="1645403"/>
          <a:ext cx="2878822" cy="113976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64008" rIns="64008" bIns="64008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-(m)</a:t>
          </a:r>
          <a:endParaRPr lang="en-GB" sz="4800" kern="1200" dirty="0"/>
        </a:p>
      </dsp:txBody>
      <dsp:txXfrm>
        <a:off x="748852" y="1645403"/>
        <a:ext cx="1739057" cy="1139765"/>
      </dsp:txXfrm>
    </dsp:sp>
    <dsp:sp modelId="{4C84F5E7-7F5E-4DD5-A48F-C3C2B736E097}">
      <dsp:nvSpPr>
        <dsp:cNvPr id="0" name=""/>
        <dsp:cNvSpPr/>
      </dsp:nvSpPr>
      <dsp:spPr>
        <a:xfrm>
          <a:off x="2653165" y="1490721"/>
          <a:ext cx="3121180" cy="144912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64008" rIns="64008" bIns="64008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-</a:t>
          </a:r>
          <a:r>
            <a:rPr lang="en-US" sz="4800" kern="1200" dirty="0" err="1"/>
            <a:t>Iyor</a:t>
          </a:r>
          <a:endParaRPr lang="en-GB" sz="4800" kern="1200" dirty="0"/>
        </a:p>
      </dsp:txBody>
      <dsp:txXfrm>
        <a:off x="3377730" y="1490721"/>
        <a:ext cx="1672051" cy="1449129"/>
      </dsp:txXfrm>
    </dsp:sp>
    <dsp:sp modelId="{237E3904-7A80-4B2E-84E1-B22A60414402}">
      <dsp:nvSpPr>
        <dsp:cNvPr id="0" name=""/>
        <dsp:cNvSpPr/>
      </dsp:nvSpPr>
      <dsp:spPr>
        <a:xfrm>
          <a:off x="5591376" y="1356848"/>
          <a:ext cx="2636977" cy="16757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um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sun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-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uz</a:t>
          </a: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sunuz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lar</a:t>
          </a:r>
          <a:endParaRPr lang="en-GB" sz="1400" b="1" kern="1200" dirty="0"/>
        </a:p>
      </dsp:txBody>
      <dsp:txXfrm>
        <a:off x="6429246" y="1356848"/>
        <a:ext cx="961238" cy="16757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349EB-2ED3-4F73-A150-D76C08DE825A}">
      <dsp:nvSpPr>
        <dsp:cNvPr id="0" name=""/>
        <dsp:cNvSpPr/>
      </dsp:nvSpPr>
      <dsp:spPr>
        <a:xfrm>
          <a:off x="3094" y="376884"/>
          <a:ext cx="1860500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demek</a:t>
          </a:r>
          <a:endParaRPr lang="en-GB" sz="2500" kern="1200" dirty="0"/>
        </a:p>
      </dsp:txBody>
      <dsp:txXfrm>
        <a:off x="3094" y="376884"/>
        <a:ext cx="1860500" cy="720000"/>
      </dsp:txXfrm>
    </dsp:sp>
    <dsp:sp modelId="{5BDBC8A3-DEFE-49A0-9282-A7D42954F270}">
      <dsp:nvSpPr>
        <dsp:cNvPr id="0" name=""/>
        <dsp:cNvSpPr/>
      </dsp:nvSpPr>
      <dsp:spPr>
        <a:xfrm>
          <a:off x="3094" y="1096884"/>
          <a:ext cx="1860500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500" kern="1200" dirty="0"/>
            <a:t>Ben  </a:t>
          </a:r>
          <a:r>
            <a:rPr lang="en-GB" sz="2500" kern="1200" dirty="0" err="1"/>
            <a:t>diyorum</a:t>
          </a:r>
          <a:r>
            <a:rPr lang="en-GB" sz="2500" kern="1200" dirty="0"/>
            <a:t> </a:t>
          </a:r>
        </a:p>
      </dsp:txBody>
      <dsp:txXfrm>
        <a:off x="3094" y="1096884"/>
        <a:ext cx="1860500" cy="1098000"/>
      </dsp:txXfrm>
    </dsp:sp>
    <dsp:sp modelId="{8AC7F448-7C9E-47BB-8F45-4447EBB198EB}">
      <dsp:nvSpPr>
        <dsp:cNvPr id="0" name=""/>
        <dsp:cNvSpPr/>
      </dsp:nvSpPr>
      <dsp:spPr>
        <a:xfrm>
          <a:off x="2124064" y="376884"/>
          <a:ext cx="1860500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y</a:t>
          </a:r>
          <a:r>
            <a:rPr lang="en-US" sz="2500" kern="1200" dirty="0" err="1"/>
            <a:t>emek</a:t>
          </a:r>
          <a:r>
            <a:rPr lang="en-US" sz="2500" kern="1200" dirty="0"/>
            <a:t> </a:t>
          </a:r>
          <a:endParaRPr lang="en-GB" sz="2500" kern="1200" dirty="0"/>
        </a:p>
      </dsp:txBody>
      <dsp:txXfrm>
        <a:off x="2124064" y="376884"/>
        <a:ext cx="1860500" cy="720000"/>
      </dsp:txXfrm>
    </dsp:sp>
    <dsp:sp modelId="{34663B9B-35AE-4C4C-8967-AD715D473962}">
      <dsp:nvSpPr>
        <dsp:cNvPr id="0" name=""/>
        <dsp:cNvSpPr/>
      </dsp:nvSpPr>
      <dsp:spPr>
        <a:xfrm>
          <a:off x="2124064" y="1096884"/>
          <a:ext cx="1860500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500" kern="1200" dirty="0"/>
            <a:t>Ben </a:t>
          </a:r>
          <a:r>
            <a:rPr lang="en-GB" sz="2500" kern="1200" dirty="0" err="1"/>
            <a:t>yiyorum</a:t>
          </a:r>
          <a:r>
            <a:rPr lang="en-GB" sz="2500" kern="1200" dirty="0"/>
            <a:t> </a:t>
          </a:r>
        </a:p>
      </dsp:txBody>
      <dsp:txXfrm>
        <a:off x="2124064" y="1096884"/>
        <a:ext cx="1860500" cy="1098000"/>
      </dsp:txXfrm>
    </dsp:sp>
    <dsp:sp modelId="{F1B1EF87-B413-43C1-9F5E-06C00DAE8077}">
      <dsp:nvSpPr>
        <dsp:cNvPr id="0" name=""/>
        <dsp:cNvSpPr/>
      </dsp:nvSpPr>
      <dsp:spPr>
        <a:xfrm>
          <a:off x="4245035" y="444740"/>
          <a:ext cx="1860500" cy="6150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etmek</a:t>
          </a:r>
          <a:endParaRPr lang="en-GB" sz="2500" kern="1200" dirty="0"/>
        </a:p>
      </dsp:txBody>
      <dsp:txXfrm>
        <a:off x="4245035" y="444740"/>
        <a:ext cx="1860500" cy="615040"/>
      </dsp:txXfrm>
    </dsp:sp>
    <dsp:sp modelId="{72CA4625-3AF3-45F6-A995-C8DDDA66E10F}">
      <dsp:nvSpPr>
        <dsp:cNvPr id="0" name=""/>
        <dsp:cNvSpPr/>
      </dsp:nvSpPr>
      <dsp:spPr>
        <a:xfrm>
          <a:off x="4245035" y="1029027"/>
          <a:ext cx="1860500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500" kern="1200" dirty="0"/>
            <a:t>Ben </a:t>
          </a:r>
          <a:r>
            <a:rPr lang="en-GB" sz="2500" kern="1200" dirty="0" err="1"/>
            <a:t>ediyorum</a:t>
          </a:r>
          <a:endParaRPr lang="en-GB" sz="2500" kern="1200" dirty="0"/>
        </a:p>
      </dsp:txBody>
      <dsp:txXfrm>
        <a:off x="4245035" y="1029027"/>
        <a:ext cx="1860500" cy="1098000"/>
      </dsp:txXfrm>
    </dsp:sp>
    <dsp:sp modelId="{5D8C0921-417A-426B-B6FC-2C4FC9BEB712}">
      <dsp:nvSpPr>
        <dsp:cNvPr id="0" name=""/>
        <dsp:cNvSpPr/>
      </dsp:nvSpPr>
      <dsp:spPr>
        <a:xfrm>
          <a:off x="6366005" y="376884"/>
          <a:ext cx="1860500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g</a:t>
          </a:r>
          <a:r>
            <a:rPr lang="tr-TR" sz="2500" kern="1200" dirty="0"/>
            <a:t>itmek</a:t>
          </a:r>
          <a:endParaRPr lang="en-US" sz="2500" kern="1200" dirty="0"/>
        </a:p>
      </dsp:txBody>
      <dsp:txXfrm>
        <a:off x="6366005" y="376884"/>
        <a:ext cx="1860500" cy="720000"/>
      </dsp:txXfrm>
    </dsp:sp>
    <dsp:sp modelId="{39167225-BACC-4439-8D5D-32F248FCA35F}">
      <dsp:nvSpPr>
        <dsp:cNvPr id="0" name=""/>
        <dsp:cNvSpPr/>
      </dsp:nvSpPr>
      <dsp:spPr>
        <a:xfrm>
          <a:off x="6366005" y="1096884"/>
          <a:ext cx="1860500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500" kern="1200" dirty="0"/>
            <a:t>Ben gidiyorum</a:t>
          </a:r>
          <a:endParaRPr lang="en-US" sz="2500" kern="1200" dirty="0"/>
        </a:p>
      </dsp:txBody>
      <dsp:txXfrm>
        <a:off x="6366005" y="1096884"/>
        <a:ext cx="1860500" cy="109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>
            <a:extLst>
              <a:ext uri="{FF2B5EF4-FFF2-40B4-BE49-F238E27FC236}">
                <a16:creationId xmlns:a16="http://schemas.microsoft.com/office/drawing/2014/main" id="{D9E11586-0F35-3246-C9AA-2FE2D88253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1C86D530-84A3-9F63-6EAD-D4E567184D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4A9D61D-19F8-49B6-9E15-5A534498F100}" type="datetimeFigureOut">
              <a:rPr lang="en-US"/>
              <a:pPr>
                <a:defRPr/>
              </a:pPr>
              <a:t>1/14/2026</a:t>
            </a:fld>
            <a:endParaRPr lang="en-US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8A5EE469-149E-3DDD-5EF8-9AC2CDAC16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id="{6BD0891F-2541-2EB1-79E2-7997FFBECD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EB59D0-C990-4AA1-A485-ACA29D51F4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0971F9-130C-67A8-9227-73AE87E1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BCF7E-ADA3-9E6B-9E57-747D828600A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164285D-B5AB-4595-9703-41385CAC2570}" type="datetimeFigureOut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1158A6-6063-A50F-D7CF-844F07D365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BC12DF3-EBF9-4034-F008-E00390844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41863"/>
            <a:ext cx="5438775" cy="44910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l-G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22187-0CB1-75CE-922B-CA125A8B0C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33302-B0F1-98F4-9BA2-A0A6D955DF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B13491-179E-41A9-A446-6E161CADD67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9C32B8-F86A-408B-B09C-847ABA708651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950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A0E720-316D-4A33-BF5D-5243C6378F26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784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B1274CC5-677C-D864-3835-941B26AD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32FB0-9199-463E-8D49-FD5BB52DF63E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3BA9B1D9-79DC-9166-2DB3-B5D4357D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9C767C87-7AFE-524A-CFFA-304B7097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A4BA9-7375-4611-BF5A-15A58FC23B0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50527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8E7673E5-DE78-47DF-66EC-A94B84D7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0CED7-A2B1-4746-BC29-59F25BBFD1B0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E655A8F2-C81C-BA28-1FD3-F2FFDCB1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CB66AF1F-074A-644E-DC05-5A610BFF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2FCE8-731C-43FC-8E26-C42141D1440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0963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F124A44F-9F4C-EE91-19F2-63714F3C1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EB6FC-C9E9-4531-BA74-2A40C75CB52A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032103D8-CD7F-B108-20C2-55348ABA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2A42804D-8931-0E49-D71E-0D996844C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B2D8B-07C7-4BFE-99B3-D860CF94D8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12541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0F77D724-3078-8D52-6D57-F5AD5CAA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13B7A-C333-4B65-A2FA-7674269392FF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82ABC59E-B4BB-21AB-09DE-80A350B2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A155790B-5E4E-60D6-F793-EF113154A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77B4-7590-49B0-868A-0F25973B1CC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84007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19FA2D66-4D35-6A7C-4849-550316E9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B3069-7413-4409-859D-9C09B6004D87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62DB1065-F046-F6FF-C2DB-D48316A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61F9EEC2-FA1E-9368-A31D-73F86F247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EF7A7-9A66-4D4B-A200-89A2669D3C3A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86671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DCB3B210-347B-0EBF-FE1D-A9BCEF7C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0E250-41FB-426A-AEC0-A4B6C6B883E2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CCB80FA6-D567-302E-4A15-DB216579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AFAE1394-1C41-AB31-4FA9-5C7E0321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F90C6-89C4-4A85-8208-60094057999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1038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id="{842C9EDB-3212-D456-8C2E-024415053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A389D-DA22-409B-904A-B395C5DAED39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id="{0A2414D5-F02F-3BC7-2D95-0180CF27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id="{B5D551FC-72E7-305D-9DE2-17385FF04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5869F-569C-4CB6-920F-2C43D45CF67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3060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id="{F14C665A-AD36-2891-53D1-6B60D9652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FAE6D-BBAF-4166-827A-2301189EEB8B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id="{32A82B38-C91D-80C6-BA28-383E6311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31B637B6-BFC6-172A-C3B8-B61960669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A78E8-F24D-495D-8A6C-ED4BD107B5D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03617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id="{28138F0A-F022-3EC5-1CD1-369BF2371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12B7E-A924-40C1-894A-C968C4D1D71F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id="{D7B99DF6-BD89-C60F-F0E5-A52975E39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1101EF6F-68FC-F92C-0A86-2D0C85538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6B05-3CF1-4786-8F03-D3D93FB7D77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61251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65C702D3-6B5D-3659-3CC0-A8C666D2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44F33-7936-4516-B1ED-7FB9264E5DCE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AD9322CE-8402-B604-1E0F-4812BF12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EC2C8BD8-76AC-C861-C734-51FE2FCFE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0F527-E7CE-49A9-8194-432063E9390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639501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7CA7D0D1-45D2-898D-9EAB-57CC57D0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DA420-7AAF-4410-B695-91F4E8F9620C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1DC95ABD-F3C4-F491-2387-8FF598B2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310AE530-62C9-3719-F847-611C97E74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16285-B3D2-4438-9C0E-DAEE713004A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87030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>
            <a:extLst>
              <a:ext uri="{FF2B5EF4-FFF2-40B4-BE49-F238E27FC236}">
                <a16:creationId xmlns:a16="http://schemas.microsoft.com/office/drawing/2014/main" id="{2ECF0381-A16E-BD09-D17E-F416CC0550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Κάντε κλικ για επεξεργασία του τίτλου</a:t>
            </a:r>
          </a:p>
        </p:txBody>
      </p:sp>
      <p:sp>
        <p:nvSpPr>
          <p:cNvPr id="1027" name="2 - Θέση κειμένου">
            <a:extLst>
              <a:ext uri="{FF2B5EF4-FFF2-40B4-BE49-F238E27FC236}">
                <a16:creationId xmlns:a16="http://schemas.microsoft.com/office/drawing/2014/main" id="{CDB590D0-589A-24D6-9D1F-1AEE475C07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CF5A53A9-107B-9588-983B-6D92319DB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EBDBA0-B0D9-4EF3-B3E0-51C58C87A983}" type="datetime1">
              <a:rPr lang="el-GR"/>
              <a:pPr>
                <a:defRPr/>
              </a:pPr>
              <a:t>14/1/2026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B2E414B3-E8CE-5FD5-C30F-8AB399F5F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29640C6F-47BE-F81A-85E0-F1FC6E90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E1498A-887C-4565-9799-F916369020E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www.google.com.cy/url?sa=i&amp;rct=j&amp;q=&amp;esrc=s&amp;frm=1&amp;source=images&amp;cd=&amp;cad=rja&amp;uact=8&amp;ved=0CAcQjRw&amp;url=http://izlenimlerinderinligi.blogspot.com/&amp;ei=znCJVKrvOou8Uf_kg7gE&amp;bvm=bv.81456516,d.d2s&amp;psig=AFQjCNH4QZxTLy9YTWwyt8T-4tbgNr3AOQ&amp;ust=1418379846799172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artoon παιδάκια">
            <a:extLst>
              <a:ext uri="{FF2B5EF4-FFF2-40B4-BE49-F238E27FC236}">
                <a16:creationId xmlns:a16="http://schemas.microsoft.com/office/drawing/2014/main" id="{0F475A35-6058-C358-55EF-5A6D1749E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025525"/>
            <a:ext cx="8321675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D2D2513-728F-E32A-1B3A-5A24DF7439C9}"/>
              </a:ext>
            </a:extLst>
          </p:cNvPr>
          <p:cNvSpPr/>
          <p:nvPr/>
        </p:nvSpPr>
        <p:spPr>
          <a:xfrm>
            <a:off x="3046413" y="3060700"/>
            <a:ext cx="2867025" cy="452438"/>
          </a:xfrm>
          <a:prstGeom prst="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Türkçe Öğreniyoruz</a:t>
            </a:r>
            <a:endParaRPr lang="el-CY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31BAC2F-0C7F-172B-C3C2-4D001DC42EB3}"/>
              </a:ext>
            </a:extLst>
          </p:cNvPr>
          <p:cNvSpPr/>
          <p:nvPr/>
        </p:nvSpPr>
        <p:spPr>
          <a:xfrm>
            <a:off x="4887913" y="4903788"/>
            <a:ext cx="2867025" cy="45085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b="1" dirty="0" err="1">
                <a:solidFill>
                  <a:schemeClr val="tx1"/>
                </a:solidFill>
              </a:rPr>
              <a:t>Δρ</a:t>
            </a:r>
            <a:r>
              <a:rPr lang="el-GR" b="1" dirty="0">
                <a:solidFill>
                  <a:schemeClr val="tx1"/>
                </a:solidFill>
              </a:rPr>
              <a:t> Ελένη Χαραλάμπους 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478059F9-6027-419E-9D11-6F554D2F3AFE}"/>
              </a:ext>
            </a:extLst>
          </p:cNvPr>
          <p:cNvSpPr/>
          <p:nvPr/>
        </p:nvSpPr>
        <p:spPr>
          <a:xfrm>
            <a:off x="511175" y="4927600"/>
            <a:ext cx="3916809" cy="159774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Şimdiki Zaman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l-GR" b="1" dirty="0">
                <a:solidFill>
                  <a:schemeClr val="tx1"/>
                </a:solidFill>
              </a:rPr>
              <a:t>για να δηλωθεί  κάτι που γίνεται στο παρόν </a:t>
            </a:r>
            <a:r>
              <a:rPr lang="el-G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 για </a:t>
            </a:r>
            <a:r>
              <a:rPr lang="el-GR" b="1" dirty="0">
                <a:solidFill>
                  <a:schemeClr val="tx1"/>
                </a:solidFill>
              </a:rPr>
              <a:t>πράξεις που πρόκειται να συμβούν στο εγγύς μέλλον</a:t>
            </a:r>
            <a:endParaRPr lang="el-CY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DB18BB75-5C84-C66B-6E16-C0F1551BE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2E392B3B-8BC5-A136-823A-FCB5E1883A4C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8B5A826-D8B9-6F66-B4CD-9827F35C6265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BB48C77-BE9B-FA73-1E52-265D5975BADC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kendi sözlüğünü oluşturma </a:t>
            </a:r>
            <a:endParaRPr lang="el-CY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6E54FAD-6155-FBDD-03B0-6E04929649F8}"/>
              </a:ext>
            </a:extLst>
          </p:cNvPr>
          <p:cNvSpPr/>
          <p:nvPr/>
        </p:nvSpPr>
        <p:spPr>
          <a:xfrm>
            <a:off x="6012160" y="116632"/>
            <a:ext cx="2448272" cy="6637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chemeClr val="tx1"/>
                </a:solidFill>
              </a:rPr>
              <a:t>kelime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73FA93-914A-BACB-BAAF-6F8AAD95F968}"/>
              </a:ext>
            </a:extLst>
          </p:cNvPr>
          <p:cNvSpPr/>
          <p:nvPr/>
        </p:nvSpPr>
        <p:spPr>
          <a:xfrm>
            <a:off x="579382" y="116632"/>
            <a:ext cx="2448272" cy="5040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chemeClr val="tx1"/>
                </a:solidFill>
              </a:rPr>
              <a:t>resim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3D9CDF9-1CA2-EEB8-25F9-C90B0290EDF2}"/>
              </a:ext>
            </a:extLst>
          </p:cNvPr>
          <p:cNvSpPr/>
          <p:nvPr/>
        </p:nvSpPr>
        <p:spPr>
          <a:xfrm>
            <a:off x="6002600" y="941273"/>
            <a:ext cx="2448272" cy="86409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28EB326-4CFD-A833-3979-AF2305FFAB22}"/>
              </a:ext>
            </a:extLst>
          </p:cNvPr>
          <p:cNvSpPr/>
          <p:nvPr/>
        </p:nvSpPr>
        <p:spPr>
          <a:xfrm>
            <a:off x="6156176" y="2385257"/>
            <a:ext cx="2448272" cy="86409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8903C3A-A58D-33AA-297E-82EDCA2115A2}"/>
              </a:ext>
            </a:extLst>
          </p:cNvPr>
          <p:cNvSpPr/>
          <p:nvPr/>
        </p:nvSpPr>
        <p:spPr>
          <a:xfrm>
            <a:off x="6156176" y="3934031"/>
            <a:ext cx="2448272" cy="86409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1C64348A-43C4-14CE-29EF-EFF75E3D88DD}"/>
              </a:ext>
            </a:extLst>
          </p:cNvPr>
          <p:cNvSpPr/>
          <p:nvPr/>
        </p:nvSpPr>
        <p:spPr>
          <a:xfrm>
            <a:off x="6156176" y="5462186"/>
            <a:ext cx="2448272" cy="86409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4000" dirty="0">
              <a:solidFill>
                <a:schemeClr val="tx1"/>
              </a:solidFill>
            </a:endParaRPr>
          </a:p>
        </p:txBody>
      </p:sp>
      <p:pic>
        <p:nvPicPr>
          <p:cNvPr id="2050" name="Picture 2" descr="Sünger çizimi | Premium vektör">
            <a:extLst>
              <a:ext uri="{FF2B5EF4-FFF2-40B4-BE49-F238E27FC236}">
                <a16:creationId xmlns:a16="http://schemas.microsoft.com/office/drawing/2014/main" id="{188305C3-2C6D-44CB-D92B-AE0FCF255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171" y="5488347"/>
            <a:ext cx="1377262" cy="11943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134 Sabah kalkmak Stock Illustrations | DepositPhotos">
            <a:extLst>
              <a:ext uri="{FF2B5EF4-FFF2-40B4-BE49-F238E27FC236}">
                <a16:creationId xmlns:a16="http://schemas.microsoft.com/office/drawing/2014/main" id="{79546DD2-B87E-5CEC-0F13-9B1959983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461" y="4190608"/>
            <a:ext cx="1148730" cy="10911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Küçük Çocuk Soran Soru | Telifsiz vektör | FreeImages">
            <a:extLst>
              <a:ext uri="{FF2B5EF4-FFF2-40B4-BE49-F238E27FC236}">
                <a16:creationId xmlns:a16="http://schemas.microsoft.com/office/drawing/2014/main" id="{408358C5-09CF-309D-E697-A6E318154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01886"/>
            <a:ext cx="1487611" cy="14949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Meşgul Işadamı Genç Adam Kahverengi Saç Beyaz Stok Vektör Sanatı &amp;  Adamlar'nin Daha Fazla Görseli - Adamlar, Avrupalı kökenli, Başarısızlık -  iStock">
            <a:extLst>
              <a:ext uri="{FF2B5EF4-FFF2-40B4-BE49-F238E27FC236}">
                <a16:creationId xmlns:a16="http://schemas.microsoft.com/office/drawing/2014/main" id="{32D93812-AB59-4A42-BA23-1EA5C2B37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483" y="780355"/>
            <a:ext cx="1494936" cy="14949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121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785C92BB-C8ED-87FD-45C6-2B62276D1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BBD625B-9A0D-ADE4-9E90-260FDA9EA69A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KONUŞMA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706009D-263C-BB7D-7BBF-6E81CF28462C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272B16C-79A8-677B-C9F5-A7E0620F4F81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Μαθητές Που Μιλάνε Μεταξύ Τους Στο Σχολικό Φορέα Κινουμένων Σχεδίων  Διάνυσμα από ©serkanavci 649987518">
            <a:extLst>
              <a:ext uri="{FF2B5EF4-FFF2-40B4-BE49-F238E27FC236}">
                <a16:creationId xmlns:a16="http://schemas.microsoft.com/office/drawing/2014/main" id="{AEC38867-1590-E77C-060E-3D946E594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32" y="3381748"/>
            <a:ext cx="4288668" cy="314346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8" descr="Συγγνώμη άνθρωποι οικογένεια διανυσματική σχέση απολογείται άνθρωπος  γυναίκα χαρακτήρας συγχωρεί υπέροχο ζευγάρι και οι γονείς λένε εικόνα  σύνολο απολογήσεως μιλούν συγχώρεση απομονώνονται σε λευκό φόντο Διάνυσμα  από ©VectorShow 279236620">
            <a:extLst>
              <a:ext uri="{FF2B5EF4-FFF2-40B4-BE49-F238E27FC236}">
                <a16:creationId xmlns:a16="http://schemas.microsoft.com/office/drawing/2014/main" id="{08F73695-0DF6-E328-3545-EFE940C0565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CY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6810E67F-70AD-D122-AD18-261A4A895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3411484"/>
            <a:ext cx="4093512" cy="3059088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4" name="Φυσαλίδα ομιλίας: Ορθογώνιο 3">
            <a:extLst>
              <a:ext uri="{FF2B5EF4-FFF2-40B4-BE49-F238E27FC236}">
                <a16:creationId xmlns:a16="http://schemas.microsoft.com/office/drawing/2014/main" id="{21FEC7FB-914E-E8A5-137F-04FAF4F86CC1}"/>
              </a:ext>
            </a:extLst>
          </p:cNvPr>
          <p:cNvSpPr/>
          <p:nvPr/>
        </p:nvSpPr>
        <p:spPr>
          <a:xfrm>
            <a:off x="435732" y="367752"/>
            <a:ext cx="3920244" cy="2448272"/>
          </a:xfrm>
          <a:prstGeom prst="wedgeRect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Bugün okuldan sonra ne yapıyorsun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  <a:endParaRPr lang="el-CY" sz="4400" dirty="0">
              <a:solidFill>
                <a:schemeClr val="tx1"/>
              </a:solidFill>
            </a:endParaRPr>
          </a:p>
        </p:txBody>
      </p:sp>
      <p:sp>
        <p:nvSpPr>
          <p:cNvPr id="5" name="Φυσαλίδα ομιλίας: Ορθογώνιο 4">
            <a:extLst>
              <a:ext uri="{FF2B5EF4-FFF2-40B4-BE49-F238E27FC236}">
                <a16:creationId xmlns:a16="http://schemas.microsoft.com/office/drawing/2014/main" id="{5F50A3A8-4419-DF53-F39E-200B9C2C5C20}"/>
              </a:ext>
            </a:extLst>
          </p:cNvPr>
          <p:cNvSpPr/>
          <p:nvPr/>
        </p:nvSpPr>
        <p:spPr>
          <a:xfrm>
            <a:off x="4831224" y="367752"/>
            <a:ext cx="3920244" cy="2448272"/>
          </a:xfrm>
          <a:prstGeom prst="wedgeRect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Bugün işten sonra ne yapıyorsun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  <a:endParaRPr lang="el-CY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303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E963F915-3AA6-9935-46A6-ECACC0513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E1EF34F1-C86C-DEF1-F584-5F7C230911E4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YAZMA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E59D395-62C1-5399-A569-C19134E5DCBA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A04F159-3C2B-8D08-DC6E-162653ABAE61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İR SORUDAN FAZLASI: Eve gelen yardımcı ne yiyor? | 'Olay yemek değil sana  verdikleri değer...' - Son Dakika Haberleri">
            <a:extLst>
              <a:ext uri="{FF2B5EF4-FFF2-40B4-BE49-F238E27FC236}">
                <a16:creationId xmlns:a16="http://schemas.microsoft.com/office/drawing/2014/main" id="{7D2051B2-330A-5CD8-9C0C-FAD25890F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388843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6A8CD66-6B6A-4680-635A-E29567EC843E}"/>
              </a:ext>
            </a:extLst>
          </p:cNvPr>
          <p:cNvSpPr/>
          <p:nvPr/>
        </p:nvSpPr>
        <p:spPr>
          <a:xfrm>
            <a:off x="323528" y="2276872"/>
            <a:ext cx="3816424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</a:rPr>
              <a:t>Bugün</a:t>
            </a:r>
            <a:r>
              <a:rPr lang="el-GR" sz="2800" dirty="0">
                <a:solidFill>
                  <a:schemeClr val="tx1"/>
                </a:solidFill>
              </a:rPr>
              <a:t>_______</a:t>
            </a:r>
            <a:r>
              <a:rPr lang="en-US" sz="2800" dirty="0">
                <a:solidFill>
                  <a:schemeClr val="tx1"/>
                </a:solidFill>
              </a:rPr>
              <a:t>_______.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endParaRPr lang="el-CY" sz="28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71D0BF1-F81E-AAAF-3D59-6FE60881CBD0}"/>
              </a:ext>
            </a:extLst>
          </p:cNvPr>
          <p:cNvSpPr/>
          <p:nvPr/>
        </p:nvSpPr>
        <p:spPr>
          <a:xfrm>
            <a:off x="4355976" y="2276872"/>
            <a:ext cx="3816424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</a:rPr>
              <a:t>Bugün</a:t>
            </a:r>
            <a:r>
              <a:rPr lang="el-GR" sz="2800" dirty="0">
                <a:solidFill>
                  <a:schemeClr val="tx1"/>
                </a:solidFill>
              </a:rPr>
              <a:t>_______</a:t>
            </a:r>
            <a:r>
              <a:rPr lang="en-US" sz="2800" dirty="0">
                <a:solidFill>
                  <a:schemeClr val="tx1"/>
                </a:solidFill>
              </a:rPr>
              <a:t>_______.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endParaRPr lang="el-CY" sz="28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89426E5-6E6A-0231-BE33-C8A705EF8EA8}"/>
              </a:ext>
            </a:extLst>
          </p:cNvPr>
          <p:cNvSpPr/>
          <p:nvPr/>
        </p:nvSpPr>
        <p:spPr>
          <a:xfrm>
            <a:off x="4232672" y="5549632"/>
            <a:ext cx="3816424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</a:rPr>
              <a:t>Bugün</a:t>
            </a:r>
            <a:r>
              <a:rPr lang="el-GR" sz="2800" dirty="0">
                <a:solidFill>
                  <a:schemeClr val="tx1"/>
                </a:solidFill>
              </a:rPr>
              <a:t>_______</a:t>
            </a:r>
            <a:r>
              <a:rPr lang="en-US" sz="2800" dirty="0">
                <a:solidFill>
                  <a:schemeClr val="tx1"/>
                </a:solidFill>
              </a:rPr>
              <a:t>_______.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endParaRPr lang="el-CY" sz="2800" dirty="0">
              <a:solidFill>
                <a:schemeClr val="tx1"/>
              </a:solidFill>
            </a:endParaRP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03E400B-0C20-641F-4331-5DA7E5316DFB}"/>
              </a:ext>
            </a:extLst>
          </p:cNvPr>
          <p:cNvSpPr/>
          <p:nvPr/>
        </p:nvSpPr>
        <p:spPr>
          <a:xfrm>
            <a:off x="251520" y="5589240"/>
            <a:ext cx="3816424" cy="115212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>
                <a:solidFill>
                  <a:schemeClr val="tx1"/>
                </a:solidFill>
              </a:rPr>
              <a:t>Bugün</a:t>
            </a:r>
            <a:r>
              <a:rPr lang="el-GR" sz="2800" dirty="0">
                <a:solidFill>
                  <a:schemeClr val="tx1"/>
                </a:solidFill>
              </a:rPr>
              <a:t>_______</a:t>
            </a:r>
            <a:r>
              <a:rPr lang="en-US" sz="2800" dirty="0">
                <a:solidFill>
                  <a:schemeClr val="tx1"/>
                </a:solidFill>
              </a:rPr>
              <a:t>_______.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endParaRPr lang="el-CY" sz="2800" dirty="0">
              <a:solidFill>
                <a:schemeClr val="tx1"/>
              </a:solidFill>
            </a:endParaRPr>
          </a:p>
        </p:txBody>
      </p:sp>
      <p:pic>
        <p:nvPicPr>
          <p:cNvPr id="5124" name="Picture 4" descr="20,118,961 Tembel çocuk Stok İlüstrasyon | DepositPhotos">
            <a:extLst>
              <a:ext uri="{FF2B5EF4-FFF2-40B4-BE49-F238E27FC236}">
                <a16:creationId xmlns:a16="http://schemas.microsoft.com/office/drawing/2014/main" id="{27886FD7-FBF5-CA2E-8F01-5BB20EAC7F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24" y="3599482"/>
            <a:ext cx="3816424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artoon barber shop Φωτογραφίες Αρχείου, Royalty Free Cartoon barber shop  Εικόνες | DepositPhotos">
            <a:extLst>
              <a:ext uri="{FF2B5EF4-FFF2-40B4-BE49-F238E27FC236}">
                <a16:creationId xmlns:a16="http://schemas.microsoft.com/office/drawing/2014/main" id="{985A01C8-1512-6BB2-9466-CC478BAE7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56240"/>
            <a:ext cx="4032448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artoon mother cooking Φωτογραφίες Αρχείου, Royalty Free Cartoon mother  cooking Εικόνες | DepositPhotos">
            <a:extLst>
              <a:ext uri="{FF2B5EF4-FFF2-40B4-BE49-F238E27FC236}">
                <a16:creationId xmlns:a16="http://schemas.microsoft.com/office/drawing/2014/main" id="{028569AD-A5FC-DD05-26E3-B8E6FF08A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74" y="3567752"/>
            <a:ext cx="2304256" cy="1843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905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B7F4A019-8BB1-0928-A1B9-45E8A27CC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9C83ADF-E504-C3AD-4562-32EA6B21751B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TEKRAR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44327AA-E86F-AE2A-8268-57A9B7120201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2D716B9-7060-A0FC-F66B-D7D62BC068FF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467600" cy="703282"/>
          </a:xfrm>
        </p:spPr>
        <p:txBody>
          <a:bodyPr/>
          <a:lstStyle/>
          <a:p>
            <a:r>
              <a:rPr lang="en-US" dirty="0"/>
              <a:t>Ș</a:t>
            </a:r>
            <a:r>
              <a:rPr lang="tr-TR" dirty="0"/>
              <a:t>i</a:t>
            </a:r>
            <a:r>
              <a:rPr lang="en-US" dirty="0"/>
              <a:t>md</a:t>
            </a:r>
            <a:r>
              <a:rPr lang="tr-TR" dirty="0"/>
              <a:t>i</a:t>
            </a:r>
            <a:r>
              <a:rPr lang="en-US" dirty="0"/>
              <a:t>k</a:t>
            </a:r>
            <a:r>
              <a:rPr lang="tr-TR" dirty="0"/>
              <a:t>i</a:t>
            </a:r>
            <a:r>
              <a:rPr lang="en-US" dirty="0"/>
              <a:t>  </a:t>
            </a:r>
            <a:r>
              <a:rPr lang="tr-TR" dirty="0"/>
              <a:t>Z</a:t>
            </a:r>
            <a:r>
              <a:rPr lang="en-US" dirty="0" err="1"/>
              <a:t>aman</a:t>
            </a:r>
            <a:r>
              <a:rPr lang="en-US" dirty="0"/>
              <a:t>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ular Callout 1"/>
          <p:cNvSpPr/>
          <p:nvPr/>
        </p:nvSpPr>
        <p:spPr>
          <a:xfrm>
            <a:off x="1071538" y="928670"/>
            <a:ext cx="6480720" cy="172819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ΤΡΟΠΟΣ ΣΧΗΜΑΤΙΣΜΟΥ :</a:t>
            </a:r>
          </a:p>
          <a:p>
            <a:pPr algn="ctr"/>
            <a:r>
              <a:rPr lang="el-GR" dirty="0"/>
              <a:t>ΕΝΤΟΠΙΖΩ ΤΗ ΡΙΖΑ ΤΟΥ ΡΗΜΑΤΟΣ </a:t>
            </a:r>
          </a:p>
          <a:p>
            <a:pPr algn="ctr"/>
            <a:r>
              <a:rPr lang="el-GR" dirty="0">
                <a:latin typeface="Times New Roman"/>
                <a:cs typeface="Times New Roman"/>
              </a:rPr>
              <a:t>&amp; </a:t>
            </a:r>
          </a:p>
          <a:p>
            <a:pPr algn="ctr"/>
            <a:r>
              <a:rPr lang="el-GR" dirty="0">
                <a:latin typeface="Times New Roman"/>
                <a:cs typeface="Times New Roman"/>
              </a:rPr>
              <a:t>ΠΡΟΣΘΕΤΩ</a:t>
            </a:r>
          </a:p>
          <a:p>
            <a:pPr algn="ctr"/>
            <a:r>
              <a:rPr lang="el-GR" dirty="0">
                <a:latin typeface="Times New Roman"/>
                <a:cs typeface="Times New Roman"/>
              </a:rPr>
              <a:t>ΤΑ  ΠΙΟ ΚΑΤΩ ΕΠΙΘΗΜΑΤΑ </a:t>
            </a:r>
            <a:endParaRPr lang="el-GR" dirty="0"/>
          </a:p>
        </p:txBody>
      </p:sp>
      <p:sp>
        <p:nvSpPr>
          <p:cNvPr id="6" name="Rectangle 2"/>
          <p:cNvSpPr/>
          <p:nvPr/>
        </p:nvSpPr>
        <p:spPr>
          <a:xfrm>
            <a:off x="3071802" y="5214950"/>
            <a:ext cx="3187318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b="1" dirty="0">
                <a:solidFill>
                  <a:srgbClr val="00B050"/>
                </a:solidFill>
              </a:rPr>
              <a:t>ΑΡΜΟΝΙΑ</a:t>
            </a:r>
          </a:p>
          <a:p>
            <a:pPr algn="ctr"/>
            <a:r>
              <a:rPr lang="el-GR" b="1" dirty="0">
                <a:solidFill>
                  <a:srgbClr val="00B050"/>
                </a:solidFill>
              </a:rPr>
              <a:t>[Α Ι ]	</a:t>
            </a:r>
            <a:r>
              <a:rPr lang="tr-TR" b="1" dirty="0" err="1">
                <a:solidFill>
                  <a:srgbClr val="00B050"/>
                </a:solidFill>
              </a:rPr>
              <a:t>ıyor</a:t>
            </a:r>
            <a:endParaRPr lang="el-GR" b="1" dirty="0">
              <a:solidFill>
                <a:srgbClr val="00B050"/>
              </a:solidFill>
            </a:endParaRPr>
          </a:p>
          <a:p>
            <a:pPr algn="ctr"/>
            <a:r>
              <a:rPr lang="tr-TR" b="1" dirty="0">
                <a:solidFill>
                  <a:srgbClr val="00B050"/>
                </a:solidFill>
              </a:rPr>
              <a:t>[</a:t>
            </a:r>
            <a:r>
              <a:rPr lang="el-GR" b="1" dirty="0">
                <a:solidFill>
                  <a:srgbClr val="00B050"/>
                </a:solidFill>
              </a:rPr>
              <a:t>Ε</a:t>
            </a:r>
            <a:r>
              <a:rPr lang="tr-TR" b="1" dirty="0">
                <a:solidFill>
                  <a:srgbClr val="00B050"/>
                </a:solidFill>
              </a:rPr>
              <a:t>,İ]</a:t>
            </a:r>
            <a:r>
              <a:rPr lang="el-GR" b="1" dirty="0">
                <a:solidFill>
                  <a:srgbClr val="00B050"/>
                </a:solidFill>
              </a:rPr>
              <a:t>      </a:t>
            </a:r>
            <a:r>
              <a:rPr lang="tr-TR" b="1" dirty="0" err="1">
                <a:solidFill>
                  <a:srgbClr val="00B050"/>
                </a:solidFill>
              </a:rPr>
              <a:t>iyor</a:t>
            </a:r>
            <a:endParaRPr lang="el-GR" b="1" dirty="0">
              <a:solidFill>
                <a:srgbClr val="00B050"/>
              </a:solidFill>
            </a:endParaRPr>
          </a:p>
          <a:p>
            <a:pPr algn="ctr"/>
            <a:r>
              <a:rPr lang="tr-TR" b="1" dirty="0">
                <a:solidFill>
                  <a:srgbClr val="00B050"/>
                </a:solidFill>
              </a:rPr>
              <a:t>[</a:t>
            </a:r>
            <a:r>
              <a:rPr lang="tr-TR" b="1" dirty="0" err="1">
                <a:solidFill>
                  <a:srgbClr val="00B050"/>
                </a:solidFill>
              </a:rPr>
              <a:t>OU</a:t>
            </a:r>
            <a:r>
              <a:rPr lang="tr-TR" b="1" dirty="0">
                <a:solidFill>
                  <a:srgbClr val="00B050"/>
                </a:solidFill>
              </a:rPr>
              <a:t>]</a:t>
            </a:r>
            <a:r>
              <a:rPr lang="el-GR" b="1" dirty="0">
                <a:solidFill>
                  <a:srgbClr val="00B050"/>
                </a:solidFill>
              </a:rPr>
              <a:t>    </a:t>
            </a:r>
            <a:r>
              <a:rPr lang="tr-TR" b="1" dirty="0" err="1">
                <a:solidFill>
                  <a:srgbClr val="00B050"/>
                </a:solidFill>
              </a:rPr>
              <a:t>uyor</a:t>
            </a:r>
            <a:endParaRPr lang="el-GR" b="1" dirty="0">
              <a:solidFill>
                <a:srgbClr val="00B050"/>
              </a:solidFill>
            </a:endParaRPr>
          </a:p>
          <a:p>
            <a:pPr algn="ctr"/>
            <a:r>
              <a:rPr lang="el-GR" b="1" dirty="0">
                <a:solidFill>
                  <a:srgbClr val="00B050"/>
                </a:solidFill>
              </a:rPr>
              <a:t>[</a:t>
            </a:r>
            <a:r>
              <a:rPr lang="tr-TR" b="1" dirty="0" err="1">
                <a:solidFill>
                  <a:srgbClr val="00B050"/>
                </a:solidFill>
              </a:rPr>
              <a:t>ÜÖ</a:t>
            </a:r>
            <a:r>
              <a:rPr lang="el-GR" b="1" dirty="0">
                <a:solidFill>
                  <a:srgbClr val="00B050"/>
                </a:solidFill>
              </a:rPr>
              <a:t>]    </a:t>
            </a:r>
            <a:r>
              <a:rPr lang="tr-TR" b="1" dirty="0" err="1">
                <a:solidFill>
                  <a:srgbClr val="00B050"/>
                </a:solidFill>
              </a:rPr>
              <a:t>üyor</a:t>
            </a:r>
            <a:endParaRPr lang="el-GR" b="1" dirty="0">
              <a:solidFill>
                <a:srgbClr val="00B050"/>
              </a:solidFill>
            </a:endParaRPr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 rot="5400000">
            <a:off x="4393405" y="3607595"/>
            <a:ext cx="214314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4694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encrypted-tbn2.gstatic.com/images?q=tbn:ANd9GcSNj7R33sSY5LGyFPTiDN0QTItKshEqZbTT7H7mnSbJdcC3IPxQ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214290"/>
            <a:ext cx="2592288" cy="26642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ular Callout 4"/>
          <p:cNvSpPr/>
          <p:nvPr/>
        </p:nvSpPr>
        <p:spPr>
          <a:xfrm>
            <a:off x="2857488" y="357166"/>
            <a:ext cx="4104456" cy="18002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ΠΩΣ    ΒΡΙΣΚΩ ΤΗ ΡΙΖΑ ΤΩΝ ΡΗΜΑΤΩΝ ;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427039"/>
              </p:ext>
            </p:extLst>
          </p:nvPr>
        </p:nvGraphicFramePr>
        <p:xfrm>
          <a:off x="357158" y="2786058"/>
          <a:ext cx="6096000" cy="3604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ΑΠΑΡΕΜΦΑΤΟ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ΡΙΖΑ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açmak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aç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almak</a:t>
                      </a:r>
                      <a:r>
                        <a:rPr lang="el-GR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al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anlamak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anla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aramak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ara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bakmak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bak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beklemek</a:t>
                      </a:r>
                      <a:r>
                        <a:rPr lang="el-GR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bekle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bilmek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bil</a:t>
                      </a:r>
                      <a:endParaRPr lang="el-GR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9" name="8 - Ευθύγραμμο βέλος σύνδεσης"/>
          <p:cNvCxnSpPr/>
          <p:nvPr/>
        </p:nvCxnSpPr>
        <p:spPr>
          <a:xfrm>
            <a:off x="6286512" y="4429132"/>
            <a:ext cx="1071570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 flipV="1">
            <a:off x="6143636" y="5286388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ύγραμμο βέλος σύνδεσης"/>
          <p:cNvCxnSpPr/>
          <p:nvPr/>
        </p:nvCxnSpPr>
        <p:spPr>
          <a:xfrm>
            <a:off x="6000760" y="5000636"/>
            <a:ext cx="1285884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476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639692"/>
              </p:ext>
            </p:extLst>
          </p:nvPr>
        </p:nvGraphicFramePr>
        <p:xfrm>
          <a:off x="428596" y="843006"/>
          <a:ext cx="7358113" cy="4453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2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2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29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l-GR" dirty="0"/>
                        <a:t>ΑΠΑΡΕΜΦΑΤΟ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ŞİMDİKİ ZAMAN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ΣΗΜΑΣΙΑ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err="1">
                          <a:effectLst/>
                        </a:rPr>
                        <a:t>açmak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ανοίγω 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almak 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παίρνω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anlamak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καταλαβαίνω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aramak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ψάχνω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bakmak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κοιτώ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beklemek 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περιμένω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bilmek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ξέρω 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bulmak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βρίσκω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err="1">
                          <a:effectLst/>
                        </a:rPr>
                        <a:t>çıkmak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βγαίνω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err="1">
                          <a:effectLst/>
                        </a:rPr>
                        <a:t>demek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λέω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err="1">
                          <a:effectLst/>
                        </a:rPr>
                        <a:t>dönmek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γυρνώ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gelmek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έρχομαι 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gitmek</a:t>
                      </a:r>
                      <a:endParaRPr lang="el-G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πηγαίνω 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err="1">
                          <a:effectLst/>
                        </a:rPr>
                        <a:t>görmek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βλέπω</a:t>
                      </a:r>
                      <a:endParaRPr lang="el-G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4 - Αστέρι 5 ακτινών"/>
          <p:cNvSpPr/>
          <p:nvPr/>
        </p:nvSpPr>
        <p:spPr>
          <a:xfrm>
            <a:off x="6357950" y="5143512"/>
            <a:ext cx="571504" cy="571504"/>
          </a:xfrm>
          <a:prstGeom prst="star5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39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3F9806FF-3C9C-3EB4-997E-CF3F68D9F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949325"/>
            <a:ext cx="216535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F9F917D-7073-AB46-96BC-25F9B274D807}"/>
              </a:ext>
            </a:extLst>
          </p:cNvPr>
          <p:cNvSpPr/>
          <p:nvPr/>
        </p:nvSpPr>
        <p:spPr>
          <a:xfrm>
            <a:off x="627063" y="1506538"/>
            <a:ext cx="1042987" cy="7381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013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l-GR" sz="1013" dirty="0">
                <a:solidFill>
                  <a:schemeClr val="tx1"/>
                </a:solidFill>
              </a:rPr>
              <a:t> </a:t>
            </a:r>
            <a:endParaRPr lang="el-CY" sz="1013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F941FC9-F954-6A92-6C59-893D34AA8F70}"/>
              </a:ext>
            </a:extLst>
          </p:cNvPr>
          <p:cNvSpPr/>
          <p:nvPr/>
        </p:nvSpPr>
        <p:spPr>
          <a:xfrm>
            <a:off x="7667625" y="5876925"/>
            <a:ext cx="1008063" cy="57626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/>
          </a:p>
        </p:txBody>
      </p:sp>
      <p:pic>
        <p:nvPicPr>
          <p:cNvPr id="1026" name="Picture 2" descr="Okuyorum Afişi | Okularenkkat.com">
            <a:extLst>
              <a:ext uri="{FF2B5EF4-FFF2-40B4-BE49-F238E27FC236}">
                <a16:creationId xmlns:a16="http://schemas.microsoft.com/office/drawing/2014/main" id="{924A4336-E7CE-F41A-55EE-6CFF3156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640" y="147067"/>
            <a:ext cx="3573016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8 Eylül Dünya Kitap Okuma Günü'nde kitapsever hemşehrilerimiz ile Kitap  Otağı buluşması...">
            <a:extLst>
              <a:ext uri="{FF2B5EF4-FFF2-40B4-BE49-F238E27FC236}">
                <a16:creationId xmlns:a16="http://schemas.microsoft.com/office/drawing/2014/main" id="{D106858B-9355-2F50-2B38-D6F40AB4BE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1" t="22001" r="19288" b="24800"/>
          <a:stretch>
            <a:fillRect/>
          </a:stretch>
        </p:blipFill>
        <p:spPr bwMode="auto">
          <a:xfrm>
            <a:off x="255608" y="3466902"/>
            <a:ext cx="540060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479779"/>
              </p:ext>
            </p:extLst>
          </p:nvPr>
        </p:nvGraphicFramePr>
        <p:xfrm>
          <a:off x="323528" y="404664"/>
          <a:ext cx="7929618" cy="5567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0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ΑΠΑΡΕΜΦΑΤΟ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ŞİMDİKİ ZAMAN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ΣΗΜΑΣΙΑ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</a:t>
                      </a:r>
                      <a:r>
                        <a:rPr lang="el-GR" sz="2000" dirty="0" err="1">
                          <a:effectLst/>
                        </a:rPr>
                        <a:t>çmak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 Δεν ανοίγω 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</a:rPr>
                        <a:t>almak</a:t>
                      </a:r>
                      <a:r>
                        <a:rPr lang="el-GR" sz="2000" dirty="0">
                          <a:effectLst/>
                        </a:rPr>
                        <a:t> 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Δεν παίρνω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</a:rPr>
                        <a:t>anlamak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Δεν καταλαβαίνω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</a:rPr>
                        <a:t>aramak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ψάχνω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bakmak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 κοιτώ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beklemek 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 περιμένω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bilmek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ξέρω 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bulmak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 βρίσκω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çıkmak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l-GR" sz="2000" dirty="0">
                          <a:effectLst/>
                        </a:rPr>
                        <a:t>βγαίνω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demek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λέω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dönmek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γυρνώ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gelmek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έρχομαι 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gitmek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πηγαίνω 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2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görmek</a:t>
                      </a:r>
                      <a:endParaRPr lang="el-G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Δεν βλέπω</a:t>
                      </a:r>
                      <a:endParaRPr lang="el-G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698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2500306"/>
          <a:ext cx="8229600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- Ελλειψοειδής επεξήγηση"/>
          <p:cNvSpPr/>
          <p:nvPr/>
        </p:nvSpPr>
        <p:spPr>
          <a:xfrm>
            <a:off x="500034" y="1285860"/>
            <a:ext cx="1714512" cy="92869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ΛΕΩ</a:t>
            </a:r>
            <a:endParaRPr lang="en-US" dirty="0"/>
          </a:p>
        </p:txBody>
      </p:sp>
      <p:sp>
        <p:nvSpPr>
          <p:cNvPr id="8" name="7 - Ελλειψοειδής επεξήγηση"/>
          <p:cNvSpPr/>
          <p:nvPr/>
        </p:nvSpPr>
        <p:spPr>
          <a:xfrm>
            <a:off x="2571736" y="1285860"/>
            <a:ext cx="1714512" cy="92869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ΤΡΩΩ</a:t>
            </a:r>
            <a:endParaRPr lang="en-US" dirty="0"/>
          </a:p>
        </p:txBody>
      </p:sp>
      <p:sp>
        <p:nvSpPr>
          <p:cNvPr id="9" name="8 - Ελλειψοειδής επεξήγηση"/>
          <p:cNvSpPr/>
          <p:nvPr/>
        </p:nvSpPr>
        <p:spPr>
          <a:xfrm>
            <a:off x="4714876" y="1071546"/>
            <a:ext cx="1714512" cy="92869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ΚΑΝΩ</a:t>
            </a:r>
            <a:endParaRPr lang="en-US" dirty="0"/>
          </a:p>
        </p:txBody>
      </p:sp>
      <p:sp>
        <p:nvSpPr>
          <p:cNvPr id="11" name="10 - Ελλειψοειδής επεξήγηση"/>
          <p:cNvSpPr/>
          <p:nvPr/>
        </p:nvSpPr>
        <p:spPr>
          <a:xfrm>
            <a:off x="6643702" y="714356"/>
            <a:ext cx="2000264" cy="92869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ΠΗΓΑΙΝΩ</a:t>
            </a:r>
            <a:endParaRPr lang="en-US" dirty="0"/>
          </a:p>
        </p:txBody>
      </p:sp>
      <p:sp>
        <p:nvSpPr>
          <p:cNvPr id="12" name="11 - TextBox"/>
          <p:cNvSpPr txBox="1"/>
          <p:nvPr/>
        </p:nvSpPr>
        <p:spPr>
          <a:xfrm>
            <a:off x="785786" y="500042"/>
            <a:ext cx="307183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/>
              <a:t>Εξαιρέσεις / </a:t>
            </a:r>
            <a:r>
              <a:rPr lang="tr-TR" dirty="0"/>
              <a:t>İstisnalar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57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5ABD92A8-2629-D35B-2D30-806956D2B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5" y="1285875"/>
            <a:ext cx="593725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29C18010-C743-1467-F938-848CC2942A16}"/>
              </a:ext>
            </a:extLst>
          </p:cNvPr>
          <p:cNvSpPr/>
          <p:nvPr/>
        </p:nvSpPr>
        <p:spPr>
          <a:xfrm>
            <a:off x="1065213" y="1284288"/>
            <a:ext cx="2528887" cy="968375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65F17E03-32C6-FDB1-0950-566F68091798}"/>
              </a:ext>
            </a:extLst>
          </p:cNvPr>
          <p:cNvSpPr/>
          <p:nvPr/>
        </p:nvSpPr>
        <p:spPr>
          <a:xfrm>
            <a:off x="4489450" y="987425"/>
            <a:ext cx="2530475" cy="969963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B5B98EB1-E466-69E0-0C99-6892F787F8EC}"/>
              </a:ext>
            </a:extLst>
          </p:cNvPr>
          <p:cNvSpPr/>
          <p:nvPr/>
        </p:nvSpPr>
        <p:spPr>
          <a:xfrm>
            <a:off x="587375" y="3636963"/>
            <a:ext cx="2530475" cy="968375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1D41731F-E56B-4031-4ADD-8204F6E8CEE9}"/>
              </a:ext>
            </a:extLst>
          </p:cNvPr>
          <p:cNvSpPr/>
          <p:nvPr/>
        </p:nvSpPr>
        <p:spPr>
          <a:xfrm>
            <a:off x="3425825" y="4603750"/>
            <a:ext cx="2530475" cy="968375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 dirty="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8095E8CF-4873-21CC-9FF5-CA571FFCAE2C}"/>
              </a:ext>
            </a:extLst>
          </p:cNvPr>
          <p:cNvSpPr/>
          <p:nvPr/>
        </p:nvSpPr>
        <p:spPr>
          <a:xfrm>
            <a:off x="6427788" y="3351213"/>
            <a:ext cx="2530475" cy="971550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400">
                <a:solidFill>
                  <a:schemeClr val="tx1"/>
                </a:solidFill>
              </a:rPr>
              <a:t>Ders bitti.</a:t>
            </a:r>
            <a:endParaRPr lang="el-CY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CBAD756F-1B05-FDBD-B16E-259C730CE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25" y="1727200"/>
            <a:ext cx="4375150" cy="316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DD23251C-BECE-2EDE-CEF2-A8EDF7794232}"/>
              </a:ext>
            </a:extLst>
          </p:cNvPr>
          <p:cNvSpPr/>
          <p:nvPr/>
        </p:nvSpPr>
        <p:spPr>
          <a:xfrm>
            <a:off x="2911475" y="2862263"/>
            <a:ext cx="2511425" cy="4857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75" dirty="0"/>
              <a:t>www.e-charalambous.com</a:t>
            </a:r>
            <a:endParaRPr lang="el-CY" sz="15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F3B921B9-0626-BF17-03FF-C368C348D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8DF9238-95A4-692B-6C3E-46099424BEE9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Dinleme 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BCFA0A7-E515-76B4-FCB0-68AF80BEBD5C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451AFDD-9B64-064F-26B2-1D4259D94952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Διανυσματική απεικόνιση παιδιού που ανοίγει την πόρτα Διανυσματική  απεικόνιση - εικονογραφία από accompanist: 112552373">
            <a:extLst>
              <a:ext uri="{FF2B5EF4-FFF2-40B4-BE49-F238E27FC236}">
                <a16:creationId xmlns:a16="http://schemas.microsoft.com/office/drawing/2014/main" id="{A3F0B271-CE27-0EDC-D667-88A1A10AE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2" y="116632"/>
            <a:ext cx="2143125" cy="214312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7F4A014-A54F-6A16-6D49-C2BA7D5951A3}"/>
              </a:ext>
            </a:extLst>
          </p:cNvPr>
          <p:cNvSpPr/>
          <p:nvPr/>
        </p:nvSpPr>
        <p:spPr>
          <a:xfrm>
            <a:off x="2915816" y="476672"/>
            <a:ext cx="4896544" cy="201622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Κ</a:t>
            </a:r>
            <a:r>
              <a:rPr lang="tr-TR" sz="4000" dirty="0">
                <a:solidFill>
                  <a:schemeClr val="tx1"/>
                </a:solidFill>
              </a:rPr>
              <a:t>apıyı  </a:t>
            </a:r>
            <a:r>
              <a:rPr lang="en-US" sz="4000" dirty="0">
                <a:solidFill>
                  <a:schemeClr val="tx1"/>
                </a:solidFill>
              </a:rPr>
              <a:t>_______.</a:t>
            </a:r>
            <a:r>
              <a:rPr lang="tr-TR" sz="4000" dirty="0">
                <a:solidFill>
                  <a:schemeClr val="tx1"/>
                </a:solidFill>
              </a:rPr>
              <a:t> 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B06F261-8989-AFC3-F8A9-58DAB8872A00}"/>
              </a:ext>
            </a:extLst>
          </p:cNvPr>
          <p:cNvSpPr/>
          <p:nvPr/>
        </p:nvSpPr>
        <p:spPr>
          <a:xfrm>
            <a:off x="2930416" y="2547789"/>
            <a:ext cx="4896544" cy="201622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chemeClr val="tx1"/>
                </a:solidFill>
              </a:rPr>
              <a:t>Kitabı  </a:t>
            </a:r>
            <a:r>
              <a:rPr lang="en-US" sz="4000" dirty="0">
                <a:solidFill>
                  <a:schemeClr val="tx1"/>
                </a:solidFill>
              </a:rPr>
              <a:t>_______.</a:t>
            </a:r>
            <a:r>
              <a:rPr lang="tr-TR" sz="4000" dirty="0">
                <a:solidFill>
                  <a:schemeClr val="tx1"/>
                </a:solidFill>
              </a:rPr>
              <a:t> 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E4694C1-EAF0-D8B9-7313-405EF410A19C}"/>
              </a:ext>
            </a:extLst>
          </p:cNvPr>
          <p:cNvSpPr/>
          <p:nvPr/>
        </p:nvSpPr>
        <p:spPr>
          <a:xfrm>
            <a:off x="2930416" y="4618906"/>
            <a:ext cx="4896544" cy="201622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dirty="0">
                <a:solidFill>
                  <a:schemeClr val="tx1"/>
                </a:solidFill>
              </a:rPr>
              <a:t>Odun   </a:t>
            </a:r>
            <a:r>
              <a:rPr lang="en-US" sz="4000" dirty="0">
                <a:solidFill>
                  <a:schemeClr val="tx1"/>
                </a:solidFill>
              </a:rPr>
              <a:t>_______.</a:t>
            </a:r>
            <a:r>
              <a:rPr lang="tr-TR" sz="4000" dirty="0">
                <a:solidFill>
                  <a:schemeClr val="tx1"/>
                </a:solidFill>
              </a:rPr>
              <a:t> </a:t>
            </a:r>
            <a:endParaRPr lang="el-CY" sz="4000" dirty="0">
              <a:solidFill>
                <a:schemeClr val="tx1"/>
              </a:solidFill>
            </a:endParaRPr>
          </a:p>
        </p:txBody>
      </p:sp>
      <p:pic>
        <p:nvPicPr>
          <p:cNvPr id="2052" name="Picture 4" descr="çocuk Kitap Okuyor, çocuk Kitap Okuyor, Kitap Okumak, çocuk Okuma Kitabı  PNG Resim Şeffaf ve çizimi Ücretsiz İndirilebilir">
            <a:extLst>
              <a:ext uri="{FF2B5EF4-FFF2-40B4-BE49-F238E27FC236}">
                <a16:creationId xmlns:a16="http://schemas.microsoft.com/office/drawing/2014/main" id="{50AB1541-F850-6230-4425-AC7ACBF25D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32" y="2357437"/>
            <a:ext cx="2143125" cy="214312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Kayaların yakınındaki ormanda odun kesen bir oduncu | Premium vektör">
            <a:extLst>
              <a:ext uri="{FF2B5EF4-FFF2-40B4-BE49-F238E27FC236}">
                <a16:creationId xmlns:a16="http://schemas.microsoft.com/office/drawing/2014/main" id="{DE99039C-254C-449D-1198-AFA656663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32" y="4634880"/>
            <a:ext cx="2143125" cy="200025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07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 descr="Σκέψου Διανύσματα Αρχείου, Royalty Free Σκέψου Εικονογραφήσεις |  Depositphotos">
            <a:extLst>
              <a:ext uri="{FF2B5EF4-FFF2-40B4-BE49-F238E27FC236}">
                <a16:creationId xmlns:a16="http://schemas.microsoft.com/office/drawing/2014/main" id="{9FA19D81-5759-104C-A66F-E7F461DFCF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l-CY" altLang="el-CY" sz="1350"/>
          </a:p>
        </p:txBody>
      </p:sp>
      <p:pic>
        <p:nvPicPr>
          <p:cNvPr id="8195" name="Εικόνα 2">
            <a:extLst>
              <a:ext uri="{FF2B5EF4-FFF2-40B4-BE49-F238E27FC236}">
                <a16:creationId xmlns:a16="http://schemas.microsoft.com/office/drawing/2014/main" id="{D642B294-BC2D-D312-C73D-C85D57F61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977900"/>
            <a:ext cx="8486775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ABD88EF6-A8DC-C610-10B0-D768CB7DF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711200"/>
            <a:ext cx="7481888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2E81F5C-3085-C034-28B8-20C0F5F97E58}"/>
              </a:ext>
            </a:extLst>
          </p:cNvPr>
          <p:cNvSpPr/>
          <p:nvPr/>
        </p:nvSpPr>
        <p:spPr>
          <a:xfrm>
            <a:off x="1046163" y="1111250"/>
            <a:ext cx="3910012" cy="19494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3600" dirty="0">
                <a:solidFill>
                  <a:schemeClr val="tx1"/>
                </a:solidFill>
              </a:rPr>
              <a:t>OKUMA 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7664381-C6ED-4C0B-E1F7-E414EBD42D24}"/>
              </a:ext>
            </a:extLst>
          </p:cNvPr>
          <p:cNvSpPr/>
          <p:nvPr/>
        </p:nvSpPr>
        <p:spPr>
          <a:xfrm>
            <a:off x="6450013" y="1363663"/>
            <a:ext cx="1143000" cy="156845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AE217F5-5A17-8EC1-B7B6-C554BBE077CF}"/>
              </a:ext>
            </a:extLst>
          </p:cNvPr>
          <p:cNvSpPr/>
          <p:nvPr/>
        </p:nvSpPr>
        <p:spPr>
          <a:xfrm rot="1695959">
            <a:off x="5049838" y="1057275"/>
            <a:ext cx="1668462" cy="8159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CY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Ένας τεμπέλης και βαριεστημένος υπάλληλος ξαπλώνει στον καναπέ, παίζει με  το τηλέφωνο και αναβάλλει τις εργασίες του από τη λίστα Διανυσματική  απεικόνιση - εικονογραφία από workplace, audiotape: 78863732">
            <a:extLst>
              <a:ext uri="{FF2B5EF4-FFF2-40B4-BE49-F238E27FC236}">
                <a16:creationId xmlns:a16="http://schemas.microsoft.com/office/drawing/2014/main" id="{1EC5B7A8-BA16-E772-7A68-158A13348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640" y="3477740"/>
            <a:ext cx="3508625" cy="300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ομιλίας: Ορθογώνιο 1">
            <a:extLst>
              <a:ext uri="{FF2B5EF4-FFF2-40B4-BE49-F238E27FC236}">
                <a16:creationId xmlns:a16="http://schemas.microsoft.com/office/drawing/2014/main" id="{BB661E1C-10F9-3049-EC70-6F7EC8BC40EE}"/>
              </a:ext>
            </a:extLst>
          </p:cNvPr>
          <p:cNvSpPr/>
          <p:nvPr/>
        </p:nvSpPr>
        <p:spPr>
          <a:xfrm>
            <a:off x="1113093" y="730176"/>
            <a:ext cx="3312368" cy="2448272"/>
          </a:xfrm>
          <a:prstGeom prst="wedgeRect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Bugün ne yapıyorsun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  <a:endParaRPr lang="el-CY" sz="4400" dirty="0">
              <a:solidFill>
                <a:schemeClr val="tx1"/>
              </a:solidFill>
            </a:endParaRPr>
          </a:p>
        </p:txBody>
      </p:sp>
      <p:sp>
        <p:nvSpPr>
          <p:cNvPr id="3" name="Φυσαλίδα ομιλίας: Ορθογώνιο 2">
            <a:extLst>
              <a:ext uri="{FF2B5EF4-FFF2-40B4-BE49-F238E27FC236}">
                <a16:creationId xmlns:a16="http://schemas.microsoft.com/office/drawing/2014/main" id="{E1F83BC8-3061-A8EA-5901-219F088C83D2}"/>
              </a:ext>
            </a:extLst>
          </p:cNvPr>
          <p:cNvSpPr/>
          <p:nvPr/>
        </p:nvSpPr>
        <p:spPr>
          <a:xfrm rot="1081987">
            <a:off x="5465172" y="1597068"/>
            <a:ext cx="3312368" cy="1643896"/>
          </a:xfrm>
          <a:prstGeom prst="wedgeRect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Hiçbir şey</a:t>
            </a:r>
            <a:r>
              <a:rPr lang="en-US" sz="4400" dirty="0">
                <a:solidFill>
                  <a:schemeClr val="tx1"/>
                </a:solidFill>
              </a:rPr>
              <a:t>!</a:t>
            </a:r>
            <a:endParaRPr lang="el-CY" sz="4400" dirty="0">
              <a:solidFill>
                <a:schemeClr val="tx1"/>
              </a:solidFill>
            </a:endParaRPr>
          </a:p>
        </p:txBody>
      </p:sp>
      <p:pic>
        <p:nvPicPr>
          <p:cNvPr id="3082" name="Picture 10" descr="Μια γυναίκα καθαρίζει το δωμάτιο. Χρώμα εικονιδίου καρτούν επίπεδη.  Αντίληψη μείνετε σπίτι. Διάνυσμα από ©StudioIA 374474578">
            <a:extLst>
              <a:ext uri="{FF2B5EF4-FFF2-40B4-BE49-F238E27FC236}">
                <a16:creationId xmlns:a16="http://schemas.microsoft.com/office/drawing/2014/main" id="{4DCC3A29-5601-D1C5-CB83-4FC611DAC8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32"/>
          <a:stretch>
            <a:fillRect/>
          </a:stretch>
        </p:blipFill>
        <p:spPr bwMode="auto">
          <a:xfrm>
            <a:off x="671410" y="3713288"/>
            <a:ext cx="3036493" cy="288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3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Ανέκδοτο: Μια μαμά ξυπνά τον γιο της">
            <a:extLst>
              <a:ext uri="{FF2B5EF4-FFF2-40B4-BE49-F238E27FC236}">
                <a16:creationId xmlns:a16="http://schemas.microsoft.com/office/drawing/2014/main" id="{BC9712B6-49E7-7395-F0BA-CCB6AEFAF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979936"/>
            <a:ext cx="3951312" cy="222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ομιλίας: Ορθογώνιο 1">
            <a:extLst>
              <a:ext uri="{FF2B5EF4-FFF2-40B4-BE49-F238E27FC236}">
                <a16:creationId xmlns:a16="http://schemas.microsoft.com/office/drawing/2014/main" id="{7F5454FD-8F10-F906-D8FE-4C0DE8B33415}"/>
              </a:ext>
            </a:extLst>
          </p:cNvPr>
          <p:cNvSpPr/>
          <p:nvPr/>
        </p:nvSpPr>
        <p:spPr>
          <a:xfrm>
            <a:off x="395536" y="260648"/>
            <a:ext cx="3312368" cy="2448272"/>
          </a:xfrm>
          <a:prstGeom prst="wedgeRect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Konuşmak istemiyorum. </a:t>
            </a:r>
            <a:endParaRPr lang="el-CY" sz="4400" dirty="0">
              <a:solidFill>
                <a:schemeClr val="tx1"/>
              </a:solidFill>
            </a:endParaRPr>
          </a:p>
        </p:txBody>
      </p:sp>
      <p:sp>
        <p:nvSpPr>
          <p:cNvPr id="3" name="Φυσαλίδα ομιλίας: Ορθογώνιο 2">
            <a:extLst>
              <a:ext uri="{FF2B5EF4-FFF2-40B4-BE49-F238E27FC236}">
                <a16:creationId xmlns:a16="http://schemas.microsoft.com/office/drawing/2014/main" id="{007C96A2-9137-4345-5661-F4A6DE9C1FA6}"/>
              </a:ext>
            </a:extLst>
          </p:cNvPr>
          <p:cNvSpPr/>
          <p:nvPr/>
        </p:nvSpPr>
        <p:spPr>
          <a:xfrm>
            <a:off x="5292080" y="308210"/>
            <a:ext cx="3312368" cy="2448272"/>
          </a:xfrm>
          <a:prstGeom prst="wedgeRect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Demek ki ben haklıyım!</a:t>
            </a:r>
            <a:endParaRPr lang="el-CY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582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noopy, 1950'de doğmuş, onlarca kuşağın çocukluğunu süslemiş bir karakter.  Bugün ise birçok genç karmaşık duyguların içinde sürükleniyor: kaygı,  belirsizlik, yalnızlık, tükenmişlik… Bunları anlatmak çoğu zaman zor; uzun  uzun cümleler, açıklamalar ...">
            <a:extLst>
              <a:ext uri="{FF2B5EF4-FFF2-40B4-BE49-F238E27FC236}">
                <a16:creationId xmlns:a16="http://schemas.microsoft.com/office/drawing/2014/main" id="{5353399A-D0A8-8501-EFE4-27F3094CC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28" y="260648"/>
            <a:ext cx="3719408" cy="288032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5 dk daha! #KralŞakir #filnecati #fil #Necati #çizgifilm #uyku  #UzaydaŞamata #oyunzamanı #komedi #Pazartesi #kids #cartoon #elephant  #animal #family #sleep #mood #MondayMood #comics #animation #game #anime  #comedy #музыкальный #Дети #мультипликация ...">
            <a:extLst>
              <a:ext uri="{FF2B5EF4-FFF2-40B4-BE49-F238E27FC236}">
                <a16:creationId xmlns:a16="http://schemas.microsoft.com/office/drawing/2014/main" id="{B600D45D-87EB-B532-797C-2B9B92B68B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55" b="19333"/>
          <a:stretch>
            <a:fillRect/>
          </a:stretch>
        </p:blipFill>
        <p:spPr bwMode="auto">
          <a:xfrm>
            <a:off x="4139952" y="260648"/>
            <a:ext cx="4727520" cy="288032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iye Erken Kalkıyoruz? Değişmeli mi?">
            <a:extLst>
              <a:ext uri="{FF2B5EF4-FFF2-40B4-BE49-F238E27FC236}">
                <a16:creationId xmlns:a16="http://schemas.microsoft.com/office/drawing/2014/main" id="{918129A9-D4CE-4F2D-42AA-5447DD26C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28" y="3247256"/>
            <a:ext cx="3719408" cy="338437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İvrindi-Bay Çiçek Restaurant | Ivrindi">
            <a:extLst>
              <a:ext uri="{FF2B5EF4-FFF2-40B4-BE49-F238E27FC236}">
                <a16:creationId xmlns:a16="http://schemas.microsoft.com/office/drawing/2014/main" id="{366B604D-3B13-086E-4C46-9B0944159C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0" b="5085"/>
          <a:stretch>
            <a:fillRect/>
          </a:stretch>
        </p:blipFill>
        <p:spPr bwMode="auto">
          <a:xfrm>
            <a:off x="4143112" y="3247256"/>
            <a:ext cx="4724360" cy="333268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68287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2211</TotalTime>
  <Words>292</Words>
  <Application>Microsoft Office PowerPoint</Application>
  <PresentationFormat>Προβολή στην οθόνη (4:3)</PresentationFormat>
  <Paragraphs>153</Paragraphs>
  <Slides>23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Șimdiki  Zaman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ΕΛΕΝΗ ΧΑΡΑΛΑΜΠΟΥΣ</cp:lastModifiedBy>
  <cp:revision>324</cp:revision>
  <cp:lastPrinted>2018-10-09T14:44:47Z</cp:lastPrinted>
  <dcterms:created xsi:type="dcterms:W3CDTF">2018-09-28T12:04:20Z</dcterms:created>
  <dcterms:modified xsi:type="dcterms:W3CDTF">2026-01-14T18:45:53Z</dcterms:modified>
</cp:coreProperties>
</file>