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8" r:id="rId2"/>
    <p:sldId id="450" r:id="rId3"/>
    <p:sldId id="451" r:id="rId4"/>
    <p:sldId id="597" r:id="rId5"/>
    <p:sldId id="598" r:id="rId6"/>
    <p:sldId id="605" r:id="rId7"/>
    <p:sldId id="440" r:id="rId8"/>
    <p:sldId id="463" r:id="rId9"/>
    <p:sldId id="599" r:id="rId10"/>
    <p:sldId id="600" r:id="rId11"/>
    <p:sldId id="604" r:id="rId12"/>
    <p:sldId id="602" r:id="rId13"/>
    <p:sldId id="601" r:id="rId14"/>
    <p:sldId id="608" r:id="rId15"/>
    <p:sldId id="607" r:id="rId16"/>
    <p:sldId id="609" r:id="rId17"/>
    <p:sldId id="611" r:id="rId18"/>
    <p:sldId id="610" r:id="rId19"/>
    <p:sldId id="612" r:id="rId20"/>
    <p:sldId id="613" r:id="rId21"/>
    <p:sldId id="548" r:id="rId22"/>
    <p:sldId id="549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0D825-4C30-45F8-8EA9-4893F2BA61C4}" v="508" dt="2026-01-28T15:56:57.849"/>
    <p1510:client id="{F6739001-A0BF-4FAC-9E08-F351C5943A8E}" v="3" dt="2026-01-28T13:23:47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ΕΛΕΝΗ ΧΑΡΑΛΑΜΠΟΥΣ" userId="556232e53c28a5c7" providerId="LiveId" clId="{24C0D825-4C30-45F8-8EA9-4893F2BA61C4}"/>
    <pc:docChg chg="custSel addSld delSld modSld sldOrd">
      <pc:chgData name="ΕΛΕΝΗ ΧΑΡΑΛΑΜΠΟΥΣ" userId="556232e53c28a5c7" providerId="LiveId" clId="{24C0D825-4C30-45F8-8EA9-4893F2BA61C4}" dt="2026-01-28T16:00:50.849" v="1457" actId="680"/>
      <pc:docMkLst>
        <pc:docMk/>
      </pc:docMkLst>
      <pc:sldChg chg="addSp delSp modSp mod">
        <pc:chgData name="ΕΛΕΝΗ ΧΑΡΑΛΑΜΠΟΥΣ" userId="556232e53c28a5c7" providerId="LiveId" clId="{24C0D825-4C30-45F8-8EA9-4893F2BA61C4}" dt="2026-01-28T13:47:31.414" v="148" actId="1582"/>
        <pc:sldMkLst>
          <pc:docMk/>
          <pc:sldMk cId="4275677202" sldId="450"/>
        </pc:sldMkLst>
        <pc:spChg chg="del">
          <ac:chgData name="ΕΛΕΝΗ ΧΑΡΑΛΑΜΠΟΥΣ" userId="556232e53c28a5c7" providerId="LiveId" clId="{24C0D825-4C30-45F8-8EA9-4893F2BA61C4}" dt="2026-01-28T13:29:44.472" v="1" actId="478"/>
          <ac:spMkLst>
            <pc:docMk/>
            <pc:sldMk cId="4275677202" sldId="450"/>
            <ac:spMk id="5" creationId="{ACE6F2F5-6EF2-058C-2A49-444964107AE8}"/>
          </ac:spMkLst>
        </pc:spChg>
        <pc:spChg chg="del">
          <ac:chgData name="ΕΛΕΝΗ ΧΑΡΑΛΑΜΠΟΥΣ" userId="556232e53c28a5c7" providerId="LiveId" clId="{24C0D825-4C30-45F8-8EA9-4893F2BA61C4}" dt="2026-01-28T13:29:47.150" v="2" actId="478"/>
          <ac:spMkLst>
            <pc:docMk/>
            <pc:sldMk cId="4275677202" sldId="450"/>
            <ac:spMk id="6" creationId="{9AF8E63D-AFBE-8021-C547-FD72CA3C0987}"/>
          </ac:spMkLst>
        </pc:spChg>
        <pc:spChg chg="add mod">
          <ac:chgData name="ΕΛΕΝΗ ΧΑΡΑΛΑΜΠΟΥΣ" userId="556232e53c28a5c7" providerId="LiveId" clId="{24C0D825-4C30-45F8-8EA9-4893F2BA61C4}" dt="2026-01-28T13:33:08.147" v="43" actId="20577"/>
          <ac:spMkLst>
            <pc:docMk/>
            <pc:sldMk cId="4275677202" sldId="450"/>
            <ac:spMk id="7" creationId="{F7394352-5462-4644-A157-9F67AF54CE4E}"/>
          </ac:spMkLst>
        </pc:spChg>
        <pc:spChg chg="add mod">
          <ac:chgData name="ΕΛΕΝΗ ΧΑΡΑΛΑΜΠΟΥΣ" userId="556232e53c28a5c7" providerId="LiveId" clId="{24C0D825-4C30-45F8-8EA9-4893F2BA61C4}" dt="2026-01-28T13:35:50.008" v="48" actId="1076"/>
          <ac:spMkLst>
            <pc:docMk/>
            <pc:sldMk cId="4275677202" sldId="450"/>
            <ac:spMk id="11" creationId="{B08BF200-D052-4C38-9D93-458530E9CF36}"/>
          </ac:spMkLst>
        </pc:spChg>
        <pc:spChg chg="add mod">
          <ac:chgData name="ΕΛΕΝΗ ΧΑΡΑΛΑΜΠΟΥΣ" userId="556232e53c28a5c7" providerId="LiveId" clId="{24C0D825-4C30-45F8-8EA9-4893F2BA61C4}" dt="2026-01-28T13:33:10.439" v="45" actId="20577"/>
          <ac:spMkLst>
            <pc:docMk/>
            <pc:sldMk cId="4275677202" sldId="450"/>
            <ac:spMk id="12" creationId="{D387AFBD-73C0-4F16-BF65-72A84D384981}"/>
          </ac:spMkLst>
        </pc:spChg>
        <pc:spChg chg="add mod">
          <ac:chgData name="ΕΛΕΝΗ ΧΑΡΑΛΑΜΠΟΥΣ" userId="556232e53c28a5c7" providerId="LiveId" clId="{24C0D825-4C30-45F8-8EA9-4893F2BA61C4}" dt="2026-01-28T13:33:12.464" v="47" actId="20577"/>
          <ac:spMkLst>
            <pc:docMk/>
            <pc:sldMk cId="4275677202" sldId="450"/>
            <ac:spMk id="13" creationId="{26022318-ABF6-49EF-95D9-557CCEBE0FF9}"/>
          </ac:spMkLst>
        </pc:spChg>
        <pc:spChg chg="add mod">
          <ac:chgData name="ΕΛΕΝΗ ΧΑΡΑΛΑΜΠΟΥΣ" userId="556232e53c28a5c7" providerId="LiveId" clId="{24C0D825-4C30-45F8-8EA9-4893F2BA61C4}" dt="2026-01-28T13:36:16.209" v="69" actId="1076"/>
          <ac:spMkLst>
            <pc:docMk/>
            <pc:sldMk cId="4275677202" sldId="450"/>
            <ac:spMk id="14" creationId="{0A5ED885-A996-4248-A8E8-CD87BC169C3E}"/>
          </ac:spMkLst>
        </pc:spChg>
        <pc:picChg chg="del">
          <ac:chgData name="ΕΛΕΝΗ ΧΑΡΑΛΑΜΠΟΥΣ" userId="556232e53c28a5c7" providerId="LiveId" clId="{24C0D825-4C30-45F8-8EA9-4893F2BA61C4}" dt="2026-01-28T13:29:42.984" v="0" actId="478"/>
          <ac:picMkLst>
            <pc:docMk/>
            <pc:sldMk cId="4275677202" sldId="450"/>
            <ac:picMk id="3" creationId="{A8323FBE-11F2-44B1-B054-F8486EA8DE77}"/>
          </ac:picMkLst>
        </pc:picChg>
        <pc:picChg chg="add mod">
          <ac:chgData name="ΕΛΕΝΗ ΧΑΡΑΛΑΜΠΟΥΣ" userId="556232e53c28a5c7" providerId="LiveId" clId="{24C0D825-4C30-45F8-8EA9-4893F2BA61C4}" dt="2026-01-28T13:32:18.309" v="9" actId="1076"/>
          <ac:picMkLst>
            <pc:docMk/>
            <pc:sldMk cId="4275677202" sldId="450"/>
            <ac:picMk id="4" creationId="{76ED16C7-B432-400F-8356-0DB4B3B7C505}"/>
          </ac:picMkLst>
        </pc:picChg>
        <pc:picChg chg="add mod">
          <ac:chgData name="ΕΛΕΝΗ ΧΑΡΑΛΑΜΠΟΥΣ" userId="556232e53c28a5c7" providerId="LiveId" clId="{24C0D825-4C30-45F8-8EA9-4893F2BA61C4}" dt="2026-01-28T13:41:27.695" v="111" actId="14100"/>
          <ac:picMkLst>
            <pc:docMk/>
            <pc:sldMk cId="4275677202" sldId="450"/>
            <ac:picMk id="8" creationId="{89A3F782-8201-41CE-83E5-2E324503F4F9}"/>
          </ac:picMkLst>
        </pc:picChg>
        <pc:picChg chg="add del mod">
          <ac:chgData name="ΕΛΕΝΗ ΧΑΡΑΛΑΜΠΟΥΣ" userId="556232e53c28a5c7" providerId="LiveId" clId="{24C0D825-4C30-45F8-8EA9-4893F2BA61C4}" dt="2026-01-28T13:40:08.912" v="93" actId="478"/>
          <ac:picMkLst>
            <pc:docMk/>
            <pc:sldMk cId="4275677202" sldId="450"/>
            <ac:picMk id="17" creationId="{3A2E93C0-92C7-49D7-AB69-AA23B4F47CA0}"/>
          </ac:picMkLst>
        </pc:picChg>
        <pc:picChg chg="add del mod">
          <ac:chgData name="ΕΛΕΝΗ ΧΑΡΑΛΑΜΠΟΥΣ" userId="556232e53c28a5c7" providerId="LiveId" clId="{24C0D825-4C30-45F8-8EA9-4893F2BA61C4}" dt="2026-01-28T13:40:07.951" v="92" actId="478"/>
          <ac:picMkLst>
            <pc:docMk/>
            <pc:sldMk cId="4275677202" sldId="450"/>
            <ac:picMk id="18" creationId="{4CAB819D-8821-4652-93CC-08DAEBD47D70}"/>
          </ac:picMkLst>
        </pc:picChg>
        <pc:picChg chg="add mod">
          <ac:chgData name="ΕΛΕΝΗ ΧΑΡΑΛΑΜΠΟΥΣ" userId="556232e53c28a5c7" providerId="LiveId" clId="{24C0D825-4C30-45F8-8EA9-4893F2BA61C4}" dt="2026-01-28T13:40:11.655" v="94" actId="1076"/>
          <ac:picMkLst>
            <pc:docMk/>
            <pc:sldMk cId="4275677202" sldId="450"/>
            <ac:picMk id="19" creationId="{26E22FAD-E501-4D13-B343-4305E73108A4}"/>
          </ac:picMkLst>
        </pc:picChg>
        <pc:picChg chg="add mod">
          <ac:chgData name="ΕΛΕΝΗ ΧΑΡΑΛΑΜΠΟΥΣ" userId="556232e53c28a5c7" providerId="LiveId" clId="{24C0D825-4C30-45F8-8EA9-4893F2BA61C4}" dt="2026-01-28T13:40:18.243" v="96" actId="1076"/>
          <ac:picMkLst>
            <pc:docMk/>
            <pc:sldMk cId="4275677202" sldId="450"/>
            <ac:picMk id="20" creationId="{778E89C4-09F5-45F6-99B1-75BB4E62433F}"/>
          </ac:picMkLst>
        </pc:picChg>
        <pc:picChg chg="add mod">
          <ac:chgData name="ΕΛΕΝΗ ΧΑΡΑΛΑΜΠΟΥΣ" userId="556232e53c28a5c7" providerId="LiveId" clId="{24C0D825-4C30-45F8-8EA9-4893F2BA61C4}" dt="2026-01-28T13:40:16.155" v="95" actId="1076"/>
          <ac:picMkLst>
            <pc:docMk/>
            <pc:sldMk cId="4275677202" sldId="450"/>
            <ac:picMk id="21" creationId="{3D065D99-1F29-4BFC-B2C2-47C0BD5CF211}"/>
          </ac:picMkLst>
        </pc:picChg>
        <pc:picChg chg="add mod">
          <ac:chgData name="ΕΛΕΝΗ ΧΑΡΑΛΑΜΠΟΥΣ" userId="556232e53c28a5c7" providerId="LiveId" clId="{24C0D825-4C30-45F8-8EA9-4893F2BA61C4}" dt="2026-01-28T13:41:21.971" v="109" actId="1076"/>
          <ac:picMkLst>
            <pc:docMk/>
            <pc:sldMk cId="4275677202" sldId="450"/>
            <ac:picMk id="23" creationId="{EB6D1DAB-E138-459A-B5A9-8A3D0198CEDE}"/>
          </ac:picMkLst>
        </pc:picChg>
        <pc:picChg chg="add mod">
          <ac:chgData name="ΕΛΕΝΗ ΧΑΡΑΛΑΜΠΟΥΣ" userId="556232e53c28a5c7" providerId="LiveId" clId="{24C0D825-4C30-45F8-8EA9-4893F2BA61C4}" dt="2026-01-28T13:41:17.250" v="107" actId="14100"/>
          <ac:picMkLst>
            <pc:docMk/>
            <pc:sldMk cId="4275677202" sldId="450"/>
            <ac:picMk id="24" creationId="{D3784B06-A0E1-4641-A776-F6CDC813BCFE}"/>
          </ac:picMkLst>
        </pc:picChg>
        <pc:picChg chg="add mod">
          <ac:chgData name="ΕΛΕΝΗ ΧΑΡΑΛΑΜΠΟΥΣ" userId="556232e53c28a5c7" providerId="LiveId" clId="{24C0D825-4C30-45F8-8EA9-4893F2BA61C4}" dt="2026-01-28T13:41:32.318" v="113" actId="1076"/>
          <ac:picMkLst>
            <pc:docMk/>
            <pc:sldMk cId="4275677202" sldId="450"/>
            <ac:picMk id="25" creationId="{CEFAE67E-D477-4B2F-B9C6-ED3B1F8A6D4B}"/>
          </ac:picMkLst>
        </pc:picChg>
        <pc:picChg chg="del mod">
          <ac:chgData name="ΕΛΕΝΗ ΧΑΡΑΛΑΜΠΟΥΣ" userId="556232e53c28a5c7" providerId="LiveId" clId="{24C0D825-4C30-45F8-8EA9-4893F2BA61C4}" dt="2026-01-28T13:42:44.080" v="125" actId="478"/>
          <ac:picMkLst>
            <pc:docMk/>
            <pc:sldMk cId="4275677202" sldId="450"/>
            <ac:picMk id="1026" creationId="{1D0A7130-3A99-49CD-B6E6-1985864249DD}"/>
          </ac:picMkLst>
        </pc:picChg>
        <pc:picChg chg="add del mod">
          <ac:chgData name="ΕΛΕΝΗ ΧΑΡΑΛΑΜΠΟΥΣ" userId="556232e53c28a5c7" providerId="LiveId" clId="{24C0D825-4C30-45F8-8EA9-4893F2BA61C4}" dt="2026-01-28T13:38:50.795" v="74" actId="478"/>
          <ac:picMkLst>
            <pc:docMk/>
            <pc:sldMk cId="4275677202" sldId="450"/>
            <ac:picMk id="1028" creationId="{0E3ABCCA-4D09-49BC-8524-E300D98D4DA4}"/>
          </ac:picMkLst>
        </pc:picChg>
        <pc:picChg chg="add mod">
          <ac:chgData name="ΕΛΕΝΗ ΧΑΡΑΛΑΜΠΟΥΣ" userId="556232e53c28a5c7" providerId="LiveId" clId="{24C0D825-4C30-45F8-8EA9-4893F2BA61C4}" dt="2026-01-28T13:39:46.117" v="82" actId="1076"/>
          <ac:picMkLst>
            <pc:docMk/>
            <pc:sldMk cId="4275677202" sldId="450"/>
            <ac:picMk id="1030" creationId="{3CFD01C3-2748-4964-9D81-67F6E45F0E24}"/>
          </ac:picMkLst>
        </pc:picChg>
        <pc:picChg chg="del">
          <ac:chgData name="ΕΛΕΝΗ ΧΑΡΑΛΑΜΠΟΥΣ" userId="556232e53c28a5c7" providerId="LiveId" clId="{24C0D825-4C30-45F8-8EA9-4893F2BA61C4}" dt="2026-01-28T13:42:35.217" v="120" actId="478"/>
          <ac:picMkLst>
            <pc:docMk/>
            <pc:sldMk cId="4275677202" sldId="450"/>
            <ac:picMk id="1032" creationId="{1692F04E-7D3A-7F33-D376-97904F67A467}"/>
          </ac:picMkLst>
        </pc:picChg>
        <pc:picChg chg="add mod">
          <ac:chgData name="ΕΛΕΝΗ ΧΑΡΑΛΑΜΠΟΥΣ" userId="556232e53c28a5c7" providerId="LiveId" clId="{24C0D825-4C30-45F8-8EA9-4893F2BA61C4}" dt="2026-01-28T13:42:32.273" v="119" actId="1076"/>
          <ac:picMkLst>
            <pc:docMk/>
            <pc:sldMk cId="4275677202" sldId="450"/>
            <ac:picMk id="1034" creationId="{4843FA73-85AD-4367-8CAF-7269F48BE5EE}"/>
          </ac:picMkLst>
        </pc:picChg>
        <pc:picChg chg="add mod">
          <ac:chgData name="ΕΛΕΝΗ ΧΑΡΑΛΑΜΠΟΥΣ" userId="556232e53c28a5c7" providerId="LiveId" clId="{24C0D825-4C30-45F8-8EA9-4893F2BA61C4}" dt="2026-01-28T13:42:42.453" v="123" actId="1076"/>
          <ac:picMkLst>
            <pc:docMk/>
            <pc:sldMk cId="4275677202" sldId="450"/>
            <ac:picMk id="1036" creationId="{AE7E9667-113A-4783-9B9F-D15C75D4E4F0}"/>
          </ac:picMkLst>
        </pc:picChg>
        <pc:picChg chg="add del mod">
          <ac:chgData name="ΕΛΕΝΗ ΧΑΡΑΛΑΜΠΟΥΣ" userId="556232e53c28a5c7" providerId="LiveId" clId="{24C0D825-4C30-45F8-8EA9-4893F2BA61C4}" dt="2026-01-28T13:44:28.993" v="131" actId="478"/>
          <ac:picMkLst>
            <pc:docMk/>
            <pc:sldMk cId="4275677202" sldId="450"/>
            <ac:picMk id="1038" creationId="{2F166677-1E2C-497F-B05A-250B5173980E}"/>
          </ac:picMkLst>
        </pc:picChg>
        <pc:picChg chg="add mod">
          <ac:chgData name="ΕΛΕΝΗ ΧΑΡΑΛΑΜΠΟΥΣ" userId="556232e53c28a5c7" providerId="LiveId" clId="{24C0D825-4C30-45F8-8EA9-4893F2BA61C4}" dt="2026-01-28T13:44:36.400" v="135" actId="1076"/>
          <ac:picMkLst>
            <pc:docMk/>
            <pc:sldMk cId="4275677202" sldId="450"/>
            <ac:picMk id="1040" creationId="{11B305BC-095D-4394-8693-CACCA81E9923}"/>
          </ac:picMkLst>
        </pc:picChg>
        <pc:picChg chg="add mod">
          <ac:chgData name="ΕΛΕΝΗ ΧΑΡΑΛΑΜΠΟΥΣ" userId="556232e53c28a5c7" providerId="LiveId" clId="{24C0D825-4C30-45F8-8EA9-4893F2BA61C4}" dt="2026-01-28T13:47:31.414" v="148" actId="1582"/>
          <ac:picMkLst>
            <pc:docMk/>
            <pc:sldMk cId="4275677202" sldId="450"/>
            <ac:picMk id="1042" creationId="{226B1E1A-EC2A-4C63-8E76-9FFB1C715029}"/>
          </ac:picMkLst>
        </pc:picChg>
        <pc:picChg chg="add mod">
          <ac:chgData name="ΕΛΕΝΗ ΧΑΡΑΛΑΜΠΟΥΣ" userId="556232e53c28a5c7" providerId="LiveId" clId="{24C0D825-4C30-45F8-8EA9-4893F2BA61C4}" dt="2026-01-28T13:47:20.061" v="146" actId="1076"/>
          <ac:picMkLst>
            <pc:docMk/>
            <pc:sldMk cId="4275677202" sldId="450"/>
            <ac:picMk id="1044" creationId="{B6FF86C7-CB63-4335-8168-656CD3BD2345}"/>
          </ac:picMkLst>
        </pc:picChg>
      </pc:sldChg>
      <pc:sldChg chg="addSp delSp modSp mod modAnim">
        <pc:chgData name="ΕΛΕΝΗ ΧΑΡΑΛΑΜΠΟΥΣ" userId="556232e53c28a5c7" providerId="LiveId" clId="{24C0D825-4C30-45F8-8EA9-4893F2BA61C4}" dt="2026-01-28T14:14:46.732" v="663"/>
        <pc:sldMkLst>
          <pc:docMk/>
          <pc:sldMk cId="3593538931" sldId="463"/>
        </pc:sldMkLst>
        <pc:spChg chg="mod">
          <ac:chgData name="ΕΛΕΝΗ ΧΑΡΑΛΑΜΠΟΥΣ" userId="556232e53c28a5c7" providerId="LiveId" clId="{24C0D825-4C30-45F8-8EA9-4893F2BA61C4}" dt="2026-01-28T14:13:29.335" v="657" actId="14100"/>
          <ac:spMkLst>
            <pc:docMk/>
            <pc:sldMk cId="3593538931" sldId="463"/>
            <ac:spMk id="2" creationId="{00000000-0000-0000-0000-000000000000}"/>
          </ac:spMkLst>
        </pc:spChg>
        <pc:spChg chg="add del mod">
          <ac:chgData name="ΕΛΕΝΗ ΧΑΡΑΛΑΜΠΟΥΣ" userId="556232e53c28a5c7" providerId="LiveId" clId="{24C0D825-4C30-45F8-8EA9-4893F2BA61C4}" dt="2026-01-28T14:13:34.468" v="660" actId="478"/>
          <ac:spMkLst>
            <pc:docMk/>
            <pc:sldMk cId="3593538931" sldId="463"/>
            <ac:spMk id="3" creationId="{518E8FAC-29A1-4E78-8115-6C86FF6EBAF2}"/>
          </ac:spMkLst>
        </pc:spChg>
        <pc:picChg chg="del mod">
          <ac:chgData name="ΕΛΕΝΗ ΧΑΡΑΛΑΜΠΟΥΣ" userId="556232e53c28a5c7" providerId="LiveId" clId="{24C0D825-4C30-45F8-8EA9-4893F2BA61C4}" dt="2026-01-28T14:13:30.815" v="659" actId="478"/>
          <ac:picMkLst>
            <pc:docMk/>
            <pc:sldMk cId="3593538931" sldId="463"/>
            <ac:picMk id="3074" creationId="{00000000-0000-0000-0000-000000000000}"/>
          </ac:picMkLst>
        </pc:picChg>
        <pc:picChg chg="add mod">
          <ac:chgData name="ΕΛΕΝΗ ΧΑΡΑΛΑΜΠΟΥΣ" userId="556232e53c28a5c7" providerId="LiveId" clId="{24C0D825-4C30-45F8-8EA9-4893F2BA61C4}" dt="2026-01-28T14:14:42.067" v="662" actId="14100"/>
          <ac:picMkLst>
            <pc:docMk/>
            <pc:sldMk cId="3593538931" sldId="463"/>
            <ac:picMk id="4098" creationId="{FAE47D43-8909-484C-ABF8-345A2B28CFBA}"/>
          </ac:picMkLst>
        </pc:picChg>
      </pc:sldChg>
      <pc:sldChg chg="addSp delSp modSp new mod">
        <pc:chgData name="ΕΛΕΝΗ ΧΑΡΑΛΑΜΠΟΥΣ" userId="556232e53c28a5c7" providerId="LiveId" clId="{24C0D825-4C30-45F8-8EA9-4893F2BA61C4}" dt="2026-01-28T14:09:12.213" v="602" actId="14100"/>
        <pc:sldMkLst>
          <pc:docMk/>
          <pc:sldMk cId="2924690533" sldId="550"/>
        </pc:sldMkLst>
        <pc:spChg chg="add del mod">
          <ac:chgData name="ΕΛΕΝΗ ΧΑΡΑΛΑΜΠΟΥΣ" userId="556232e53c28a5c7" providerId="LiveId" clId="{24C0D825-4C30-45F8-8EA9-4893F2BA61C4}" dt="2026-01-28T13:54:40.204" v="178" actId="478"/>
          <ac:spMkLst>
            <pc:docMk/>
            <pc:sldMk cId="2924690533" sldId="550"/>
            <ac:spMk id="4" creationId="{44212950-6881-4346-BF63-587290958F39}"/>
          </ac:spMkLst>
        </pc:spChg>
        <pc:spChg chg="add mod">
          <ac:chgData name="ΕΛΕΝΗ ΧΑΡΑΛΑΜΠΟΥΣ" userId="556232e53c28a5c7" providerId="LiveId" clId="{24C0D825-4C30-45F8-8EA9-4893F2BA61C4}" dt="2026-01-28T14:07:37.304" v="584" actId="14100"/>
          <ac:spMkLst>
            <pc:docMk/>
            <pc:sldMk cId="2924690533" sldId="550"/>
            <ac:spMk id="7" creationId="{340FB3E6-624A-45DB-B16D-A6E68D34CB9E}"/>
          </ac:spMkLst>
        </pc:spChg>
        <pc:spChg chg="add mod">
          <ac:chgData name="ΕΛΕΝΗ ΧΑΡΑΛΑΜΠΟΥΣ" userId="556232e53c28a5c7" providerId="LiveId" clId="{24C0D825-4C30-45F8-8EA9-4893F2BA61C4}" dt="2026-01-28T14:00:43.703" v="466" actId="20577"/>
          <ac:spMkLst>
            <pc:docMk/>
            <pc:sldMk cId="2924690533" sldId="550"/>
            <ac:spMk id="10" creationId="{6E800427-5235-4042-BDBD-A18EEE37E6E6}"/>
          </ac:spMkLst>
        </pc:spChg>
        <pc:spChg chg="add del mod">
          <ac:chgData name="ΕΛΕΝΗ ΧΑΡΑΛΑΜΠΟΥΣ" userId="556232e53c28a5c7" providerId="LiveId" clId="{24C0D825-4C30-45F8-8EA9-4893F2BA61C4}" dt="2026-01-28T14:06:46.814" v="499" actId="478"/>
          <ac:spMkLst>
            <pc:docMk/>
            <pc:sldMk cId="2924690533" sldId="550"/>
            <ac:spMk id="12" creationId="{73544B03-8D54-48A7-AFBE-DF1A19706324}"/>
          </ac:spMkLst>
        </pc:spChg>
        <pc:spChg chg="add mod">
          <ac:chgData name="ΕΛΕΝΗ ΧΑΡΑΛΑΜΠΟΥΣ" userId="556232e53c28a5c7" providerId="LiveId" clId="{24C0D825-4C30-45F8-8EA9-4893F2BA61C4}" dt="2026-01-28T14:07:33.594" v="583" actId="14100"/>
          <ac:spMkLst>
            <pc:docMk/>
            <pc:sldMk cId="2924690533" sldId="550"/>
            <ac:spMk id="14" creationId="{D0C332D3-00A8-415C-8C31-26F1DE2FE1EE}"/>
          </ac:spMkLst>
        </pc:spChg>
        <pc:picChg chg="add mod modCrop">
          <ac:chgData name="ΕΛΕΝΗ ΧΑΡΑΛΑΜΠΟΥΣ" userId="556232e53c28a5c7" providerId="LiveId" clId="{24C0D825-4C30-45F8-8EA9-4893F2BA61C4}" dt="2026-01-28T14:06:48.215" v="500" actId="1076"/>
          <ac:picMkLst>
            <pc:docMk/>
            <pc:sldMk cId="2924690533" sldId="550"/>
            <ac:picMk id="3" creationId="{68E94E73-BD85-489E-90B7-B3FD0EF13990}"/>
          </ac:picMkLst>
        </pc:picChg>
        <pc:picChg chg="add mod">
          <ac:chgData name="ΕΛΕΝΗ ΧΑΡΑΛΑΜΠΟΥΣ" userId="556232e53c28a5c7" providerId="LiveId" clId="{24C0D825-4C30-45F8-8EA9-4893F2BA61C4}" dt="2026-01-28T14:07:30.537" v="582" actId="14100"/>
          <ac:picMkLst>
            <pc:docMk/>
            <pc:sldMk cId="2924690533" sldId="550"/>
            <ac:picMk id="13" creationId="{5149DA1E-8E5B-4810-9EBE-F5A887F8958F}"/>
          </ac:picMkLst>
        </pc:picChg>
        <pc:picChg chg="add mod">
          <ac:chgData name="ΕΛΕΝΗ ΧΑΡΑΛΑΜΠΟΥΣ" userId="556232e53c28a5c7" providerId="LiveId" clId="{24C0D825-4C30-45F8-8EA9-4893F2BA61C4}" dt="2026-01-28T14:09:09.414" v="601" actId="14100"/>
          <ac:picMkLst>
            <pc:docMk/>
            <pc:sldMk cId="2924690533" sldId="550"/>
            <ac:picMk id="16" creationId="{47A14F3F-FCEA-4C89-B908-2B88B4E199A5}"/>
          </ac:picMkLst>
        </pc:picChg>
        <pc:picChg chg="add del mod">
          <ac:chgData name="ΕΛΕΝΗ ΧΑΡΑΛΑΜΠΟΥΣ" userId="556232e53c28a5c7" providerId="LiveId" clId="{24C0D825-4C30-45F8-8EA9-4893F2BA61C4}" dt="2026-01-28T13:48:28.312" v="156" actId="478"/>
          <ac:picMkLst>
            <pc:docMk/>
            <pc:sldMk cId="2924690533" sldId="550"/>
            <ac:picMk id="2050" creationId="{3FA7FD9A-214B-4053-89B6-12FA605840B1}"/>
          </ac:picMkLst>
        </pc:picChg>
        <pc:picChg chg="add del mod">
          <ac:chgData name="ΕΛΕΝΗ ΧΑΡΑΛΑΜΠΟΥΣ" userId="556232e53c28a5c7" providerId="LiveId" clId="{24C0D825-4C30-45F8-8EA9-4893F2BA61C4}" dt="2026-01-28T13:56:46.124" v="420" actId="478"/>
          <ac:picMkLst>
            <pc:docMk/>
            <pc:sldMk cId="2924690533" sldId="550"/>
            <ac:picMk id="2052" creationId="{6FDF64C7-B823-4509-8650-311BF804CAD4}"/>
          </ac:picMkLst>
        </pc:picChg>
        <pc:picChg chg="add del mod">
          <ac:chgData name="ΕΛΕΝΗ ΧΑΡΑΛΑΜΠΟΥΣ" userId="556232e53c28a5c7" providerId="LiveId" clId="{24C0D825-4C30-45F8-8EA9-4893F2BA61C4}" dt="2026-01-28T13:59:35.650" v="423" actId="478"/>
          <ac:picMkLst>
            <pc:docMk/>
            <pc:sldMk cId="2924690533" sldId="550"/>
            <ac:picMk id="2054" creationId="{5A9FF652-2492-40CF-87D8-D5CEB906F75E}"/>
          </ac:picMkLst>
        </pc:picChg>
        <pc:picChg chg="add mod">
          <ac:chgData name="ΕΛΕΝΗ ΧΑΡΑΛΑΜΠΟΥΣ" userId="556232e53c28a5c7" providerId="LiveId" clId="{24C0D825-4C30-45F8-8EA9-4893F2BA61C4}" dt="2026-01-28T14:00:07.313" v="426" actId="14100"/>
          <ac:picMkLst>
            <pc:docMk/>
            <pc:sldMk cId="2924690533" sldId="550"/>
            <ac:picMk id="2056" creationId="{57A0B2AD-C8D5-4AEA-A978-0114A46A42DD}"/>
          </ac:picMkLst>
        </pc:picChg>
        <pc:picChg chg="add del mod">
          <ac:chgData name="ΕΛΕΝΗ ΧΑΡΑΛΑΜΠΟΥΣ" userId="556232e53c28a5c7" providerId="LiveId" clId="{24C0D825-4C30-45F8-8EA9-4893F2BA61C4}" dt="2026-01-28T14:06:45.174" v="497" actId="478"/>
          <ac:picMkLst>
            <pc:docMk/>
            <pc:sldMk cId="2924690533" sldId="550"/>
            <ac:picMk id="2058" creationId="{E873BED1-5C54-4C62-9766-D1FC76D34316}"/>
          </ac:picMkLst>
        </pc:picChg>
        <pc:picChg chg="add mod">
          <ac:chgData name="ΕΛΕΝΗ ΧΑΡΑΛΑΜΠΟΥΣ" userId="556232e53c28a5c7" providerId="LiveId" clId="{24C0D825-4C30-45F8-8EA9-4893F2BA61C4}" dt="2026-01-28T14:09:12.213" v="602" actId="14100"/>
          <ac:picMkLst>
            <pc:docMk/>
            <pc:sldMk cId="2924690533" sldId="550"/>
            <ac:picMk id="2060" creationId="{A22BCBC8-5C89-4398-A615-4178C872DB48}"/>
          </ac:picMkLst>
        </pc:picChg>
      </pc:sldChg>
      <pc:sldChg chg="addSp modSp new mod">
        <pc:chgData name="ΕΛΕΝΗ ΧΑΡΑΛΑΜΠΟΥΣ" userId="556232e53c28a5c7" providerId="LiveId" clId="{24C0D825-4C30-45F8-8EA9-4893F2BA61C4}" dt="2026-01-28T14:15:18.936" v="670" actId="14100"/>
        <pc:sldMkLst>
          <pc:docMk/>
          <pc:sldMk cId="2331098252" sldId="551"/>
        </pc:sldMkLst>
        <pc:picChg chg="add mod modCrop">
          <ac:chgData name="ΕΛΕΝΗ ΧΑΡΑΛΑΜΠΟΥΣ" userId="556232e53c28a5c7" providerId="LiveId" clId="{24C0D825-4C30-45F8-8EA9-4893F2BA61C4}" dt="2026-01-28T14:15:18.936" v="670" actId="14100"/>
          <ac:picMkLst>
            <pc:docMk/>
            <pc:sldMk cId="2331098252" sldId="551"/>
            <ac:picMk id="3" creationId="{2F6D84C8-E383-4860-8CF5-FCFC609D460F}"/>
          </ac:picMkLst>
        </pc:picChg>
      </pc:sldChg>
      <pc:sldChg chg="addSp delSp modSp add mod">
        <pc:chgData name="ΕΛΕΝΗ ΧΑΡΑΛΑΜΠΟΥΣ" userId="556232e53c28a5c7" providerId="LiveId" clId="{24C0D825-4C30-45F8-8EA9-4893F2BA61C4}" dt="2026-01-28T14:11:44.128" v="638" actId="1076"/>
        <pc:sldMkLst>
          <pc:docMk/>
          <pc:sldMk cId="868384967" sldId="552"/>
        </pc:sldMkLst>
        <pc:spChg chg="add mod">
          <ac:chgData name="ΕΛΕΝΗ ΧΑΡΑΛΑΜΠΟΥΣ" userId="556232e53c28a5c7" providerId="LiveId" clId="{24C0D825-4C30-45F8-8EA9-4893F2BA61C4}" dt="2026-01-28T14:11:43.730" v="637" actId="255"/>
          <ac:spMkLst>
            <pc:docMk/>
            <pc:sldMk cId="868384967" sldId="552"/>
            <ac:spMk id="2" creationId="{A032953A-DB8B-4FD6-BE08-50ABC6EDE82C}"/>
          </ac:spMkLst>
        </pc:spChg>
        <pc:picChg chg="del">
          <ac:chgData name="ΕΛΕΝΗ ΧΑΡΑΛΑΜΠΟΥΣ" userId="556232e53c28a5c7" providerId="LiveId" clId="{24C0D825-4C30-45F8-8EA9-4893F2BA61C4}" dt="2026-01-28T14:10:33.036" v="603" actId="478"/>
          <ac:picMkLst>
            <pc:docMk/>
            <pc:sldMk cId="868384967" sldId="552"/>
            <ac:picMk id="2052" creationId="{6FDF64C7-B823-4509-8650-311BF804CAD4}"/>
          </ac:picMkLst>
        </pc:picChg>
        <pc:picChg chg="add mod">
          <ac:chgData name="ΕΛΕΝΗ ΧΑΡΑΛΑΜΠΟΥΣ" userId="556232e53c28a5c7" providerId="LiveId" clId="{24C0D825-4C30-45F8-8EA9-4893F2BA61C4}" dt="2026-01-28T14:11:44.128" v="638" actId="1076"/>
          <ac:picMkLst>
            <pc:docMk/>
            <pc:sldMk cId="868384967" sldId="552"/>
            <ac:picMk id="3074" creationId="{8FCA684C-F95B-4D87-BAFD-4CEA08E25D32}"/>
          </ac:picMkLst>
        </pc:picChg>
      </pc:sldChg>
      <pc:sldChg chg="addSp modSp add mod">
        <pc:chgData name="ΕΛΕΝΗ ΧΑΡΑΛΑΜΠΟΥΣ" userId="556232e53c28a5c7" providerId="LiveId" clId="{24C0D825-4C30-45F8-8EA9-4893F2BA61C4}" dt="2026-01-28T14:40:25.772" v="1061" actId="1076"/>
        <pc:sldMkLst>
          <pc:docMk/>
          <pc:sldMk cId="3883455673" sldId="553"/>
        </pc:sldMkLst>
        <pc:spChg chg="add mod">
          <ac:chgData name="ΕΛΕΝΗ ΧΑΡΑΛΑΜΠΟΥΣ" userId="556232e53c28a5c7" providerId="LiveId" clId="{24C0D825-4C30-45F8-8EA9-4893F2BA61C4}" dt="2026-01-28T14:26:43.639" v="868" actId="14100"/>
          <ac:spMkLst>
            <pc:docMk/>
            <pc:sldMk cId="3883455673" sldId="553"/>
            <ac:spMk id="2" creationId="{A1D281D0-6E65-4B00-AE49-C4A55F305FA3}"/>
          </ac:spMkLst>
        </pc:spChg>
        <pc:spChg chg="add mod">
          <ac:chgData name="ΕΛΕΝΗ ΧΑΡΑΛΑΜΠΟΥΣ" userId="556232e53c28a5c7" providerId="LiveId" clId="{24C0D825-4C30-45F8-8EA9-4893F2BA61C4}" dt="2026-01-28T14:26:52.916" v="871" actId="14100"/>
          <ac:spMkLst>
            <pc:docMk/>
            <pc:sldMk cId="3883455673" sldId="553"/>
            <ac:spMk id="4" creationId="{7BCE9ED9-38D6-454F-BD03-C89A891688C5}"/>
          </ac:spMkLst>
        </pc:spChg>
        <pc:picChg chg="mod modCrop">
          <ac:chgData name="ΕΛΕΝΗ ΧΑΡΑΛΑΜΠΟΥΣ" userId="556232e53c28a5c7" providerId="LiveId" clId="{24C0D825-4C30-45F8-8EA9-4893F2BA61C4}" dt="2026-01-28T14:40:25.772" v="1061" actId="1076"/>
          <ac:picMkLst>
            <pc:docMk/>
            <pc:sldMk cId="3883455673" sldId="553"/>
            <ac:picMk id="3" creationId="{2F6D84C8-E383-4860-8CF5-FCFC609D460F}"/>
          </ac:picMkLst>
        </pc:picChg>
        <pc:cxnChg chg="add mod">
          <ac:chgData name="ΕΛΕΝΗ ΧΑΡΑΛΑΜΠΟΥΣ" userId="556232e53c28a5c7" providerId="LiveId" clId="{24C0D825-4C30-45F8-8EA9-4893F2BA61C4}" dt="2026-01-28T14:27:07.090" v="873" actId="13822"/>
          <ac:cxnSpMkLst>
            <pc:docMk/>
            <pc:sldMk cId="3883455673" sldId="553"/>
            <ac:cxnSpMk id="6" creationId="{BCF8BD6E-29B7-432D-9E21-BEF04C586D1B}"/>
          </ac:cxnSpMkLst>
        </pc:cxnChg>
        <pc:cxnChg chg="add mod">
          <ac:chgData name="ΕΛΕΝΗ ΧΑΡΑΛΑΜΠΟΥΣ" userId="556232e53c28a5c7" providerId="LiveId" clId="{24C0D825-4C30-45F8-8EA9-4893F2BA61C4}" dt="2026-01-28T14:27:33.210" v="883" actId="1076"/>
          <ac:cxnSpMkLst>
            <pc:docMk/>
            <pc:sldMk cId="3883455673" sldId="553"/>
            <ac:cxnSpMk id="7" creationId="{69DB1F3C-8BF4-4451-B8DA-C8E2EF8FB18F}"/>
          </ac:cxnSpMkLst>
        </pc:cxnChg>
        <pc:cxnChg chg="add mod">
          <ac:chgData name="ΕΛΕΝΗ ΧΑΡΑΛΑΜΠΟΥΣ" userId="556232e53c28a5c7" providerId="LiveId" clId="{24C0D825-4C30-45F8-8EA9-4893F2BA61C4}" dt="2026-01-28T14:27:30.482" v="882" actId="1076"/>
          <ac:cxnSpMkLst>
            <pc:docMk/>
            <pc:sldMk cId="3883455673" sldId="553"/>
            <ac:cxnSpMk id="8" creationId="{1FED906A-E18D-4097-A22D-D14795F48A25}"/>
          </ac:cxnSpMkLst>
        </pc:cxnChg>
        <pc:cxnChg chg="add mod">
          <ac:chgData name="ΕΛΕΝΗ ΧΑΡΑΛΑΜΠΟΥΣ" userId="556232e53c28a5c7" providerId="LiveId" clId="{24C0D825-4C30-45F8-8EA9-4893F2BA61C4}" dt="2026-01-28T14:27:27.774" v="881" actId="1076"/>
          <ac:cxnSpMkLst>
            <pc:docMk/>
            <pc:sldMk cId="3883455673" sldId="553"/>
            <ac:cxnSpMk id="9" creationId="{932FC13A-2452-4170-9C7F-BD9271FC6418}"/>
          </ac:cxnSpMkLst>
        </pc:cxnChg>
        <pc:cxnChg chg="add mod">
          <ac:chgData name="ΕΛΕΝΗ ΧΑΡΑΛΑΜΠΟΥΣ" userId="556232e53c28a5c7" providerId="LiveId" clId="{24C0D825-4C30-45F8-8EA9-4893F2BA61C4}" dt="2026-01-28T14:27:23.437" v="880" actId="1076"/>
          <ac:cxnSpMkLst>
            <pc:docMk/>
            <pc:sldMk cId="3883455673" sldId="553"/>
            <ac:cxnSpMk id="10" creationId="{AD76145F-793E-4E41-84FC-0A308E55F4C0}"/>
          </ac:cxnSpMkLst>
        </pc:cxnChg>
        <pc:cxnChg chg="add mod">
          <ac:chgData name="ΕΛΕΝΗ ΧΑΡΑΛΑΜΠΟΥΣ" userId="556232e53c28a5c7" providerId="LiveId" clId="{24C0D825-4C30-45F8-8EA9-4893F2BA61C4}" dt="2026-01-28T14:27:20.588" v="879" actId="1076"/>
          <ac:cxnSpMkLst>
            <pc:docMk/>
            <pc:sldMk cId="3883455673" sldId="553"/>
            <ac:cxnSpMk id="11" creationId="{083CFF7F-6A86-4C15-BDCD-91BF3BC5FF1D}"/>
          </ac:cxnSpMkLst>
        </pc:cxnChg>
      </pc:sldChg>
      <pc:sldChg chg="addSp modSp new mod">
        <pc:chgData name="ΕΛΕΝΗ ΧΑΡΑΛΑΜΠΟΥΣ" userId="556232e53c28a5c7" providerId="LiveId" clId="{24C0D825-4C30-45F8-8EA9-4893F2BA61C4}" dt="2026-01-28T14:24:51.111" v="850" actId="1076"/>
        <pc:sldMkLst>
          <pc:docMk/>
          <pc:sldMk cId="1068037148" sldId="554"/>
        </pc:sldMkLst>
        <pc:spChg chg="add mod">
          <ac:chgData name="ΕΛΕΝΗ ΧΑΡΑΛΑΜΠΟΥΣ" userId="556232e53c28a5c7" providerId="LiveId" clId="{24C0D825-4C30-45F8-8EA9-4893F2BA61C4}" dt="2026-01-28T14:22:12.859" v="806" actId="20577"/>
          <ac:spMkLst>
            <pc:docMk/>
            <pc:sldMk cId="1068037148" sldId="554"/>
            <ac:spMk id="2" creationId="{18BA6323-47BC-4996-B6E2-A2486C4C8160}"/>
          </ac:spMkLst>
        </pc:spChg>
        <pc:spChg chg="add mod">
          <ac:chgData name="ΕΛΕΝΗ ΧΑΡΑΛΑΜΠΟΥΣ" userId="556232e53c28a5c7" providerId="LiveId" clId="{24C0D825-4C30-45F8-8EA9-4893F2BA61C4}" dt="2026-01-28T14:19:32.013" v="712" actId="20577"/>
          <ac:spMkLst>
            <pc:docMk/>
            <pc:sldMk cId="1068037148" sldId="554"/>
            <ac:spMk id="3" creationId="{8164C794-0B1E-48BC-A3AF-C2A8682C46F1}"/>
          </ac:spMkLst>
        </pc:spChg>
        <pc:spChg chg="add mod">
          <ac:chgData name="ΕΛΕΝΗ ΧΑΡΑΛΑΜΠΟΥΣ" userId="556232e53c28a5c7" providerId="LiveId" clId="{24C0D825-4C30-45F8-8EA9-4893F2BA61C4}" dt="2026-01-28T14:19:35.607" v="718" actId="20577"/>
          <ac:spMkLst>
            <pc:docMk/>
            <pc:sldMk cId="1068037148" sldId="554"/>
            <ac:spMk id="4" creationId="{9C78D9AF-C43C-4896-84CF-14A54288E525}"/>
          </ac:spMkLst>
        </pc:spChg>
        <pc:spChg chg="add mod">
          <ac:chgData name="ΕΛΕΝΗ ΧΑΡΑΛΑΜΠΟΥΣ" userId="556232e53c28a5c7" providerId="LiveId" clId="{24C0D825-4C30-45F8-8EA9-4893F2BA61C4}" dt="2026-01-28T14:23:48.414" v="839" actId="255"/>
          <ac:spMkLst>
            <pc:docMk/>
            <pc:sldMk cId="1068037148" sldId="554"/>
            <ac:spMk id="5" creationId="{E4EEDEFF-A26E-4DE4-9AF1-67FEC138D23B}"/>
          </ac:spMkLst>
        </pc:spChg>
        <pc:spChg chg="add mod">
          <ac:chgData name="ΕΛΕΝΗ ΧΑΡΑΛΑΜΠΟΥΣ" userId="556232e53c28a5c7" providerId="LiveId" clId="{24C0D825-4C30-45F8-8EA9-4893F2BA61C4}" dt="2026-01-28T14:19:23.587" v="694" actId="20577"/>
          <ac:spMkLst>
            <pc:docMk/>
            <pc:sldMk cId="1068037148" sldId="554"/>
            <ac:spMk id="6" creationId="{56EFE07D-3EBC-4A51-A59B-21C30549316A}"/>
          </ac:spMkLst>
        </pc:spChg>
        <pc:spChg chg="add mod">
          <ac:chgData name="ΕΛΕΝΗ ΧΑΡΑΛΑΜΠΟΥΣ" userId="556232e53c28a5c7" providerId="LiveId" clId="{24C0D825-4C30-45F8-8EA9-4893F2BA61C4}" dt="2026-01-28T14:19:46.051" v="719" actId="20577"/>
          <ac:spMkLst>
            <pc:docMk/>
            <pc:sldMk cId="1068037148" sldId="554"/>
            <ac:spMk id="7" creationId="{FA1FDCAC-AEA8-48D8-9D80-B777ABBA776C}"/>
          </ac:spMkLst>
        </pc:spChg>
        <pc:spChg chg="add mod">
          <ac:chgData name="ΕΛΕΝΗ ΧΑΡΑΛΑΜΠΟΥΣ" userId="556232e53c28a5c7" providerId="LiveId" clId="{24C0D825-4C30-45F8-8EA9-4893F2BA61C4}" dt="2026-01-28T14:23:53.045" v="840" actId="255"/>
          <ac:spMkLst>
            <pc:docMk/>
            <pc:sldMk cId="1068037148" sldId="554"/>
            <ac:spMk id="8" creationId="{83C37C60-76FE-4F6F-89BA-629A6645C159}"/>
          </ac:spMkLst>
        </pc:spChg>
        <pc:spChg chg="add mod">
          <ac:chgData name="ΕΛΕΝΗ ΧΑΡΑΛΑΜΠΟΥΣ" userId="556232e53c28a5c7" providerId="LiveId" clId="{24C0D825-4C30-45F8-8EA9-4893F2BA61C4}" dt="2026-01-28T14:23:58.335" v="841" actId="255"/>
          <ac:spMkLst>
            <pc:docMk/>
            <pc:sldMk cId="1068037148" sldId="554"/>
            <ac:spMk id="9" creationId="{825988F0-5045-497E-9049-2EDD55B2F0D7}"/>
          </ac:spMkLst>
        </pc:spChg>
        <pc:spChg chg="add mod">
          <ac:chgData name="ΕΛΕΝΗ ΧΑΡΑΛΑΜΠΟΥΣ" userId="556232e53c28a5c7" providerId="LiveId" clId="{24C0D825-4C30-45F8-8EA9-4893F2BA61C4}" dt="2026-01-28T14:19:21.771" v="693" actId="20577"/>
          <ac:spMkLst>
            <pc:docMk/>
            <pc:sldMk cId="1068037148" sldId="554"/>
            <ac:spMk id="10" creationId="{4CB18DD3-7D36-4D49-BB4C-C090165E670E}"/>
          </ac:spMkLst>
        </pc:spChg>
        <pc:spChg chg="add mod">
          <ac:chgData name="ΕΛΕΝΗ ΧΑΡΑΛΑΜΠΟΥΣ" userId="556232e53c28a5c7" providerId="LiveId" clId="{24C0D825-4C30-45F8-8EA9-4893F2BA61C4}" dt="2026-01-28T14:19:52.345" v="721" actId="1076"/>
          <ac:spMkLst>
            <pc:docMk/>
            <pc:sldMk cId="1068037148" sldId="554"/>
            <ac:spMk id="11" creationId="{295E3A88-7889-4525-907D-D54F06C008DE}"/>
          </ac:spMkLst>
        </pc:spChg>
        <pc:spChg chg="add mod">
          <ac:chgData name="ΕΛΕΝΗ ΧΑΡΑΛΑΜΠΟΥΣ" userId="556232e53c28a5c7" providerId="LiveId" clId="{24C0D825-4C30-45F8-8EA9-4893F2BA61C4}" dt="2026-01-28T14:19:59.982" v="723" actId="1076"/>
          <ac:spMkLst>
            <pc:docMk/>
            <pc:sldMk cId="1068037148" sldId="554"/>
            <ac:spMk id="12" creationId="{A0864253-3007-479D-B372-8ADF563B840E}"/>
          </ac:spMkLst>
        </pc:spChg>
        <pc:spChg chg="add mod">
          <ac:chgData name="ΕΛΕΝΗ ΧΑΡΑΛΑΜΠΟΥΣ" userId="556232e53c28a5c7" providerId="LiveId" clId="{24C0D825-4C30-45F8-8EA9-4893F2BA61C4}" dt="2026-01-28T14:20:10.925" v="726" actId="1076"/>
          <ac:spMkLst>
            <pc:docMk/>
            <pc:sldMk cId="1068037148" sldId="554"/>
            <ac:spMk id="13" creationId="{A19675FE-357E-42D7-8961-FE6BC2F0B87C}"/>
          </ac:spMkLst>
        </pc:spChg>
        <pc:picChg chg="add mod">
          <ac:chgData name="ΕΛΕΝΗ ΧΑΡΑΛΑΜΠΟΥΣ" userId="556232e53c28a5c7" providerId="LiveId" clId="{24C0D825-4C30-45F8-8EA9-4893F2BA61C4}" dt="2026-01-28T14:24:51.111" v="850" actId="1076"/>
          <ac:picMkLst>
            <pc:docMk/>
            <pc:sldMk cId="1068037148" sldId="554"/>
            <ac:picMk id="17" creationId="{C607AAE0-81A2-4702-BEAD-89B1B169E4FE}"/>
          </ac:picMkLst>
        </pc:picChg>
        <pc:picChg chg="add mod">
          <ac:chgData name="ΕΛΕΝΗ ΧΑΡΑΛΑΜΠΟΥΣ" userId="556232e53c28a5c7" providerId="LiveId" clId="{24C0D825-4C30-45F8-8EA9-4893F2BA61C4}" dt="2026-01-28T14:24:42.133" v="847" actId="14100"/>
          <ac:picMkLst>
            <pc:docMk/>
            <pc:sldMk cId="1068037148" sldId="554"/>
            <ac:picMk id="5122" creationId="{5C69826D-2508-4EF6-8EA4-B7760C3D8D1F}"/>
          </ac:picMkLst>
        </pc:picChg>
        <pc:picChg chg="add mod">
          <ac:chgData name="ΕΛΕΝΗ ΧΑΡΑΛΑΜΠΟΥΣ" userId="556232e53c28a5c7" providerId="LiveId" clId="{24C0D825-4C30-45F8-8EA9-4893F2BA61C4}" dt="2026-01-28T14:22:00.947" v="794" actId="1076"/>
          <ac:picMkLst>
            <pc:docMk/>
            <pc:sldMk cId="1068037148" sldId="554"/>
            <ac:picMk id="5124" creationId="{3379EE65-D298-47D5-8BCB-01C31ED83A4F}"/>
          </ac:picMkLst>
        </pc:picChg>
        <pc:picChg chg="add mod">
          <ac:chgData name="ΕΛΕΝΗ ΧΑΡΑΛΑΜΠΟΥΣ" userId="556232e53c28a5c7" providerId="LiveId" clId="{24C0D825-4C30-45F8-8EA9-4893F2BA61C4}" dt="2026-01-28T14:23:43.762" v="838" actId="1076"/>
          <ac:picMkLst>
            <pc:docMk/>
            <pc:sldMk cId="1068037148" sldId="554"/>
            <ac:picMk id="5126" creationId="{19834666-F268-43DF-9A13-4DD6ADC13C48}"/>
          </ac:picMkLst>
        </pc:picChg>
      </pc:sldChg>
      <pc:sldChg chg="addSp delSp modSp add mod ord">
        <pc:chgData name="ΕΛΕΝΗ ΧΑΡΑΛΑΜΠΟΥΣ" userId="556232e53c28a5c7" providerId="LiveId" clId="{24C0D825-4C30-45F8-8EA9-4893F2BA61C4}" dt="2026-01-28T15:54:33.310" v="1400" actId="1076"/>
        <pc:sldMkLst>
          <pc:docMk/>
          <pc:sldMk cId="1925699749" sldId="555"/>
        </pc:sldMkLst>
        <pc:picChg chg="mod modCrop">
          <ac:chgData name="ΕΛΕΝΗ ΧΑΡΑΛΑΜΠΟΥΣ" userId="556232e53c28a5c7" providerId="LiveId" clId="{24C0D825-4C30-45F8-8EA9-4893F2BA61C4}" dt="2026-01-28T14:29:43.139" v="914" actId="1076"/>
          <ac:picMkLst>
            <pc:docMk/>
            <pc:sldMk cId="1925699749" sldId="555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4:29:45.987" v="915" actId="1076"/>
          <ac:picMkLst>
            <pc:docMk/>
            <pc:sldMk cId="1925699749" sldId="555"/>
            <ac:picMk id="4" creationId="{A7FE70B2-176F-421A-A7B1-D97F5146DE22}"/>
          </ac:picMkLst>
        </pc:picChg>
        <pc:cxnChg chg="add del mod">
          <ac:chgData name="ΕΛΕΝΗ ΧΑΡΑΛΑΜΠΟΥΣ" userId="556232e53c28a5c7" providerId="LiveId" clId="{24C0D825-4C30-45F8-8EA9-4893F2BA61C4}" dt="2026-01-28T14:31:31.100" v="923" actId="478"/>
          <ac:cxnSpMkLst>
            <pc:docMk/>
            <pc:sldMk cId="1925699749" sldId="555"/>
            <ac:cxnSpMk id="5" creationId="{76C7B81A-4D71-42FB-92FF-66FC901F983F}"/>
          </ac:cxnSpMkLst>
        </pc:cxnChg>
        <pc:cxnChg chg="add mod">
          <ac:chgData name="ΕΛΕΝΗ ΧΑΡΑΛΑΜΠΟΥΣ" userId="556232e53c28a5c7" providerId="LiveId" clId="{24C0D825-4C30-45F8-8EA9-4893F2BA61C4}" dt="2026-01-28T14:32:19.611" v="928" actId="14100"/>
          <ac:cxnSpMkLst>
            <pc:docMk/>
            <pc:sldMk cId="1925699749" sldId="555"/>
            <ac:cxnSpMk id="9" creationId="{7C7D9A45-0B73-4FF1-BBB9-272F723C8B5A}"/>
          </ac:cxnSpMkLst>
        </pc:cxnChg>
        <pc:cxnChg chg="add mod">
          <ac:chgData name="ΕΛΕΝΗ ΧΑΡΑΛΑΜΠΟΥΣ" userId="556232e53c28a5c7" providerId="LiveId" clId="{24C0D825-4C30-45F8-8EA9-4893F2BA61C4}" dt="2026-01-28T14:32:47.467" v="935" actId="1076"/>
          <ac:cxnSpMkLst>
            <pc:docMk/>
            <pc:sldMk cId="1925699749" sldId="555"/>
            <ac:cxnSpMk id="11" creationId="{ECD3E404-0E4C-4CCC-838B-CAA7D3E32491}"/>
          </ac:cxnSpMkLst>
        </pc:cxnChg>
        <pc:cxnChg chg="add mod">
          <ac:chgData name="ΕΛΕΝΗ ΧΑΡΑΛΑΜΠΟΥΣ" userId="556232e53c28a5c7" providerId="LiveId" clId="{24C0D825-4C30-45F8-8EA9-4893F2BA61C4}" dt="2026-01-28T14:32:43.244" v="934" actId="1076"/>
          <ac:cxnSpMkLst>
            <pc:docMk/>
            <pc:sldMk cId="1925699749" sldId="555"/>
            <ac:cxnSpMk id="13" creationId="{19B3A35B-EAE9-4643-A344-EC3EF2F1F975}"/>
          </ac:cxnSpMkLst>
        </pc:cxnChg>
        <pc:cxnChg chg="add mod">
          <ac:chgData name="ΕΛΕΝΗ ΧΑΡΑΛΑΜΠΟΥΣ" userId="556232e53c28a5c7" providerId="LiveId" clId="{24C0D825-4C30-45F8-8EA9-4893F2BA61C4}" dt="2026-01-28T14:33:23.539" v="942" actId="1582"/>
          <ac:cxnSpMkLst>
            <pc:docMk/>
            <pc:sldMk cId="1925699749" sldId="555"/>
            <ac:cxnSpMk id="14" creationId="{DACC1C9E-7804-4504-AC8C-0AA653364312}"/>
          </ac:cxnSpMkLst>
        </pc:cxnChg>
        <pc:cxnChg chg="add mod">
          <ac:chgData name="ΕΛΕΝΗ ΧΑΡΑΛΑΜΠΟΥΣ" userId="556232e53c28a5c7" providerId="LiveId" clId="{24C0D825-4C30-45F8-8EA9-4893F2BA61C4}" dt="2026-01-28T14:33:37.324" v="945" actId="14100"/>
          <ac:cxnSpMkLst>
            <pc:docMk/>
            <pc:sldMk cId="1925699749" sldId="555"/>
            <ac:cxnSpMk id="18" creationId="{0DD6EF1C-A8D5-4FFC-A4F0-1CC4287AA8AB}"/>
          </ac:cxnSpMkLst>
        </pc:cxnChg>
        <pc:cxnChg chg="add mod">
          <ac:chgData name="ΕΛΕΝΗ ΧΑΡΑΛΑΜΠΟΥΣ" userId="556232e53c28a5c7" providerId="LiveId" clId="{24C0D825-4C30-45F8-8EA9-4893F2BA61C4}" dt="2026-01-28T14:34:11.320" v="949" actId="1582"/>
          <ac:cxnSpMkLst>
            <pc:docMk/>
            <pc:sldMk cId="1925699749" sldId="555"/>
            <ac:cxnSpMk id="20" creationId="{51E51D9A-BD62-487E-8057-B81677089582}"/>
          </ac:cxnSpMkLst>
        </pc:cxnChg>
        <pc:cxnChg chg="add mod">
          <ac:chgData name="ΕΛΕΝΗ ΧΑΡΑΛΑΜΠΟΥΣ" userId="556232e53c28a5c7" providerId="LiveId" clId="{24C0D825-4C30-45F8-8EA9-4893F2BA61C4}" dt="2026-01-28T14:34:19.106" v="951" actId="1076"/>
          <ac:cxnSpMkLst>
            <pc:docMk/>
            <pc:sldMk cId="1925699749" sldId="555"/>
            <ac:cxnSpMk id="21" creationId="{8131E8BF-089F-4385-AA23-A8A5BA9B120D}"/>
          </ac:cxnSpMkLst>
        </pc:cxnChg>
        <pc:cxnChg chg="add mod">
          <ac:chgData name="ΕΛΕΝΗ ΧΑΡΑΛΑΜΠΟΥΣ" userId="556232e53c28a5c7" providerId="LiveId" clId="{24C0D825-4C30-45F8-8EA9-4893F2BA61C4}" dt="2026-01-28T14:34:38.935" v="957" actId="14100"/>
          <ac:cxnSpMkLst>
            <pc:docMk/>
            <pc:sldMk cId="1925699749" sldId="555"/>
            <ac:cxnSpMk id="22" creationId="{4E35EFE9-44D8-44CE-90F2-DC6E37F7D545}"/>
          </ac:cxnSpMkLst>
        </pc:cxnChg>
        <pc:cxnChg chg="add mod">
          <ac:chgData name="ΕΛΕΝΗ ΧΑΡΑΛΑΜΠΟΥΣ" userId="556232e53c28a5c7" providerId="LiveId" clId="{24C0D825-4C30-45F8-8EA9-4893F2BA61C4}" dt="2026-01-28T14:34:34.991" v="956" actId="14100"/>
          <ac:cxnSpMkLst>
            <pc:docMk/>
            <pc:sldMk cId="1925699749" sldId="555"/>
            <ac:cxnSpMk id="23" creationId="{84F98951-B25D-4D21-95AC-CCDF0ADF7994}"/>
          </ac:cxnSpMkLst>
        </pc:cxnChg>
        <pc:cxnChg chg="add mod">
          <ac:chgData name="ΕΛΕΝΗ ΧΑΡΑΛΑΜΠΟΥΣ" userId="556232e53c28a5c7" providerId="LiveId" clId="{24C0D825-4C30-45F8-8EA9-4893F2BA61C4}" dt="2026-01-28T15:54:24.381" v="1398" actId="1076"/>
          <ac:cxnSpMkLst>
            <pc:docMk/>
            <pc:sldMk cId="1925699749" sldId="555"/>
            <ac:cxnSpMk id="24" creationId="{43208373-171C-4730-BF6E-66F3D23FE4CD}"/>
          </ac:cxnSpMkLst>
        </pc:cxnChg>
        <pc:cxnChg chg="add mod">
          <ac:chgData name="ΕΛΕΝΗ ΧΑΡΑΛΑΜΠΟΥΣ" userId="556232e53c28a5c7" providerId="LiveId" clId="{24C0D825-4C30-45F8-8EA9-4893F2BA61C4}" dt="2026-01-28T15:54:33.310" v="1400" actId="1076"/>
          <ac:cxnSpMkLst>
            <pc:docMk/>
            <pc:sldMk cId="1925699749" sldId="555"/>
            <ac:cxnSpMk id="25" creationId="{1E286022-083F-4DF8-8165-1CED07DD1005}"/>
          </ac:cxnSpMkLst>
        </pc:cxnChg>
        <pc:cxnChg chg="add mod">
          <ac:chgData name="ΕΛΕΝΗ ΧΑΡΑΛΑΜΠΟΥΣ" userId="556232e53c28a5c7" providerId="LiveId" clId="{24C0D825-4C30-45F8-8EA9-4893F2BA61C4}" dt="2026-01-28T14:34:48.999" v="960" actId="14100"/>
          <ac:cxnSpMkLst>
            <pc:docMk/>
            <pc:sldMk cId="1925699749" sldId="555"/>
            <ac:cxnSpMk id="26" creationId="{E8E19D05-6198-4C90-A478-682261ABBA92}"/>
          </ac:cxnSpMkLst>
        </pc:cxnChg>
        <pc:cxnChg chg="add mod">
          <ac:chgData name="ΕΛΕΝΗ ΧΑΡΑΛΑΜΠΟΥΣ" userId="556232e53c28a5c7" providerId="LiveId" clId="{24C0D825-4C30-45F8-8EA9-4893F2BA61C4}" dt="2026-01-28T14:35:19.842" v="965" actId="14100"/>
          <ac:cxnSpMkLst>
            <pc:docMk/>
            <pc:sldMk cId="1925699749" sldId="555"/>
            <ac:cxnSpMk id="28" creationId="{9CD1596E-287F-4BEA-97D3-B423F4566BE6}"/>
          </ac:cxnSpMkLst>
        </pc:cxnChg>
        <pc:cxnChg chg="add mod">
          <ac:chgData name="ΕΛΕΝΗ ΧΑΡΑΛΑΜΠΟΥΣ" userId="556232e53c28a5c7" providerId="LiveId" clId="{24C0D825-4C30-45F8-8EA9-4893F2BA61C4}" dt="2026-01-28T14:35:40.152" v="970" actId="1076"/>
          <ac:cxnSpMkLst>
            <pc:docMk/>
            <pc:sldMk cId="1925699749" sldId="555"/>
            <ac:cxnSpMk id="30" creationId="{D3D59DC0-E92D-4586-8279-AF9F2BD7CF9D}"/>
          </ac:cxnSpMkLst>
        </pc:cxnChg>
        <pc:cxnChg chg="add mod">
          <ac:chgData name="ΕΛΕΝΗ ΧΑΡΑΛΑΜΠΟΥΣ" userId="556232e53c28a5c7" providerId="LiveId" clId="{24C0D825-4C30-45F8-8EA9-4893F2BA61C4}" dt="2026-01-28T14:35:52.789" v="974" actId="1076"/>
          <ac:cxnSpMkLst>
            <pc:docMk/>
            <pc:sldMk cId="1925699749" sldId="555"/>
            <ac:cxnSpMk id="33" creationId="{6C758662-F2CF-4016-AD3A-1B1098F6831D}"/>
          </ac:cxnSpMkLst>
        </pc:cxnChg>
        <pc:cxnChg chg="add mod">
          <ac:chgData name="ΕΛΕΝΗ ΧΑΡΑΛΑΜΠΟΥΣ" userId="556232e53c28a5c7" providerId="LiveId" clId="{24C0D825-4C30-45F8-8EA9-4893F2BA61C4}" dt="2026-01-28T14:36:30.914" v="979" actId="1582"/>
          <ac:cxnSpMkLst>
            <pc:docMk/>
            <pc:sldMk cId="1925699749" sldId="555"/>
            <ac:cxnSpMk id="35" creationId="{F4DB1D2E-0020-4E72-B41E-B1F24D073D3A}"/>
          </ac:cxnSpMkLst>
        </pc:cxnChg>
        <pc:cxnChg chg="add mod">
          <ac:chgData name="ΕΛΕΝΗ ΧΑΡΑΛΑΜΠΟΥΣ" userId="556232e53c28a5c7" providerId="LiveId" clId="{24C0D825-4C30-45F8-8EA9-4893F2BA61C4}" dt="2026-01-28T14:36:44.146" v="983" actId="14100"/>
          <ac:cxnSpMkLst>
            <pc:docMk/>
            <pc:sldMk cId="1925699749" sldId="555"/>
            <ac:cxnSpMk id="37" creationId="{CFBB6F35-99CA-4FFB-AB79-4BB55D51C16B}"/>
          </ac:cxnSpMkLst>
        </pc:cxnChg>
        <pc:cxnChg chg="add mod">
          <ac:chgData name="ΕΛΕΝΗ ΧΑΡΑΛΑΜΠΟΥΣ" userId="556232e53c28a5c7" providerId="LiveId" clId="{24C0D825-4C30-45F8-8EA9-4893F2BA61C4}" dt="2026-01-28T14:37:18.541" v="987" actId="1582"/>
          <ac:cxnSpMkLst>
            <pc:docMk/>
            <pc:sldMk cId="1925699749" sldId="555"/>
            <ac:cxnSpMk id="40" creationId="{82F57C28-C23C-4F65-B800-8E87DC7B6326}"/>
          </ac:cxnSpMkLst>
        </pc:cxnChg>
        <pc:cxnChg chg="add mod">
          <ac:chgData name="ΕΛΕΝΗ ΧΑΡΑΛΑΜΠΟΥΣ" userId="556232e53c28a5c7" providerId="LiveId" clId="{24C0D825-4C30-45F8-8EA9-4893F2BA61C4}" dt="2026-01-28T14:37:27.221" v="989" actId="1076"/>
          <ac:cxnSpMkLst>
            <pc:docMk/>
            <pc:sldMk cId="1925699749" sldId="555"/>
            <ac:cxnSpMk id="41" creationId="{42861DA3-87D8-4062-99D4-D63362BD9244}"/>
          </ac:cxnSpMkLst>
        </pc:cxnChg>
        <pc:cxnChg chg="add mod">
          <ac:chgData name="ΕΛΕΝΗ ΧΑΡΑΛΑΜΠΟΥΣ" userId="556232e53c28a5c7" providerId="LiveId" clId="{24C0D825-4C30-45F8-8EA9-4893F2BA61C4}" dt="2026-01-28T14:38:00.665" v="993" actId="1582"/>
          <ac:cxnSpMkLst>
            <pc:docMk/>
            <pc:sldMk cId="1925699749" sldId="555"/>
            <ac:cxnSpMk id="42" creationId="{A59808F4-D495-4884-BC4C-957F7FC80B99}"/>
          </ac:cxnSpMkLst>
        </pc:cxnChg>
        <pc:cxnChg chg="add mod">
          <ac:chgData name="ΕΛΕΝΗ ΧΑΡΑΛΑΜΠΟΥΣ" userId="556232e53c28a5c7" providerId="LiveId" clId="{24C0D825-4C30-45F8-8EA9-4893F2BA61C4}" dt="2026-01-28T14:38:15.093" v="996" actId="14100"/>
          <ac:cxnSpMkLst>
            <pc:docMk/>
            <pc:sldMk cId="1925699749" sldId="555"/>
            <ac:cxnSpMk id="43" creationId="{FC76C47C-5C6C-4E92-93C1-2B2D51B96573}"/>
          </ac:cxnSpMkLst>
        </pc:cxnChg>
      </pc:sldChg>
      <pc:sldChg chg="addSp delSp modSp add del mod">
        <pc:chgData name="ΕΛΕΝΗ ΧΑΡΑΛΑΜΠΟΥΣ" userId="556232e53c28a5c7" providerId="LiveId" clId="{24C0D825-4C30-45F8-8EA9-4893F2BA61C4}" dt="2026-01-28T15:47:34.251" v="1287" actId="2696"/>
        <pc:sldMkLst>
          <pc:docMk/>
          <pc:sldMk cId="1682937507" sldId="556"/>
        </pc:sldMkLst>
        <pc:picChg chg="del mod modCrop">
          <ac:chgData name="ΕΛΕΝΗ ΧΑΡΑΛΑΜΠΟΥΣ" userId="556232e53c28a5c7" providerId="LiveId" clId="{24C0D825-4C30-45F8-8EA9-4893F2BA61C4}" dt="2026-01-28T15:33:20.538" v="1102" actId="21"/>
          <ac:picMkLst>
            <pc:docMk/>
            <pc:sldMk cId="1682937507" sldId="556"/>
            <ac:picMk id="3" creationId="{2F6D84C8-E383-4860-8CF5-FCFC609D460F}"/>
          </ac:picMkLst>
        </pc:picChg>
        <pc:picChg chg="add del mod">
          <ac:chgData name="ΕΛΕΝΗ ΧΑΡΑΛΑΜΠΟΥΣ" userId="556232e53c28a5c7" providerId="LiveId" clId="{24C0D825-4C30-45F8-8EA9-4893F2BA61C4}" dt="2026-01-28T15:46:49.901" v="1274" actId="21"/>
          <ac:picMkLst>
            <pc:docMk/>
            <pc:sldMk cId="1682937507" sldId="556"/>
            <ac:picMk id="4" creationId="{49F422C4-0F1E-4EB7-9137-BFE2A5CB1128}"/>
          </ac:picMkLst>
        </pc:picChg>
      </pc:sldChg>
      <pc:sldChg chg="add del">
        <pc:chgData name="ΕΛΕΝΗ ΧΑΡΑΛΑΜΠΟΥΣ" userId="556232e53c28a5c7" providerId="LiveId" clId="{24C0D825-4C30-45F8-8EA9-4893F2BA61C4}" dt="2026-01-28T14:27:44.384" v="885" actId="2696"/>
        <pc:sldMkLst>
          <pc:docMk/>
          <pc:sldMk cId="1745215039" sldId="556"/>
        </pc:sldMkLst>
      </pc:sldChg>
      <pc:sldChg chg="add del">
        <pc:chgData name="ΕΛΕΝΗ ΧΑΡΑΛΑΜΠΟΥΣ" userId="556232e53c28a5c7" providerId="LiveId" clId="{24C0D825-4C30-45F8-8EA9-4893F2BA61C4}" dt="2026-01-28T15:47:25.036" v="1284" actId="2696"/>
        <pc:sldMkLst>
          <pc:docMk/>
          <pc:sldMk cId="2983072862" sldId="557"/>
        </pc:sldMkLst>
      </pc:sldChg>
      <pc:sldChg chg="add del">
        <pc:chgData name="ΕΛΕΝΗ ΧΑΡΑΛΑΜΠΟΥΣ" userId="556232e53c28a5c7" providerId="LiveId" clId="{24C0D825-4C30-45F8-8EA9-4893F2BA61C4}" dt="2026-01-28T15:47:21.812" v="1283" actId="2696"/>
        <pc:sldMkLst>
          <pc:docMk/>
          <pc:sldMk cId="3331791261" sldId="558"/>
        </pc:sldMkLst>
      </pc:sldChg>
      <pc:sldChg chg="addSp modSp add mod">
        <pc:chgData name="ΕΛΕΝΗ ΧΑΡΑΛΑΜΠΟΥΣ" userId="556232e53c28a5c7" providerId="LiveId" clId="{24C0D825-4C30-45F8-8EA9-4893F2BA61C4}" dt="2026-01-28T15:47:17.891" v="1282" actId="1076"/>
        <pc:sldMkLst>
          <pc:docMk/>
          <pc:sldMk cId="3655815058" sldId="559"/>
        </pc:sldMkLst>
        <pc:picChg chg="mod modCrop">
          <ac:chgData name="ΕΛΕΝΗ ΧΑΡΑΛΑΜΠΟΥΣ" userId="556232e53c28a5c7" providerId="LiveId" clId="{24C0D825-4C30-45F8-8EA9-4893F2BA61C4}" dt="2026-01-28T15:47:15.393" v="1281" actId="1076"/>
          <ac:picMkLst>
            <pc:docMk/>
            <pc:sldMk cId="3655815058" sldId="559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5:47:17.891" v="1282" actId="1076"/>
          <ac:picMkLst>
            <pc:docMk/>
            <pc:sldMk cId="3655815058" sldId="559"/>
            <ac:picMk id="4" creationId="{FFDC1D09-A011-4089-853B-F5A20CA6332C}"/>
          </ac:picMkLst>
        </pc:picChg>
      </pc:sldChg>
      <pc:sldChg chg="addSp delSp modSp add mod">
        <pc:chgData name="ΕΛΕΝΗ ΧΑΡΑΛΑΜΠΟΥΣ" userId="556232e53c28a5c7" providerId="LiveId" clId="{24C0D825-4C30-45F8-8EA9-4893F2BA61C4}" dt="2026-01-28T15:46:26.480" v="1272" actId="14100"/>
        <pc:sldMkLst>
          <pc:docMk/>
          <pc:sldMk cId="2883575103" sldId="560"/>
        </pc:sldMkLst>
        <pc:spChg chg="add mod">
          <ac:chgData name="ΕΛΕΝΗ ΧΑΡΑΛΑΜΠΟΥΣ" userId="556232e53c28a5c7" providerId="LiveId" clId="{24C0D825-4C30-45F8-8EA9-4893F2BA61C4}" dt="2026-01-28T15:38:59.026" v="1133" actId="20577"/>
          <ac:spMkLst>
            <pc:docMk/>
            <pc:sldMk cId="2883575103" sldId="560"/>
            <ac:spMk id="2" creationId="{06D9C435-7C6D-43B7-8D9C-F685BC1FF7C0}"/>
          </ac:spMkLst>
        </pc:spChg>
        <pc:spChg chg="add mod">
          <ac:chgData name="ΕΛΕΝΗ ΧΑΡΑΛΑΜΠΟΥΣ" userId="556232e53c28a5c7" providerId="LiveId" clId="{24C0D825-4C30-45F8-8EA9-4893F2BA61C4}" dt="2026-01-28T15:42:33.031" v="1169" actId="207"/>
          <ac:spMkLst>
            <pc:docMk/>
            <pc:sldMk cId="2883575103" sldId="560"/>
            <ac:spMk id="5" creationId="{2B30E616-3B29-41CD-8BA6-69561969F4C7}"/>
          </ac:spMkLst>
        </pc:spChg>
        <pc:spChg chg="add mod">
          <ac:chgData name="ΕΛΕΝΗ ΧΑΡΑΛΑΜΠΟΥΣ" userId="556232e53c28a5c7" providerId="LiveId" clId="{24C0D825-4C30-45F8-8EA9-4893F2BA61C4}" dt="2026-01-28T15:39:11.187" v="1137" actId="20577"/>
          <ac:spMkLst>
            <pc:docMk/>
            <pc:sldMk cId="2883575103" sldId="560"/>
            <ac:spMk id="10" creationId="{CC78AB5D-601D-4E82-8AE9-6BDFAF29DA87}"/>
          </ac:spMkLst>
        </pc:spChg>
        <pc:spChg chg="add mod">
          <ac:chgData name="ΕΛΕΝΗ ΧΑΡΑΛΑΜΠΟΥΣ" userId="556232e53c28a5c7" providerId="LiveId" clId="{24C0D825-4C30-45F8-8EA9-4893F2BA61C4}" dt="2026-01-28T15:39:41.745" v="1150" actId="20577"/>
          <ac:spMkLst>
            <pc:docMk/>
            <pc:sldMk cId="2883575103" sldId="560"/>
            <ac:spMk id="11" creationId="{4F685932-90A0-4768-9857-BD15E65B8DC3}"/>
          </ac:spMkLst>
        </pc:spChg>
        <pc:spChg chg="add mod">
          <ac:chgData name="ΕΛΕΝΗ ΧΑΡΑΛΑΜΠΟΥΣ" userId="556232e53c28a5c7" providerId="LiveId" clId="{24C0D825-4C30-45F8-8EA9-4893F2BA61C4}" dt="2026-01-28T15:39:31.977" v="1147" actId="20577"/>
          <ac:spMkLst>
            <pc:docMk/>
            <pc:sldMk cId="2883575103" sldId="560"/>
            <ac:spMk id="12" creationId="{D6E8B035-A596-4ABB-AD8D-F1A8FACF606A}"/>
          </ac:spMkLst>
        </pc:spChg>
        <pc:spChg chg="add mod">
          <ac:chgData name="ΕΛΕΝΗ ΧΑΡΑΛΑΜΠΟΥΣ" userId="556232e53c28a5c7" providerId="LiveId" clId="{24C0D825-4C30-45F8-8EA9-4893F2BA61C4}" dt="2026-01-28T15:39:22.133" v="1143" actId="20577"/>
          <ac:spMkLst>
            <pc:docMk/>
            <pc:sldMk cId="2883575103" sldId="560"/>
            <ac:spMk id="13" creationId="{D976A9F7-27B1-42B7-9220-ECAE4C263755}"/>
          </ac:spMkLst>
        </pc:spChg>
        <pc:spChg chg="add mod">
          <ac:chgData name="ΕΛΕΝΗ ΧΑΡΑΛΑΜΠΟΥΣ" userId="556232e53c28a5c7" providerId="LiveId" clId="{24C0D825-4C30-45F8-8EA9-4893F2BA61C4}" dt="2026-01-28T15:40:08.757" v="1159" actId="20577"/>
          <ac:spMkLst>
            <pc:docMk/>
            <pc:sldMk cId="2883575103" sldId="560"/>
            <ac:spMk id="14" creationId="{5F9F6F5B-784E-4F72-B941-5417DE099D38}"/>
          </ac:spMkLst>
        </pc:spChg>
        <pc:spChg chg="add mod">
          <ac:chgData name="ΕΛΕΝΗ ΧΑΡΑΛΑΜΠΟΥΣ" userId="556232e53c28a5c7" providerId="LiveId" clId="{24C0D825-4C30-45F8-8EA9-4893F2BA61C4}" dt="2026-01-28T15:40:04.092" v="1156" actId="20577"/>
          <ac:spMkLst>
            <pc:docMk/>
            <pc:sldMk cId="2883575103" sldId="560"/>
            <ac:spMk id="15" creationId="{B0E2D96E-DA71-4D63-B0EE-8243E32BC4A6}"/>
          </ac:spMkLst>
        </pc:spChg>
        <pc:spChg chg="add mod">
          <ac:chgData name="ΕΛΕΝΗ ΧΑΡΑΛΑΜΠΟΥΣ" userId="556232e53c28a5c7" providerId="LiveId" clId="{24C0D825-4C30-45F8-8EA9-4893F2BA61C4}" dt="2026-01-28T15:44:34.183" v="1263" actId="14100"/>
          <ac:spMkLst>
            <pc:docMk/>
            <pc:sldMk cId="2883575103" sldId="560"/>
            <ac:spMk id="19" creationId="{658227FF-2348-45F4-A4C4-6C4C089CF2A9}"/>
          </ac:spMkLst>
        </pc:spChg>
        <pc:spChg chg="add mod">
          <ac:chgData name="ΕΛΕΝΗ ΧΑΡΑΛΑΜΠΟΥΣ" userId="556232e53c28a5c7" providerId="LiveId" clId="{24C0D825-4C30-45F8-8EA9-4893F2BA61C4}" dt="2026-01-28T15:44:30.344" v="1262" actId="14100"/>
          <ac:spMkLst>
            <pc:docMk/>
            <pc:sldMk cId="2883575103" sldId="560"/>
            <ac:spMk id="20" creationId="{88A9F273-F804-4A6E-B591-295E29A0A1A6}"/>
          </ac:spMkLst>
        </pc:spChg>
        <pc:picChg chg="del mod modCrop">
          <ac:chgData name="ΕΛΕΝΗ ΧΑΡΑΛΑΜΠΟΥΣ" userId="556232e53c28a5c7" providerId="LiveId" clId="{24C0D825-4C30-45F8-8EA9-4893F2BA61C4}" dt="2026-01-28T15:35:20.224" v="1118" actId="478"/>
          <ac:picMkLst>
            <pc:docMk/>
            <pc:sldMk cId="2883575103" sldId="560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5:43:57.287" v="1216" actId="1076"/>
          <ac:picMkLst>
            <pc:docMk/>
            <pc:sldMk cId="2883575103" sldId="560"/>
            <ac:picMk id="4" creationId="{02078EBB-F195-423A-A526-E5D4781F8045}"/>
          </ac:picMkLst>
        </pc:picChg>
        <pc:picChg chg="add mod">
          <ac:chgData name="ΕΛΕΝΗ ΧΑΡΑΛΑΜΠΟΥΣ" userId="556232e53c28a5c7" providerId="LiveId" clId="{24C0D825-4C30-45F8-8EA9-4893F2BA61C4}" dt="2026-01-28T15:35:25.265" v="1120" actId="1076"/>
          <ac:picMkLst>
            <pc:docMk/>
            <pc:sldMk cId="2883575103" sldId="560"/>
            <ac:picMk id="2050" creationId="{A52EC5D0-C6C7-4739-A67C-D2F68BA90C36}"/>
          </ac:picMkLst>
        </pc:picChg>
        <pc:picChg chg="add mod">
          <ac:chgData name="ΕΛΕΝΗ ΧΑΡΑΛΑΜΠΟΥΣ" userId="556232e53c28a5c7" providerId="LiveId" clId="{24C0D825-4C30-45F8-8EA9-4893F2BA61C4}" dt="2026-01-28T15:35:53.761" v="1123" actId="732"/>
          <ac:picMkLst>
            <pc:docMk/>
            <pc:sldMk cId="2883575103" sldId="560"/>
            <ac:picMk id="2052" creationId="{A7C809F1-1C7F-4680-9802-BD5626F740C7}"/>
          </ac:picMkLst>
        </pc:picChg>
        <pc:picChg chg="add mod">
          <ac:chgData name="ΕΛΕΝΗ ΧΑΡΑΛΑΜΠΟΥΣ" userId="556232e53c28a5c7" providerId="LiveId" clId="{24C0D825-4C30-45F8-8EA9-4893F2BA61C4}" dt="2026-01-28T15:36:26.284" v="1127" actId="1076"/>
          <ac:picMkLst>
            <pc:docMk/>
            <pc:sldMk cId="2883575103" sldId="560"/>
            <ac:picMk id="2054" creationId="{E6A303F7-6A64-410F-9438-718DF438C213}"/>
          </ac:picMkLst>
        </pc:picChg>
        <pc:picChg chg="add mod">
          <ac:chgData name="ΕΛΕΝΗ ΧΑΡΑΛΑΜΠΟΥΣ" userId="556232e53c28a5c7" providerId="LiveId" clId="{24C0D825-4C30-45F8-8EA9-4893F2BA61C4}" dt="2026-01-28T15:38:20.647" v="1129" actId="1076"/>
          <ac:picMkLst>
            <pc:docMk/>
            <pc:sldMk cId="2883575103" sldId="560"/>
            <ac:picMk id="2056" creationId="{9945D9B4-ABC9-494E-936F-A8E53F0AFF01}"/>
          </ac:picMkLst>
        </pc:picChg>
        <pc:picChg chg="add mod">
          <ac:chgData name="ΕΛΕΝΗ ΧΑΡΑΛΑΜΠΟΥΣ" userId="556232e53c28a5c7" providerId="LiveId" clId="{24C0D825-4C30-45F8-8EA9-4893F2BA61C4}" dt="2026-01-28T15:38:51.437" v="1131" actId="1076"/>
          <ac:picMkLst>
            <pc:docMk/>
            <pc:sldMk cId="2883575103" sldId="560"/>
            <ac:picMk id="2058" creationId="{93B000F0-034F-4847-8B13-3C77E880BAE3}"/>
          </ac:picMkLst>
        </pc:picChg>
        <pc:picChg chg="add mod">
          <ac:chgData name="ΕΛΕΝΗ ΧΑΡΑΛΑΜΠΟΥΣ" userId="556232e53c28a5c7" providerId="LiveId" clId="{24C0D825-4C30-45F8-8EA9-4893F2BA61C4}" dt="2026-01-28T15:40:48.009" v="1164" actId="1076"/>
          <ac:picMkLst>
            <pc:docMk/>
            <pc:sldMk cId="2883575103" sldId="560"/>
            <ac:picMk id="2060" creationId="{C4663E24-50D5-40F6-9D05-32163B0C6510}"/>
          </ac:picMkLst>
        </pc:picChg>
        <pc:picChg chg="add mod">
          <ac:chgData name="ΕΛΕΝΗ ΧΑΡΑΛΑΜΠΟΥΣ" userId="556232e53c28a5c7" providerId="LiveId" clId="{24C0D825-4C30-45F8-8EA9-4893F2BA61C4}" dt="2026-01-28T15:42:50.290" v="1170" actId="1076"/>
          <ac:picMkLst>
            <pc:docMk/>
            <pc:sldMk cId="2883575103" sldId="560"/>
            <ac:picMk id="2062" creationId="{E2FC92A3-0737-4EB6-9C75-4942C614890F}"/>
          </ac:picMkLst>
        </pc:picChg>
        <pc:picChg chg="add mod">
          <ac:chgData name="ΕΛΕΝΗ ΧΑΡΑΛΑΜΠΟΥΣ" userId="556232e53c28a5c7" providerId="LiveId" clId="{24C0D825-4C30-45F8-8EA9-4893F2BA61C4}" dt="2026-01-28T15:45:57.115" v="1268" actId="1076"/>
          <ac:picMkLst>
            <pc:docMk/>
            <pc:sldMk cId="2883575103" sldId="560"/>
            <ac:picMk id="2064" creationId="{A6381A1E-C095-4263-AE31-41D471B9EC83}"/>
          </ac:picMkLst>
        </pc:picChg>
        <pc:cxnChg chg="add mod">
          <ac:chgData name="ΕΛΕΝΗ ΧΑΡΑΛΑΜΠΟΥΣ" userId="556232e53c28a5c7" providerId="LiveId" clId="{24C0D825-4C30-45F8-8EA9-4893F2BA61C4}" dt="2026-01-28T15:46:26.480" v="1272" actId="14100"/>
          <ac:cxnSpMkLst>
            <pc:docMk/>
            <pc:sldMk cId="2883575103" sldId="560"/>
            <ac:cxnSpMk id="7" creationId="{DEF7353D-24C4-46FF-825D-9C1A5FA86A50}"/>
          </ac:cxnSpMkLst>
        </pc:cxnChg>
      </pc:sldChg>
      <pc:sldChg chg="add del">
        <pc:chgData name="ΕΛΕΝΗ ΧΑΡΑΛΑΜΠΟΥΣ" userId="556232e53c28a5c7" providerId="LiveId" clId="{24C0D825-4C30-45F8-8EA9-4893F2BA61C4}" dt="2026-01-28T15:47:30.242" v="1286" actId="2696"/>
        <pc:sldMkLst>
          <pc:docMk/>
          <pc:sldMk cId="3022964562" sldId="561"/>
        </pc:sldMkLst>
      </pc:sldChg>
      <pc:sldChg chg="add del">
        <pc:chgData name="ΕΛΕΝΗ ΧΑΡΑΛΑΜΠΟΥΣ" userId="556232e53c28a5c7" providerId="LiveId" clId="{24C0D825-4C30-45F8-8EA9-4893F2BA61C4}" dt="2026-01-28T15:47:27.686" v="1285" actId="2696"/>
        <pc:sldMkLst>
          <pc:docMk/>
          <pc:sldMk cId="4000669581" sldId="562"/>
        </pc:sldMkLst>
      </pc:sldChg>
      <pc:sldChg chg="modSp add mod">
        <pc:chgData name="ΕΛΕΝΗ ΧΑΡΑΛΑΜΠΟΥΣ" userId="556232e53c28a5c7" providerId="LiveId" clId="{24C0D825-4C30-45F8-8EA9-4893F2BA61C4}" dt="2026-01-28T14:41:36.498" v="1071" actId="1076"/>
        <pc:sldMkLst>
          <pc:docMk/>
          <pc:sldMk cId="1775407962" sldId="563"/>
        </pc:sldMkLst>
        <pc:picChg chg="mod">
          <ac:chgData name="ΕΛΕΝΗ ΧΑΡΑΛΑΜΠΟΥΣ" userId="556232e53c28a5c7" providerId="LiveId" clId="{24C0D825-4C30-45F8-8EA9-4893F2BA61C4}" dt="2026-01-28T14:41:36.498" v="1071" actId="1076"/>
          <ac:picMkLst>
            <pc:docMk/>
            <pc:sldMk cId="1775407962" sldId="563"/>
            <ac:picMk id="3" creationId="{2F6D84C8-E383-4860-8CF5-FCFC609D460F}"/>
          </ac:picMkLst>
        </pc:picChg>
      </pc:sldChg>
      <pc:sldChg chg="addSp modSp new mod ord">
        <pc:chgData name="ΕΛΕΝΗ ΧΑΡΑΛΑΜΠΟΥΣ" userId="556232e53c28a5c7" providerId="LiveId" clId="{24C0D825-4C30-45F8-8EA9-4893F2BA61C4}" dt="2026-01-28T15:59:01.432" v="1456" actId="20577"/>
        <pc:sldMkLst>
          <pc:docMk/>
          <pc:sldMk cId="4003396502" sldId="564"/>
        </pc:sldMkLst>
        <pc:spChg chg="add mod">
          <ac:chgData name="ΕΛΕΝΗ ΧΑΡΑΛΑΜΠΟΥΣ" userId="556232e53c28a5c7" providerId="LiveId" clId="{24C0D825-4C30-45F8-8EA9-4893F2BA61C4}" dt="2026-01-28T15:58:58.416" v="1455" actId="20577"/>
          <ac:spMkLst>
            <pc:docMk/>
            <pc:sldMk cId="4003396502" sldId="564"/>
            <ac:spMk id="4" creationId="{5290FCA9-D989-44EA-A273-AE4A76678078}"/>
          </ac:spMkLst>
        </pc:spChg>
        <pc:spChg chg="add mod">
          <ac:chgData name="ΕΛΕΝΗ ΧΑΡΑΛΑΜΠΟΥΣ" userId="556232e53c28a5c7" providerId="LiveId" clId="{24C0D825-4C30-45F8-8EA9-4893F2BA61C4}" dt="2026-01-28T15:59:01.432" v="1456" actId="20577"/>
          <ac:spMkLst>
            <pc:docMk/>
            <pc:sldMk cId="4003396502" sldId="564"/>
            <ac:spMk id="5" creationId="{7A0B00C4-F4B4-453B-97A2-AA084A8D7471}"/>
          </ac:spMkLst>
        </pc:spChg>
        <pc:picChg chg="add mod">
          <ac:chgData name="ΕΛΕΝΗ ΧΑΡΑΛΑΜΠΟΥΣ" userId="556232e53c28a5c7" providerId="LiveId" clId="{24C0D825-4C30-45F8-8EA9-4893F2BA61C4}" dt="2026-01-28T14:30:08.686" v="919" actId="14100"/>
          <ac:picMkLst>
            <pc:docMk/>
            <pc:sldMk cId="4003396502" sldId="564"/>
            <ac:picMk id="2" creationId="{248E223D-4A96-48B6-9005-64A79B91DEA9}"/>
          </ac:picMkLst>
        </pc:picChg>
        <pc:picChg chg="add mod modCrop">
          <ac:chgData name="ΕΛΕΝΗ ΧΑΡΑΛΑΜΠΟΥΣ" userId="556232e53c28a5c7" providerId="LiveId" clId="{24C0D825-4C30-45F8-8EA9-4893F2BA61C4}" dt="2026-01-28T14:42:25.191" v="1086" actId="14100"/>
          <ac:picMkLst>
            <pc:docMk/>
            <pc:sldMk cId="4003396502" sldId="564"/>
            <ac:picMk id="6" creationId="{A6C5FB73-615D-4523-8941-42C45F886B38}"/>
          </ac:picMkLst>
        </pc:picChg>
        <pc:picChg chg="add mod modCrop">
          <ac:chgData name="ΕΛΕΝΗ ΧΑΡΑΛΑΜΠΟΥΣ" userId="556232e53c28a5c7" providerId="LiveId" clId="{24C0D825-4C30-45F8-8EA9-4893F2BA61C4}" dt="2026-01-28T14:42:20.369" v="1084" actId="1076"/>
          <ac:picMkLst>
            <pc:docMk/>
            <pc:sldMk cId="4003396502" sldId="564"/>
            <ac:picMk id="7" creationId="{3C41E376-B3FF-4AB2-A268-3C20567B063E}"/>
          </ac:picMkLst>
        </pc:picChg>
        <pc:picChg chg="add mod">
          <ac:chgData name="ΕΛΕΝΗ ΧΑΡΑΛΑΜΠΟΥΣ" userId="556232e53c28a5c7" providerId="LiveId" clId="{24C0D825-4C30-45F8-8EA9-4893F2BA61C4}" dt="2026-01-28T15:32:13.165" v="1092" actId="14100"/>
          <ac:picMkLst>
            <pc:docMk/>
            <pc:sldMk cId="4003396502" sldId="564"/>
            <ac:picMk id="1026" creationId="{836C2B13-4AF8-459A-BC25-6ECC2067FFF7}"/>
          </ac:picMkLst>
        </pc:picChg>
        <pc:picChg chg="add mod">
          <ac:chgData name="ΕΛΕΝΗ ΧΑΡΑΛΑΜΠΟΥΣ" userId="556232e53c28a5c7" providerId="LiveId" clId="{24C0D825-4C30-45F8-8EA9-4893F2BA61C4}" dt="2026-01-28T14:42:16.580" v="1082" actId="1076"/>
          <ac:picMkLst>
            <pc:docMk/>
            <pc:sldMk cId="4003396502" sldId="564"/>
            <ac:picMk id="6146" creationId="{7F6D411B-95AC-4FC1-91FA-354DCD39D0C5}"/>
          </ac:picMkLst>
        </pc:picChg>
      </pc:sldChg>
      <pc:sldChg chg="addSp delSp modSp add modAnim">
        <pc:chgData name="ΕΛΕΝΗ ΧΑΡΑΛΑΜΠΟΥΣ" userId="556232e53c28a5c7" providerId="LiveId" clId="{24C0D825-4C30-45F8-8EA9-4893F2BA61C4}" dt="2026-01-28T15:48:15.254" v="1299" actId="732"/>
        <pc:sldMkLst>
          <pc:docMk/>
          <pc:sldMk cId="4286365713" sldId="565"/>
        </pc:sldMkLst>
        <pc:spChg chg="mod">
          <ac:chgData name="ΕΛΕΝΗ ΧΑΡΑΛΑΜΠΟΥΣ" userId="556232e53c28a5c7" providerId="LiveId" clId="{24C0D825-4C30-45F8-8EA9-4893F2BA61C4}" dt="2026-01-28T15:47:49.884" v="1295" actId="20577"/>
          <ac:spMkLst>
            <pc:docMk/>
            <pc:sldMk cId="4286365713" sldId="565"/>
            <ac:spMk id="2" creationId="{00000000-0000-0000-0000-000000000000}"/>
          </ac:spMkLst>
        </pc:spChg>
        <pc:picChg chg="add mod">
          <ac:chgData name="ΕΛΕΝΗ ΧΑΡΑΛΑΜΠΟΥΣ" userId="556232e53c28a5c7" providerId="LiveId" clId="{24C0D825-4C30-45F8-8EA9-4893F2BA61C4}" dt="2026-01-28T15:48:15.254" v="1299" actId="732"/>
          <ac:picMkLst>
            <pc:docMk/>
            <pc:sldMk cId="4286365713" sldId="565"/>
            <ac:picMk id="3074" creationId="{DD58A598-9532-4C1E-98CB-40AC56376E6E}"/>
          </ac:picMkLst>
        </pc:picChg>
        <pc:picChg chg="del">
          <ac:chgData name="ΕΛΕΝΗ ΧΑΡΑΛΑΜΠΟΥΣ" userId="556232e53c28a5c7" providerId="LiveId" clId="{24C0D825-4C30-45F8-8EA9-4893F2BA61C4}" dt="2026-01-28T15:47:51.473" v="1296" actId="478"/>
          <ac:picMkLst>
            <pc:docMk/>
            <pc:sldMk cId="4286365713" sldId="565"/>
            <ac:picMk id="4098" creationId="{FAE47D43-8909-484C-ABF8-345A2B28CFBA}"/>
          </ac:picMkLst>
        </pc:picChg>
      </pc:sldChg>
      <pc:sldChg chg="addSp delSp modSp add modAnim">
        <pc:chgData name="ΕΛΕΝΗ ΧΑΡΑΛΑΜΠΟΥΣ" userId="556232e53c28a5c7" providerId="LiveId" clId="{24C0D825-4C30-45F8-8EA9-4893F2BA61C4}" dt="2026-01-28T15:49:07.303" v="1326" actId="14100"/>
        <pc:sldMkLst>
          <pc:docMk/>
          <pc:sldMk cId="4291404477" sldId="566"/>
        </pc:sldMkLst>
        <pc:spChg chg="mod">
          <ac:chgData name="ΕΛΕΝΗ ΧΑΡΑΛΑΜΠΟΥΣ" userId="556232e53c28a5c7" providerId="LiveId" clId="{24C0D825-4C30-45F8-8EA9-4893F2BA61C4}" dt="2026-01-28T15:48:32.183" v="1316" actId="20577"/>
          <ac:spMkLst>
            <pc:docMk/>
            <pc:sldMk cId="4291404477" sldId="566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48:45.616" v="1317" actId="478"/>
          <ac:picMkLst>
            <pc:docMk/>
            <pc:sldMk cId="4291404477" sldId="566"/>
            <ac:picMk id="3074" creationId="{DD58A598-9532-4C1E-98CB-40AC56376E6E}"/>
          </ac:picMkLst>
        </pc:picChg>
        <pc:picChg chg="add mod">
          <ac:chgData name="ΕΛΕΝΗ ΧΑΡΑΛΑΜΠΟΥΣ" userId="556232e53c28a5c7" providerId="LiveId" clId="{24C0D825-4C30-45F8-8EA9-4893F2BA61C4}" dt="2026-01-28T15:49:07.303" v="1326" actId="14100"/>
          <ac:picMkLst>
            <pc:docMk/>
            <pc:sldMk cId="4291404477" sldId="566"/>
            <ac:picMk id="4098" creationId="{60A420B2-8F70-4095-B132-34B310CE7CCA}"/>
          </ac:picMkLst>
        </pc:picChg>
      </pc:sldChg>
      <pc:sldChg chg="addSp delSp modSp add mod modAnim">
        <pc:chgData name="ΕΛΕΝΗ ΧΑΡΑΛΑΜΠΟΥΣ" userId="556232e53c28a5c7" providerId="LiveId" clId="{24C0D825-4C30-45F8-8EA9-4893F2BA61C4}" dt="2026-01-28T15:51:35.555" v="1355" actId="14100"/>
        <pc:sldMkLst>
          <pc:docMk/>
          <pc:sldMk cId="3594935720" sldId="567"/>
        </pc:sldMkLst>
        <pc:spChg chg="mod">
          <ac:chgData name="ΕΛΕΝΗ ΧΑΡΑΛΑΜΠΟΥΣ" userId="556232e53c28a5c7" providerId="LiveId" clId="{24C0D825-4C30-45F8-8EA9-4893F2BA61C4}" dt="2026-01-28T15:49:31.370" v="1336" actId="20577"/>
          <ac:spMkLst>
            <pc:docMk/>
            <pc:sldMk cId="3594935720" sldId="567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49:13.922" v="1328" actId="478"/>
          <ac:picMkLst>
            <pc:docMk/>
            <pc:sldMk cId="3594935720" sldId="567"/>
            <ac:picMk id="4098" creationId="{60A420B2-8F70-4095-B132-34B310CE7CCA}"/>
          </ac:picMkLst>
        </pc:picChg>
        <pc:picChg chg="add mod">
          <ac:chgData name="ΕΛΕΝΗ ΧΑΡΑΛΑΜΠΟΥΣ" userId="556232e53c28a5c7" providerId="LiveId" clId="{24C0D825-4C30-45F8-8EA9-4893F2BA61C4}" dt="2026-01-28T15:50:34.561" v="1346" actId="1076"/>
          <ac:picMkLst>
            <pc:docMk/>
            <pc:sldMk cId="3594935720" sldId="567"/>
            <ac:picMk id="5122" creationId="{E9A34DFB-B31D-4D46-99B3-1F1E52DC0FF6}"/>
          </ac:picMkLst>
        </pc:picChg>
        <pc:cxnChg chg="add mod">
          <ac:chgData name="ΕΛΕΝΗ ΧΑΡΑΛΑΜΠΟΥΣ" userId="556232e53c28a5c7" providerId="LiveId" clId="{24C0D825-4C30-45F8-8EA9-4893F2BA61C4}" dt="2026-01-28T15:51:35.555" v="1355" actId="14100"/>
          <ac:cxnSpMkLst>
            <pc:docMk/>
            <pc:sldMk cId="3594935720" sldId="567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2:44.552" v="1367" actId="1076"/>
        <pc:sldMkLst>
          <pc:docMk/>
          <pc:sldMk cId="562482023" sldId="568"/>
        </pc:sldMkLst>
        <pc:spChg chg="mod">
          <ac:chgData name="ΕΛΕΝΗ ΧΑΡΑΛΑΜΠΟΥΣ" userId="556232e53c28a5c7" providerId="LiveId" clId="{24C0D825-4C30-45F8-8EA9-4893F2BA61C4}" dt="2026-01-28T15:52:16.754" v="1363" actId="20577"/>
          <ac:spMkLst>
            <pc:docMk/>
            <pc:sldMk cId="562482023" sldId="568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52:18.539" v="1364" actId="478"/>
          <ac:picMkLst>
            <pc:docMk/>
            <pc:sldMk cId="562482023" sldId="568"/>
            <ac:picMk id="5122" creationId="{E9A34DFB-B31D-4D46-99B3-1F1E52DC0FF6}"/>
          </ac:picMkLst>
        </pc:picChg>
        <pc:picChg chg="add mod">
          <ac:chgData name="ΕΛΕΝΗ ΧΑΡΑΛΑΜΠΟΥΣ" userId="556232e53c28a5c7" providerId="LiveId" clId="{24C0D825-4C30-45F8-8EA9-4893F2BA61C4}" dt="2026-01-28T15:52:42.131" v="1366" actId="1076"/>
          <ac:picMkLst>
            <pc:docMk/>
            <pc:sldMk cId="562482023" sldId="568"/>
            <ac:picMk id="6146" creationId="{C0300229-D689-4D78-A3F6-3E05FFF2880E}"/>
          </ac:picMkLst>
        </pc:picChg>
        <pc:cxnChg chg="mod">
          <ac:chgData name="ΕΛΕΝΗ ΧΑΡΑΛΑΜΠΟΥΣ" userId="556232e53c28a5c7" providerId="LiveId" clId="{24C0D825-4C30-45F8-8EA9-4893F2BA61C4}" dt="2026-01-28T15:52:44.552" v="1367" actId="1076"/>
          <ac:cxnSpMkLst>
            <pc:docMk/>
            <pc:sldMk cId="562482023" sldId="568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3:52.046" v="1396" actId="1076"/>
        <pc:sldMkLst>
          <pc:docMk/>
          <pc:sldMk cId="195087872" sldId="569"/>
        </pc:sldMkLst>
        <pc:spChg chg="mod">
          <ac:chgData name="ΕΛΕΝΗ ΧΑΡΑΛΑΜΠΟΥΣ" userId="556232e53c28a5c7" providerId="LiveId" clId="{24C0D825-4C30-45F8-8EA9-4893F2BA61C4}" dt="2026-01-28T15:53:07.257" v="1387" actId="20577"/>
          <ac:spMkLst>
            <pc:docMk/>
            <pc:sldMk cId="195087872" sldId="569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53:09.678" v="1388" actId="478"/>
          <ac:picMkLst>
            <pc:docMk/>
            <pc:sldMk cId="195087872" sldId="569"/>
            <ac:picMk id="6146" creationId="{C0300229-D689-4D78-A3F6-3E05FFF2880E}"/>
          </ac:picMkLst>
        </pc:picChg>
        <pc:picChg chg="add mod">
          <ac:chgData name="ΕΛΕΝΗ ΧΑΡΑΛΑΜΠΟΥΣ" userId="556232e53c28a5c7" providerId="LiveId" clId="{24C0D825-4C30-45F8-8EA9-4893F2BA61C4}" dt="2026-01-28T15:53:52.046" v="1396" actId="1076"/>
          <ac:picMkLst>
            <pc:docMk/>
            <pc:sldMk cId="195087872" sldId="569"/>
            <ac:picMk id="7170" creationId="{1ED11DF2-30F2-41C4-AEEE-28D39235D38E}"/>
          </ac:picMkLst>
        </pc:picChg>
        <pc:cxnChg chg="mod">
          <ac:chgData name="ΕΛΕΝΗ ΧΑΡΑΛΑΜΠΟΥΣ" userId="556232e53c28a5c7" providerId="LiveId" clId="{24C0D825-4C30-45F8-8EA9-4893F2BA61C4}" dt="2026-01-28T15:53:48.779" v="1395" actId="14100"/>
          <ac:cxnSpMkLst>
            <pc:docMk/>
            <pc:sldMk cId="195087872" sldId="569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6:57.849" v="1454"/>
        <pc:sldMkLst>
          <pc:docMk/>
          <pc:sldMk cId="3591906048" sldId="570"/>
        </pc:sldMkLst>
        <pc:spChg chg="mod">
          <ac:chgData name="ΕΛΕΝΗ ΧΑΡΑΛΑΜΠΟΥΣ" userId="556232e53c28a5c7" providerId="LiveId" clId="{24C0D825-4C30-45F8-8EA9-4893F2BA61C4}" dt="2026-01-28T15:56:10.740" v="1433" actId="1076"/>
          <ac:spMkLst>
            <pc:docMk/>
            <pc:sldMk cId="3591906048" sldId="570"/>
            <ac:spMk id="2" creationId="{00000000-0000-0000-0000-000000000000}"/>
          </ac:spMkLst>
        </pc:spChg>
        <pc:spChg chg="add mod">
          <ac:chgData name="ΕΛΕΝΗ ΧΑΡΑΛΑΜΠΟΥΣ" userId="556232e53c28a5c7" providerId="LiveId" clId="{24C0D825-4C30-45F8-8EA9-4893F2BA61C4}" dt="2026-01-28T15:56:50.636" v="1453" actId="20577"/>
          <ac:spMkLst>
            <pc:docMk/>
            <pc:sldMk cId="3591906048" sldId="570"/>
            <ac:spMk id="7" creationId="{C4D7D74D-2E05-4BE7-B9E1-AC834BEC664F}"/>
          </ac:spMkLst>
        </pc:spChg>
        <pc:picChg chg="del">
          <ac:chgData name="ΕΛΕΝΗ ΧΑΡΑΛΑΜΠΟΥΣ" userId="556232e53c28a5c7" providerId="LiveId" clId="{24C0D825-4C30-45F8-8EA9-4893F2BA61C4}" dt="2026-01-28T15:54:58.865" v="1429" actId="478"/>
          <ac:picMkLst>
            <pc:docMk/>
            <pc:sldMk cId="3591906048" sldId="570"/>
            <ac:picMk id="7170" creationId="{1ED11DF2-30F2-41C4-AEEE-28D39235D38E}"/>
          </ac:picMkLst>
        </pc:picChg>
        <pc:picChg chg="add mod">
          <ac:chgData name="ΕΛΕΝΗ ΧΑΡΑΛΑΜΠΟΥΣ" userId="556232e53c28a5c7" providerId="LiveId" clId="{24C0D825-4C30-45F8-8EA9-4893F2BA61C4}" dt="2026-01-28T15:56:30.916" v="1439" actId="14100"/>
          <ac:picMkLst>
            <pc:docMk/>
            <pc:sldMk cId="3591906048" sldId="570"/>
            <ac:picMk id="8194" creationId="{CF6AF467-8E90-495B-9EFF-EBCC3C0CF318}"/>
          </ac:picMkLst>
        </pc:picChg>
        <pc:cxnChg chg="del">
          <ac:chgData name="ΕΛΕΝΗ ΧΑΡΑΛΑΜΠΟΥΣ" userId="556232e53c28a5c7" providerId="LiveId" clId="{24C0D825-4C30-45F8-8EA9-4893F2BA61C4}" dt="2026-01-28T15:55:04.823" v="1431" actId="478"/>
          <ac:cxnSpMkLst>
            <pc:docMk/>
            <pc:sldMk cId="3591906048" sldId="570"/>
            <ac:cxnSpMk id="5" creationId="{C3F4C43D-4368-4AF2-BEB0-0A89B8D4DE3C}"/>
          </ac:cxnSpMkLst>
        </pc:cxnChg>
      </pc:sldChg>
      <pc:sldChg chg="new">
        <pc:chgData name="ΕΛΕΝΗ ΧΑΡΑΛΑΜΠΟΥΣ" userId="556232e53c28a5c7" providerId="LiveId" clId="{24C0D825-4C30-45F8-8EA9-4893F2BA61C4}" dt="2026-01-28T16:00:50.849" v="1457" actId="680"/>
        <pc:sldMkLst>
          <pc:docMk/>
          <pc:sldMk cId="3618346389" sldId="571"/>
        </pc:sldMkLst>
      </pc:sldChg>
    </pc:docChg>
  </pc:docChgLst>
  <pc:docChgLst>
    <pc:chgData name="ΕΛΕΝΗ ΧΑΡΑΛΑΜΠΟΥΣ" userId="556232e53c28a5c7" providerId="LiveId" clId="{F6739001-A0BF-4FAC-9E08-F351C5943A8E}"/>
    <pc:docChg chg="custSel addSld modSld">
      <pc:chgData name="ΕΛΕΝΗ ΧΑΡΑΛΑΜΠΟΥΣ" userId="556232e53c28a5c7" providerId="LiveId" clId="{F6739001-A0BF-4FAC-9E08-F351C5943A8E}" dt="2026-01-28T13:25:50.979" v="105" actId="20577"/>
      <pc:docMkLst>
        <pc:docMk/>
      </pc:docMkLst>
      <pc:sldChg chg="modSp add mod">
        <pc:chgData name="ΕΛΕΝΗ ΧΑΡΑΛΑΜΠΟΥΣ" userId="556232e53c28a5c7" providerId="LiveId" clId="{F6739001-A0BF-4FAC-9E08-F351C5943A8E}" dt="2026-01-28T13:25:50.979" v="105" actId="20577"/>
        <pc:sldMkLst>
          <pc:docMk/>
          <pc:sldMk cId="4100365277" sldId="408"/>
        </pc:sldMkLst>
        <pc:spChg chg="mod">
          <ac:chgData name="ΕΛΕΝΗ ΧΑΡΑΛΑΜΠΟΥΣ" userId="556232e53c28a5c7" providerId="LiveId" clId="{F6739001-A0BF-4FAC-9E08-F351C5943A8E}" dt="2026-01-28T13:25:50.979" v="105" actId="20577"/>
          <ac:spMkLst>
            <pc:docMk/>
            <pc:sldMk cId="4100365277" sldId="408"/>
            <ac:spMk id="5" creationId="{EAA8CB4C-AD7F-4887-8D58-0018E8FB2C9D}"/>
          </ac:spMkLst>
        </pc:spChg>
      </pc:sldChg>
      <pc:sldChg chg="add">
        <pc:chgData name="ΕΛΕΝΗ ΧΑΡΑΛΑΜΠΟΥΣ" userId="556232e53c28a5c7" providerId="LiveId" clId="{F6739001-A0BF-4FAC-9E08-F351C5943A8E}" dt="2026-01-28T13:23:30.763" v="1"/>
        <pc:sldMkLst>
          <pc:docMk/>
          <pc:sldMk cId="4248929686" sldId="440"/>
        </pc:sldMkLst>
      </pc:sldChg>
      <pc:sldChg chg="add">
        <pc:chgData name="ΕΛΕΝΗ ΧΑΡΑΛΑΜΠΟΥΣ" userId="556232e53c28a5c7" providerId="LiveId" clId="{F6739001-A0BF-4FAC-9E08-F351C5943A8E}" dt="2026-01-28T13:23:08.907" v="0"/>
        <pc:sldMkLst>
          <pc:docMk/>
          <pc:sldMk cId="4275677202" sldId="450"/>
        </pc:sldMkLst>
      </pc:sldChg>
      <pc:sldChg chg="add">
        <pc:chgData name="ΕΛΕΝΗ ΧΑΡΑΛΑΜΠΟΥΣ" userId="556232e53c28a5c7" providerId="LiveId" clId="{F6739001-A0BF-4FAC-9E08-F351C5943A8E}" dt="2026-01-28T13:23:08.907" v="0"/>
        <pc:sldMkLst>
          <pc:docMk/>
          <pc:sldMk cId="2697811111" sldId="451"/>
        </pc:sldMkLst>
      </pc:sldChg>
      <pc:sldChg chg="add">
        <pc:chgData name="ΕΛΕΝΗ ΧΑΡΑΛΑΜΠΟΥΣ" userId="556232e53c28a5c7" providerId="LiveId" clId="{F6739001-A0BF-4FAC-9E08-F351C5943A8E}" dt="2026-01-28T13:23:30.763" v="1"/>
        <pc:sldMkLst>
          <pc:docMk/>
          <pc:sldMk cId="3593538931" sldId="463"/>
        </pc:sldMkLst>
      </pc:sldChg>
      <pc:sldChg chg="add">
        <pc:chgData name="ΕΛΕΝΗ ΧΑΡΑΛΑΜΠΟΥΣ" userId="556232e53c28a5c7" providerId="LiveId" clId="{F6739001-A0BF-4FAC-9E08-F351C5943A8E}" dt="2026-01-28T13:23:47.129" v="2"/>
        <pc:sldMkLst>
          <pc:docMk/>
          <pc:sldMk cId="2903869508" sldId="548"/>
        </pc:sldMkLst>
      </pc:sldChg>
      <pc:sldChg chg="add">
        <pc:chgData name="ΕΛΕΝΗ ΧΑΡΑΛΑΜΠΟΥΣ" userId="556232e53c28a5c7" providerId="LiveId" clId="{F6739001-A0BF-4FAC-9E08-F351C5943A8E}" dt="2026-01-28T13:23:47.129" v="2"/>
        <pc:sldMkLst>
          <pc:docMk/>
          <pc:sldMk cId="1345210696" sldId="54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129D69-4D62-41AE-8F1A-A9E2871E4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F5D6FD9-EF9E-4FE6-B2C9-A477F65E5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2418D0-FCBE-4726-948C-9985FE57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4/2/2026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AF77622-5108-4B5D-AE4A-724E6FAE0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1371463-609F-4DF2-BA93-CAD93B22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23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9B459C-F08F-4508-ACBA-808A3DBD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EC3F524-E10A-46A9-B828-1ACBC12FE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BD6C49-3289-4129-8F7F-D201BE68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4/2/2026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C52EC70-48B4-423A-B78D-623C2160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3128B5-8296-4A46-8EB9-173B92D6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241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F2FB3ED-8498-4DAC-A79D-048FFBFBA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8B65A9C-DB3D-4EA9-B246-6E63FA765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8F10A1-FF1F-4DF0-8CBA-D6B46EC7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4/2/2026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BCA1EE-FB71-4093-B102-3BAAE444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796D-8EA7-4413-8051-3FF4D671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85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B8BE3A-E250-4656-9276-8D24CFBE6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DD00C4-A9FA-4306-9DFE-FB85D7FE0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6BC304C-BDBD-4EC3-9190-F945F768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4/2/2026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C937E8-03F9-4961-824E-C468D54F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F07C743-5FE0-40F4-9507-103F8D05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76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B70EDC-76CA-40EF-A353-DA7C757D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C0AC020-062E-49A8-9EBA-C3640CE8A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146718-FF26-4290-A754-A6BD1FFF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4/2/2026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4C1F1F-4DB9-4F03-8993-04BA32D7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864F3A-1C97-4E3C-BC27-0B78EFF4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32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816B0A-2450-4523-B2B1-FB5C01D5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1754DA-83A9-4C2F-A441-2651E0EB3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E86AE51-BA98-41F0-8038-9AC9DDD35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8EC06EF-D04E-459D-BC69-39D874C2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4/2/2026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9B5CDE8-2243-4AD8-B9E6-76A9CF37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3397934-031B-4AE6-A292-78E7EECE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003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248A2A-AEBC-48D3-8359-4E1610F1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E0BB8E2-11E6-4DE2-99C3-C7EE22378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D535E8-3400-4F16-87A2-05794C237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BECAE65-9079-4078-8CCC-224A3C11B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36ADE60-02C5-49A3-9A06-CFEF35433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D96C8D4-66FE-457E-9CA7-DA7BADD5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4/2/2026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000163C-F4A2-4AC8-81FE-563C2D84F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5AF5795-056A-45B9-9B94-8606EF5F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64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6C7602-11D6-4CD0-BF9E-C0FB2C038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885A6BF-B592-4B67-8F06-F0D5A73A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4/2/2026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C55F26C-BB2B-4332-A576-5E779ED8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C402DC1-469A-4385-BCEB-6FB86266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79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09B9C73-E891-4FEE-95FF-808721ED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4/2/2026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469ABCF-4044-44B7-AE7F-AD86E638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88AF167-4830-43B4-B966-50A680DC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94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19A164-4EE6-48C3-B7F6-DBD61BFC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19FB50-57F9-48AD-9BEC-6B0AB59C3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F2F2598-69C0-45E3-87F3-8539323DB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D66139D-FDB7-4652-BD07-698F6DF8A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4/2/2026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19BED9D-7A70-48E4-A239-FACCE29C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B8DFB45-6DC9-49CB-A76E-AB288700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67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7BAF50-4B47-4F6D-8AF5-83E3A01F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3405D1C-DDB8-44FF-BB83-2A8DB9A55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C0C443B-1508-4927-B560-DD83F9459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48FA5CC-8209-4EED-BB3B-A92D9D6B6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4/2/2026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1AB7FE5-1B1C-4DFC-A10E-8125ACAC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AFD1863-8E33-4ABD-8096-2259C55B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948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79AB353-958B-4E97-B4A3-96AF9F1D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4B6D6FC-0B25-490C-96C2-357DED63B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4E1D07-0603-4C80-B3DD-FDF568AE9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3B9A0-CA8C-40F4-ADE5-4330401E3A67}" type="datetimeFigureOut">
              <a:rPr lang="el-GR" smtClean="0"/>
              <a:t>4/2/2026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00FFCDF-1E63-4729-A123-BEF28855F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CF351E-3A95-46CD-971E-AB270FB63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57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32946" y="5059250"/>
            <a:ext cx="6901542" cy="1246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>
              <a:solidFill>
                <a:schemeClr val="tx1"/>
              </a:solidFill>
            </a:endParaRP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44. Ενδιάμεση Διαγνωστική Αξιολόγηση στην Ελληνομάθεια για παιδιά με Μεταναστευτική Βιογραφία  28 Ιανουαρίου 2025 –Ανατροφοδότηση-ΜΕΡΟΣ Α_ΕΡΩΤΗΜΑ 4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AA923-BB77-FEB0-059F-4A9D657F0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E483F-0633-AB88-07D7-2A320B01D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4" y="335471"/>
            <a:ext cx="6457105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η ομπρέλα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19A02401-1233-741B-E50F-D1FF1E117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Umbrella Cartoon Vector Illustration. Parasol Clip Art Isolated on White.  Autumnal Rain Protection Symbol Stock Vector - Illustration of protect,  autumnal: 199267943">
            <a:extLst>
              <a:ext uri="{FF2B5EF4-FFF2-40B4-BE49-F238E27FC236}">
                <a16:creationId xmlns:a16="http://schemas.microsoft.com/office/drawing/2014/main" id="{0E692CA8-8F9D-0B65-5476-59CD9D2B5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066" y="2030866"/>
            <a:ext cx="4130448" cy="413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69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CA5F9-AB30-3310-D414-8B0729C79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AA389-4144-3AD0-CCE5-7626DE18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4" y="335471"/>
            <a:ext cx="6457105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το καπέλο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11D05A99-8FD6-742D-4764-74983A7B5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artoon cap Images - Free Download on Freepik">
            <a:extLst>
              <a:ext uri="{FF2B5EF4-FFF2-40B4-BE49-F238E27FC236}">
                <a16:creationId xmlns:a16="http://schemas.microsoft.com/office/drawing/2014/main" id="{011F949A-4CEC-8FD1-2864-4B20CE4AB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188" y="2130199"/>
            <a:ext cx="4889470" cy="348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47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2C0C2-98D9-630D-C652-170E9297A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B5FBB-596D-0DBB-FE50-ECEC9C013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4" y="335471"/>
            <a:ext cx="6457105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το μπουφάν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1F3213F4-A8AD-6F28-F84B-C436C08BE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own jacket cartoon style icon vector clipart illustration | Premium Vector">
            <a:extLst>
              <a:ext uri="{FF2B5EF4-FFF2-40B4-BE49-F238E27FC236}">
                <a16:creationId xmlns:a16="http://schemas.microsoft.com/office/drawing/2014/main" id="{843C1B51-49D5-792F-BD8F-A852C3F26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609" y="1987324"/>
            <a:ext cx="4097791" cy="40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77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CC7B1-2365-B35C-6EF1-BF05D518C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A40CA-4F51-0152-AF1E-9768C3E3D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4" y="335471"/>
            <a:ext cx="6457105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τα γάντια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594C8D4A-6787-6D84-5260-F5F2DC9B9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Γάντια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123BE2C-6E26-0BD9-51C3-D343E6320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1974396"/>
            <a:ext cx="4407547" cy="343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76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CDF04-8DA7-7B50-BAEB-58A479266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EEBB-E9A9-511F-954F-67BEA245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4" y="335471"/>
            <a:ext cx="6457105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οι κάλτσες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1DC938C5-4DA3-1090-0260-7E46FB4FB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Κάλτσες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4B4D2980-4C05-BED1-8EFE-2EB777A66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174" y="2022702"/>
            <a:ext cx="4144668" cy="372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38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F1B4F-6F1E-B3D6-3ECD-AE89D2A75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CE8FB-72B2-CE3F-CBE7-693EBFF7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4" y="335471"/>
            <a:ext cx="6457105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η βαλίτσα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53977E79-82C1-4A11-6050-2C1E2EA18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βαλίτσα Στοκ Εικονογραφήσεις, Vectors, &amp; Clipart – (256,596 Στοκ  Εικονογραφήσεις)">
            <a:extLst>
              <a:ext uri="{FF2B5EF4-FFF2-40B4-BE49-F238E27FC236}">
                <a16:creationId xmlns:a16="http://schemas.microsoft.com/office/drawing/2014/main" id="{4A204E2F-DA0C-DC27-AA99-DB75972C0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001" y="1752600"/>
            <a:ext cx="3792847" cy="455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97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5BABA-74EF-DA47-D9D0-3C23EE853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FB20-7719-CA18-069D-B2E8186E1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4" y="335471"/>
            <a:ext cx="6457105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ο καιρός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E02AD64A-FEBA-95FA-186C-4F774792A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Weather Clipart Stock Illustrations – 37,521 Weather Clipart Stock  Illustrations, Vectors &amp; Clipart - Dreamstime">
            <a:extLst>
              <a:ext uri="{FF2B5EF4-FFF2-40B4-BE49-F238E27FC236}">
                <a16:creationId xmlns:a16="http://schemas.microsoft.com/office/drawing/2014/main" id="{AC98C28C-85F6-48E4-4B9C-357F8D660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971" y="1985422"/>
            <a:ext cx="5164590" cy="425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88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60166-AB7B-7A64-0294-6E5911F27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EC7B0-AF74-A3FE-2939-498CBF8B2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4" y="335471"/>
            <a:ext cx="6457105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το κρύο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E5E3790E-137E-2B02-4AFC-5CFE43730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κρύο Στοκ Εικονογραφήσεις, Vectors, &amp; Clipart – (2,503,049 Στοκ  Εικονογραφήσεις)">
            <a:extLst>
              <a:ext uri="{FF2B5EF4-FFF2-40B4-BE49-F238E27FC236}">
                <a16:creationId xmlns:a16="http://schemas.microsoft.com/office/drawing/2014/main" id="{347BDAEB-FD0F-16D9-8670-2197F8948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218" y="2195512"/>
            <a:ext cx="3253468" cy="434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31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172B0-A9BD-D706-05B6-38EC3FB36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E246F-3260-EDE9-C3C9-023BCEC47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4" y="335471"/>
            <a:ext cx="6457105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το χιόνι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99A1AC39-7261-B321-0A3D-1F00444A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Φέρνουμε το χιόνι… στο σπίτι μας!!! – Ρομποτεχνία">
            <a:extLst>
              <a:ext uri="{FF2B5EF4-FFF2-40B4-BE49-F238E27FC236}">
                <a16:creationId xmlns:a16="http://schemas.microsoft.com/office/drawing/2014/main" id="{B0694CCF-A7EF-5847-6B15-2E9B5BC4B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14" y="1998209"/>
            <a:ext cx="4133132" cy="413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1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68208-DFE4-42E1-338B-89A83A479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2314-9EAF-CFEE-C7D0-ED4E98462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4" y="335471"/>
            <a:ext cx="6457105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η βροχή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8DF608D5-196E-B715-2E53-DA8A49F4E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340 Βροχή ιδέες | βροχή, βροχερές μέρες, φωτογραφίες με βροχή">
            <a:extLst>
              <a:ext uri="{FF2B5EF4-FFF2-40B4-BE49-F238E27FC236}">
                <a16:creationId xmlns:a16="http://schemas.microsoft.com/office/drawing/2014/main" id="{7342DC58-AEF6-BB4D-21E6-947B40C6B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2155371"/>
            <a:ext cx="3569154" cy="40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32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08BF200-D052-4C38-9D93-458530E9CF36}"/>
              </a:ext>
            </a:extLst>
          </p:cNvPr>
          <p:cNvSpPr/>
          <p:nvPr/>
        </p:nvSpPr>
        <p:spPr>
          <a:xfrm>
            <a:off x="5352391" y="341337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Μέρος  Α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0A5ED885-A996-4248-A8E8-CD87BC169C3E}"/>
              </a:ext>
            </a:extLst>
          </p:cNvPr>
          <p:cNvSpPr/>
          <p:nvPr/>
        </p:nvSpPr>
        <p:spPr>
          <a:xfrm rot="19239130">
            <a:off x="436400" y="1788915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ΕΧΩ 7 ΛΕΠΤΑ !</a:t>
            </a:r>
          </a:p>
        </p:txBody>
      </p:sp>
      <p:pic>
        <p:nvPicPr>
          <p:cNvPr id="1030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3CFD01C3-2748-4964-9D81-67F6E45F0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7811484" y="453021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26E22FAD-E501-4D13-B343-4305E7310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8805361" y="502582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778E89C4-09F5-45F6-99B1-75BB4E624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9925966" y="502582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3D065D99-1F29-4BFC-B2C2-47C0BD5CF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11068038" y="572074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EFB5116F-D325-4923-A1DC-2A1C21367D2B}"/>
              </a:ext>
            </a:extLst>
          </p:cNvPr>
          <p:cNvSpPr/>
          <p:nvPr/>
        </p:nvSpPr>
        <p:spPr>
          <a:xfrm>
            <a:off x="6339944" y="2198557"/>
            <a:ext cx="5562602" cy="22915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Σημειώστε στα κενά τον αριθμό της σωστής εικόνας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A8D4185-0E69-7704-C344-33FAF7985F42}"/>
              </a:ext>
            </a:extLst>
          </p:cNvPr>
          <p:cNvSpPr/>
          <p:nvPr/>
        </p:nvSpPr>
        <p:spPr>
          <a:xfrm>
            <a:off x="627024" y="3623371"/>
            <a:ext cx="5562602" cy="11456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Κάθε πρωί πίνω ____.</a:t>
            </a:r>
          </a:p>
        </p:txBody>
      </p:sp>
      <p:pic>
        <p:nvPicPr>
          <p:cNvPr id="1026" name="Picture 2" descr="γάλα Στοκ Εικονογραφήσεις, Vectors, &amp; Clipart – (730,832 ...">
            <a:extLst>
              <a:ext uri="{FF2B5EF4-FFF2-40B4-BE49-F238E27FC236}">
                <a16:creationId xmlns:a16="http://schemas.microsoft.com/office/drawing/2014/main" id="{61A112B8-0965-1972-D21A-5ECB9DE1A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22" y="4742667"/>
            <a:ext cx="1766207" cy="166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63CA5EC2-1694-49D0-17C0-34B9C678A9F2}"/>
              </a:ext>
            </a:extLst>
          </p:cNvPr>
          <p:cNvSpPr/>
          <p:nvPr/>
        </p:nvSpPr>
        <p:spPr>
          <a:xfrm>
            <a:off x="8218714" y="5878286"/>
            <a:ext cx="902531" cy="65314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E1721F2D-B8BE-FDEF-5367-8EC27A3C8690}"/>
              </a:ext>
            </a:extLst>
          </p:cNvPr>
          <p:cNvSpPr/>
          <p:nvPr/>
        </p:nvSpPr>
        <p:spPr>
          <a:xfrm>
            <a:off x="10951517" y="5878285"/>
            <a:ext cx="902531" cy="65314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16F78F11-FBB4-CBE4-0D4A-A597799347F6}"/>
              </a:ext>
            </a:extLst>
          </p:cNvPr>
          <p:cNvSpPr/>
          <p:nvPr/>
        </p:nvSpPr>
        <p:spPr>
          <a:xfrm>
            <a:off x="574655" y="5174882"/>
            <a:ext cx="5562602" cy="11456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Κάθε πρωί πίνω __1__.</a:t>
            </a:r>
          </a:p>
        </p:txBody>
      </p:sp>
      <p:pic>
        <p:nvPicPr>
          <p:cNvPr id="10" name="Picture 6" descr="Κινούμενα σχέδια νεαρή στέκεται γυναίκα σκέφτεται">
            <a:extLst>
              <a:ext uri="{FF2B5EF4-FFF2-40B4-BE49-F238E27FC236}">
                <a16:creationId xmlns:a16="http://schemas.microsoft.com/office/drawing/2014/main" id="{B3931610-2E5C-AA24-5FAC-05B32DCF4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3" y="3844603"/>
            <a:ext cx="876900" cy="82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ureka High-Res Vector Graphic - Getty Images">
            <a:extLst>
              <a:ext uri="{FF2B5EF4-FFF2-40B4-BE49-F238E27FC236}">
                <a16:creationId xmlns:a16="http://schemas.microsoft.com/office/drawing/2014/main" id="{14C5043B-0E97-EF36-3DD2-41010B70A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3" y="5127769"/>
            <a:ext cx="727301" cy="89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μπύρες Στοκ Εικονογραφήσεις, Vectors, &amp; Clipart – (5,688 Στοκ  Εικονογραφήσεις)">
            <a:extLst>
              <a:ext uri="{FF2B5EF4-FFF2-40B4-BE49-F238E27FC236}">
                <a16:creationId xmlns:a16="http://schemas.microsoft.com/office/drawing/2014/main" id="{8545A975-A39E-4FDD-F6AF-08E3C4327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88" y="4906655"/>
            <a:ext cx="1413855" cy="141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612B6-14F0-7D37-91B9-685F8592A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0F488-73D8-29C8-2345-3C54F2C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4" y="335471"/>
            <a:ext cx="6457105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η βόλτα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EF1AA61D-8E16-DB6A-2416-FC1225230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Παιδιά βόλτα με σκούτερ. Επίπεδη καρτούν εικονογράφηση φορέα Διάνυσμα από  ©prettyvectors 106729074">
            <a:extLst>
              <a:ext uri="{FF2B5EF4-FFF2-40B4-BE49-F238E27FC236}">
                <a16:creationId xmlns:a16="http://schemas.microsoft.com/office/drawing/2014/main" id="{1728BBBF-7120-9722-8DF1-A3647A794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49" y="1854653"/>
            <a:ext cx="2419351" cy="400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Οικογένεια ποδήλατο βόλτα καρτούν εικονογράφηση Διάνυσμα από ©Freepik  Company SL 244020890">
            <a:extLst>
              <a:ext uri="{FF2B5EF4-FFF2-40B4-BE49-F238E27FC236}">
                <a16:creationId xmlns:a16="http://schemas.microsoft.com/office/drawing/2014/main" id="{C90459F1-8CBF-B561-8225-A7D82D59A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9"/>
          <a:stretch>
            <a:fillRect/>
          </a:stretch>
        </p:blipFill>
        <p:spPr bwMode="auto">
          <a:xfrm>
            <a:off x="9046285" y="1854652"/>
            <a:ext cx="2857500" cy="400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Βόλτα Σκυλού υπηρεσία. Επίπεδη καρτούν εικονογράφηση φορέα Διάνυσμα από  ©prettyvectors 128768350">
            <a:extLst>
              <a:ext uri="{FF2B5EF4-FFF2-40B4-BE49-F238E27FC236}">
                <a16:creationId xmlns:a16="http://schemas.microsoft.com/office/drawing/2014/main" id="{B334FAD9-31D3-2E61-7BA7-8ECB0CF1E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8" y="1854652"/>
            <a:ext cx="2753829" cy="400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27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Φεβρουαρίου 2026 (__/02/2026).Τώρα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,300+ Two Friends Phone Stock Illustrations, Royalty-Free Vector Graphics  &amp; Clip Art - iStock | Two friends phone street">
            <a:extLst>
              <a:ext uri="{FF2B5EF4-FFF2-40B4-BE49-F238E27FC236}">
                <a16:creationId xmlns:a16="http://schemas.microsoft.com/office/drawing/2014/main" id="{69889B03-770B-2BE0-A574-CE5857679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770" y="1294720"/>
            <a:ext cx="4990308" cy="33208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βαλίτσα Στοκ Εικονογραφήσεις, Vectors, &amp; Clipart – (256,596 Στοκ  Εικονογραφήσεις)">
            <a:extLst>
              <a:ext uri="{FF2B5EF4-FFF2-40B4-BE49-F238E27FC236}">
                <a16:creationId xmlns:a16="http://schemas.microsoft.com/office/drawing/2014/main" id="{96DBC377-5254-C08F-08ED-B337072F8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4299178"/>
            <a:ext cx="2343555" cy="19165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4+ Hundred Berlin Clipart Royalty-Free Images, Stock Photos &amp; Pictures |  Shutterstock">
            <a:extLst>
              <a:ext uri="{FF2B5EF4-FFF2-40B4-BE49-F238E27FC236}">
                <a16:creationId xmlns:a16="http://schemas.microsoft.com/office/drawing/2014/main" id="{AB1930DB-EB3A-FDB8-2940-59AFB6487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0"/>
          <a:stretch>
            <a:fillRect/>
          </a:stretch>
        </p:blipFill>
        <p:spPr bwMode="auto">
          <a:xfrm>
            <a:off x="8471285" y="403453"/>
            <a:ext cx="3642391" cy="35589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0120BC1C-8B1F-DD8B-48EA-F1AC2E081E8D}"/>
              </a:ext>
            </a:extLst>
          </p:cNvPr>
          <p:cNvSpPr/>
          <p:nvPr/>
        </p:nvSpPr>
        <p:spPr>
          <a:xfrm>
            <a:off x="406174" y="184377"/>
            <a:ext cx="2550387" cy="871537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βαλίτσα</a:t>
            </a:r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1466BBF5-F414-2214-55B1-EBFABED30948}"/>
              </a:ext>
            </a:extLst>
          </p:cNvPr>
          <p:cNvSpPr/>
          <p:nvPr/>
        </p:nvSpPr>
        <p:spPr>
          <a:xfrm>
            <a:off x="9235438" y="4299178"/>
            <a:ext cx="2550387" cy="1154566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Βερολίνο</a:t>
            </a:r>
          </a:p>
        </p:txBody>
      </p:sp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28482A08-2B8A-9043-1513-5A9D94251CB3}"/>
              </a:ext>
            </a:extLst>
          </p:cNvPr>
          <p:cNvSpPr/>
          <p:nvPr/>
        </p:nvSpPr>
        <p:spPr>
          <a:xfrm>
            <a:off x="9235437" y="5790522"/>
            <a:ext cx="2550387" cy="751794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Γερμανία</a:t>
            </a:r>
          </a:p>
        </p:txBody>
      </p:sp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E9936D35-6FEC-5683-DB29-74C5C7BA4A1B}"/>
              </a:ext>
            </a:extLst>
          </p:cNvPr>
          <p:cNvSpPr/>
          <p:nvPr/>
        </p:nvSpPr>
        <p:spPr>
          <a:xfrm>
            <a:off x="3130278" y="0"/>
            <a:ext cx="2550387" cy="1480457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Μαρία</a:t>
            </a:r>
          </a:p>
        </p:txBody>
      </p:sp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508FC7CA-628A-EC86-3597-DB65680EE3D0}"/>
              </a:ext>
            </a:extLst>
          </p:cNvPr>
          <p:cNvSpPr/>
          <p:nvPr/>
        </p:nvSpPr>
        <p:spPr>
          <a:xfrm>
            <a:off x="5854382" y="-20411"/>
            <a:ext cx="2550387" cy="1480457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Δανάη</a:t>
            </a:r>
          </a:p>
        </p:txBody>
      </p:sp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13B5E5C8-811A-4A7C-97C2-173A5C41F159}"/>
              </a:ext>
            </a:extLst>
          </p:cNvPr>
          <p:cNvSpPr/>
          <p:nvPr/>
        </p:nvSpPr>
        <p:spPr>
          <a:xfrm>
            <a:off x="406174" y="1376023"/>
            <a:ext cx="2550387" cy="871537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ταξίδι</a:t>
            </a:r>
          </a:p>
        </p:txBody>
      </p:sp>
      <p:sp>
        <p:nvSpPr>
          <p:cNvPr id="8" name="Φυσαλίδα ομιλίας: Ορθογώνιο με στρογγυλεμένες γωνίες 7">
            <a:extLst>
              <a:ext uri="{FF2B5EF4-FFF2-40B4-BE49-F238E27FC236}">
                <a16:creationId xmlns:a16="http://schemas.microsoft.com/office/drawing/2014/main" id="{EDEA108F-39E9-372B-2FDF-8B538CFD950C}"/>
              </a:ext>
            </a:extLst>
          </p:cNvPr>
          <p:cNvSpPr/>
          <p:nvPr/>
        </p:nvSpPr>
        <p:spPr>
          <a:xfrm>
            <a:off x="406173" y="2519362"/>
            <a:ext cx="2550387" cy="871537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επίσκεψη</a:t>
            </a:r>
          </a:p>
        </p:txBody>
      </p:sp>
      <p:sp>
        <p:nvSpPr>
          <p:cNvPr id="9" name="Φυσαλίδα ομιλίας: Ορθογώνιο με στρογγυλεμένες γωνίες 8">
            <a:extLst>
              <a:ext uri="{FF2B5EF4-FFF2-40B4-BE49-F238E27FC236}">
                <a16:creationId xmlns:a16="http://schemas.microsoft.com/office/drawing/2014/main" id="{048994B9-21B9-D2E4-2E7A-A829B6691CE7}"/>
              </a:ext>
            </a:extLst>
          </p:cNvPr>
          <p:cNvSpPr/>
          <p:nvPr/>
        </p:nvSpPr>
        <p:spPr>
          <a:xfrm>
            <a:off x="5899128" y="5127511"/>
            <a:ext cx="2550387" cy="871537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καιρός</a:t>
            </a:r>
          </a:p>
        </p:txBody>
      </p:sp>
      <p:pic>
        <p:nvPicPr>
          <p:cNvPr id="2056" name="Picture 8" descr="Κάρτες για τον Καιρό – Learning Corner and Crafts">
            <a:extLst>
              <a:ext uri="{FF2B5EF4-FFF2-40B4-BE49-F238E27FC236}">
                <a16:creationId xmlns:a16="http://schemas.microsoft.com/office/drawing/2014/main" id="{9D9868D1-6592-44FA-E047-53B112CC0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"/>
          <a:stretch>
            <a:fillRect/>
          </a:stretch>
        </p:blipFill>
        <p:spPr bwMode="auto">
          <a:xfrm>
            <a:off x="3218770" y="4890409"/>
            <a:ext cx="2543175" cy="178321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0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488AA-8F59-4419-6A91-E2DC01011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γραμματοσειρά, διάγραμμα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3AD4903-9407-9ECA-336C-2D2B67751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6" t="69206" r="8696" b="10952"/>
          <a:stretch>
            <a:fillRect/>
          </a:stretch>
        </p:blipFill>
        <p:spPr>
          <a:xfrm>
            <a:off x="5083628" y="146956"/>
            <a:ext cx="7260771" cy="3818163"/>
          </a:xfrm>
          <a:prstGeom prst="rect">
            <a:avLst/>
          </a:prstGeom>
        </p:spPr>
      </p:pic>
      <p:pic>
        <p:nvPicPr>
          <p:cNvPr id="5" name="Εικόνα 4" descr="Εικόνα που περιέχει κείμενο, παπούτσια, γράμμα, ρουχισμό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49B6C15-BF51-0F9B-3C78-B1D84B802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t="6031" r="37205" b="49682"/>
          <a:stretch>
            <a:fillRect/>
          </a:stretch>
        </p:blipFill>
        <p:spPr>
          <a:xfrm>
            <a:off x="424541" y="566058"/>
            <a:ext cx="4506687" cy="6139542"/>
          </a:xfrm>
          <a:prstGeom prst="rect">
            <a:avLst/>
          </a:prstGeom>
        </p:spPr>
      </p:pic>
      <p:pic>
        <p:nvPicPr>
          <p:cNvPr id="6" name="Εικόνα 5" descr="Εικόνα που περιέχει κείμενο, παπούτσια, γράμμα, ρουχισμό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056AA9C-4701-FB49-16C5-07000B28A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t="52063" b="11905"/>
          <a:stretch>
            <a:fillRect/>
          </a:stretch>
        </p:blipFill>
        <p:spPr>
          <a:xfrm>
            <a:off x="6651173" y="3850820"/>
            <a:ext cx="2250552" cy="2471057"/>
          </a:xfrm>
          <a:prstGeom prst="rect">
            <a:avLst/>
          </a:prstGeom>
        </p:spPr>
      </p:pic>
      <p:pic>
        <p:nvPicPr>
          <p:cNvPr id="2" name="Εικόνα 1" descr="Εικόνα που περιέχει κείμενο, παπούτσια, γράμμα, ρουχισμό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D333F83-0947-EB6F-1B3A-2253BA5DE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8" t="26984" b="46350"/>
          <a:stretch>
            <a:fillRect/>
          </a:stretch>
        </p:blipFill>
        <p:spPr>
          <a:xfrm>
            <a:off x="4781621" y="4079419"/>
            <a:ext cx="1869552" cy="1828801"/>
          </a:xfrm>
          <a:prstGeom prst="rect">
            <a:avLst/>
          </a:prstGeom>
        </p:spPr>
      </p:pic>
      <p:pic>
        <p:nvPicPr>
          <p:cNvPr id="4" name="Picture 2" descr="Φοβάσαι το σκοτάδι, φοβάσαι το σκοτάδι εικονίδιο, png | PNGEgg">
            <a:extLst>
              <a:ext uri="{FF2B5EF4-FFF2-40B4-BE49-F238E27FC236}">
                <a16:creationId xmlns:a16="http://schemas.microsoft.com/office/drawing/2014/main" id="{E6C96CFF-0178-F577-C458-68AB572BB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70" y="5210560"/>
            <a:ext cx="1311119" cy="139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B95203FF-E9CD-EB65-3CE6-4C59EF3AD690}"/>
              </a:ext>
            </a:extLst>
          </p:cNvPr>
          <p:cNvSpPr/>
          <p:nvPr/>
        </p:nvSpPr>
        <p:spPr>
          <a:xfrm>
            <a:off x="9837585" y="3514138"/>
            <a:ext cx="2095204" cy="1480457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</a:rPr>
              <a:t>Πόσες σωστές απαντήσεις</a:t>
            </a:r>
            <a:r>
              <a:rPr lang="el-GR" sz="2000" dirty="0">
                <a:solidFill>
                  <a:schemeClr val="tx1"/>
                </a:solidFill>
              </a:rPr>
              <a:t> θα δώσουμε;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2CE4ED79-5D3E-36AE-AA60-F8689E8A7DC5}"/>
              </a:ext>
            </a:extLst>
          </p:cNvPr>
          <p:cNvSpPr/>
          <p:nvPr/>
        </p:nvSpPr>
        <p:spPr>
          <a:xfrm>
            <a:off x="2903833" y="4825090"/>
            <a:ext cx="315686" cy="2612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3A7A883F-56C0-6697-8836-D586F8561C83}"/>
              </a:ext>
            </a:extLst>
          </p:cNvPr>
          <p:cNvSpPr/>
          <p:nvPr/>
        </p:nvSpPr>
        <p:spPr>
          <a:xfrm>
            <a:off x="2443531" y="4254366"/>
            <a:ext cx="315686" cy="2612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A4279EA-F9F1-2C0E-24ED-79029A84E9F6}"/>
              </a:ext>
            </a:extLst>
          </p:cNvPr>
          <p:cNvSpPr/>
          <p:nvPr/>
        </p:nvSpPr>
        <p:spPr>
          <a:xfrm>
            <a:off x="4232836" y="4024990"/>
            <a:ext cx="315686" cy="2612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4395280F-3724-00B8-2E42-09E9DA2664EB}"/>
              </a:ext>
            </a:extLst>
          </p:cNvPr>
          <p:cNvSpPr/>
          <p:nvPr/>
        </p:nvSpPr>
        <p:spPr>
          <a:xfrm>
            <a:off x="2949717" y="4079419"/>
            <a:ext cx="315686" cy="2612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6557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21666-3CFA-9BB2-E48A-686528E06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παπούτσια, γράμμα, ρουχισμό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5A1F4E7-DDA1-3EF4-78EF-B84D39C45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t="6031" r="37205" b="49682"/>
          <a:stretch>
            <a:fillRect/>
          </a:stretch>
        </p:blipFill>
        <p:spPr>
          <a:xfrm>
            <a:off x="424541" y="566058"/>
            <a:ext cx="4506687" cy="6139542"/>
          </a:xfrm>
          <a:prstGeom prst="rect">
            <a:avLst/>
          </a:prstGeom>
        </p:spPr>
      </p:pic>
      <p:pic>
        <p:nvPicPr>
          <p:cNvPr id="6" name="Εικόνα 5" descr="Εικόνα που περιέχει κείμενο, παπούτσια, γράμμα, ρουχισμό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D33CB7C-5813-5B83-9203-3442D41A9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t="55316" b="11905"/>
          <a:stretch>
            <a:fillRect/>
          </a:stretch>
        </p:blipFill>
        <p:spPr>
          <a:xfrm>
            <a:off x="5040087" y="2460170"/>
            <a:ext cx="6727372" cy="4267201"/>
          </a:xfrm>
          <a:prstGeom prst="rect">
            <a:avLst/>
          </a:prstGeom>
        </p:spPr>
      </p:pic>
      <p:pic>
        <p:nvPicPr>
          <p:cNvPr id="2" name="Εικόνα 1" descr="Εικόνα που περιέχει κείμενο, παπούτσια, γράμμα, ρουχισμό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665D57F-9C07-9242-1234-65AE27E1C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3" t="30674" r="4807" b="50682"/>
          <a:stretch>
            <a:fillRect/>
          </a:stretch>
        </p:blipFill>
        <p:spPr>
          <a:xfrm>
            <a:off x="6901542" y="130628"/>
            <a:ext cx="2275115" cy="2090057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F6887849-D944-517E-9E90-8FC0524C8F4B}"/>
              </a:ext>
            </a:extLst>
          </p:cNvPr>
          <p:cNvSpPr/>
          <p:nvPr/>
        </p:nvSpPr>
        <p:spPr>
          <a:xfrm>
            <a:off x="1698171" y="4060371"/>
            <a:ext cx="315686" cy="2612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62D188CB-AF93-649B-472D-A7BA7A9446C2}"/>
              </a:ext>
            </a:extLst>
          </p:cNvPr>
          <p:cNvSpPr/>
          <p:nvPr/>
        </p:nvSpPr>
        <p:spPr>
          <a:xfrm>
            <a:off x="2394855" y="4321629"/>
            <a:ext cx="315686" cy="2612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7D2FAE99-1787-BCE9-BBAD-0659D95313B6}"/>
              </a:ext>
            </a:extLst>
          </p:cNvPr>
          <p:cNvSpPr/>
          <p:nvPr/>
        </p:nvSpPr>
        <p:spPr>
          <a:xfrm>
            <a:off x="4212769" y="4060371"/>
            <a:ext cx="315686" cy="2612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A6C124A9-5800-2FC7-9720-B0A37A9415DA}"/>
              </a:ext>
            </a:extLst>
          </p:cNvPr>
          <p:cNvSpPr/>
          <p:nvPr/>
        </p:nvSpPr>
        <p:spPr>
          <a:xfrm>
            <a:off x="2922813" y="4060371"/>
            <a:ext cx="315686" cy="2612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5B78ECF1-E1AC-A15E-2843-FE5E9DFAA490}"/>
              </a:ext>
            </a:extLst>
          </p:cNvPr>
          <p:cNvSpPr/>
          <p:nvPr/>
        </p:nvSpPr>
        <p:spPr>
          <a:xfrm>
            <a:off x="2955470" y="4855028"/>
            <a:ext cx="315686" cy="2612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500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14" y="335471"/>
            <a:ext cx="6457105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ο σκούφος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5.784 Vector για «Σκουφί», εικόνες και γραφικά vector στοκ | Shutterstock">
            <a:extLst>
              <a:ext uri="{FF2B5EF4-FFF2-40B4-BE49-F238E27FC236}">
                <a16:creationId xmlns:a16="http://schemas.microsoft.com/office/drawing/2014/main" id="{0C686D66-7D1F-D628-39D6-7C4D22D59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8"/>
          <a:stretch>
            <a:fillRect/>
          </a:stretch>
        </p:blipFill>
        <p:spPr bwMode="auto">
          <a:xfrm>
            <a:off x="5089071" y="2166938"/>
            <a:ext cx="4490357" cy="328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8FCCC-F423-8C57-3C9C-13F71552E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A174-749E-67C7-17DE-60DF41A5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4" y="335471"/>
            <a:ext cx="6457105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το κασκόλ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C3F6F5AB-7142-F91C-EC63-688F73DF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imple cartoon icon red and yellow scarf with fringe on the ends | Premium  Vector">
            <a:extLst>
              <a:ext uri="{FF2B5EF4-FFF2-40B4-BE49-F238E27FC236}">
                <a16:creationId xmlns:a16="http://schemas.microsoft.com/office/drawing/2014/main" id="{B39D84A9-4058-AFE5-44D8-4842F9D52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528" y="1700852"/>
            <a:ext cx="3964297" cy="39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8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121</Words>
  <Application>Microsoft Office PowerPoint</Application>
  <PresentationFormat>Ευρεία οθόνη</PresentationFormat>
  <Paragraphs>43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ο σκούφος</vt:lpstr>
      <vt:lpstr>το κασκόλ</vt:lpstr>
      <vt:lpstr>η ομπρέλα</vt:lpstr>
      <vt:lpstr>το καπέλο</vt:lpstr>
      <vt:lpstr>το μπουφάν</vt:lpstr>
      <vt:lpstr>τα γάντια</vt:lpstr>
      <vt:lpstr>οι κάλτσες</vt:lpstr>
      <vt:lpstr>η βαλίτσα</vt:lpstr>
      <vt:lpstr>ο καιρός</vt:lpstr>
      <vt:lpstr>το κρύο</vt:lpstr>
      <vt:lpstr>το χιόνι</vt:lpstr>
      <vt:lpstr>η βροχή</vt:lpstr>
      <vt:lpstr>η βόλτα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ΕΛΕΝΗ ΧΑΡΑΛΑΜΠΟΥΣ</cp:lastModifiedBy>
  <cp:revision>65</cp:revision>
  <dcterms:created xsi:type="dcterms:W3CDTF">2026-01-28T13:23:05Z</dcterms:created>
  <dcterms:modified xsi:type="dcterms:W3CDTF">2026-02-04T13:09:52Z</dcterms:modified>
</cp:coreProperties>
</file>