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50" r:id="rId5"/>
    <p:sldId id="556" r:id="rId6"/>
    <p:sldId id="557" r:id="rId7"/>
    <p:sldId id="555" r:id="rId8"/>
    <p:sldId id="551" r:id="rId9"/>
    <p:sldId id="559" r:id="rId10"/>
    <p:sldId id="440" r:id="rId11"/>
    <p:sldId id="463" r:id="rId12"/>
    <p:sldId id="560" r:id="rId13"/>
    <p:sldId id="561" r:id="rId14"/>
    <p:sldId id="562" r:id="rId15"/>
    <p:sldId id="563" r:id="rId16"/>
    <p:sldId id="564" r:id="rId17"/>
    <p:sldId id="565" r:id="rId18"/>
    <p:sldId id="567" r:id="rId19"/>
    <p:sldId id="568" r:id="rId20"/>
    <p:sldId id="569" r:id="rId21"/>
    <p:sldId id="570" r:id="rId22"/>
    <p:sldId id="548" r:id="rId23"/>
    <p:sldId id="549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5/2/2026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47. Ενδιάμεση Διαγνωστική Αξιολόγηση στην Ελληνομάθεια για παιδιά με Μεταναστευτική Βιογραφία  28 Ιανουαρίου 2025 –Ανατροφοδότηση-ΜΕΡΟΣ Β_ΕΡΩΤΗΜΑ 3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τούρτα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artoon cake 3d">
            <a:extLst>
              <a:ext uri="{FF2B5EF4-FFF2-40B4-BE49-F238E27FC236}">
                <a16:creationId xmlns:a16="http://schemas.microsoft.com/office/drawing/2014/main" id="{6C75405F-3F2E-F859-19BA-4A72D98BC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07" y="3273879"/>
            <a:ext cx="3553973" cy="26370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E9027-27F8-7794-0694-29A96AD0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94F0-42D4-5DBC-5D0D-8B9995E6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φαγητά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70BDF48-8484-B58E-A55E-1460BD63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9,531,986 Cartoon food Εικονογραφήσεις | DepositPhotos">
            <a:extLst>
              <a:ext uri="{FF2B5EF4-FFF2-40B4-BE49-F238E27FC236}">
                <a16:creationId xmlns:a16="http://schemas.microsoft.com/office/drawing/2014/main" id="{1B3490E0-2D5B-3E5E-4840-BEA2C15D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79" y="3233248"/>
            <a:ext cx="3671586" cy="2919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A4040-3629-BDC4-6CB1-B427F8B31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A380-BCBE-9E78-4268-A1BB0440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ποτά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1FF7405-BA1E-DCE2-D39E-E3EFA1AA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ποτά Στοκ Εικονογραφήσεις, Vectors, &amp; Clipart – (314,820 Στοκ  Εικονογραφήσεις)">
            <a:extLst>
              <a:ext uri="{FF2B5EF4-FFF2-40B4-BE49-F238E27FC236}">
                <a16:creationId xmlns:a16="http://schemas.microsoft.com/office/drawing/2014/main" id="{A4621160-DE24-2C22-74C6-5AAA5375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81" y="2880631"/>
            <a:ext cx="3476625" cy="31065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646C2-D918-19DB-6F34-0E36E51C7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2AED-0C20-C242-89F0-AD2C6A91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δώρα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47D8C226-E70D-A40C-98FF-5FDCE17C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δώρο Στοκ Εικονογραφήσεις, Vectors, &amp; Clipart – (4,376,569 Στοκ  Εικονογραφήσεις)">
            <a:extLst>
              <a:ext uri="{FF2B5EF4-FFF2-40B4-BE49-F238E27FC236}">
                <a16:creationId xmlns:a16="http://schemas.microsoft.com/office/drawing/2014/main" id="{9BB5392B-807F-67D8-0031-02D0DEA5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98" y="2862943"/>
            <a:ext cx="3533773" cy="3290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43A44-3CA2-1C6F-C25B-F50C0437B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5F02-A85B-7316-8C08-F78E6C65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γενέθλια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42F962D4-976C-C6F3-D07D-C1BC81BDA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Αγόρι καρτούν σε ένα πάρτι γενεθλίων Διανυσματική απεικόνιση ...">
            <a:extLst>
              <a:ext uri="{FF2B5EF4-FFF2-40B4-BE49-F238E27FC236}">
                <a16:creationId xmlns:a16="http://schemas.microsoft.com/office/drawing/2014/main" id="{B2DDB928-36AA-E4C7-E0C5-C2EF3E9DD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93" y="2908874"/>
            <a:ext cx="3584863" cy="3387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D78A3-4DCC-47FF-8A13-F6BCBC0EA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0775-B4A5-329B-4D2F-38837752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αδερφός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9A32A6C8-E026-5903-DA23-BFAB721BE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Big family cartoon - 2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404A84DC-FB8F-C48B-0D89-0A56CB7D2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16" y="2884876"/>
            <a:ext cx="3871912" cy="3463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302C7-5AD4-F465-CA13-FB67B7498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99D3-6AA0-D4E6-274F-2D1153DA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ξάδερφος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C6DC7756-6F3D-D086-4892-4232D1DF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g family cartoon - 20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251115E8-B2D7-2C73-6CEC-5EF0D67C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16" y="2884876"/>
            <a:ext cx="3871912" cy="3463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E0590-4FF2-F9F0-2F0A-F2463EE05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85DE-D1E4-580C-3345-144AADC5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αυλή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27E13E8-EE18-4997-186D-4B65567A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Σπίτι καρτούν με πράσινη αυλή και ξύλινο φράχτη Διανυσματική ...">
            <a:extLst>
              <a:ext uri="{FF2B5EF4-FFF2-40B4-BE49-F238E27FC236}">
                <a16:creationId xmlns:a16="http://schemas.microsoft.com/office/drawing/2014/main" id="{99CE0C11-DD1A-D0B6-BAC6-12C019DA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91" y="2963744"/>
            <a:ext cx="3345509" cy="2696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CA0A4-60A9-5DCF-9B70-A35F9E717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E937-A1F3-DFF9-E5E7-25E95F08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τραπέζι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4C70C2CC-CF26-BACE-0261-B9764902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Τραπέζι από ξύλο κινουμένων σχεδίων Διάνυσμα από ©benchyb 93985872">
            <a:extLst>
              <a:ext uri="{FF2B5EF4-FFF2-40B4-BE49-F238E27FC236}">
                <a16:creationId xmlns:a16="http://schemas.microsoft.com/office/drawing/2014/main" id="{1A8A48F3-81E6-67CB-D5B2-555E0118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940521"/>
            <a:ext cx="4124172" cy="2919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5352391" y="341337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Β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A5ED885-A996-4248-A8E8-CD87BC169C3E}"/>
              </a:ext>
            </a:extLst>
          </p:cNvPr>
          <p:cNvSpPr/>
          <p:nvPr/>
        </p:nvSpPr>
        <p:spPr>
          <a:xfrm rot="19239130">
            <a:off x="436400" y="178891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ΕΧΩ 20 ΛΕΠΤΑ !</a:t>
            </a:r>
          </a:p>
        </p:txBody>
      </p:sp>
      <p:pic>
        <p:nvPicPr>
          <p:cNvPr id="4" name="Picture 4" descr="Ένα από τα πιο συχνά &quot;παράπονα&quot; που ακούω από γονείς είναι ότι &quot;το παιδί  δεν ακούει&quot;. Η πρώτη μου αντίδραση είναι να σιγουρευτώ ότι ο γονέας  απέναντι μου πράγματι εννοεί ότι το">
            <a:extLst>
              <a:ext uri="{FF2B5EF4-FFF2-40B4-BE49-F238E27FC236}">
                <a16:creationId xmlns:a16="http://schemas.microsoft.com/office/drawing/2014/main" id="{360F5DBC-9D4C-E125-1719-EBD0A6ABE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09" y="3429000"/>
            <a:ext cx="2211793" cy="1712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2F796C0-2244-A6D5-DCB4-4EB943ADF1A9}"/>
              </a:ext>
            </a:extLst>
          </p:cNvPr>
          <p:cNvSpPr/>
          <p:nvPr/>
        </p:nvSpPr>
        <p:spPr>
          <a:xfrm>
            <a:off x="5138056" y="3664846"/>
            <a:ext cx="4178049" cy="134287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Σημειώστε με </a:t>
            </a:r>
            <a:r>
              <a:rPr lang="el-GR" sz="4000" dirty="0">
                <a:solidFill>
                  <a:schemeClr val="tx1"/>
                </a:solidFill>
                <a:sym typeface="Wingdings" panose="05000000000000000000" pitchFamily="2" charset="2"/>
              </a:rPr>
              <a:t> τη σωστή απάντηση</a:t>
            </a:r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ΕΚΘΕΣΗ - ΔΙΑΒΑΖΩ - ΚΑΤΑΛΑΒΑΙΝΩ - ΑΠΑΝΤΩ - e-daskala mou">
            <a:extLst>
              <a:ext uri="{FF2B5EF4-FFF2-40B4-BE49-F238E27FC236}">
                <a16:creationId xmlns:a16="http://schemas.microsoft.com/office/drawing/2014/main" id="{3E3965AF-B879-5D00-8028-A6A740DA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135" y="1598221"/>
            <a:ext cx="1534743" cy="1569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49577BA-ADAA-6EB2-77DD-938EC6071DCA}"/>
              </a:ext>
            </a:extLst>
          </p:cNvPr>
          <p:cNvSpPr/>
          <p:nvPr/>
        </p:nvSpPr>
        <p:spPr>
          <a:xfrm>
            <a:off x="6146790" y="1873808"/>
            <a:ext cx="3140857" cy="134287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Διαβάζω! </a:t>
            </a:r>
          </a:p>
        </p:txBody>
      </p:sp>
      <p:pic>
        <p:nvPicPr>
          <p:cNvPr id="8196" name="Picture 4" descr="Κατανοώ τι διαβάζω άσκηση 1 - Λόγος &amp; Επικοινωνία">
            <a:extLst>
              <a:ext uri="{FF2B5EF4-FFF2-40B4-BE49-F238E27FC236}">
                <a16:creationId xmlns:a16="http://schemas.microsoft.com/office/drawing/2014/main" id="{DE69FA3D-0751-A937-EF3B-29172D3C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6" y="5478871"/>
            <a:ext cx="1621223" cy="1198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γόρι καρτούν σε ένα πάρτι γενεθλίων Διανυσματική απεικόνιση ...">
            <a:extLst>
              <a:ext uri="{FF2B5EF4-FFF2-40B4-BE49-F238E27FC236}">
                <a16:creationId xmlns:a16="http://schemas.microsoft.com/office/drawing/2014/main" id="{9CFAA02A-F7E8-187B-FC23-76C3798C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43" y="1873808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95 Kids talking clipart Εικονογραφήσεις | DepositPhotos">
            <a:extLst>
              <a:ext uri="{FF2B5EF4-FFF2-40B4-BE49-F238E27FC236}">
                <a16:creationId xmlns:a16="http://schemas.microsoft.com/office/drawing/2014/main" id="{F47B16AF-E439-371F-7DC1-14585AC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47" y="4676056"/>
            <a:ext cx="1533908" cy="14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57E1CBB2-4FAC-1A12-3C58-41B5A4471927}"/>
              </a:ext>
            </a:extLst>
          </p:cNvPr>
          <p:cNvSpPr/>
          <p:nvPr/>
        </p:nvSpPr>
        <p:spPr>
          <a:xfrm>
            <a:off x="2570101" y="3894675"/>
            <a:ext cx="2463790" cy="620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  αδερφός  της Μαρίας - Μάρκος 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5E45BA3-9255-29A3-0D4A-C11092E6B900}"/>
              </a:ext>
            </a:extLst>
          </p:cNvPr>
          <p:cNvSpPr/>
          <p:nvPr/>
        </p:nvSpPr>
        <p:spPr>
          <a:xfrm>
            <a:off x="206483" y="4798477"/>
            <a:ext cx="1533908" cy="11988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 ξάδερφος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 της Μαρίας 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64846D7-1513-911F-49B1-319C6C8C3AFE}"/>
              </a:ext>
            </a:extLst>
          </p:cNvPr>
          <p:cNvSpPr/>
          <p:nvPr/>
        </p:nvSpPr>
        <p:spPr>
          <a:xfrm>
            <a:off x="3293872" y="5257046"/>
            <a:ext cx="1740019" cy="4436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Μαρία </a:t>
            </a:r>
          </a:p>
        </p:txBody>
      </p: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16DF3-50BC-4CEC-D755-29680061D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33DD-A3CB-198A-A04E-6B78FE7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χώρος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C4B84110-677F-5387-E217-AA49B2D0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πόρτα Στοκ Εικονογραφήσεις, Vectors, &amp; Clipart – (874,800 Στοκ  Εικονογραφήσεις)">
            <a:extLst>
              <a:ext uri="{FF2B5EF4-FFF2-40B4-BE49-F238E27FC236}">
                <a16:creationId xmlns:a16="http://schemas.microsoft.com/office/drawing/2014/main" id="{04C248E5-2FD8-69F8-5AC7-6DBD1FD3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79" y="2765652"/>
            <a:ext cx="3734464" cy="34930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10EA8-4ACC-062C-21F5-9E22E662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F290-1EE6-BAF1-025D-36F6C0F3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14" y="509642"/>
            <a:ext cx="8294914" cy="2919358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πάρκο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2BB80ABF-5D44-4D13-C2F5-D490AEAF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21" y="303825"/>
            <a:ext cx="2485239" cy="333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Πάρκο και παιδική χαρά κινούμενα σχέδια,: Vector στοκ (χωρίς δικαιώματα)  505035889 | Shutterstock">
            <a:extLst>
              <a:ext uri="{FF2B5EF4-FFF2-40B4-BE49-F238E27FC236}">
                <a16:creationId xmlns:a16="http://schemas.microsoft.com/office/drawing/2014/main" id="{98E969EF-28BF-9DB3-59FA-FAA73AC1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753" y="2677884"/>
            <a:ext cx="3765097" cy="3433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απόδειξ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375CA80-FBC5-4F6B-74D0-F3D8B1A3F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50310" r="28832" b="19057"/>
          <a:stretch>
            <a:fillRect/>
          </a:stretch>
        </p:blipFill>
        <p:spPr>
          <a:xfrm>
            <a:off x="195249" y="119743"/>
            <a:ext cx="8675916" cy="6738257"/>
          </a:xfrm>
          <a:prstGeom prst="rect">
            <a:avLst/>
          </a:prstGeom>
        </p:spPr>
      </p:pic>
      <p:pic>
        <p:nvPicPr>
          <p:cNvPr id="4" name="Picture 2" descr="Αγόρι καρτούν σε ένα πάρτι γενεθλίων Διανυσματική απεικόνιση ...">
            <a:extLst>
              <a:ext uri="{FF2B5EF4-FFF2-40B4-BE49-F238E27FC236}">
                <a16:creationId xmlns:a16="http://schemas.microsoft.com/office/drawing/2014/main" id="{DC3AC726-2B18-0EDB-C414-22C6CF19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229" y="1427494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E9BC923-F50F-4477-CB93-F8A6B50C5248}"/>
              </a:ext>
            </a:extLst>
          </p:cNvPr>
          <p:cNvSpPr/>
          <p:nvPr/>
        </p:nvSpPr>
        <p:spPr>
          <a:xfrm>
            <a:off x="7347857" y="5138057"/>
            <a:ext cx="6096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050" name="Picture 2" descr="Park with trees clipart cartoon style vector illustration ...">
            <a:extLst>
              <a:ext uri="{FF2B5EF4-FFF2-40B4-BE49-F238E27FC236}">
                <a16:creationId xmlns:a16="http://schemas.microsoft.com/office/drawing/2014/main" id="{8B15A291-49F5-77F3-5864-3A4784F2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753" y="3488870"/>
            <a:ext cx="1426027" cy="1342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Σπίτι καρτούν με πράσινη αυλή και ξύλινο φράχτη Διανυσματική ...">
            <a:extLst>
              <a:ext uri="{FF2B5EF4-FFF2-40B4-BE49-F238E27FC236}">
                <a16:creationId xmlns:a16="http://schemas.microsoft.com/office/drawing/2014/main" id="{5532A851-2ECF-6FF6-17AA-DECFD5A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44" y="4142791"/>
            <a:ext cx="1665151" cy="1342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Ζωγραφικη με σαλονια ιδέες | ζωγραφική, σαλόνι, ζωγραφική ...">
            <a:extLst>
              <a:ext uri="{FF2B5EF4-FFF2-40B4-BE49-F238E27FC236}">
                <a16:creationId xmlns:a16="http://schemas.microsoft.com/office/drawing/2014/main" id="{33CCE56A-968A-8850-5A89-5647DB455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85" y="5138057"/>
            <a:ext cx="1646464" cy="1549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ADE33EA-C901-D49F-FCE3-EF903B015955}"/>
              </a:ext>
            </a:extLst>
          </p:cNvPr>
          <p:cNvSpPr/>
          <p:nvPr/>
        </p:nvSpPr>
        <p:spPr>
          <a:xfrm>
            <a:off x="7173686" y="4397829"/>
            <a:ext cx="1229067" cy="433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DB9C7B0-9D78-9362-00F7-5024D2F2BC23}"/>
              </a:ext>
            </a:extLst>
          </p:cNvPr>
          <p:cNvSpPr/>
          <p:nvPr/>
        </p:nvSpPr>
        <p:spPr>
          <a:xfrm>
            <a:off x="7173686" y="5024606"/>
            <a:ext cx="1229067" cy="433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A508309-52A8-74A2-E84F-9E7C9ED38F3F}"/>
              </a:ext>
            </a:extLst>
          </p:cNvPr>
          <p:cNvSpPr/>
          <p:nvPr/>
        </p:nvSpPr>
        <p:spPr>
          <a:xfrm>
            <a:off x="7161097" y="5717244"/>
            <a:ext cx="1229067" cy="433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97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DFF18-D67D-B848-3A8B-4E885E229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απόδειξ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1100E45-BBC3-168E-6984-294964BD6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50310" r="28832" b="19057"/>
          <a:stretch>
            <a:fillRect/>
          </a:stretch>
        </p:blipFill>
        <p:spPr>
          <a:xfrm>
            <a:off x="0" y="119742"/>
            <a:ext cx="8675916" cy="6738257"/>
          </a:xfrm>
          <a:prstGeom prst="rect">
            <a:avLst/>
          </a:prstGeom>
        </p:spPr>
      </p:pic>
      <p:pic>
        <p:nvPicPr>
          <p:cNvPr id="4" name="Picture 2" descr="Αγόρι καρτούν σε ένα πάρτι γενεθλίων Διανυσματική απεικόνιση ...">
            <a:extLst>
              <a:ext uri="{FF2B5EF4-FFF2-40B4-BE49-F238E27FC236}">
                <a16:creationId xmlns:a16="http://schemas.microsoft.com/office/drawing/2014/main" id="{419364D6-FC98-9341-9EA9-4A086DEE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229" y="1427494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rk with trees clipart cartoon style vector illustration ...">
            <a:extLst>
              <a:ext uri="{FF2B5EF4-FFF2-40B4-BE49-F238E27FC236}">
                <a16:creationId xmlns:a16="http://schemas.microsoft.com/office/drawing/2014/main" id="{AD37B5AB-8A3A-FDBD-2530-CB0E7D46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753" y="3488870"/>
            <a:ext cx="1426027" cy="1342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Σπίτι καρτούν με πράσινη αυλή και ξύλινο φράχτη Διανυσματική ...">
            <a:extLst>
              <a:ext uri="{FF2B5EF4-FFF2-40B4-BE49-F238E27FC236}">
                <a16:creationId xmlns:a16="http://schemas.microsoft.com/office/drawing/2014/main" id="{280AB752-7F2C-9068-8BD5-42126F8C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44" y="4142791"/>
            <a:ext cx="1665151" cy="1342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Ζωγραφικη με σαλονια ιδέες | ζωγραφική, σαλόνι, ζωγραφική ...">
            <a:extLst>
              <a:ext uri="{FF2B5EF4-FFF2-40B4-BE49-F238E27FC236}">
                <a16:creationId xmlns:a16="http://schemas.microsoft.com/office/drawing/2014/main" id="{9D7F3763-3076-2C2C-1F49-263DA6E7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85" y="5138057"/>
            <a:ext cx="1646464" cy="1549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9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64561-FA5E-0CEC-423C-8B8B38BE4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απόδειξ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E737219-1BB2-8B8E-05A7-05EE5ABA6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8309" r="29669" b="6667"/>
          <a:stretch>
            <a:fillRect/>
          </a:stretch>
        </p:blipFill>
        <p:spPr>
          <a:xfrm>
            <a:off x="185056" y="87085"/>
            <a:ext cx="8556173" cy="5889171"/>
          </a:xfrm>
          <a:prstGeom prst="rect">
            <a:avLst/>
          </a:prstGeom>
        </p:spPr>
      </p:pic>
      <p:pic>
        <p:nvPicPr>
          <p:cNvPr id="3074" name="Picture 2" descr="19,531,986 Cartoon food Εικονογραφήσεις | DepositPhotos">
            <a:extLst>
              <a:ext uri="{FF2B5EF4-FFF2-40B4-BE49-F238E27FC236}">
                <a16:creationId xmlns:a16="http://schemas.microsoft.com/office/drawing/2014/main" id="{2F0A46CD-7654-87E8-4CC4-13659534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516" y="544284"/>
            <a:ext cx="1952625" cy="1552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δώρο Στοκ Εικονογραφήσεις, Vectors, &amp; Clipart – (4,376,569 Στοκ  Εικονογραφήσεις)">
            <a:extLst>
              <a:ext uri="{FF2B5EF4-FFF2-40B4-BE49-F238E27FC236}">
                <a16:creationId xmlns:a16="http://schemas.microsoft.com/office/drawing/2014/main" id="{379BC183-663B-83F0-63F0-FCE82656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40" y="2494190"/>
            <a:ext cx="1984601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rthday party cartoon - 516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AA90F866-3D08-E8EA-446B-90CE16B7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11" y="4713516"/>
            <a:ext cx="165598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ADEF2A9-38F0-E655-60C9-9A6334434D43}"/>
              </a:ext>
            </a:extLst>
          </p:cNvPr>
          <p:cNvSpPr/>
          <p:nvPr/>
        </p:nvSpPr>
        <p:spPr>
          <a:xfrm>
            <a:off x="7347857" y="4898571"/>
            <a:ext cx="609600" cy="5442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703CD74-F022-1D57-7FCF-233423DE5681}"/>
              </a:ext>
            </a:extLst>
          </p:cNvPr>
          <p:cNvSpPr/>
          <p:nvPr/>
        </p:nvSpPr>
        <p:spPr>
          <a:xfrm>
            <a:off x="7095272" y="3581400"/>
            <a:ext cx="1229067" cy="990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532DE3D-CCCD-F4F2-9096-DC5AAEDE4DE4}"/>
              </a:ext>
            </a:extLst>
          </p:cNvPr>
          <p:cNvSpPr/>
          <p:nvPr/>
        </p:nvSpPr>
        <p:spPr>
          <a:xfrm>
            <a:off x="7095272" y="4840943"/>
            <a:ext cx="1229067" cy="601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4A039BE-CF1B-6B62-C1A0-8C0B61E767E5}"/>
              </a:ext>
            </a:extLst>
          </p:cNvPr>
          <p:cNvSpPr/>
          <p:nvPr/>
        </p:nvSpPr>
        <p:spPr>
          <a:xfrm>
            <a:off x="7095272" y="2277598"/>
            <a:ext cx="1229067" cy="9990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7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5CCC3-8770-9701-09D0-008157062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απόδειξ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BC97D2F-6604-B449-0A83-856C89BB2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8309" r="29669" b="6667"/>
          <a:stretch>
            <a:fillRect/>
          </a:stretch>
        </p:blipFill>
        <p:spPr>
          <a:xfrm>
            <a:off x="185056" y="87085"/>
            <a:ext cx="8556173" cy="5889171"/>
          </a:xfrm>
          <a:prstGeom prst="rect">
            <a:avLst/>
          </a:prstGeom>
        </p:spPr>
      </p:pic>
      <p:pic>
        <p:nvPicPr>
          <p:cNvPr id="3074" name="Picture 2" descr="19,531,986 Cartoon food Εικονογραφήσεις | DepositPhotos">
            <a:extLst>
              <a:ext uri="{FF2B5EF4-FFF2-40B4-BE49-F238E27FC236}">
                <a16:creationId xmlns:a16="http://schemas.microsoft.com/office/drawing/2014/main" id="{59CDCA3B-6BA5-DFBB-DFE7-3E231F4AF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516" y="544284"/>
            <a:ext cx="1952625" cy="1552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δώρο Στοκ Εικονογραφήσεις, Vectors, &amp; Clipart – (4,376,569 Στοκ  Εικονογραφήσεις)">
            <a:extLst>
              <a:ext uri="{FF2B5EF4-FFF2-40B4-BE49-F238E27FC236}">
                <a16:creationId xmlns:a16="http://schemas.microsoft.com/office/drawing/2014/main" id="{AD27C96F-07C6-9A56-2793-3D514502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40" y="2494190"/>
            <a:ext cx="1984601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rthday party cartoon - 516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E589136D-66B6-4E39-FEE2-A8416059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11" y="4713516"/>
            <a:ext cx="165598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33A769D-E562-4079-5E25-F2392011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8889" r="27777" b="58254"/>
          <a:stretch>
            <a:fillRect/>
          </a:stretch>
        </p:blipFill>
        <p:spPr>
          <a:xfrm>
            <a:off x="642257" y="337457"/>
            <a:ext cx="5725886" cy="6366717"/>
          </a:xfrm>
          <a:prstGeom prst="rect">
            <a:avLst/>
          </a:prstGeom>
        </p:spPr>
      </p:pic>
      <p:pic>
        <p:nvPicPr>
          <p:cNvPr id="4098" name="Picture 2" descr="Table Cartoon Images – Browse 629,423 Stock Photos, Vectors, and Video |  Adobe Stock">
            <a:extLst>
              <a:ext uri="{FF2B5EF4-FFF2-40B4-BE49-F238E27FC236}">
                <a16:creationId xmlns:a16="http://schemas.microsoft.com/office/drawing/2014/main" id="{9001938F-3F86-E5DD-442C-F3B39F49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1605644"/>
            <a:ext cx="1296760" cy="1251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oon cake 3d">
            <a:extLst>
              <a:ext uri="{FF2B5EF4-FFF2-40B4-BE49-F238E27FC236}">
                <a16:creationId xmlns:a16="http://schemas.microsoft.com/office/drawing/2014/main" id="{80E30963-BE65-3B94-0096-05A7CEA17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70" y="1436915"/>
            <a:ext cx="1914525" cy="1420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δώρο Στοκ Εικονογραφήσεις, Vectors, &amp; Clipart – (4,376,569 Στοκ  Εικονογραφήσεις)">
            <a:extLst>
              <a:ext uri="{FF2B5EF4-FFF2-40B4-BE49-F238E27FC236}">
                <a16:creationId xmlns:a16="http://schemas.microsoft.com/office/drawing/2014/main" id="{F521A79D-724E-4A19-DDE7-6B2E819F6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55" y="1436915"/>
            <a:ext cx="1984601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γλυκά Στοκ Εικονογραφήσεις, Vectors, &amp; Clipart – (382,578 Στοκ  Εικονογραφήσεις)">
            <a:extLst>
              <a:ext uri="{FF2B5EF4-FFF2-40B4-BE49-F238E27FC236}">
                <a16:creationId xmlns:a16="http://schemas.microsoft.com/office/drawing/2014/main" id="{00088EA9-FCB0-96D9-51C8-6C99FEBD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97" y="4410752"/>
            <a:ext cx="1732873" cy="1732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9,531,986 Cartoon food Εικονογραφήσεις | DepositPhotos">
            <a:extLst>
              <a:ext uri="{FF2B5EF4-FFF2-40B4-BE49-F238E27FC236}">
                <a16:creationId xmlns:a16="http://schemas.microsoft.com/office/drawing/2014/main" id="{AC562A2C-F451-A534-A1A3-C2A7D4F07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68" y="4581523"/>
            <a:ext cx="1786627" cy="1420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rtoon cake 3d">
            <a:extLst>
              <a:ext uri="{FF2B5EF4-FFF2-40B4-BE49-F238E27FC236}">
                <a16:creationId xmlns:a16="http://schemas.microsoft.com/office/drawing/2014/main" id="{DC8115D8-2B18-A296-55C4-EDACF76B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6" y="4648199"/>
            <a:ext cx="1804950" cy="1339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9F5C2C45-5C3E-3F33-DAB4-248915AEF23E}"/>
              </a:ext>
            </a:extLst>
          </p:cNvPr>
          <p:cNvSpPr/>
          <p:nvPr/>
        </p:nvSpPr>
        <p:spPr>
          <a:xfrm>
            <a:off x="5214257" y="1273629"/>
            <a:ext cx="631372" cy="332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0C66673-9B40-B1EC-0CCA-46B8DAD44152}"/>
              </a:ext>
            </a:extLst>
          </p:cNvPr>
          <p:cNvSpPr/>
          <p:nvPr/>
        </p:nvSpPr>
        <p:spPr>
          <a:xfrm>
            <a:off x="5214257" y="5773511"/>
            <a:ext cx="631372" cy="332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01A5F71D-83A2-18B7-65A3-55CB82178D34}"/>
              </a:ext>
            </a:extLst>
          </p:cNvPr>
          <p:cNvSpPr/>
          <p:nvPr/>
        </p:nvSpPr>
        <p:spPr>
          <a:xfrm>
            <a:off x="5127171" y="1197430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32583D3-DD05-DC0A-DED1-AF1F49A67991}"/>
              </a:ext>
            </a:extLst>
          </p:cNvPr>
          <p:cNvSpPr/>
          <p:nvPr/>
        </p:nvSpPr>
        <p:spPr>
          <a:xfrm>
            <a:off x="5170714" y="1848501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2C75EAEB-8419-73D5-E5BB-DE68303A148D}"/>
              </a:ext>
            </a:extLst>
          </p:cNvPr>
          <p:cNvSpPr/>
          <p:nvPr/>
        </p:nvSpPr>
        <p:spPr>
          <a:xfrm>
            <a:off x="5153023" y="2569032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B49ED5D5-E87C-FBB8-DBC6-FC9F7DD14982}"/>
              </a:ext>
            </a:extLst>
          </p:cNvPr>
          <p:cNvSpPr/>
          <p:nvPr/>
        </p:nvSpPr>
        <p:spPr>
          <a:xfrm>
            <a:off x="5159828" y="5525212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977326BA-C751-3E2F-9A4C-08E28BEEAB85}"/>
              </a:ext>
            </a:extLst>
          </p:cNvPr>
          <p:cNvSpPr/>
          <p:nvPr/>
        </p:nvSpPr>
        <p:spPr>
          <a:xfrm>
            <a:off x="5170714" y="4890407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83B84FAB-07C7-B1D0-8E6C-A0BC8023D153}"/>
              </a:ext>
            </a:extLst>
          </p:cNvPr>
          <p:cNvSpPr/>
          <p:nvPr/>
        </p:nvSpPr>
        <p:spPr>
          <a:xfrm>
            <a:off x="5127171" y="4255602"/>
            <a:ext cx="718458" cy="446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95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499E7-23A6-7253-7130-578F69C9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παράλληλα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018C9E2-6599-F1B0-E87A-88A6F59B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8889" r="27777" b="58254"/>
          <a:stretch>
            <a:fillRect/>
          </a:stretch>
        </p:blipFill>
        <p:spPr>
          <a:xfrm>
            <a:off x="642257" y="337457"/>
            <a:ext cx="5725886" cy="6366717"/>
          </a:xfrm>
          <a:prstGeom prst="rect">
            <a:avLst/>
          </a:prstGeom>
        </p:spPr>
      </p:pic>
      <p:pic>
        <p:nvPicPr>
          <p:cNvPr id="4098" name="Picture 2" descr="Table Cartoon Images – Browse 629,423 Stock Photos, Vectors, and Video |  Adobe Stock">
            <a:extLst>
              <a:ext uri="{FF2B5EF4-FFF2-40B4-BE49-F238E27FC236}">
                <a16:creationId xmlns:a16="http://schemas.microsoft.com/office/drawing/2014/main" id="{40B7DD62-2ECF-4C56-AB95-0B297BAB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1605644"/>
            <a:ext cx="1296760" cy="1251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toon cake 3d">
            <a:extLst>
              <a:ext uri="{FF2B5EF4-FFF2-40B4-BE49-F238E27FC236}">
                <a16:creationId xmlns:a16="http://schemas.microsoft.com/office/drawing/2014/main" id="{A9BF26B7-30A2-A48B-597C-44048211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770" y="1436915"/>
            <a:ext cx="1914525" cy="1420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δώρο Στοκ Εικονογραφήσεις, Vectors, &amp; Clipart – (4,376,569 Στοκ  Εικονογραφήσεις)">
            <a:extLst>
              <a:ext uri="{FF2B5EF4-FFF2-40B4-BE49-F238E27FC236}">
                <a16:creationId xmlns:a16="http://schemas.microsoft.com/office/drawing/2014/main" id="{58E38D47-B964-522F-4984-CE33D291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55" y="1436915"/>
            <a:ext cx="1984601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γλυκά Στοκ Εικονογραφήσεις, Vectors, &amp; Clipart – (382,578 Στοκ  Εικονογραφήσεις)">
            <a:extLst>
              <a:ext uri="{FF2B5EF4-FFF2-40B4-BE49-F238E27FC236}">
                <a16:creationId xmlns:a16="http://schemas.microsoft.com/office/drawing/2014/main" id="{6F845EDA-62D7-771C-320B-4048C8A5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97" y="4410752"/>
            <a:ext cx="1732873" cy="1732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9,531,986 Cartoon food Εικονογραφήσεις | DepositPhotos">
            <a:extLst>
              <a:ext uri="{FF2B5EF4-FFF2-40B4-BE49-F238E27FC236}">
                <a16:creationId xmlns:a16="http://schemas.microsoft.com/office/drawing/2014/main" id="{70A8F762-E340-539B-B298-38CF08988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668" y="4581523"/>
            <a:ext cx="1786627" cy="1420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rtoon cake 3d">
            <a:extLst>
              <a:ext uri="{FF2B5EF4-FFF2-40B4-BE49-F238E27FC236}">
                <a16:creationId xmlns:a16="http://schemas.microsoft.com/office/drawing/2014/main" id="{4C7AB938-FBA0-FAA6-E1A2-A7F0A50C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6" y="4648199"/>
            <a:ext cx="1804950" cy="1339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2047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92</Words>
  <Application>Microsoft Office PowerPoint</Application>
  <PresentationFormat>Ευρεία οθόνη</PresentationFormat>
  <Paragraphs>34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τούρτα</vt:lpstr>
      <vt:lpstr>φαγητά</vt:lpstr>
      <vt:lpstr>ποτά</vt:lpstr>
      <vt:lpstr>δώρα</vt:lpstr>
      <vt:lpstr>γενέθλια</vt:lpstr>
      <vt:lpstr>αδερφός</vt:lpstr>
      <vt:lpstr>ξάδερφος</vt:lpstr>
      <vt:lpstr>αυλή</vt:lpstr>
      <vt:lpstr>τραπέζι</vt:lpstr>
      <vt:lpstr>χώρος</vt:lpstr>
      <vt:lpstr>πάρκο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95</cp:revision>
  <dcterms:created xsi:type="dcterms:W3CDTF">2026-01-28T13:23:05Z</dcterms:created>
  <dcterms:modified xsi:type="dcterms:W3CDTF">2026-02-05T13:11:55Z</dcterms:modified>
</cp:coreProperties>
</file>