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50" r:id="rId3"/>
    <p:sldId id="451" r:id="rId4"/>
    <p:sldId id="550" r:id="rId5"/>
    <p:sldId id="569" r:id="rId6"/>
    <p:sldId id="570" r:id="rId7"/>
    <p:sldId id="571" r:id="rId8"/>
    <p:sldId id="580" r:id="rId9"/>
    <p:sldId id="572" r:id="rId10"/>
    <p:sldId id="581" r:id="rId11"/>
    <p:sldId id="573" r:id="rId12"/>
    <p:sldId id="582" r:id="rId13"/>
    <p:sldId id="595" r:id="rId14"/>
    <p:sldId id="596" r:id="rId15"/>
    <p:sldId id="579" r:id="rId16"/>
    <p:sldId id="440" r:id="rId17"/>
    <p:sldId id="463" r:id="rId18"/>
    <p:sldId id="578" r:id="rId19"/>
    <p:sldId id="577" r:id="rId20"/>
    <p:sldId id="576" r:id="rId21"/>
    <p:sldId id="575" r:id="rId22"/>
    <p:sldId id="585" r:id="rId23"/>
    <p:sldId id="584" r:id="rId24"/>
    <p:sldId id="594" r:id="rId25"/>
    <p:sldId id="587" r:id="rId26"/>
    <p:sldId id="586" r:id="rId27"/>
    <p:sldId id="588" r:id="rId28"/>
    <p:sldId id="589" r:id="rId29"/>
    <p:sldId id="590" r:id="rId30"/>
    <p:sldId id="592" r:id="rId31"/>
    <p:sldId id="591" r:id="rId32"/>
    <p:sldId id="593" r:id="rId33"/>
    <p:sldId id="548" r:id="rId34"/>
    <p:sldId id="549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08" dt="2026-01-28T15:56:57.849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00:50.849" v="1457" actId="680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4:11:44.128" v="63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4:11:44.128" v="63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8:15.254" v="1299" actId="732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5:48:15.254" v="1299" actId="732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9:07.303" v="1326" actId="14100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5:49:07.303" v="1326" actId="14100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6:57.849" v="1454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5:56:30.916" v="1439" actId="14100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new">
        <pc:chgData name="ΕΛΕΝΗ ΧΑΡΑΛΑΜΠΟΥΣ" userId="556232e53c28a5c7" providerId="LiveId" clId="{24C0D825-4C30-45F8-8EA9-4893F2BA61C4}" dt="2026-01-28T16:00:50.849" v="1457" actId="680"/>
        <pc:sldMkLst>
          <pc:docMk/>
          <pc:sldMk cId="3618346389" sldId="571"/>
        </pc:sldMkLst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43. Ενδιάμεση Διαγνωστική Αξιολόγηση στην Ελληνομάθεια για παιδιά με Μεταναστευτική Βιογραφία  28 Ιανουαρίου 2025 –Ανατροφοδότηση-ΜΕΡΟΣ Α_</a:t>
            </a:r>
            <a:r>
              <a:rPr lang="el-GR" sz="2000">
                <a:solidFill>
                  <a:schemeClr val="tx1"/>
                </a:solidFill>
              </a:rPr>
              <a:t>ΕΡΩΤΗΜΑ 3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D32C1-3216-A304-6111-8FE2CF55C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51DA7E7-EB09-CF61-655B-16C230965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359228"/>
            <a:ext cx="6836228" cy="376645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BD23731-4C70-6339-DB0E-A9383E98242A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53C68606-EB81-67B3-8A4B-B37190480EF9}"/>
              </a:ext>
            </a:extLst>
          </p:cNvPr>
          <p:cNvCxnSpPr>
            <a:cxnSpLocks/>
          </p:cNvCxnSpPr>
          <p:nvPr/>
        </p:nvCxnSpPr>
        <p:spPr>
          <a:xfrm>
            <a:off x="1992085" y="2090055"/>
            <a:ext cx="25146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Εικόνα 6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8A87977-906D-CFC0-FEE3-716B8C347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 t="11111" r="36307" b="69683"/>
          <a:stretch>
            <a:fillRect/>
          </a:stretch>
        </p:blipFill>
        <p:spPr>
          <a:xfrm>
            <a:off x="337458" y="3984172"/>
            <a:ext cx="7053942" cy="2950026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ACEE9F7-8FCC-C4F9-CF4D-52D46518D496}"/>
              </a:ext>
            </a:extLst>
          </p:cNvPr>
          <p:cNvSpPr/>
          <p:nvPr/>
        </p:nvSpPr>
        <p:spPr>
          <a:xfrm>
            <a:off x="6422571" y="4974772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 descr="Cartoon House Clipart Images | Free Download | PNG Transparent Background -  Pngtree">
            <a:extLst>
              <a:ext uri="{FF2B5EF4-FFF2-40B4-BE49-F238E27FC236}">
                <a16:creationId xmlns:a16="http://schemas.microsoft.com/office/drawing/2014/main" id="{49B08406-65BA-05C0-6A90-7110BC31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7" y="244248"/>
            <a:ext cx="1474333" cy="147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Διάνυσμα φόντου πανεπιστημίου, Καρτούν Πανεπιστήμιο Κτίριο: Vector στοκ  (χωρίς δικαιώματα) 2617994359 | Shutterstock">
            <a:extLst>
              <a:ext uri="{FF2B5EF4-FFF2-40B4-BE49-F238E27FC236}">
                <a16:creationId xmlns:a16="http://schemas.microsoft.com/office/drawing/2014/main" id="{888AAC54-4468-5CC3-9E02-8197FA7D3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>
            <a:fillRect/>
          </a:stretch>
        </p:blipFill>
        <p:spPr bwMode="auto">
          <a:xfrm>
            <a:off x="7601632" y="3935865"/>
            <a:ext cx="2119312" cy="272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oad clipart Διανύσματα Αρχείου, Royalty Free Road clipart Εικονογραφήσεις  | DepositPhotos">
            <a:extLst>
              <a:ext uri="{FF2B5EF4-FFF2-40B4-BE49-F238E27FC236}">
                <a16:creationId xmlns:a16="http://schemas.microsoft.com/office/drawing/2014/main" id="{9287377B-CF0D-7D1D-5055-41FB457F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9845">
            <a:off x="9417505" y="17556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25A3FDD-0AB6-6187-EF92-34EC55DAB3DB}"/>
              </a:ext>
            </a:extLst>
          </p:cNvPr>
          <p:cNvSpPr/>
          <p:nvPr/>
        </p:nvSpPr>
        <p:spPr>
          <a:xfrm>
            <a:off x="6379025" y="4898572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59756CE7-4A30-92C6-B990-553EB81E825A}"/>
              </a:ext>
            </a:extLst>
          </p:cNvPr>
          <p:cNvSpPr/>
          <p:nvPr/>
        </p:nvSpPr>
        <p:spPr>
          <a:xfrm>
            <a:off x="6379026" y="5524500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DF81718-5FB8-72DB-8F1F-1B1441416AE8}"/>
              </a:ext>
            </a:extLst>
          </p:cNvPr>
          <p:cNvSpPr/>
          <p:nvPr/>
        </p:nvSpPr>
        <p:spPr>
          <a:xfrm>
            <a:off x="6389913" y="6095999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25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4D9E9-36E9-0C64-4CB1-C75EE8D23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AADDCF3-F150-64E7-47E9-DBE47FBA9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195941"/>
            <a:ext cx="6836228" cy="376645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0097E34-938D-301E-610D-CE74002C7727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13E0C1A-8C37-C759-EC5D-53610AEED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32222" r="35634" b="50000"/>
          <a:stretch>
            <a:fillRect/>
          </a:stretch>
        </p:blipFill>
        <p:spPr>
          <a:xfrm>
            <a:off x="228600" y="3962399"/>
            <a:ext cx="6531429" cy="2710543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DCF015C-413C-888B-7997-FC251F79FFB9}"/>
              </a:ext>
            </a:extLst>
          </p:cNvPr>
          <p:cNvSpPr/>
          <p:nvPr/>
        </p:nvSpPr>
        <p:spPr>
          <a:xfrm>
            <a:off x="5856514" y="4735287"/>
            <a:ext cx="402772" cy="3701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2" name="Picture 2" descr="Μην πυροβολείτε τις βιβλιοθήκες… – ΠΕΡΙΟΔΙΚΟ Ο ΑΝΑΓΝΩΣΤΗΣ ΓΙΑ ΤΟ ΒΙΒΛΙΟ ΚΑΙ  ΤΙΣ ΤΕΧΝΕΣ">
            <a:extLst>
              <a:ext uri="{FF2B5EF4-FFF2-40B4-BE49-F238E27FC236}">
                <a16:creationId xmlns:a16="http://schemas.microsoft.com/office/drawing/2014/main" id="{605D5D08-FD2D-2A5A-F5C8-29BB64E5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582" y="195941"/>
            <a:ext cx="3862389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Σχολική βιβλιοθήκη καρτούν εικονογράφηση Διάνυσμα από ©Freepik Company SL  235653100">
            <a:extLst>
              <a:ext uri="{FF2B5EF4-FFF2-40B4-BE49-F238E27FC236}">
                <a16:creationId xmlns:a16="http://schemas.microsoft.com/office/drawing/2014/main" id="{BAFC7EB2-8DE3-01D7-0FEF-6CA0290E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83" y="4199845"/>
            <a:ext cx="4265160" cy="247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418666E-2EC4-5533-A213-DD0F91DC9658}"/>
              </a:ext>
            </a:extLst>
          </p:cNvPr>
          <p:cNvSpPr/>
          <p:nvPr/>
        </p:nvSpPr>
        <p:spPr>
          <a:xfrm>
            <a:off x="5715000" y="5290458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52FD808-3026-849A-5ABB-2078A94A3FDE}"/>
              </a:ext>
            </a:extLst>
          </p:cNvPr>
          <p:cNvSpPr/>
          <p:nvPr/>
        </p:nvSpPr>
        <p:spPr>
          <a:xfrm>
            <a:off x="5704112" y="4729845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A9E0042-24B7-1089-5769-FD5614864778}"/>
              </a:ext>
            </a:extLst>
          </p:cNvPr>
          <p:cNvSpPr/>
          <p:nvPr/>
        </p:nvSpPr>
        <p:spPr>
          <a:xfrm>
            <a:off x="5725884" y="5834743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00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45770-2359-A14C-BB17-5771E0934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ECE64D8-06E6-5588-9ED5-51F8497F1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195941"/>
            <a:ext cx="6836228" cy="376645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BC5E93A-082F-DCB0-624F-061058D9BBF1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A9BC5AD9-B34E-D401-CAD2-CB227E6779B9}"/>
              </a:ext>
            </a:extLst>
          </p:cNvPr>
          <p:cNvCxnSpPr>
            <a:cxnSpLocks/>
          </p:cNvCxnSpPr>
          <p:nvPr/>
        </p:nvCxnSpPr>
        <p:spPr>
          <a:xfrm>
            <a:off x="370114" y="2394856"/>
            <a:ext cx="21553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Εικόνα 6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24C06D0-D576-93C8-39E8-3BAA24725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32222" r="35634" b="50000"/>
          <a:stretch>
            <a:fillRect/>
          </a:stretch>
        </p:blipFill>
        <p:spPr>
          <a:xfrm>
            <a:off x="228600" y="3962399"/>
            <a:ext cx="6531429" cy="2710543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207F81C-E0B7-FD08-7B27-BCD4B101740B}"/>
              </a:ext>
            </a:extLst>
          </p:cNvPr>
          <p:cNvSpPr/>
          <p:nvPr/>
        </p:nvSpPr>
        <p:spPr>
          <a:xfrm>
            <a:off x="5856514" y="4735287"/>
            <a:ext cx="402772" cy="3701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2" name="Picture 2" descr="Μην πυροβολείτε τις βιβλιοθήκες… – ΠΕΡΙΟΔΙΚΟ Ο ΑΝΑΓΝΩΣΤΗΣ ΓΙΑ ΤΟ ΒΙΒΛΙΟ ΚΑΙ  ΤΙΣ ΤΕΧΝΕΣ">
            <a:extLst>
              <a:ext uri="{FF2B5EF4-FFF2-40B4-BE49-F238E27FC236}">
                <a16:creationId xmlns:a16="http://schemas.microsoft.com/office/drawing/2014/main" id="{43B3E09E-899B-8701-CF47-96B91300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582" y="195941"/>
            <a:ext cx="3862389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Σχολική βιβλιοθήκη καρτούν εικονογράφηση Διάνυσμα από ©Freepik Company SL  235653100">
            <a:extLst>
              <a:ext uri="{FF2B5EF4-FFF2-40B4-BE49-F238E27FC236}">
                <a16:creationId xmlns:a16="http://schemas.microsoft.com/office/drawing/2014/main" id="{ECF99034-5C47-AAD6-7BD0-A7B87F34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83" y="4199845"/>
            <a:ext cx="4265160" cy="247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D38ADAB1-C0D1-2CA6-5AED-A38F88A326FE}"/>
              </a:ext>
            </a:extLst>
          </p:cNvPr>
          <p:cNvSpPr/>
          <p:nvPr/>
        </p:nvSpPr>
        <p:spPr>
          <a:xfrm>
            <a:off x="5747656" y="5317670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5659275-3837-46F5-2AC2-44C263578F0F}"/>
              </a:ext>
            </a:extLst>
          </p:cNvPr>
          <p:cNvSpPr/>
          <p:nvPr/>
        </p:nvSpPr>
        <p:spPr>
          <a:xfrm>
            <a:off x="5742214" y="4762499"/>
            <a:ext cx="566057" cy="370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5BA80776-1EC2-D238-0457-3503BBD3D04F}"/>
              </a:ext>
            </a:extLst>
          </p:cNvPr>
          <p:cNvSpPr/>
          <p:nvPr/>
        </p:nvSpPr>
        <p:spPr>
          <a:xfrm>
            <a:off x="5742215" y="5823861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78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023C3-12A6-A321-DBEA-1CBA845C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80897F7-6693-B037-D6F2-C03F3A863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359228"/>
            <a:ext cx="6836228" cy="376645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ADCE8E5-C75A-CB1E-A176-2817B621AE38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379D2E1-14A2-295A-2D5E-CE7DBA77A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t="51587" r="34511" b="30635"/>
          <a:stretch>
            <a:fillRect/>
          </a:stretch>
        </p:blipFill>
        <p:spPr>
          <a:xfrm>
            <a:off x="239485" y="4071258"/>
            <a:ext cx="6705601" cy="262345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DFB7CFE-CAD5-1A5F-FD27-4540F31E1FC4}"/>
              </a:ext>
            </a:extLst>
          </p:cNvPr>
          <p:cNvSpPr/>
          <p:nvPr/>
        </p:nvSpPr>
        <p:spPr>
          <a:xfrm>
            <a:off x="5856514" y="6117771"/>
            <a:ext cx="4898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46" name="Picture 2" descr="Εβδομαδιαίο ωρολόγιο πρόγραμμα μαθημάτων για το νέο Σχολικό Έτος | ParentsGo">
            <a:extLst>
              <a:ext uri="{FF2B5EF4-FFF2-40B4-BE49-F238E27FC236}">
                <a16:creationId xmlns:a16="http://schemas.microsoft.com/office/drawing/2014/main" id="{0D083B3D-08B0-3764-4DE2-06B065BFB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6089" r="71328"/>
          <a:stretch>
            <a:fillRect/>
          </a:stretch>
        </p:blipFill>
        <p:spPr bwMode="auto">
          <a:xfrm>
            <a:off x="7141027" y="1280093"/>
            <a:ext cx="438083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4D766ED-C3CC-A924-CF39-961D4F7BF425}"/>
              </a:ext>
            </a:extLst>
          </p:cNvPr>
          <p:cNvSpPr/>
          <p:nvPr/>
        </p:nvSpPr>
        <p:spPr>
          <a:xfrm>
            <a:off x="8669807" y="4160718"/>
            <a:ext cx="2743199" cy="3265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rgbClr val="FF0000"/>
                </a:solidFill>
              </a:rPr>
              <a:t>18:00-19:00 Αγγλικά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81BEAD1-E45C-E57E-1A97-4CCCB84DE46D}"/>
              </a:ext>
            </a:extLst>
          </p:cNvPr>
          <p:cNvSpPr/>
          <p:nvPr/>
        </p:nvSpPr>
        <p:spPr>
          <a:xfrm rot="10800000" flipV="1">
            <a:off x="8669806" y="3268615"/>
            <a:ext cx="2743199" cy="265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rgbClr val="FF0000"/>
                </a:solidFill>
              </a:rPr>
              <a:t>15:00-16:00 Βιολογία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B1F75301-95C7-EBDE-4F0D-D40F0FE2897C}"/>
              </a:ext>
            </a:extLst>
          </p:cNvPr>
          <p:cNvSpPr/>
          <p:nvPr/>
        </p:nvSpPr>
        <p:spPr>
          <a:xfrm>
            <a:off x="8669807" y="2478198"/>
            <a:ext cx="2852056" cy="4844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rgbClr val="FF0000"/>
                </a:solidFill>
              </a:rPr>
              <a:t>12:00-13:00 Μαθηματικά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C27E5D1-F57A-AB59-816D-15FF0613BC4A}"/>
              </a:ext>
            </a:extLst>
          </p:cNvPr>
          <p:cNvSpPr/>
          <p:nvPr/>
        </p:nvSpPr>
        <p:spPr>
          <a:xfrm>
            <a:off x="8669807" y="3589385"/>
            <a:ext cx="2743199" cy="361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b="1" dirty="0">
                <a:solidFill>
                  <a:srgbClr val="FF0000"/>
                </a:solidFill>
              </a:rPr>
              <a:t>16:00-18:00 Διάλειμμα- Διάβασμα στη  βιβλιοθήκη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1DF9538D-4635-60FD-9F2F-876E34E8342E}"/>
              </a:ext>
            </a:extLst>
          </p:cNvPr>
          <p:cNvSpPr/>
          <p:nvPr/>
        </p:nvSpPr>
        <p:spPr>
          <a:xfrm>
            <a:off x="5780314" y="4887688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F076644F-C3C9-5E4D-E05A-18AF6FACC91D}"/>
              </a:ext>
            </a:extLst>
          </p:cNvPr>
          <p:cNvSpPr/>
          <p:nvPr/>
        </p:nvSpPr>
        <p:spPr>
          <a:xfrm>
            <a:off x="5791198" y="5437415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56BBD478-811F-7235-4525-6832FC2AB6D0}"/>
              </a:ext>
            </a:extLst>
          </p:cNvPr>
          <p:cNvSpPr/>
          <p:nvPr/>
        </p:nvSpPr>
        <p:spPr>
          <a:xfrm>
            <a:off x="5791198" y="6030685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90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F0E57-9C26-AD80-FCAE-70870DC20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CC86955-6C9A-C58F-CD46-78D48EFC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359228"/>
            <a:ext cx="6836228" cy="376645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2AEB2E2-6F83-2B24-2B2C-77324698A55C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2D8E3251-EF4C-139A-16E2-BC62112351AA}"/>
              </a:ext>
            </a:extLst>
          </p:cNvPr>
          <p:cNvCxnSpPr>
            <a:cxnSpLocks/>
          </p:cNvCxnSpPr>
          <p:nvPr/>
        </p:nvCxnSpPr>
        <p:spPr>
          <a:xfrm>
            <a:off x="3374571" y="2569028"/>
            <a:ext cx="33310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Εικόνα 6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A4D78F9-F803-9478-764F-ACAA644C5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t="51587" r="34511" b="30635"/>
          <a:stretch>
            <a:fillRect/>
          </a:stretch>
        </p:blipFill>
        <p:spPr>
          <a:xfrm>
            <a:off x="239485" y="4071258"/>
            <a:ext cx="6705601" cy="262345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475B07C-F1D5-8174-D9D9-6D10D32C3E18}"/>
              </a:ext>
            </a:extLst>
          </p:cNvPr>
          <p:cNvSpPr/>
          <p:nvPr/>
        </p:nvSpPr>
        <p:spPr>
          <a:xfrm>
            <a:off x="5856514" y="6117771"/>
            <a:ext cx="4898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46" name="Picture 2" descr="Εβδομαδιαίο ωρολόγιο πρόγραμμα μαθημάτων για το νέο Σχολικό Έτος | ParentsGo">
            <a:extLst>
              <a:ext uri="{FF2B5EF4-FFF2-40B4-BE49-F238E27FC236}">
                <a16:creationId xmlns:a16="http://schemas.microsoft.com/office/drawing/2014/main" id="{641DA9F6-3A02-02DB-06DD-D320592F9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r="56395"/>
          <a:stretch>
            <a:fillRect/>
          </a:stretch>
        </p:blipFill>
        <p:spPr bwMode="auto">
          <a:xfrm>
            <a:off x="7155995" y="1280093"/>
            <a:ext cx="46005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EAC5975-568A-225F-1DAA-E847BA157AD9}"/>
              </a:ext>
            </a:extLst>
          </p:cNvPr>
          <p:cNvSpPr/>
          <p:nvPr/>
        </p:nvSpPr>
        <p:spPr>
          <a:xfrm>
            <a:off x="8403772" y="4071258"/>
            <a:ext cx="2743199" cy="3265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rgbClr val="FF0000"/>
                </a:solidFill>
              </a:rPr>
              <a:t>18:00-19:00 Αγγλικά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4D94AD1-033F-A2B6-A468-3DCA14071346}"/>
              </a:ext>
            </a:extLst>
          </p:cNvPr>
          <p:cNvSpPr/>
          <p:nvPr/>
        </p:nvSpPr>
        <p:spPr>
          <a:xfrm rot="10800000" flipV="1">
            <a:off x="8403772" y="3243602"/>
            <a:ext cx="2547256" cy="283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rgbClr val="FF0000"/>
                </a:solidFill>
              </a:rPr>
              <a:t>15:00-16:00 Βιολογία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897C118-42FE-E528-BC31-2E7A40F33DEC}"/>
              </a:ext>
            </a:extLst>
          </p:cNvPr>
          <p:cNvSpPr/>
          <p:nvPr/>
        </p:nvSpPr>
        <p:spPr>
          <a:xfrm>
            <a:off x="8403772" y="2478198"/>
            <a:ext cx="2852056" cy="4844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rgbClr val="FF0000"/>
                </a:solidFill>
              </a:rPr>
              <a:t>12:00-13:00 Μαθηματικά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F3CCDB6-573B-5B9F-F13C-C349171C0404}"/>
              </a:ext>
            </a:extLst>
          </p:cNvPr>
          <p:cNvSpPr/>
          <p:nvPr/>
        </p:nvSpPr>
        <p:spPr>
          <a:xfrm>
            <a:off x="8403772" y="3604193"/>
            <a:ext cx="3352798" cy="3265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b="1" dirty="0">
                <a:solidFill>
                  <a:srgbClr val="FF0000"/>
                </a:solidFill>
              </a:rPr>
              <a:t>16:00-18:00 Διάλειμμα- Διάβασμα βιβλιοθήκη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B6BBA838-9FC1-119A-4CCE-DCF55641DB88}"/>
              </a:ext>
            </a:extLst>
          </p:cNvPr>
          <p:cNvSpPr/>
          <p:nvPr/>
        </p:nvSpPr>
        <p:spPr>
          <a:xfrm>
            <a:off x="5802085" y="4887687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201A41E-1F1C-3088-F741-7978684487AE}"/>
              </a:ext>
            </a:extLst>
          </p:cNvPr>
          <p:cNvSpPr/>
          <p:nvPr/>
        </p:nvSpPr>
        <p:spPr>
          <a:xfrm>
            <a:off x="5802085" y="5431971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15CEDD4F-3590-F7F7-BB56-110AB9D18E8F}"/>
              </a:ext>
            </a:extLst>
          </p:cNvPr>
          <p:cNvSpPr/>
          <p:nvPr/>
        </p:nvSpPr>
        <p:spPr>
          <a:xfrm>
            <a:off x="5791198" y="5998030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65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1B329C9-0B61-12D4-1D66-FC492EF7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6190" r="7349" b="9207"/>
          <a:stretch>
            <a:fillRect/>
          </a:stretch>
        </p:blipFill>
        <p:spPr>
          <a:xfrm>
            <a:off x="228599" y="21771"/>
            <a:ext cx="6008915" cy="6618514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8D766CE-F9C5-2476-793C-32674FFD3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11746" r="35184" b="30635"/>
          <a:stretch>
            <a:fillRect/>
          </a:stretch>
        </p:blipFill>
        <p:spPr>
          <a:xfrm>
            <a:off x="6313713" y="141513"/>
            <a:ext cx="5312229" cy="64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8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σπουδάζω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tudent College Education To Graduation Cartoon Illustration 50551927  Vector Art at Vecteezy">
            <a:extLst>
              <a:ext uri="{FF2B5EF4-FFF2-40B4-BE49-F238E27FC236}">
                <a16:creationId xmlns:a16="http://schemas.microsoft.com/office/drawing/2014/main" id="{475927C2-F85A-AFC8-3227-EFF2C7ACE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7" b="23875"/>
          <a:stretch>
            <a:fillRect/>
          </a:stretch>
        </p:blipFill>
        <p:spPr bwMode="auto">
          <a:xfrm>
            <a:off x="4492715" y="1709057"/>
            <a:ext cx="6370183" cy="45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E467C-757A-7735-9113-DF5CE614A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5CE6-AD9C-09CC-7E15-7630D1A0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Ελλάδα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BBEF6209-8DBB-6FBF-55DD-D38BD3501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Κάποτε η Μεσόγειος... | Philenews">
            <a:extLst>
              <a:ext uri="{FF2B5EF4-FFF2-40B4-BE49-F238E27FC236}">
                <a16:creationId xmlns:a16="http://schemas.microsoft.com/office/drawing/2014/main" id="{514A54D8-D682-D5AD-B332-CFD0A7618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2" y="1744435"/>
            <a:ext cx="6725760" cy="438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22740-984A-4244-F672-C9BAC6337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D0CC-C2B2-9E84-9751-81AD2054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Αθήνα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857BE55-807C-4C37-6FD1-72E2BD38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reece Cartoon Map Stock Illustration - Download Image Now - Aegean Sea,  Architectural Dome, Architecture - iStock">
            <a:extLst>
              <a:ext uri="{FF2B5EF4-FFF2-40B4-BE49-F238E27FC236}">
                <a16:creationId xmlns:a16="http://schemas.microsoft.com/office/drawing/2014/main" id="{242B1AC7-4927-4F61-6911-2EC01C55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53" y="1606605"/>
            <a:ext cx="4408033" cy="463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4" name="Picture 2" descr="10 μυστικά για τα διαγωνίσματα. - Πραξη και Πρόοδος">
            <a:extLst>
              <a:ext uri="{FF2B5EF4-FFF2-40B4-BE49-F238E27FC236}">
                <a16:creationId xmlns:a16="http://schemas.microsoft.com/office/drawing/2014/main" id="{76ED16C7-B432-400F-8356-0DB4B3B7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70" y="1884003"/>
            <a:ext cx="3713600" cy="39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5352391" y="341337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Α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A5ED885-A996-4248-A8E8-CD87BC169C3E}"/>
              </a:ext>
            </a:extLst>
          </p:cNvPr>
          <p:cNvSpPr/>
          <p:nvPr/>
        </p:nvSpPr>
        <p:spPr>
          <a:xfrm rot="19239130">
            <a:off x="436400" y="178891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ΕΧΩ 7 ΛΕΠΤΑ !</a:t>
            </a:r>
          </a:p>
        </p:txBody>
      </p:sp>
      <p:pic>
        <p:nvPicPr>
          <p:cNvPr id="103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CFD01C3-2748-4964-9D81-67F6E45F0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7811484" y="453021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26E22FAD-E501-4D13-B343-4305E73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8805361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778E89C4-09F5-45F6-99B1-75BB4E624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9925966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D065D99-1F29-4BFC-B2C2-47C0BD5CF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11068038" y="572074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EFB5116F-D325-4923-A1DC-2A1C21367D2B}"/>
              </a:ext>
            </a:extLst>
          </p:cNvPr>
          <p:cNvSpPr/>
          <p:nvPr/>
        </p:nvSpPr>
        <p:spPr>
          <a:xfrm>
            <a:off x="5312516" y="2349021"/>
            <a:ext cx="5562602" cy="22915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Σημειώστε με </a:t>
            </a:r>
            <a:r>
              <a:rPr lang="el-GR" sz="4000" dirty="0">
                <a:solidFill>
                  <a:schemeClr val="tx1"/>
                </a:solidFill>
                <a:sym typeface="Wingdings" panose="05000000000000000000" pitchFamily="2" charset="2"/>
              </a:rPr>
              <a:t> τη σωστή απάντηση</a:t>
            </a:r>
            <a:endParaRPr lang="el-G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3B3BE-BC36-B96F-8EB7-D538AD3F9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199D-BE1A-4CF3-A18C-8687D3C5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Θεσσαλονίκη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A6D81AF3-DEFC-6A13-A56C-F1447116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eece Cartoon Map Stock Illustration - Download Image Now - Aegean Sea,  Architectural Dome, Architecture - iStock">
            <a:extLst>
              <a:ext uri="{FF2B5EF4-FFF2-40B4-BE49-F238E27FC236}">
                <a16:creationId xmlns:a16="http://schemas.microsoft.com/office/drawing/2014/main" id="{BCAACFE0-EC76-9CAB-614B-9EB07094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53" y="1606605"/>
            <a:ext cx="4408033" cy="463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4B69B-560D-A58F-6C49-099588DFE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74DF-25D0-BF0D-500C-FAD7CF88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μήνυμα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047CD1A-4198-258F-A3C6-C0437B62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Writing letter cartoon icon paper sheet message – Royalty-Free Vector |  VectorStock">
            <a:extLst>
              <a:ext uri="{FF2B5EF4-FFF2-40B4-BE49-F238E27FC236}">
                <a16:creationId xmlns:a16="http://schemas.microsoft.com/office/drawing/2014/main" id="{015DDCB6-5E4A-9C48-FB79-3B9292126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>
            <a:fillRect/>
          </a:stretch>
        </p:blipFill>
        <p:spPr bwMode="auto">
          <a:xfrm>
            <a:off x="7822747" y="2122034"/>
            <a:ext cx="3824968" cy="36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iveAll.eu SMS Services | SMS Marketing, Αποστολή μαζικών SMS, Web SMS">
            <a:extLst>
              <a:ext uri="{FF2B5EF4-FFF2-40B4-BE49-F238E27FC236}">
                <a16:creationId xmlns:a16="http://schemas.microsoft.com/office/drawing/2014/main" id="{E337FB2F-7C3D-68B6-8FA6-4704A6372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96" y="2349274"/>
            <a:ext cx="2793346" cy="33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F6851-7E67-7D06-50AF-8AC336D61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75CA-A5E0-B1F0-6F11-2A8F9C98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κουρασμένος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4C134F3D-A1D1-88AF-4DEB-F82D6700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Καρτούν Μελαχρινή Στέκεται Αστεία Κουρασμένος Λυπημένος Χαρακτήρας Αγόρι  Κόκκινη Γραβάτα Διάνυσμα από ©GB_Art 574091874">
            <a:extLst>
              <a:ext uri="{FF2B5EF4-FFF2-40B4-BE49-F238E27FC236}">
                <a16:creationId xmlns:a16="http://schemas.microsoft.com/office/drawing/2014/main" id="{5A104A99-69CE-F416-532F-A14CD4778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>
            <a:fillRect/>
          </a:stretch>
        </p:blipFill>
        <p:spPr bwMode="auto">
          <a:xfrm>
            <a:off x="6060176" y="2130825"/>
            <a:ext cx="3146651" cy="36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9A7C-7EF6-981A-1DA5-8D8980C63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ED7F-5406-658E-CC37-9EF9F13E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ξυπνάω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3603980-75EA-C7C7-1CF2-DD586C8F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ξύπνημα Στοκ Εικονογραφήσεις, Vectors, &amp; Clipart – (18,354 Στοκ  Εικονογραφήσεις)">
            <a:extLst>
              <a:ext uri="{FF2B5EF4-FFF2-40B4-BE49-F238E27FC236}">
                <a16:creationId xmlns:a16="http://schemas.microsoft.com/office/drawing/2014/main" id="{3547E690-B478-2C31-F9C8-E85B0642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28145"/>
            <a:ext cx="5519057" cy="38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251FA-49F4-5E34-F13D-F58B66ACC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5E6B-24C4-8E25-96EC-A4D1404C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πανεπιστήμιο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38090C3-42BD-7788-9750-FCD9CF2A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University building cartoon hi-res stock photography and images - Alamy">
            <a:extLst>
              <a:ext uri="{FF2B5EF4-FFF2-40B4-BE49-F238E27FC236}">
                <a16:creationId xmlns:a16="http://schemas.microsoft.com/office/drawing/2014/main" id="{2AA7D071-24C6-2AF4-67C4-E08759B61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2"/>
          <a:stretch>
            <a:fillRect/>
          </a:stretch>
        </p:blipFill>
        <p:spPr bwMode="auto">
          <a:xfrm>
            <a:off x="4278085" y="1606605"/>
            <a:ext cx="7064829" cy="47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A515C-A5D7-FF69-1893-DF6E205B0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0C23-A7EB-FCB9-D1D4-6FB3943C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με τα πόδια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1E75263-51A2-B905-C9EB-31984588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Walking to school clipart - 806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324BABA6-FD0E-89DE-364E-647596839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7" b="22036"/>
          <a:stretch>
            <a:fillRect/>
          </a:stretch>
        </p:blipFill>
        <p:spPr bwMode="auto">
          <a:xfrm>
            <a:off x="4956031" y="2383971"/>
            <a:ext cx="577540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379-25CE-2805-3984-09CF76C40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C4D4-35AF-8536-40CE-D747B043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μακριά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43AC6DA3-772A-749A-65D7-64F4C4BE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8 Χοροχρονικές έννοιες ιδέες | δραστηριότητες αυτισμού, φύλλα εργασίας για  την προσχολική εκπαίδευση, προσχολικές δραστηριότητες">
            <a:extLst>
              <a:ext uri="{FF2B5EF4-FFF2-40B4-BE49-F238E27FC236}">
                <a16:creationId xmlns:a16="http://schemas.microsoft.com/office/drawing/2014/main" id="{699171F5-ABDA-A12C-ACE3-5AE28B5C0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3"/>
          <a:stretch>
            <a:fillRect/>
          </a:stretch>
        </p:blipFill>
        <p:spPr bwMode="auto">
          <a:xfrm>
            <a:off x="5883705" y="1606605"/>
            <a:ext cx="3588204" cy="397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2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009A8-8F66-A6E3-7782-A4CA2F1F0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5EB7-EE22-B00F-A7BD-D5FA94FC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βράδυ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70FCDACF-6B88-86E8-FB1F-6E0321BB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artoon night - 819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4B7C087D-2038-38C6-E429-C22FDF66C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"/>
          <a:stretch>
            <a:fillRect/>
          </a:stretch>
        </p:blipFill>
        <p:spPr bwMode="auto">
          <a:xfrm>
            <a:off x="5204052" y="1606605"/>
            <a:ext cx="6269920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DCD13-03B3-3B78-AA29-41E10CD3E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F1E6-380C-1C59-74CA-C23D0D18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διάλειμμα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E08363E-48DE-CAEC-BE6E-44F1D4B0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Δείτε το «Το Διάλειμμα» | Disney+">
            <a:extLst>
              <a:ext uri="{FF2B5EF4-FFF2-40B4-BE49-F238E27FC236}">
                <a16:creationId xmlns:a16="http://schemas.microsoft.com/office/drawing/2014/main" id="{58A19FBD-F13D-0BF9-5DE5-BC90711B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56" y="2162315"/>
            <a:ext cx="6421836" cy="359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1E811-9282-F484-391E-9BCE3B382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A1F5-7251-5B6A-C367-EB115403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βιβλιοθήκη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3B10A27-C192-2542-3ED6-F8922493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ΒΙΒΛΙΟΘΗΚΗ">
            <a:extLst>
              <a:ext uri="{FF2B5EF4-FFF2-40B4-BE49-F238E27FC236}">
                <a16:creationId xmlns:a16="http://schemas.microsoft.com/office/drawing/2014/main" id="{D15A8ABE-F08C-BA17-7572-155D7751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66" y="2233613"/>
            <a:ext cx="5362575" cy="31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56DC1-FE71-E0D8-9710-E9FCE001E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AD23-1B37-C885-6298-4AFED4AB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γυρίζω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87D7AD6-2927-C75D-2963-AEF23C55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artoon Doodle Γραμμικό Σπίτι Παιδικό Στυλ Κήπο Και Λίμνη Κτίριο Διάνυσμα  από ©Ainesy 409258978">
            <a:extLst>
              <a:ext uri="{FF2B5EF4-FFF2-40B4-BE49-F238E27FC236}">
                <a16:creationId xmlns:a16="http://schemas.microsoft.com/office/drawing/2014/main" id="{DB7C3E28-A9EC-81FF-4427-96A6A3A6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09" y="2066208"/>
            <a:ext cx="4065133" cy="406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361DA-5CA8-6777-6061-B7CE94233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5DAF-1AB6-667C-23D4-F4E17D7F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8800" b="1" dirty="0"/>
              <a:t>διαβάζω/μελετώ</a:t>
            </a:r>
            <a:endParaRPr lang="en-US" sz="88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2A4226E8-360F-3266-647C-FD28BEED6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BA2FAD8A-ADC5-8863-0B1D-B9ADEB956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41802"/>
            <a:ext cx="3626983" cy="303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CE0C2-FD62-A269-1B8F-F3921361A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13AB-2A55-0773-5DC4-DA2164A1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φιλιά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C90757A-266E-B8B1-BAAA-848A6D96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170 Φιλιά ιδέες | εικόνες αγάπης, αστεία gif, φιλία">
            <a:extLst>
              <a:ext uri="{FF2B5EF4-FFF2-40B4-BE49-F238E27FC236}">
                <a16:creationId xmlns:a16="http://schemas.microsoft.com/office/drawing/2014/main" id="{C6EACB19-8526-B412-AD11-23DD5697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90" y="2331285"/>
            <a:ext cx="3602491" cy="292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3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Φοβάσαι το σκοτάδι, φοβάσαι το σκοτάδι εικονίδιο, png | PNGEgg">
            <a:extLst>
              <a:ext uri="{FF2B5EF4-FFF2-40B4-BE49-F238E27FC236}">
                <a16:creationId xmlns:a16="http://schemas.microsoft.com/office/drawing/2014/main" id="{6E1FBFAC-BB1F-49FB-B11F-F7015601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95" y="2132284"/>
            <a:ext cx="3991632" cy="42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FB21B093-948F-4FD2-B016-DF5B487477D0}"/>
              </a:ext>
            </a:extLst>
          </p:cNvPr>
          <p:cNvSpPr/>
          <p:nvPr/>
        </p:nvSpPr>
        <p:spPr>
          <a:xfrm>
            <a:off x="6547945" y="115614"/>
            <a:ext cx="4172607" cy="1576551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Τι έπρεπε να κάνω;</a:t>
            </a:r>
          </a:p>
        </p:txBody>
      </p:sp>
      <p:pic>
        <p:nvPicPr>
          <p:cNvPr id="6" name="Εικόνα 5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A9E4838-5242-FA04-E0D4-4D25C9B36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6966" r="8319" b="10000"/>
          <a:stretch>
            <a:fillRect/>
          </a:stretch>
        </p:blipFill>
        <p:spPr>
          <a:xfrm>
            <a:off x="936171" y="390655"/>
            <a:ext cx="5366658" cy="6282288"/>
          </a:xfrm>
          <a:prstGeom prst="rect">
            <a:avLst/>
          </a:prstGeom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5D0013F8-150C-576C-AD05-816C6123DF26}"/>
              </a:ext>
            </a:extLst>
          </p:cNvPr>
          <p:cNvSpPr/>
          <p:nvPr/>
        </p:nvSpPr>
        <p:spPr>
          <a:xfrm>
            <a:off x="3233057" y="5529943"/>
            <a:ext cx="152400" cy="10885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3158345-5FE5-58C4-7798-A41BD11E0543}"/>
              </a:ext>
            </a:extLst>
          </p:cNvPr>
          <p:cNvSpPr/>
          <p:nvPr/>
        </p:nvSpPr>
        <p:spPr>
          <a:xfrm>
            <a:off x="3984170" y="5769429"/>
            <a:ext cx="272143" cy="206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CCF1836-4C71-043D-6187-DBEDBFF4D450}"/>
              </a:ext>
            </a:extLst>
          </p:cNvPr>
          <p:cNvSpPr/>
          <p:nvPr/>
        </p:nvSpPr>
        <p:spPr>
          <a:xfrm>
            <a:off x="3984168" y="6014358"/>
            <a:ext cx="272143" cy="206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599AE889-3CCF-B428-E187-265941D1BF33}"/>
              </a:ext>
            </a:extLst>
          </p:cNvPr>
          <p:cNvSpPr/>
          <p:nvPr/>
        </p:nvSpPr>
        <p:spPr>
          <a:xfrm>
            <a:off x="3984169" y="6314945"/>
            <a:ext cx="272143" cy="206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620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E5BA7-88B0-26B8-84EB-95340780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Φοβάσαι το σκοτάδι, φοβάσαι το σκοτάδι εικονίδιο, png | PNGEgg">
            <a:extLst>
              <a:ext uri="{FF2B5EF4-FFF2-40B4-BE49-F238E27FC236}">
                <a16:creationId xmlns:a16="http://schemas.microsoft.com/office/drawing/2014/main" id="{39639546-DF80-3C21-8B4C-1F614BD39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78" y="2578684"/>
            <a:ext cx="2773166" cy="29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E213C80D-24C3-1661-14AE-875AF0FFA20A}"/>
              </a:ext>
            </a:extLst>
          </p:cNvPr>
          <p:cNvSpPr/>
          <p:nvPr/>
        </p:nvSpPr>
        <p:spPr>
          <a:xfrm>
            <a:off x="5339632" y="489857"/>
            <a:ext cx="2933512" cy="1387365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Τι έπρεπε να κάνω;</a:t>
            </a:r>
          </a:p>
        </p:txBody>
      </p:sp>
      <p:pic>
        <p:nvPicPr>
          <p:cNvPr id="6" name="Εικόνα 5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750C6C6-38FD-AB1A-137B-7BAD2B7DA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6966" r="8319" b="10000"/>
          <a:stretch>
            <a:fillRect/>
          </a:stretch>
        </p:blipFill>
        <p:spPr>
          <a:xfrm>
            <a:off x="936171" y="390655"/>
            <a:ext cx="3991633" cy="5694460"/>
          </a:xfrm>
          <a:prstGeom prst="rect">
            <a:avLst/>
          </a:prstGeom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A6E8CE2-3F1F-1E6E-E19D-5449B9DB7115}"/>
              </a:ext>
            </a:extLst>
          </p:cNvPr>
          <p:cNvSpPr/>
          <p:nvPr/>
        </p:nvSpPr>
        <p:spPr>
          <a:xfrm>
            <a:off x="3233057" y="5529943"/>
            <a:ext cx="152400" cy="10885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3461A674-55FB-8218-DCC9-785F9CD7019D}"/>
              </a:ext>
            </a:extLst>
          </p:cNvPr>
          <p:cNvCxnSpPr/>
          <p:nvPr/>
        </p:nvCxnSpPr>
        <p:spPr>
          <a:xfrm>
            <a:off x="8469086" y="0"/>
            <a:ext cx="119743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oy Thinking Stock Illustrations – 13,125 Boy Thinking Stock Illustrations,  Vectors &amp; Clipart - Dreamstime">
            <a:extLst>
              <a:ext uri="{FF2B5EF4-FFF2-40B4-BE49-F238E27FC236}">
                <a16:creationId xmlns:a16="http://schemas.microsoft.com/office/drawing/2014/main" id="{E2ED5C93-7356-25DD-3EE4-4E154207F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18" y="3784491"/>
            <a:ext cx="2659540" cy="28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BD8C5B03-549E-F779-967A-B6F07BCC70C5}"/>
              </a:ext>
            </a:extLst>
          </p:cNvPr>
          <p:cNvSpPr/>
          <p:nvPr/>
        </p:nvSpPr>
        <p:spPr>
          <a:xfrm rot="1472661">
            <a:off x="8645223" y="948424"/>
            <a:ext cx="3262484" cy="207845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Είναι  ένα ηλεκτρονικό μήνυμα…. Θα με βοηθήσει στο  ΜΕΡΟΣ Γ!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31C1E01-9491-AEE6-EEAD-0F0A638DE799}"/>
              </a:ext>
            </a:extLst>
          </p:cNvPr>
          <p:cNvSpPr/>
          <p:nvPr/>
        </p:nvSpPr>
        <p:spPr>
          <a:xfrm>
            <a:off x="3173184" y="5750381"/>
            <a:ext cx="272143" cy="206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93D2BAD-8E60-FCDF-14BD-09E1317E8258}"/>
              </a:ext>
            </a:extLst>
          </p:cNvPr>
          <p:cNvSpPr/>
          <p:nvPr/>
        </p:nvSpPr>
        <p:spPr>
          <a:xfrm>
            <a:off x="3173185" y="5480957"/>
            <a:ext cx="272143" cy="206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1D28B5B-FFEE-B949-A7C1-0B4493FAC6D2}"/>
              </a:ext>
            </a:extLst>
          </p:cNvPr>
          <p:cNvSpPr/>
          <p:nvPr/>
        </p:nvSpPr>
        <p:spPr>
          <a:xfrm>
            <a:off x="3173185" y="5236030"/>
            <a:ext cx="272143" cy="206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15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CC0DE50-FD8F-FE5E-F2CE-23B0723D6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26988"/>
          <a:stretch>
            <a:fillRect/>
          </a:stretch>
        </p:blipFill>
        <p:spPr>
          <a:xfrm>
            <a:off x="228600" y="359228"/>
            <a:ext cx="6836228" cy="6204858"/>
          </a:xfrm>
          <a:prstGeom prst="rect">
            <a:avLst/>
          </a:prstGeom>
        </p:spPr>
      </p:pic>
      <p:pic>
        <p:nvPicPr>
          <p:cNvPr id="2052" name="Picture 4" descr="Cartoon map of Greece Greece stock vector">
            <a:extLst>
              <a:ext uri="{FF2B5EF4-FFF2-40B4-BE49-F238E27FC236}">
                <a16:creationId xmlns:a16="http://schemas.microsoft.com/office/drawing/2014/main" id="{862A4B3E-A9BF-A36E-FC4A-A62ED2CED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b="27619"/>
          <a:stretch>
            <a:fillRect/>
          </a:stretch>
        </p:blipFill>
        <p:spPr bwMode="auto">
          <a:xfrm>
            <a:off x="7142164" y="1058635"/>
            <a:ext cx="3035980" cy="366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nd Drawn Map Cyprus Brown Color Stock Vector (Royalty Free) 2318095483 |  Shutterstock">
            <a:extLst>
              <a:ext uri="{FF2B5EF4-FFF2-40B4-BE49-F238E27FC236}">
                <a16:creationId xmlns:a16="http://schemas.microsoft.com/office/drawing/2014/main" id="{75B50563-C817-BBCE-4921-5AE4E9915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3"/>
          <a:stretch>
            <a:fillRect/>
          </a:stretch>
        </p:blipFill>
        <p:spPr bwMode="auto">
          <a:xfrm>
            <a:off x="10733314" y="3886200"/>
            <a:ext cx="1359355" cy="9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1D7ACA91-3E85-B71B-FD45-C03869776198}"/>
              </a:ext>
            </a:extLst>
          </p:cNvPr>
          <p:cNvCxnSpPr/>
          <p:nvPr/>
        </p:nvCxnSpPr>
        <p:spPr>
          <a:xfrm>
            <a:off x="1534886" y="1197428"/>
            <a:ext cx="11321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6" name="Picture 8" descr="Τι πρέπει να ξέρει ένας πρωτοετής φοιτητής φέτος | LiFO">
            <a:extLst>
              <a:ext uri="{FF2B5EF4-FFF2-40B4-BE49-F238E27FC236}">
                <a16:creationId xmlns:a16="http://schemas.microsoft.com/office/drawing/2014/main" id="{87AE2D80-C3D8-CFC2-16D4-7F628C88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96" y="4650922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0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D3955-D285-602E-7594-8A2CA377B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F6864C2-355B-7AA4-1617-E76D7C991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359228"/>
            <a:ext cx="6836228" cy="3766458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B05C4F9-EB91-ECEA-6CF2-EC6E51280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72301" r="33837" b="8810"/>
          <a:stretch>
            <a:fillRect/>
          </a:stretch>
        </p:blipFill>
        <p:spPr>
          <a:xfrm>
            <a:off x="228600" y="4288972"/>
            <a:ext cx="6945086" cy="256902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8B3B9AC-3F96-5835-4770-9603BB72DEAC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 descr="Ξυπνάω - 392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543D6525-24D2-56CF-92AC-173CB0F40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9" b="15887"/>
          <a:stretch>
            <a:fillRect/>
          </a:stretch>
        </p:blipFill>
        <p:spPr bwMode="auto">
          <a:xfrm>
            <a:off x="7293428" y="957943"/>
            <a:ext cx="4788047" cy="50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ck Seven Stock Illustrations – 5,471 Clock Seven Stock Illustrations,  Vectors &amp; Clipart - Dreamstime">
            <a:extLst>
              <a:ext uri="{FF2B5EF4-FFF2-40B4-BE49-F238E27FC236}">
                <a16:creationId xmlns:a16="http://schemas.microsoft.com/office/drawing/2014/main" id="{F2D7CE3F-613D-3671-2B1B-65198E29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602140"/>
            <a:ext cx="1066800" cy="1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A2673D4-9A91-5C0A-CB26-DD656EB52665}"/>
              </a:ext>
            </a:extLst>
          </p:cNvPr>
          <p:cNvSpPr/>
          <p:nvPr/>
        </p:nvSpPr>
        <p:spPr>
          <a:xfrm>
            <a:off x="5823856" y="5061858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41CE0743-5C6C-34C3-8B2F-144B49EB88BF}"/>
              </a:ext>
            </a:extLst>
          </p:cNvPr>
          <p:cNvSpPr/>
          <p:nvPr/>
        </p:nvSpPr>
        <p:spPr>
          <a:xfrm>
            <a:off x="5823856" y="5538109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A2BC7DC-1E75-2C29-0C13-B968B2D49050}"/>
              </a:ext>
            </a:extLst>
          </p:cNvPr>
          <p:cNvSpPr/>
          <p:nvPr/>
        </p:nvSpPr>
        <p:spPr>
          <a:xfrm>
            <a:off x="5823856" y="6025244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255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27A55-534C-0056-4F82-F8B0E610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C2CD42C-8205-8739-E28A-87F1AB534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359228"/>
            <a:ext cx="6836228" cy="3766458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4BDB6E6-EFD7-EDD9-3C58-7355B576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72301" r="33837" b="8810"/>
          <a:stretch>
            <a:fillRect/>
          </a:stretch>
        </p:blipFill>
        <p:spPr>
          <a:xfrm>
            <a:off x="228600" y="4288972"/>
            <a:ext cx="6945086" cy="256902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F069DA-2685-356E-F615-6C1699E802D6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EAAC2F23-484A-D016-549E-F506EEA76E00}"/>
              </a:ext>
            </a:extLst>
          </p:cNvPr>
          <p:cNvCxnSpPr/>
          <p:nvPr/>
        </p:nvCxnSpPr>
        <p:spPr>
          <a:xfrm>
            <a:off x="1545771" y="1850570"/>
            <a:ext cx="11321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Ξυπνάω - 392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207B80A3-873F-A0E7-7B50-589FBE369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9" b="15887"/>
          <a:stretch>
            <a:fillRect/>
          </a:stretch>
        </p:blipFill>
        <p:spPr bwMode="auto">
          <a:xfrm>
            <a:off x="7293428" y="957943"/>
            <a:ext cx="4788047" cy="50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ck Seven Stock Illustrations – 5,471 Clock Seven Stock Illustrations,  Vectors &amp; Clipart - Dreamstime">
            <a:extLst>
              <a:ext uri="{FF2B5EF4-FFF2-40B4-BE49-F238E27FC236}">
                <a16:creationId xmlns:a16="http://schemas.microsoft.com/office/drawing/2014/main" id="{82C880A5-F269-5118-5C29-D238702F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602140"/>
            <a:ext cx="1066800" cy="1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C855F128-48BF-7367-302D-8136EA0C0C54}"/>
              </a:ext>
            </a:extLst>
          </p:cNvPr>
          <p:cNvSpPr/>
          <p:nvPr/>
        </p:nvSpPr>
        <p:spPr>
          <a:xfrm>
            <a:off x="5823856" y="5061858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8776129-3CC1-0290-E662-E87583BB111C}"/>
              </a:ext>
            </a:extLst>
          </p:cNvPr>
          <p:cNvSpPr/>
          <p:nvPr/>
        </p:nvSpPr>
        <p:spPr>
          <a:xfrm>
            <a:off x="5823856" y="5543551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D9A0C9F-3A12-AC76-3252-6111739A5237}"/>
              </a:ext>
            </a:extLst>
          </p:cNvPr>
          <p:cNvSpPr/>
          <p:nvPr/>
        </p:nvSpPr>
        <p:spPr>
          <a:xfrm>
            <a:off x="5812971" y="6036129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916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D91F7-5012-6E0F-8F9F-B5723A548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609099E-5F2E-46A8-788F-D8D905F22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359228"/>
            <a:ext cx="6836228" cy="376645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1951043-FB02-7F67-A9ED-1DFC6C12716D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11F7161-FD14-9453-671B-34DF5C77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 t="11111" r="36307" b="69683"/>
          <a:stretch>
            <a:fillRect/>
          </a:stretch>
        </p:blipFill>
        <p:spPr>
          <a:xfrm>
            <a:off x="337458" y="3984172"/>
            <a:ext cx="7053942" cy="2950026"/>
          </a:xfrm>
          <a:prstGeom prst="rect">
            <a:avLst/>
          </a:prstGeom>
        </p:spPr>
      </p:pic>
      <p:pic>
        <p:nvPicPr>
          <p:cNvPr id="4098" name="Picture 2" descr="Cartoon House Clipart Images | Free Download | PNG Transparent Background -  Pngtree">
            <a:extLst>
              <a:ext uri="{FF2B5EF4-FFF2-40B4-BE49-F238E27FC236}">
                <a16:creationId xmlns:a16="http://schemas.microsoft.com/office/drawing/2014/main" id="{D601C60D-2F06-01B4-AE8B-87D0E883E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7" y="244248"/>
            <a:ext cx="1474333" cy="147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Διάνυσμα φόντου πανεπιστημίου, Καρτούν Πανεπιστήμιο Κτίριο: Vector στοκ  (χωρίς δικαιώματα) 2617994359 | Shutterstock">
            <a:extLst>
              <a:ext uri="{FF2B5EF4-FFF2-40B4-BE49-F238E27FC236}">
                <a16:creationId xmlns:a16="http://schemas.microsoft.com/office/drawing/2014/main" id="{CFE1B3F7-2FC4-45A8-85E5-59C5284C9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>
            <a:fillRect/>
          </a:stretch>
        </p:blipFill>
        <p:spPr bwMode="auto">
          <a:xfrm>
            <a:off x="7601632" y="3935865"/>
            <a:ext cx="2119312" cy="272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oad clipart Διανύσματα Αρχείου, Royalty Free Road clipart Εικονογραφήσεις  | DepositPhotos">
            <a:extLst>
              <a:ext uri="{FF2B5EF4-FFF2-40B4-BE49-F238E27FC236}">
                <a16:creationId xmlns:a16="http://schemas.microsoft.com/office/drawing/2014/main" id="{B94469CB-C888-35A5-0A37-6FA2ACAA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9845">
            <a:off x="9417505" y="17556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E244198-0711-F5DA-C462-96FC0CC8F724}"/>
              </a:ext>
            </a:extLst>
          </p:cNvPr>
          <p:cNvSpPr/>
          <p:nvPr/>
        </p:nvSpPr>
        <p:spPr>
          <a:xfrm>
            <a:off x="6389912" y="4988380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24F14C4-2BB6-BB57-0830-E57847F5A133}"/>
              </a:ext>
            </a:extLst>
          </p:cNvPr>
          <p:cNvSpPr/>
          <p:nvPr/>
        </p:nvSpPr>
        <p:spPr>
          <a:xfrm>
            <a:off x="6422571" y="5524502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3E8B067-9EAE-6703-8890-E8297B527E05}"/>
              </a:ext>
            </a:extLst>
          </p:cNvPr>
          <p:cNvSpPr/>
          <p:nvPr/>
        </p:nvSpPr>
        <p:spPr>
          <a:xfrm>
            <a:off x="6422570" y="6063345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5770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130</Words>
  <Application>Microsoft Office PowerPoint</Application>
  <PresentationFormat>Ευρεία οθόνη</PresentationFormat>
  <Paragraphs>44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σπουδάζω</vt:lpstr>
      <vt:lpstr>Ελλάδα</vt:lpstr>
      <vt:lpstr>Αθήνα</vt:lpstr>
      <vt:lpstr>Θεσσαλονίκη </vt:lpstr>
      <vt:lpstr>μήνυμα</vt:lpstr>
      <vt:lpstr>κουρασμένος</vt:lpstr>
      <vt:lpstr>ξυπνάω</vt:lpstr>
      <vt:lpstr>πανεπιστήμιο</vt:lpstr>
      <vt:lpstr>με τα πόδια</vt:lpstr>
      <vt:lpstr>μακριά</vt:lpstr>
      <vt:lpstr>βράδυ</vt:lpstr>
      <vt:lpstr>διάλειμμα</vt:lpstr>
      <vt:lpstr>βιβλιοθήκη</vt:lpstr>
      <vt:lpstr>γυρίζω</vt:lpstr>
      <vt:lpstr>διαβάζω/μελετώ</vt:lpstr>
      <vt:lpstr>φιλιά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53</cp:revision>
  <dcterms:created xsi:type="dcterms:W3CDTF">2026-01-28T13:23:05Z</dcterms:created>
  <dcterms:modified xsi:type="dcterms:W3CDTF">2026-02-05T13:19:27Z</dcterms:modified>
</cp:coreProperties>
</file>