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8" r:id="rId2"/>
    <p:sldId id="450" r:id="rId3"/>
    <p:sldId id="451" r:id="rId4"/>
    <p:sldId id="587" r:id="rId5"/>
    <p:sldId id="588" r:id="rId6"/>
    <p:sldId id="561" r:id="rId7"/>
    <p:sldId id="576" r:id="rId8"/>
    <p:sldId id="597" r:id="rId9"/>
    <p:sldId id="590" r:id="rId10"/>
    <p:sldId id="591" r:id="rId11"/>
    <p:sldId id="562" r:id="rId12"/>
    <p:sldId id="563" r:id="rId13"/>
    <p:sldId id="596" r:id="rId14"/>
    <p:sldId id="592" r:id="rId15"/>
    <p:sldId id="580" r:id="rId16"/>
    <p:sldId id="571" r:id="rId17"/>
    <p:sldId id="593" r:id="rId18"/>
    <p:sldId id="595" r:id="rId19"/>
    <p:sldId id="572" r:id="rId20"/>
    <p:sldId id="573" r:id="rId21"/>
    <p:sldId id="581" r:id="rId22"/>
    <p:sldId id="602" r:id="rId23"/>
    <p:sldId id="567" r:id="rId24"/>
    <p:sldId id="566" r:id="rId25"/>
    <p:sldId id="564" r:id="rId26"/>
    <p:sldId id="440" r:id="rId27"/>
    <p:sldId id="574" r:id="rId28"/>
    <p:sldId id="575" r:id="rId29"/>
    <p:sldId id="577" r:id="rId30"/>
    <p:sldId id="578" r:id="rId31"/>
    <p:sldId id="582" r:id="rId32"/>
    <p:sldId id="598" r:id="rId33"/>
    <p:sldId id="583" r:id="rId34"/>
    <p:sldId id="599" r:id="rId35"/>
    <p:sldId id="584" r:id="rId36"/>
    <p:sldId id="600" r:id="rId37"/>
    <p:sldId id="585" r:id="rId38"/>
    <p:sldId id="601" r:id="rId39"/>
    <p:sldId id="586" r:id="rId40"/>
    <p:sldId id="463" r:id="rId41"/>
    <p:sldId id="568" r:id="rId42"/>
    <p:sldId id="569" r:id="rId43"/>
    <p:sldId id="570" r:id="rId44"/>
    <p:sldId id="579" r:id="rId45"/>
    <p:sldId id="589" r:id="rId46"/>
    <p:sldId id="548" r:id="rId47"/>
    <p:sldId id="549" r:id="rId4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0D825-4C30-45F8-8EA9-4893F2BA61C4}" v="508" dt="2026-01-28T15:56:57.849"/>
    <p1510:client id="{F6739001-A0BF-4FAC-9E08-F351C5943A8E}" v="3" dt="2026-01-28T13:23:47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ΕΛΕΝΗ ΧΑΡΑΛΑΜΠΟΥΣ" userId="556232e53c28a5c7" providerId="LiveId" clId="{24C0D825-4C30-45F8-8EA9-4893F2BA61C4}"/>
    <pc:docChg chg="custSel addSld delSld modSld sldOrd">
      <pc:chgData name="ΕΛΕΝΗ ΧΑΡΑΛΑΜΠΟΥΣ" userId="556232e53c28a5c7" providerId="LiveId" clId="{24C0D825-4C30-45F8-8EA9-4893F2BA61C4}" dt="2026-01-28T16:00:50.849" v="1457" actId="680"/>
      <pc:docMkLst>
        <pc:docMk/>
      </pc:docMkLst>
      <pc:sldChg chg="addSp delSp modSp mod">
        <pc:chgData name="ΕΛΕΝΗ ΧΑΡΑΛΑΜΠΟΥΣ" userId="556232e53c28a5c7" providerId="LiveId" clId="{24C0D825-4C30-45F8-8EA9-4893F2BA61C4}" dt="2026-01-28T13:47:31.414" v="148" actId="1582"/>
        <pc:sldMkLst>
          <pc:docMk/>
          <pc:sldMk cId="4275677202" sldId="450"/>
        </pc:sldMkLst>
        <pc:spChg chg="del">
          <ac:chgData name="ΕΛΕΝΗ ΧΑΡΑΛΑΜΠΟΥΣ" userId="556232e53c28a5c7" providerId="LiveId" clId="{24C0D825-4C30-45F8-8EA9-4893F2BA61C4}" dt="2026-01-28T13:29:44.472" v="1" actId="478"/>
          <ac:spMkLst>
            <pc:docMk/>
            <pc:sldMk cId="4275677202" sldId="450"/>
            <ac:spMk id="5" creationId="{ACE6F2F5-6EF2-058C-2A49-444964107AE8}"/>
          </ac:spMkLst>
        </pc:spChg>
        <pc:spChg chg="del">
          <ac:chgData name="ΕΛΕΝΗ ΧΑΡΑΛΑΜΠΟΥΣ" userId="556232e53c28a5c7" providerId="LiveId" clId="{24C0D825-4C30-45F8-8EA9-4893F2BA61C4}" dt="2026-01-28T13:29:47.150" v="2" actId="478"/>
          <ac:spMkLst>
            <pc:docMk/>
            <pc:sldMk cId="4275677202" sldId="450"/>
            <ac:spMk id="6" creationId="{9AF8E63D-AFBE-8021-C547-FD72CA3C0987}"/>
          </ac:spMkLst>
        </pc:spChg>
        <pc:spChg chg="add mod">
          <ac:chgData name="ΕΛΕΝΗ ΧΑΡΑΛΑΜΠΟΥΣ" userId="556232e53c28a5c7" providerId="LiveId" clId="{24C0D825-4C30-45F8-8EA9-4893F2BA61C4}" dt="2026-01-28T13:33:08.147" v="43" actId="20577"/>
          <ac:spMkLst>
            <pc:docMk/>
            <pc:sldMk cId="4275677202" sldId="450"/>
            <ac:spMk id="7" creationId="{F7394352-5462-4644-A157-9F67AF54CE4E}"/>
          </ac:spMkLst>
        </pc:spChg>
        <pc:spChg chg="add mod">
          <ac:chgData name="ΕΛΕΝΗ ΧΑΡΑΛΑΜΠΟΥΣ" userId="556232e53c28a5c7" providerId="LiveId" clId="{24C0D825-4C30-45F8-8EA9-4893F2BA61C4}" dt="2026-01-28T13:35:50.008" v="48" actId="1076"/>
          <ac:spMkLst>
            <pc:docMk/>
            <pc:sldMk cId="4275677202" sldId="450"/>
            <ac:spMk id="11" creationId="{B08BF200-D052-4C38-9D93-458530E9CF36}"/>
          </ac:spMkLst>
        </pc:spChg>
        <pc:spChg chg="add mod">
          <ac:chgData name="ΕΛΕΝΗ ΧΑΡΑΛΑΜΠΟΥΣ" userId="556232e53c28a5c7" providerId="LiveId" clId="{24C0D825-4C30-45F8-8EA9-4893F2BA61C4}" dt="2026-01-28T13:33:10.439" v="45" actId="20577"/>
          <ac:spMkLst>
            <pc:docMk/>
            <pc:sldMk cId="4275677202" sldId="450"/>
            <ac:spMk id="12" creationId="{D387AFBD-73C0-4F16-BF65-72A84D384981}"/>
          </ac:spMkLst>
        </pc:spChg>
        <pc:spChg chg="add mod">
          <ac:chgData name="ΕΛΕΝΗ ΧΑΡΑΛΑΜΠΟΥΣ" userId="556232e53c28a5c7" providerId="LiveId" clId="{24C0D825-4C30-45F8-8EA9-4893F2BA61C4}" dt="2026-01-28T13:33:12.464" v="47" actId="20577"/>
          <ac:spMkLst>
            <pc:docMk/>
            <pc:sldMk cId="4275677202" sldId="450"/>
            <ac:spMk id="13" creationId="{26022318-ABF6-49EF-95D9-557CCEBE0FF9}"/>
          </ac:spMkLst>
        </pc:spChg>
        <pc:spChg chg="add mod">
          <ac:chgData name="ΕΛΕΝΗ ΧΑΡΑΛΑΜΠΟΥΣ" userId="556232e53c28a5c7" providerId="LiveId" clId="{24C0D825-4C30-45F8-8EA9-4893F2BA61C4}" dt="2026-01-28T13:36:16.209" v="69" actId="1076"/>
          <ac:spMkLst>
            <pc:docMk/>
            <pc:sldMk cId="4275677202" sldId="450"/>
            <ac:spMk id="14" creationId="{0A5ED885-A996-4248-A8E8-CD87BC169C3E}"/>
          </ac:spMkLst>
        </pc:spChg>
        <pc:picChg chg="del">
          <ac:chgData name="ΕΛΕΝΗ ΧΑΡΑΛΑΜΠΟΥΣ" userId="556232e53c28a5c7" providerId="LiveId" clId="{24C0D825-4C30-45F8-8EA9-4893F2BA61C4}" dt="2026-01-28T13:29:42.984" v="0" actId="478"/>
          <ac:picMkLst>
            <pc:docMk/>
            <pc:sldMk cId="4275677202" sldId="450"/>
            <ac:picMk id="3" creationId="{A8323FBE-11F2-44B1-B054-F8486EA8DE77}"/>
          </ac:picMkLst>
        </pc:picChg>
        <pc:picChg chg="add mod">
          <ac:chgData name="ΕΛΕΝΗ ΧΑΡΑΛΑΜΠΟΥΣ" userId="556232e53c28a5c7" providerId="LiveId" clId="{24C0D825-4C30-45F8-8EA9-4893F2BA61C4}" dt="2026-01-28T13:32:18.309" v="9" actId="1076"/>
          <ac:picMkLst>
            <pc:docMk/>
            <pc:sldMk cId="4275677202" sldId="450"/>
            <ac:picMk id="4" creationId="{76ED16C7-B432-400F-8356-0DB4B3B7C505}"/>
          </ac:picMkLst>
        </pc:picChg>
        <pc:picChg chg="add mod">
          <ac:chgData name="ΕΛΕΝΗ ΧΑΡΑΛΑΜΠΟΥΣ" userId="556232e53c28a5c7" providerId="LiveId" clId="{24C0D825-4C30-45F8-8EA9-4893F2BA61C4}" dt="2026-01-28T13:41:27.695" v="111" actId="14100"/>
          <ac:picMkLst>
            <pc:docMk/>
            <pc:sldMk cId="4275677202" sldId="450"/>
            <ac:picMk id="8" creationId="{89A3F782-8201-41CE-83E5-2E324503F4F9}"/>
          </ac:picMkLst>
        </pc:picChg>
        <pc:picChg chg="add del mod">
          <ac:chgData name="ΕΛΕΝΗ ΧΑΡΑΛΑΜΠΟΥΣ" userId="556232e53c28a5c7" providerId="LiveId" clId="{24C0D825-4C30-45F8-8EA9-4893F2BA61C4}" dt="2026-01-28T13:40:08.912" v="93" actId="478"/>
          <ac:picMkLst>
            <pc:docMk/>
            <pc:sldMk cId="4275677202" sldId="450"/>
            <ac:picMk id="17" creationId="{3A2E93C0-92C7-49D7-AB69-AA23B4F47CA0}"/>
          </ac:picMkLst>
        </pc:picChg>
        <pc:picChg chg="add del mod">
          <ac:chgData name="ΕΛΕΝΗ ΧΑΡΑΛΑΜΠΟΥΣ" userId="556232e53c28a5c7" providerId="LiveId" clId="{24C0D825-4C30-45F8-8EA9-4893F2BA61C4}" dt="2026-01-28T13:40:07.951" v="92" actId="478"/>
          <ac:picMkLst>
            <pc:docMk/>
            <pc:sldMk cId="4275677202" sldId="450"/>
            <ac:picMk id="18" creationId="{4CAB819D-8821-4652-93CC-08DAEBD47D70}"/>
          </ac:picMkLst>
        </pc:picChg>
        <pc:picChg chg="add mod">
          <ac:chgData name="ΕΛΕΝΗ ΧΑΡΑΛΑΜΠΟΥΣ" userId="556232e53c28a5c7" providerId="LiveId" clId="{24C0D825-4C30-45F8-8EA9-4893F2BA61C4}" dt="2026-01-28T13:40:11.655" v="94" actId="1076"/>
          <ac:picMkLst>
            <pc:docMk/>
            <pc:sldMk cId="4275677202" sldId="450"/>
            <ac:picMk id="19" creationId="{26E22FAD-E501-4D13-B343-4305E73108A4}"/>
          </ac:picMkLst>
        </pc:picChg>
        <pc:picChg chg="add mod">
          <ac:chgData name="ΕΛΕΝΗ ΧΑΡΑΛΑΜΠΟΥΣ" userId="556232e53c28a5c7" providerId="LiveId" clId="{24C0D825-4C30-45F8-8EA9-4893F2BA61C4}" dt="2026-01-28T13:40:18.243" v="96" actId="1076"/>
          <ac:picMkLst>
            <pc:docMk/>
            <pc:sldMk cId="4275677202" sldId="450"/>
            <ac:picMk id="20" creationId="{778E89C4-09F5-45F6-99B1-75BB4E62433F}"/>
          </ac:picMkLst>
        </pc:picChg>
        <pc:picChg chg="add mod">
          <ac:chgData name="ΕΛΕΝΗ ΧΑΡΑΛΑΜΠΟΥΣ" userId="556232e53c28a5c7" providerId="LiveId" clId="{24C0D825-4C30-45F8-8EA9-4893F2BA61C4}" dt="2026-01-28T13:40:16.155" v="95" actId="1076"/>
          <ac:picMkLst>
            <pc:docMk/>
            <pc:sldMk cId="4275677202" sldId="450"/>
            <ac:picMk id="21" creationId="{3D065D99-1F29-4BFC-B2C2-47C0BD5CF211}"/>
          </ac:picMkLst>
        </pc:picChg>
        <pc:picChg chg="add mod">
          <ac:chgData name="ΕΛΕΝΗ ΧΑΡΑΛΑΜΠΟΥΣ" userId="556232e53c28a5c7" providerId="LiveId" clId="{24C0D825-4C30-45F8-8EA9-4893F2BA61C4}" dt="2026-01-28T13:41:21.971" v="109" actId="1076"/>
          <ac:picMkLst>
            <pc:docMk/>
            <pc:sldMk cId="4275677202" sldId="450"/>
            <ac:picMk id="23" creationId="{EB6D1DAB-E138-459A-B5A9-8A3D0198CEDE}"/>
          </ac:picMkLst>
        </pc:picChg>
        <pc:picChg chg="add mod">
          <ac:chgData name="ΕΛΕΝΗ ΧΑΡΑΛΑΜΠΟΥΣ" userId="556232e53c28a5c7" providerId="LiveId" clId="{24C0D825-4C30-45F8-8EA9-4893F2BA61C4}" dt="2026-01-28T13:41:17.250" v="107" actId="14100"/>
          <ac:picMkLst>
            <pc:docMk/>
            <pc:sldMk cId="4275677202" sldId="450"/>
            <ac:picMk id="24" creationId="{D3784B06-A0E1-4641-A776-F6CDC813BCFE}"/>
          </ac:picMkLst>
        </pc:picChg>
        <pc:picChg chg="add mod">
          <ac:chgData name="ΕΛΕΝΗ ΧΑΡΑΛΑΜΠΟΥΣ" userId="556232e53c28a5c7" providerId="LiveId" clId="{24C0D825-4C30-45F8-8EA9-4893F2BA61C4}" dt="2026-01-28T13:41:32.318" v="113" actId="1076"/>
          <ac:picMkLst>
            <pc:docMk/>
            <pc:sldMk cId="4275677202" sldId="450"/>
            <ac:picMk id="25" creationId="{CEFAE67E-D477-4B2F-B9C6-ED3B1F8A6D4B}"/>
          </ac:picMkLst>
        </pc:picChg>
        <pc:picChg chg="del mod">
          <ac:chgData name="ΕΛΕΝΗ ΧΑΡΑΛΑΜΠΟΥΣ" userId="556232e53c28a5c7" providerId="LiveId" clId="{24C0D825-4C30-45F8-8EA9-4893F2BA61C4}" dt="2026-01-28T13:42:44.080" v="125" actId="478"/>
          <ac:picMkLst>
            <pc:docMk/>
            <pc:sldMk cId="4275677202" sldId="450"/>
            <ac:picMk id="1026" creationId="{1D0A7130-3A99-49CD-B6E6-1985864249DD}"/>
          </ac:picMkLst>
        </pc:picChg>
        <pc:picChg chg="add del mod">
          <ac:chgData name="ΕΛΕΝΗ ΧΑΡΑΛΑΜΠΟΥΣ" userId="556232e53c28a5c7" providerId="LiveId" clId="{24C0D825-4C30-45F8-8EA9-4893F2BA61C4}" dt="2026-01-28T13:38:50.795" v="74" actId="478"/>
          <ac:picMkLst>
            <pc:docMk/>
            <pc:sldMk cId="4275677202" sldId="450"/>
            <ac:picMk id="1028" creationId="{0E3ABCCA-4D09-49BC-8524-E300D98D4DA4}"/>
          </ac:picMkLst>
        </pc:picChg>
        <pc:picChg chg="add mod">
          <ac:chgData name="ΕΛΕΝΗ ΧΑΡΑΛΑΜΠΟΥΣ" userId="556232e53c28a5c7" providerId="LiveId" clId="{24C0D825-4C30-45F8-8EA9-4893F2BA61C4}" dt="2026-01-28T13:39:46.117" v="82" actId="1076"/>
          <ac:picMkLst>
            <pc:docMk/>
            <pc:sldMk cId="4275677202" sldId="450"/>
            <ac:picMk id="1030" creationId="{3CFD01C3-2748-4964-9D81-67F6E45F0E24}"/>
          </ac:picMkLst>
        </pc:picChg>
        <pc:picChg chg="del">
          <ac:chgData name="ΕΛΕΝΗ ΧΑΡΑΛΑΜΠΟΥΣ" userId="556232e53c28a5c7" providerId="LiveId" clId="{24C0D825-4C30-45F8-8EA9-4893F2BA61C4}" dt="2026-01-28T13:42:35.217" v="120" actId="478"/>
          <ac:picMkLst>
            <pc:docMk/>
            <pc:sldMk cId="4275677202" sldId="450"/>
            <ac:picMk id="1032" creationId="{1692F04E-7D3A-7F33-D376-97904F67A467}"/>
          </ac:picMkLst>
        </pc:picChg>
        <pc:picChg chg="add mod">
          <ac:chgData name="ΕΛΕΝΗ ΧΑΡΑΛΑΜΠΟΥΣ" userId="556232e53c28a5c7" providerId="LiveId" clId="{24C0D825-4C30-45F8-8EA9-4893F2BA61C4}" dt="2026-01-28T13:42:32.273" v="119" actId="1076"/>
          <ac:picMkLst>
            <pc:docMk/>
            <pc:sldMk cId="4275677202" sldId="450"/>
            <ac:picMk id="1034" creationId="{4843FA73-85AD-4367-8CAF-7269F48BE5EE}"/>
          </ac:picMkLst>
        </pc:picChg>
        <pc:picChg chg="add mod">
          <ac:chgData name="ΕΛΕΝΗ ΧΑΡΑΛΑΜΠΟΥΣ" userId="556232e53c28a5c7" providerId="LiveId" clId="{24C0D825-4C30-45F8-8EA9-4893F2BA61C4}" dt="2026-01-28T13:42:42.453" v="123" actId="1076"/>
          <ac:picMkLst>
            <pc:docMk/>
            <pc:sldMk cId="4275677202" sldId="450"/>
            <ac:picMk id="1036" creationId="{AE7E9667-113A-4783-9B9F-D15C75D4E4F0}"/>
          </ac:picMkLst>
        </pc:picChg>
        <pc:picChg chg="add del mod">
          <ac:chgData name="ΕΛΕΝΗ ΧΑΡΑΛΑΜΠΟΥΣ" userId="556232e53c28a5c7" providerId="LiveId" clId="{24C0D825-4C30-45F8-8EA9-4893F2BA61C4}" dt="2026-01-28T13:44:28.993" v="131" actId="478"/>
          <ac:picMkLst>
            <pc:docMk/>
            <pc:sldMk cId="4275677202" sldId="450"/>
            <ac:picMk id="1038" creationId="{2F166677-1E2C-497F-B05A-250B5173980E}"/>
          </ac:picMkLst>
        </pc:picChg>
        <pc:picChg chg="add mod">
          <ac:chgData name="ΕΛΕΝΗ ΧΑΡΑΛΑΜΠΟΥΣ" userId="556232e53c28a5c7" providerId="LiveId" clId="{24C0D825-4C30-45F8-8EA9-4893F2BA61C4}" dt="2026-01-28T13:44:36.400" v="135" actId="1076"/>
          <ac:picMkLst>
            <pc:docMk/>
            <pc:sldMk cId="4275677202" sldId="450"/>
            <ac:picMk id="1040" creationId="{11B305BC-095D-4394-8693-CACCA81E9923}"/>
          </ac:picMkLst>
        </pc:picChg>
        <pc:picChg chg="add mod">
          <ac:chgData name="ΕΛΕΝΗ ΧΑΡΑΛΑΜΠΟΥΣ" userId="556232e53c28a5c7" providerId="LiveId" clId="{24C0D825-4C30-45F8-8EA9-4893F2BA61C4}" dt="2026-01-28T13:47:31.414" v="148" actId="1582"/>
          <ac:picMkLst>
            <pc:docMk/>
            <pc:sldMk cId="4275677202" sldId="450"/>
            <ac:picMk id="1042" creationId="{226B1E1A-EC2A-4C63-8E76-9FFB1C715029}"/>
          </ac:picMkLst>
        </pc:picChg>
        <pc:picChg chg="add mod">
          <ac:chgData name="ΕΛΕΝΗ ΧΑΡΑΛΑΜΠΟΥΣ" userId="556232e53c28a5c7" providerId="LiveId" clId="{24C0D825-4C30-45F8-8EA9-4893F2BA61C4}" dt="2026-01-28T13:47:20.061" v="146" actId="1076"/>
          <ac:picMkLst>
            <pc:docMk/>
            <pc:sldMk cId="4275677202" sldId="450"/>
            <ac:picMk id="1044" creationId="{B6FF86C7-CB63-4335-8168-656CD3BD2345}"/>
          </ac:picMkLst>
        </pc:picChg>
      </pc:sldChg>
      <pc:sldChg chg="addSp delSp modSp mod modAnim">
        <pc:chgData name="ΕΛΕΝΗ ΧΑΡΑΛΑΜΠΟΥΣ" userId="556232e53c28a5c7" providerId="LiveId" clId="{24C0D825-4C30-45F8-8EA9-4893F2BA61C4}" dt="2026-01-28T14:14:46.732" v="663"/>
        <pc:sldMkLst>
          <pc:docMk/>
          <pc:sldMk cId="3593538931" sldId="463"/>
        </pc:sldMkLst>
        <pc:spChg chg="mod">
          <ac:chgData name="ΕΛΕΝΗ ΧΑΡΑΛΑΜΠΟΥΣ" userId="556232e53c28a5c7" providerId="LiveId" clId="{24C0D825-4C30-45F8-8EA9-4893F2BA61C4}" dt="2026-01-28T14:13:29.335" v="657" actId="14100"/>
          <ac:spMkLst>
            <pc:docMk/>
            <pc:sldMk cId="3593538931" sldId="463"/>
            <ac:spMk id="2" creationId="{00000000-0000-0000-0000-000000000000}"/>
          </ac:spMkLst>
        </pc:spChg>
        <pc:spChg chg="add del mod">
          <ac:chgData name="ΕΛΕΝΗ ΧΑΡΑΛΑΜΠΟΥΣ" userId="556232e53c28a5c7" providerId="LiveId" clId="{24C0D825-4C30-45F8-8EA9-4893F2BA61C4}" dt="2026-01-28T14:13:34.468" v="660" actId="478"/>
          <ac:spMkLst>
            <pc:docMk/>
            <pc:sldMk cId="3593538931" sldId="463"/>
            <ac:spMk id="3" creationId="{518E8FAC-29A1-4E78-8115-6C86FF6EBAF2}"/>
          </ac:spMkLst>
        </pc:spChg>
        <pc:picChg chg="del mod">
          <ac:chgData name="ΕΛΕΝΗ ΧΑΡΑΛΑΜΠΟΥΣ" userId="556232e53c28a5c7" providerId="LiveId" clId="{24C0D825-4C30-45F8-8EA9-4893F2BA61C4}" dt="2026-01-28T14:13:30.815" v="659" actId="478"/>
          <ac:picMkLst>
            <pc:docMk/>
            <pc:sldMk cId="3593538931" sldId="463"/>
            <ac:picMk id="3074" creationId="{00000000-0000-0000-0000-000000000000}"/>
          </ac:picMkLst>
        </pc:picChg>
        <pc:picChg chg="add mod">
          <ac:chgData name="ΕΛΕΝΗ ΧΑΡΑΛΑΜΠΟΥΣ" userId="556232e53c28a5c7" providerId="LiveId" clId="{24C0D825-4C30-45F8-8EA9-4893F2BA61C4}" dt="2026-01-28T14:14:42.067" v="662" actId="14100"/>
          <ac:picMkLst>
            <pc:docMk/>
            <pc:sldMk cId="3593538931" sldId="463"/>
            <ac:picMk id="4098" creationId="{FAE47D43-8909-484C-ABF8-345A2B28CFBA}"/>
          </ac:picMkLst>
        </pc:picChg>
      </pc:sldChg>
      <pc:sldChg chg="addSp delSp modSp new mod">
        <pc:chgData name="ΕΛΕΝΗ ΧΑΡΑΛΑΜΠΟΥΣ" userId="556232e53c28a5c7" providerId="LiveId" clId="{24C0D825-4C30-45F8-8EA9-4893F2BA61C4}" dt="2026-01-28T14:09:12.213" v="602" actId="14100"/>
        <pc:sldMkLst>
          <pc:docMk/>
          <pc:sldMk cId="2924690533" sldId="550"/>
        </pc:sldMkLst>
        <pc:spChg chg="add del mod">
          <ac:chgData name="ΕΛΕΝΗ ΧΑΡΑΛΑΜΠΟΥΣ" userId="556232e53c28a5c7" providerId="LiveId" clId="{24C0D825-4C30-45F8-8EA9-4893F2BA61C4}" dt="2026-01-28T13:54:40.204" v="178" actId="478"/>
          <ac:spMkLst>
            <pc:docMk/>
            <pc:sldMk cId="2924690533" sldId="550"/>
            <ac:spMk id="4" creationId="{44212950-6881-4346-BF63-587290958F39}"/>
          </ac:spMkLst>
        </pc:spChg>
        <pc:spChg chg="add mod">
          <ac:chgData name="ΕΛΕΝΗ ΧΑΡΑΛΑΜΠΟΥΣ" userId="556232e53c28a5c7" providerId="LiveId" clId="{24C0D825-4C30-45F8-8EA9-4893F2BA61C4}" dt="2026-01-28T14:07:37.304" v="584" actId="14100"/>
          <ac:spMkLst>
            <pc:docMk/>
            <pc:sldMk cId="2924690533" sldId="550"/>
            <ac:spMk id="7" creationId="{340FB3E6-624A-45DB-B16D-A6E68D34CB9E}"/>
          </ac:spMkLst>
        </pc:spChg>
        <pc:spChg chg="add mod">
          <ac:chgData name="ΕΛΕΝΗ ΧΑΡΑΛΑΜΠΟΥΣ" userId="556232e53c28a5c7" providerId="LiveId" clId="{24C0D825-4C30-45F8-8EA9-4893F2BA61C4}" dt="2026-01-28T14:00:43.703" v="466" actId="20577"/>
          <ac:spMkLst>
            <pc:docMk/>
            <pc:sldMk cId="2924690533" sldId="550"/>
            <ac:spMk id="10" creationId="{6E800427-5235-4042-BDBD-A18EEE37E6E6}"/>
          </ac:spMkLst>
        </pc:spChg>
        <pc:spChg chg="add del mod">
          <ac:chgData name="ΕΛΕΝΗ ΧΑΡΑΛΑΜΠΟΥΣ" userId="556232e53c28a5c7" providerId="LiveId" clId="{24C0D825-4C30-45F8-8EA9-4893F2BA61C4}" dt="2026-01-28T14:06:46.814" v="499" actId="478"/>
          <ac:spMkLst>
            <pc:docMk/>
            <pc:sldMk cId="2924690533" sldId="550"/>
            <ac:spMk id="12" creationId="{73544B03-8D54-48A7-AFBE-DF1A19706324}"/>
          </ac:spMkLst>
        </pc:spChg>
        <pc:spChg chg="add mod">
          <ac:chgData name="ΕΛΕΝΗ ΧΑΡΑΛΑΜΠΟΥΣ" userId="556232e53c28a5c7" providerId="LiveId" clId="{24C0D825-4C30-45F8-8EA9-4893F2BA61C4}" dt="2026-01-28T14:07:33.594" v="583" actId="14100"/>
          <ac:spMkLst>
            <pc:docMk/>
            <pc:sldMk cId="2924690533" sldId="550"/>
            <ac:spMk id="14" creationId="{D0C332D3-00A8-415C-8C31-26F1DE2FE1EE}"/>
          </ac:spMkLst>
        </pc:spChg>
        <pc:picChg chg="add mod modCrop">
          <ac:chgData name="ΕΛΕΝΗ ΧΑΡΑΛΑΜΠΟΥΣ" userId="556232e53c28a5c7" providerId="LiveId" clId="{24C0D825-4C30-45F8-8EA9-4893F2BA61C4}" dt="2026-01-28T14:06:48.215" v="500" actId="1076"/>
          <ac:picMkLst>
            <pc:docMk/>
            <pc:sldMk cId="2924690533" sldId="550"/>
            <ac:picMk id="3" creationId="{68E94E73-BD85-489E-90B7-B3FD0EF13990}"/>
          </ac:picMkLst>
        </pc:picChg>
        <pc:picChg chg="add mod">
          <ac:chgData name="ΕΛΕΝΗ ΧΑΡΑΛΑΜΠΟΥΣ" userId="556232e53c28a5c7" providerId="LiveId" clId="{24C0D825-4C30-45F8-8EA9-4893F2BA61C4}" dt="2026-01-28T14:07:30.537" v="582" actId="14100"/>
          <ac:picMkLst>
            <pc:docMk/>
            <pc:sldMk cId="2924690533" sldId="550"/>
            <ac:picMk id="13" creationId="{5149DA1E-8E5B-4810-9EBE-F5A887F8958F}"/>
          </ac:picMkLst>
        </pc:picChg>
        <pc:picChg chg="add mod">
          <ac:chgData name="ΕΛΕΝΗ ΧΑΡΑΛΑΜΠΟΥΣ" userId="556232e53c28a5c7" providerId="LiveId" clId="{24C0D825-4C30-45F8-8EA9-4893F2BA61C4}" dt="2026-01-28T14:09:09.414" v="601" actId="14100"/>
          <ac:picMkLst>
            <pc:docMk/>
            <pc:sldMk cId="2924690533" sldId="550"/>
            <ac:picMk id="16" creationId="{47A14F3F-FCEA-4C89-B908-2B88B4E199A5}"/>
          </ac:picMkLst>
        </pc:picChg>
        <pc:picChg chg="add del mod">
          <ac:chgData name="ΕΛΕΝΗ ΧΑΡΑΛΑΜΠΟΥΣ" userId="556232e53c28a5c7" providerId="LiveId" clId="{24C0D825-4C30-45F8-8EA9-4893F2BA61C4}" dt="2026-01-28T13:48:28.312" v="156" actId="478"/>
          <ac:picMkLst>
            <pc:docMk/>
            <pc:sldMk cId="2924690533" sldId="550"/>
            <ac:picMk id="2050" creationId="{3FA7FD9A-214B-4053-89B6-12FA605840B1}"/>
          </ac:picMkLst>
        </pc:picChg>
        <pc:picChg chg="add del mod">
          <ac:chgData name="ΕΛΕΝΗ ΧΑΡΑΛΑΜΠΟΥΣ" userId="556232e53c28a5c7" providerId="LiveId" clId="{24C0D825-4C30-45F8-8EA9-4893F2BA61C4}" dt="2026-01-28T13:56:46.124" v="420" actId="478"/>
          <ac:picMkLst>
            <pc:docMk/>
            <pc:sldMk cId="2924690533" sldId="550"/>
            <ac:picMk id="2052" creationId="{6FDF64C7-B823-4509-8650-311BF804CAD4}"/>
          </ac:picMkLst>
        </pc:picChg>
        <pc:picChg chg="add del mod">
          <ac:chgData name="ΕΛΕΝΗ ΧΑΡΑΛΑΜΠΟΥΣ" userId="556232e53c28a5c7" providerId="LiveId" clId="{24C0D825-4C30-45F8-8EA9-4893F2BA61C4}" dt="2026-01-28T13:59:35.650" v="423" actId="478"/>
          <ac:picMkLst>
            <pc:docMk/>
            <pc:sldMk cId="2924690533" sldId="550"/>
            <ac:picMk id="2054" creationId="{5A9FF652-2492-40CF-87D8-D5CEB906F75E}"/>
          </ac:picMkLst>
        </pc:picChg>
        <pc:picChg chg="add mod">
          <ac:chgData name="ΕΛΕΝΗ ΧΑΡΑΛΑΜΠΟΥΣ" userId="556232e53c28a5c7" providerId="LiveId" clId="{24C0D825-4C30-45F8-8EA9-4893F2BA61C4}" dt="2026-01-28T14:00:07.313" v="426" actId="14100"/>
          <ac:picMkLst>
            <pc:docMk/>
            <pc:sldMk cId="2924690533" sldId="550"/>
            <ac:picMk id="2056" creationId="{57A0B2AD-C8D5-4AEA-A978-0114A46A42DD}"/>
          </ac:picMkLst>
        </pc:picChg>
        <pc:picChg chg="add del mod">
          <ac:chgData name="ΕΛΕΝΗ ΧΑΡΑΛΑΜΠΟΥΣ" userId="556232e53c28a5c7" providerId="LiveId" clId="{24C0D825-4C30-45F8-8EA9-4893F2BA61C4}" dt="2026-01-28T14:06:45.174" v="497" actId="478"/>
          <ac:picMkLst>
            <pc:docMk/>
            <pc:sldMk cId="2924690533" sldId="550"/>
            <ac:picMk id="2058" creationId="{E873BED1-5C54-4C62-9766-D1FC76D34316}"/>
          </ac:picMkLst>
        </pc:picChg>
        <pc:picChg chg="add mod">
          <ac:chgData name="ΕΛΕΝΗ ΧΑΡΑΛΑΜΠΟΥΣ" userId="556232e53c28a5c7" providerId="LiveId" clId="{24C0D825-4C30-45F8-8EA9-4893F2BA61C4}" dt="2026-01-28T14:09:12.213" v="602" actId="14100"/>
          <ac:picMkLst>
            <pc:docMk/>
            <pc:sldMk cId="2924690533" sldId="550"/>
            <ac:picMk id="2060" creationId="{A22BCBC8-5C89-4398-A615-4178C872DB48}"/>
          </ac:picMkLst>
        </pc:picChg>
      </pc:sldChg>
      <pc:sldChg chg="addSp modSp new mod">
        <pc:chgData name="ΕΛΕΝΗ ΧΑΡΑΛΑΜΠΟΥΣ" userId="556232e53c28a5c7" providerId="LiveId" clId="{24C0D825-4C30-45F8-8EA9-4893F2BA61C4}" dt="2026-01-28T14:15:18.936" v="670" actId="14100"/>
        <pc:sldMkLst>
          <pc:docMk/>
          <pc:sldMk cId="2331098252" sldId="551"/>
        </pc:sldMkLst>
        <pc:picChg chg="add mod modCrop">
          <ac:chgData name="ΕΛΕΝΗ ΧΑΡΑΛΑΜΠΟΥΣ" userId="556232e53c28a5c7" providerId="LiveId" clId="{24C0D825-4C30-45F8-8EA9-4893F2BA61C4}" dt="2026-01-28T14:15:18.936" v="670" actId="14100"/>
          <ac:picMkLst>
            <pc:docMk/>
            <pc:sldMk cId="2331098252" sldId="551"/>
            <ac:picMk id="3" creationId="{2F6D84C8-E383-4860-8CF5-FCFC609D460F}"/>
          </ac:picMkLst>
        </pc:picChg>
      </pc:sldChg>
      <pc:sldChg chg="addSp delSp modSp add mod">
        <pc:chgData name="ΕΛΕΝΗ ΧΑΡΑΛΑΜΠΟΥΣ" userId="556232e53c28a5c7" providerId="LiveId" clId="{24C0D825-4C30-45F8-8EA9-4893F2BA61C4}" dt="2026-01-28T14:11:44.128" v="638" actId="1076"/>
        <pc:sldMkLst>
          <pc:docMk/>
          <pc:sldMk cId="868384967" sldId="552"/>
        </pc:sldMkLst>
        <pc:spChg chg="add mod">
          <ac:chgData name="ΕΛΕΝΗ ΧΑΡΑΛΑΜΠΟΥΣ" userId="556232e53c28a5c7" providerId="LiveId" clId="{24C0D825-4C30-45F8-8EA9-4893F2BA61C4}" dt="2026-01-28T14:11:43.730" v="637" actId="255"/>
          <ac:spMkLst>
            <pc:docMk/>
            <pc:sldMk cId="868384967" sldId="552"/>
            <ac:spMk id="2" creationId="{A032953A-DB8B-4FD6-BE08-50ABC6EDE82C}"/>
          </ac:spMkLst>
        </pc:spChg>
        <pc:picChg chg="del">
          <ac:chgData name="ΕΛΕΝΗ ΧΑΡΑΛΑΜΠΟΥΣ" userId="556232e53c28a5c7" providerId="LiveId" clId="{24C0D825-4C30-45F8-8EA9-4893F2BA61C4}" dt="2026-01-28T14:10:33.036" v="603" actId="478"/>
          <ac:picMkLst>
            <pc:docMk/>
            <pc:sldMk cId="868384967" sldId="552"/>
            <ac:picMk id="2052" creationId="{6FDF64C7-B823-4509-8650-311BF804CAD4}"/>
          </ac:picMkLst>
        </pc:picChg>
        <pc:picChg chg="add mod">
          <ac:chgData name="ΕΛΕΝΗ ΧΑΡΑΛΑΜΠΟΥΣ" userId="556232e53c28a5c7" providerId="LiveId" clId="{24C0D825-4C30-45F8-8EA9-4893F2BA61C4}" dt="2026-01-28T14:11:44.128" v="638" actId="1076"/>
          <ac:picMkLst>
            <pc:docMk/>
            <pc:sldMk cId="868384967" sldId="552"/>
            <ac:picMk id="3074" creationId="{8FCA684C-F95B-4D87-BAFD-4CEA08E25D32}"/>
          </ac:picMkLst>
        </pc:picChg>
      </pc:sldChg>
      <pc:sldChg chg="addSp modSp add mod">
        <pc:chgData name="ΕΛΕΝΗ ΧΑΡΑΛΑΜΠΟΥΣ" userId="556232e53c28a5c7" providerId="LiveId" clId="{24C0D825-4C30-45F8-8EA9-4893F2BA61C4}" dt="2026-01-28T14:40:25.772" v="1061" actId="1076"/>
        <pc:sldMkLst>
          <pc:docMk/>
          <pc:sldMk cId="3883455673" sldId="553"/>
        </pc:sldMkLst>
        <pc:spChg chg="add mod">
          <ac:chgData name="ΕΛΕΝΗ ΧΑΡΑΛΑΜΠΟΥΣ" userId="556232e53c28a5c7" providerId="LiveId" clId="{24C0D825-4C30-45F8-8EA9-4893F2BA61C4}" dt="2026-01-28T14:26:43.639" v="868" actId="14100"/>
          <ac:spMkLst>
            <pc:docMk/>
            <pc:sldMk cId="3883455673" sldId="553"/>
            <ac:spMk id="2" creationId="{A1D281D0-6E65-4B00-AE49-C4A55F305FA3}"/>
          </ac:spMkLst>
        </pc:spChg>
        <pc:spChg chg="add mod">
          <ac:chgData name="ΕΛΕΝΗ ΧΑΡΑΛΑΜΠΟΥΣ" userId="556232e53c28a5c7" providerId="LiveId" clId="{24C0D825-4C30-45F8-8EA9-4893F2BA61C4}" dt="2026-01-28T14:26:52.916" v="871" actId="14100"/>
          <ac:spMkLst>
            <pc:docMk/>
            <pc:sldMk cId="3883455673" sldId="553"/>
            <ac:spMk id="4" creationId="{7BCE9ED9-38D6-454F-BD03-C89A891688C5}"/>
          </ac:spMkLst>
        </pc:spChg>
        <pc:picChg chg="mod modCrop">
          <ac:chgData name="ΕΛΕΝΗ ΧΑΡΑΛΑΜΠΟΥΣ" userId="556232e53c28a5c7" providerId="LiveId" clId="{24C0D825-4C30-45F8-8EA9-4893F2BA61C4}" dt="2026-01-28T14:40:25.772" v="1061" actId="1076"/>
          <ac:picMkLst>
            <pc:docMk/>
            <pc:sldMk cId="3883455673" sldId="553"/>
            <ac:picMk id="3" creationId="{2F6D84C8-E383-4860-8CF5-FCFC609D460F}"/>
          </ac:picMkLst>
        </pc:picChg>
        <pc:cxnChg chg="add mod">
          <ac:chgData name="ΕΛΕΝΗ ΧΑΡΑΛΑΜΠΟΥΣ" userId="556232e53c28a5c7" providerId="LiveId" clId="{24C0D825-4C30-45F8-8EA9-4893F2BA61C4}" dt="2026-01-28T14:27:07.090" v="873" actId="13822"/>
          <ac:cxnSpMkLst>
            <pc:docMk/>
            <pc:sldMk cId="3883455673" sldId="553"/>
            <ac:cxnSpMk id="6" creationId="{BCF8BD6E-29B7-432D-9E21-BEF04C586D1B}"/>
          </ac:cxnSpMkLst>
        </pc:cxnChg>
        <pc:cxnChg chg="add mod">
          <ac:chgData name="ΕΛΕΝΗ ΧΑΡΑΛΑΜΠΟΥΣ" userId="556232e53c28a5c7" providerId="LiveId" clId="{24C0D825-4C30-45F8-8EA9-4893F2BA61C4}" dt="2026-01-28T14:27:33.210" v="883" actId="1076"/>
          <ac:cxnSpMkLst>
            <pc:docMk/>
            <pc:sldMk cId="3883455673" sldId="553"/>
            <ac:cxnSpMk id="7" creationId="{69DB1F3C-8BF4-4451-B8DA-C8E2EF8FB18F}"/>
          </ac:cxnSpMkLst>
        </pc:cxnChg>
        <pc:cxnChg chg="add mod">
          <ac:chgData name="ΕΛΕΝΗ ΧΑΡΑΛΑΜΠΟΥΣ" userId="556232e53c28a5c7" providerId="LiveId" clId="{24C0D825-4C30-45F8-8EA9-4893F2BA61C4}" dt="2026-01-28T14:27:30.482" v="882" actId="1076"/>
          <ac:cxnSpMkLst>
            <pc:docMk/>
            <pc:sldMk cId="3883455673" sldId="553"/>
            <ac:cxnSpMk id="8" creationId="{1FED906A-E18D-4097-A22D-D14795F48A25}"/>
          </ac:cxnSpMkLst>
        </pc:cxnChg>
        <pc:cxnChg chg="add mod">
          <ac:chgData name="ΕΛΕΝΗ ΧΑΡΑΛΑΜΠΟΥΣ" userId="556232e53c28a5c7" providerId="LiveId" clId="{24C0D825-4C30-45F8-8EA9-4893F2BA61C4}" dt="2026-01-28T14:27:27.774" v="881" actId="1076"/>
          <ac:cxnSpMkLst>
            <pc:docMk/>
            <pc:sldMk cId="3883455673" sldId="553"/>
            <ac:cxnSpMk id="9" creationId="{932FC13A-2452-4170-9C7F-BD9271FC6418}"/>
          </ac:cxnSpMkLst>
        </pc:cxnChg>
        <pc:cxnChg chg="add mod">
          <ac:chgData name="ΕΛΕΝΗ ΧΑΡΑΛΑΜΠΟΥΣ" userId="556232e53c28a5c7" providerId="LiveId" clId="{24C0D825-4C30-45F8-8EA9-4893F2BA61C4}" dt="2026-01-28T14:27:23.437" v="880" actId="1076"/>
          <ac:cxnSpMkLst>
            <pc:docMk/>
            <pc:sldMk cId="3883455673" sldId="553"/>
            <ac:cxnSpMk id="10" creationId="{AD76145F-793E-4E41-84FC-0A308E55F4C0}"/>
          </ac:cxnSpMkLst>
        </pc:cxnChg>
        <pc:cxnChg chg="add mod">
          <ac:chgData name="ΕΛΕΝΗ ΧΑΡΑΛΑΜΠΟΥΣ" userId="556232e53c28a5c7" providerId="LiveId" clId="{24C0D825-4C30-45F8-8EA9-4893F2BA61C4}" dt="2026-01-28T14:27:20.588" v="879" actId="1076"/>
          <ac:cxnSpMkLst>
            <pc:docMk/>
            <pc:sldMk cId="3883455673" sldId="553"/>
            <ac:cxnSpMk id="11" creationId="{083CFF7F-6A86-4C15-BDCD-91BF3BC5FF1D}"/>
          </ac:cxnSpMkLst>
        </pc:cxnChg>
      </pc:sldChg>
      <pc:sldChg chg="addSp modSp new mod">
        <pc:chgData name="ΕΛΕΝΗ ΧΑΡΑΛΑΜΠΟΥΣ" userId="556232e53c28a5c7" providerId="LiveId" clId="{24C0D825-4C30-45F8-8EA9-4893F2BA61C4}" dt="2026-01-28T14:24:51.111" v="850" actId="1076"/>
        <pc:sldMkLst>
          <pc:docMk/>
          <pc:sldMk cId="1068037148" sldId="554"/>
        </pc:sldMkLst>
        <pc:spChg chg="add mod">
          <ac:chgData name="ΕΛΕΝΗ ΧΑΡΑΛΑΜΠΟΥΣ" userId="556232e53c28a5c7" providerId="LiveId" clId="{24C0D825-4C30-45F8-8EA9-4893F2BA61C4}" dt="2026-01-28T14:22:12.859" v="806" actId="20577"/>
          <ac:spMkLst>
            <pc:docMk/>
            <pc:sldMk cId="1068037148" sldId="554"/>
            <ac:spMk id="2" creationId="{18BA6323-47BC-4996-B6E2-A2486C4C8160}"/>
          </ac:spMkLst>
        </pc:spChg>
        <pc:spChg chg="add mod">
          <ac:chgData name="ΕΛΕΝΗ ΧΑΡΑΛΑΜΠΟΥΣ" userId="556232e53c28a5c7" providerId="LiveId" clId="{24C0D825-4C30-45F8-8EA9-4893F2BA61C4}" dt="2026-01-28T14:19:32.013" v="712" actId="20577"/>
          <ac:spMkLst>
            <pc:docMk/>
            <pc:sldMk cId="1068037148" sldId="554"/>
            <ac:spMk id="3" creationId="{8164C794-0B1E-48BC-A3AF-C2A8682C46F1}"/>
          </ac:spMkLst>
        </pc:spChg>
        <pc:spChg chg="add mod">
          <ac:chgData name="ΕΛΕΝΗ ΧΑΡΑΛΑΜΠΟΥΣ" userId="556232e53c28a5c7" providerId="LiveId" clId="{24C0D825-4C30-45F8-8EA9-4893F2BA61C4}" dt="2026-01-28T14:19:35.607" v="718" actId="20577"/>
          <ac:spMkLst>
            <pc:docMk/>
            <pc:sldMk cId="1068037148" sldId="554"/>
            <ac:spMk id="4" creationId="{9C78D9AF-C43C-4896-84CF-14A54288E525}"/>
          </ac:spMkLst>
        </pc:spChg>
        <pc:spChg chg="add mod">
          <ac:chgData name="ΕΛΕΝΗ ΧΑΡΑΛΑΜΠΟΥΣ" userId="556232e53c28a5c7" providerId="LiveId" clId="{24C0D825-4C30-45F8-8EA9-4893F2BA61C4}" dt="2026-01-28T14:23:48.414" v="839" actId="255"/>
          <ac:spMkLst>
            <pc:docMk/>
            <pc:sldMk cId="1068037148" sldId="554"/>
            <ac:spMk id="5" creationId="{E4EEDEFF-A26E-4DE4-9AF1-67FEC138D23B}"/>
          </ac:spMkLst>
        </pc:spChg>
        <pc:spChg chg="add mod">
          <ac:chgData name="ΕΛΕΝΗ ΧΑΡΑΛΑΜΠΟΥΣ" userId="556232e53c28a5c7" providerId="LiveId" clId="{24C0D825-4C30-45F8-8EA9-4893F2BA61C4}" dt="2026-01-28T14:19:23.587" v="694" actId="20577"/>
          <ac:spMkLst>
            <pc:docMk/>
            <pc:sldMk cId="1068037148" sldId="554"/>
            <ac:spMk id="6" creationId="{56EFE07D-3EBC-4A51-A59B-21C30549316A}"/>
          </ac:spMkLst>
        </pc:spChg>
        <pc:spChg chg="add mod">
          <ac:chgData name="ΕΛΕΝΗ ΧΑΡΑΛΑΜΠΟΥΣ" userId="556232e53c28a5c7" providerId="LiveId" clId="{24C0D825-4C30-45F8-8EA9-4893F2BA61C4}" dt="2026-01-28T14:19:46.051" v="719" actId="20577"/>
          <ac:spMkLst>
            <pc:docMk/>
            <pc:sldMk cId="1068037148" sldId="554"/>
            <ac:spMk id="7" creationId="{FA1FDCAC-AEA8-48D8-9D80-B777ABBA776C}"/>
          </ac:spMkLst>
        </pc:spChg>
        <pc:spChg chg="add mod">
          <ac:chgData name="ΕΛΕΝΗ ΧΑΡΑΛΑΜΠΟΥΣ" userId="556232e53c28a5c7" providerId="LiveId" clId="{24C0D825-4C30-45F8-8EA9-4893F2BA61C4}" dt="2026-01-28T14:23:53.045" v="840" actId="255"/>
          <ac:spMkLst>
            <pc:docMk/>
            <pc:sldMk cId="1068037148" sldId="554"/>
            <ac:spMk id="8" creationId="{83C37C60-76FE-4F6F-89BA-629A6645C159}"/>
          </ac:spMkLst>
        </pc:spChg>
        <pc:spChg chg="add mod">
          <ac:chgData name="ΕΛΕΝΗ ΧΑΡΑΛΑΜΠΟΥΣ" userId="556232e53c28a5c7" providerId="LiveId" clId="{24C0D825-4C30-45F8-8EA9-4893F2BA61C4}" dt="2026-01-28T14:23:58.335" v="841" actId="255"/>
          <ac:spMkLst>
            <pc:docMk/>
            <pc:sldMk cId="1068037148" sldId="554"/>
            <ac:spMk id="9" creationId="{825988F0-5045-497E-9049-2EDD55B2F0D7}"/>
          </ac:spMkLst>
        </pc:spChg>
        <pc:spChg chg="add mod">
          <ac:chgData name="ΕΛΕΝΗ ΧΑΡΑΛΑΜΠΟΥΣ" userId="556232e53c28a5c7" providerId="LiveId" clId="{24C0D825-4C30-45F8-8EA9-4893F2BA61C4}" dt="2026-01-28T14:19:21.771" v="693" actId="20577"/>
          <ac:spMkLst>
            <pc:docMk/>
            <pc:sldMk cId="1068037148" sldId="554"/>
            <ac:spMk id="10" creationId="{4CB18DD3-7D36-4D49-BB4C-C090165E670E}"/>
          </ac:spMkLst>
        </pc:spChg>
        <pc:spChg chg="add mod">
          <ac:chgData name="ΕΛΕΝΗ ΧΑΡΑΛΑΜΠΟΥΣ" userId="556232e53c28a5c7" providerId="LiveId" clId="{24C0D825-4C30-45F8-8EA9-4893F2BA61C4}" dt="2026-01-28T14:19:52.345" v="721" actId="1076"/>
          <ac:spMkLst>
            <pc:docMk/>
            <pc:sldMk cId="1068037148" sldId="554"/>
            <ac:spMk id="11" creationId="{295E3A88-7889-4525-907D-D54F06C008DE}"/>
          </ac:spMkLst>
        </pc:spChg>
        <pc:spChg chg="add mod">
          <ac:chgData name="ΕΛΕΝΗ ΧΑΡΑΛΑΜΠΟΥΣ" userId="556232e53c28a5c7" providerId="LiveId" clId="{24C0D825-4C30-45F8-8EA9-4893F2BA61C4}" dt="2026-01-28T14:19:59.982" v="723" actId="1076"/>
          <ac:spMkLst>
            <pc:docMk/>
            <pc:sldMk cId="1068037148" sldId="554"/>
            <ac:spMk id="12" creationId="{A0864253-3007-479D-B372-8ADF563B840E}"/>
          </ac:spMkLst>
        </pc:spChg>
        <pc:spChg chg="add mod">
          <ac:chgData name="ΕΛΕΝΗ ΧΑΡΑΛΑΜΠΟΥΣ" userId="556232e53c28a5c7" providerId="LiveId" clId="{24C0D825-4C30-45F8-8EA9-4893F2BA61C4}" dt="2026-01-28T14:20:10.925" v="726" actId="1076"/>
          <ac:spMkLst>
            <pc:docMk/>
            <pc:sldMk cId="1068037148" sldId="554"/>
            <ac:spMk id="13" creationId="{A19675FE-357E-42D7-8961-FE6BC2F0B87C}"/>
          </ac:spMkLst>
        </pc:spChg>
        <pc:picChg chg="add mod">
          <ac:chgData name="ΕΛΕΝΗ ΧΑΡΑΛΑΜΠΟΥΣ" userId="556232e53c28a5c7" providerId="LiveId" clId="{24C0D825-4C30-45F8-8EA9-4893F2BA61C4}" dt="2026-01-28T14:24:51.111" v="850" actId="1076"/>
          <ac:picMkLst>
            <pc:docMk/>
            <pc:sldMk cId="1068037148" sldId="554"/>
            <ac:picMk id="17" creationId="{C607AAE0-81A2-4702-BEAD-89B1B169E4FE}"/>
          </ac:picMkLst>
        </pc:picChg>
        <pc:picChg chg="add mod">
          <ac:chgData name="ΕΛΕΝΗ ΧΑΡΑΛΑΜΠΟΥΣ" userId="556232e53c28a5c7" providerId="LiveId" clId="{24C0D825-4C30-45F8-8EA9-4893F2BA61C4}" dt="2026-01-28T14:24:42.133" v="847" actId="14100"/>
          <ac:picMkLst>
            <pc:docMk/>
            <pc:sldMk cId="1068037148" sldId="554"/>
            <ac:picMk id="5122" creationId="{5C69826D-2508-4EF6-8EA4-B7760C3D8D1F}"/>
          </ac:picMkLst>
        </pc:picChg>
        <pc:picChg chg="add mod">
          <ac:chgData name="ΕΛΕΝΗ ΧΑΡΑΛΑΜΠΟΥΣ" userId="556232e53c28a5c7" providerId="LiveId" clId="{24C0D825-4C30-45F8-8EA9-4893F2BA61C4}" dt="2026-01-28T14:22:00.947" v="794" actId="1076"/>
          <ac:picMkLst>
            <pc:docMk/>
            <pc:sldMk cId="1068037148" sldId="554"/>
            <ac:picMk id="5124" creationId="{3379EE65-D298-47D5-8BCB-01C31ED83A4F}"/>
          </ac:picMkLst>
        </pc:picChg>
        <pc:picChg chg="add mod">
          <ac:chgData name="ΕΛΕΝΗ ΧΑΡΑΛΑΜΠΟΥΣ" userId="556232e53c28a5c7" providerId="LiveId" clId="{24C0D825-4C30-45F8-8EA9-4893F2BA61C4}" dt="2026-01-28T14:23:43.762" v="838" actId="1076"/>
          <ac:picMkLst>
            <pc:docMk/>
            <pc:sldMk cId="1068037148" sldId="554"/>
            <ac:picMk id="5126" creationId="{19834666-F268-43DF-9A13-4DD6ADC13C48}"/>
          </ac:picMkLst>
        </pc:picChg>
      </pc:sldChg>
      <pc:sldChg chg="addSp delSp modSp add mod ord">
        <pc:chgData name="ΕΛΕΝΗ ΧΑΡΑΛΑΜΠΟΥΣ" userId="556232e53c28a5c7" providerId="LiveId" clId="{24C0D825-4C30-45F8-8EA9-4893F2BA61C4}" dt="2026-01-28T15:54:33.310" v="1400" actId="1076"/>
        <pc:sldMkLst>
          <pc:docMk/>
          <pc:sldMk cId="1925699749" sldId="555"/>
        </pc:sldMkLst>
        <pc:picChg chg="mod modCrop">
          <ac:chgData name="ΕΛΕΝΗ ΧΑΡΑΛΑΜΠΟΥΣ" userId="556232e53c28a5c7" providerId="LiveId" clId="{24C0D825-4C30-45F8-8EA9-4893F2BA61C4}" dt="2026-01-28T14:29:43.139" v="914" actId="1076"/>
          <ac:picMkLst>
            <pc:docMk/>
            <pc:sldMk cId="1925699749" sldId="555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4:29:45.987" v="915" actId="1076"/>
          <ac:picMkLst>
            <pc:docMk/>
            <pc:sldMk cId="1925699749" sldId="555"/>
            <ac:picMk id="4" creationId="{A7FE70B2-176F-421A-A7B1-D97F5146DE22}"/>
          </ac:picMkLst>
        </pc:picChg>
        <pc:cxnChg chg="add del mod">
          <ac:chgData name="ΕΛΕΝΗ ΧΑΡΑΛΑΜΠΟΥΣ" userId="556232e53c28a5c7" providerId="LiveId" clId="{24C0D825-4C30-45F8-8EA9-4893F2BA61C4}" dt="2026-01-28T14:31:31.100" v="923" actId="478"/>
          <ac:cxnSpMkLst>
            <pc:docMk/>
            <pc:sldMk cId="1925699749" sldId="555"/>
            <ac:cxnSpMk id="5" creationId="{76C7B81A-4D71-42FB-92FF-66FC901F983F}"/>
          </ac:cxnSpMkLst>
        </pc:cxnChg>
        <pc:cxnChg chg="add mod">
          <ac:chgData name="ΕΛΕΝΗ ΧΑΡΑΛΑΜΠΟΥΣ" userId="556232e53c28a5c7" providerId="LiveId" clId="{24C0D825-4C30-45F8-8EA9-4893F2BA61C4}" dt="2026-01-28T14:32:19.611" v="928" actId="14100"/>
          <ac:cxnSpMkLst>
            <pc:docMk/>
            <pc:sldMk cId="1925699749" sldId="555"/>
            <ac:cxnSpMk id="9" creationId="{7C7D9A45-0B73-4FF1-BBB9-272F723C8B5A}"/>
          </ac:cxnSpMkLst>
        </pc:cxnChg>
        <pc:cxnChg chg="add mod">
          <ac:chgData name="ΕΛΕΝΗ ΧΑΡΑΛΑΜΠΟΥΣ" userId="556232e53c28a5c7" providerId="LiveId" clId="{24C0D825-4C30-45F8-8EA9-4893F2BA61C4}" dt="2026-01-28T14:32:47.467" v="935" actId="1076"/>
          <ac:cxnSpMkLst>
            <pc:docMk/>
            <pc:sldMk cId="1925699749" sldId="555"/>
            <ac:cxnSpMk id="11" creationId="{ECD3E404-0E4C-4CCC-838B-CAA7D3E32491}"/>
          </ac:cxnSpMkLst>
        </pc:cxnChg>
        <pc:cxnChg chg="add mod">
          <ac:chgData name="ΕΛΕΝΗ ΧΑΡΑΛΑΜΠΟΥΣ" userId="556232e53c28a5c7" providerId="LiveId" clId="{24C0D825-4C30-45F8-8EA9-4893F2BA61C4}" dt="2026-01-28T14:32:43.244" v="934" actId="1076"/>
          <ac:cxnSpMkLst>
            <pc:docMk/>
            <pc:sldMk cId="1925699749" sldId="555"/>
            <ac:cxnSpMk id="13" creationId="{19B3A35B-EAE9-4643-A344-EC3EF2F1F975}"/>
          </ac:cxnSpMkLst>
        </pc:cxnChg>
        <pc:cxnChg chg="add mod">
          <ac:chgData name="ΕΛΕΝΗ ΧΑΡΑΛΑΜΠΟΥΣ" userId="556232e53c28a5c7" providerId="LiveId" clId="{24C0D825-4C30-45F8-8EA9-4893F2BA61C4}" dt="2026-01-28T14:33:23.539" v="942" actId="1582"/>
          <ac:cxnSpMkLst>
            <pc:docMk/>
            <pc:sldMk cId="1925699749" sldId="555"/>
            <ac:cxnSpMk id="14" creationId="{DACC1C9E-7804-4504-AC8C-0AA653364312}"/>
          </ac:cxnSpMkLst>
        </pc:cxnChg>
        <pc:cxnChg chg="add mod">
          <ac:chgData name="ΕΛΕΝΗ ΧΑΡΑΛΑΜΠΟΥΣ" userId="556232e53c28a5c7" providerId="LiveId" clId="{24C0D825-4C30-45F8-8EA9-4893F2BA61C4}" dt="2026-01-28T14:33:37.324" v="945" actId="14100"/>
          <ac:cxnSpMkLst>
            <pc:docMk/>
            <pc:sldMk cId="1925699749" sldId="555"/>
            <ac:cxnSpMk id="18" creationId="{0DD6EF1C-A8D5-4FFC-A4F0-1CC4287AA8AB}"/>
          </ac:cxnSpMkLst>
        </pc:cxnChg>
        <pc:cxnChg chg="add mod">
          <ac:chgData name="ΕΛΕΝΗ ΧΑΡΑΛΑΜΠΟΥΣ" userId="556232e53c28a5c7" providerId="LiveId" clId="{24C0D825-4C30-45F8-8EA9-4893F2BA61C4}" dt="2026-01-28T14:34:11.320" v="949" actId="1582"/>
          <ac:cxnSpMkLst>
            <pc:docMk/>
            <pc:sldMk cId="1925699749" sldId="555"/>
            <ac:cxnSpMk id="20" creationId="{51E51D9A-BD62-487E-8057-B81677089582}"/>
          </ac:cxnSpMkLst>
        </pc:cxnChg>
        <pc:cxnChg chg="add mod">
          <ac:chgData name="ΕΛΕΝΗ ΧΑΡΑΛΑΜΠΟΥΣ" userId="556232e53c28a5c7" providerId="LiveId" clId="{24C0D825-4C30-45F8-8EA9-4893F2BA61C4}" dt="2026-01-28T14:34:19.106" v="951" actId="1076"/>
          <ac:cxnSpMkLst>
            <pc:docMk/>
            <pc:sldMk cId="1925699749" sldId="555"/>
            <ac:cxnSpMk id="21" creationId="{8131E8BF-089F-4385-AA23-A8A5BA9B120D}"/>
          </ac:cxnSpMkLst>
        </pc:cxnChg>
        <pc:cxnChg chg="add mod">
          <ac:chgData name="ΕΛΕΝΗ ΧΑΡΑΛΑΜΠΟΥΣ" userId="556232e53c28a5c7" providerId="LiveId" clId="{24C0D825-4C30-45F8-8EA9-4893F2BA61C4}" dt="2026-01-28T14:34:38.935" v="957" actId="14100"/>
          <ac:cxnSpMkLst>
            <pc:docMk/>
            <pc:sldMk cId="1925699749" sldId="555"/>
            <ac:cxnSpMk id="22" creationId="{4E35EFE9-44D8-44CE-90F2-DC6E37F7D545}"/>
          </ac:cxnSpMkLst>
        </pc:cxnChg>
        <pc:cxnChg chg="add mod">
          <ac:chgData name="ΕΛΕΝΗ ΧΑΡΑΛΑΜΠΟΥΣ" userId="556232e53c28a5c7" providerId="LiveId" clId="{24C0D825-4C30-45F8-8EA9-4893F2BA61C4}" dt="2026-01-28T14:34:34.991" v="956" actId="14100"/>
          <ac:cxnSpMkLst>
            <pc:docMk/>
            <pc:sldMk cId="1925699749" sldId="555"/>
            <ac:cxnSpMk id="23" creationId="{84F98951-B25D-4D21-95AC-CCDF0ADF7994}"/>
          </ac:cxnSpMkLst>
        </pc:cxnChg>
        <pc:cxnChg chg="add mod">
          <ac:chgData name="ΕΛΕΝΗ ΧΑΡΑΛΑΜΠΟΥΣ" userId="556232e53c28a5c7" providerId="LiveId" clId="{24C0D825-4C30-45F8-8EA9-4893F2BA61C4}" dt="2026-01-28T15:54:24.381" v="1398" actId="1076"/>
          <ac:cxnSpMkLst>
            <pc:docMk/>
            <pc:sldMk cId="1925699749" sldId="555"/>
            <ac:cxnSpMk id="24" creationId="{43208373-171C-4730-BF6E-66F3D23FE4CD}"/>
          </ac:cxnSpMkLst>
        </pc:cxnChg>
        <pc:cxnChg chg="add mod">
          <ac:chgData name="ΕΛΕΝΗ ΧΑΡΑΛΑΜΠΟΥΣ" userId="556232e53c28a5c7" providerId="LiveId" clId="{24C0D825-4C30-45F8-8EA9-4893F2BA61C4}" dt="2026-01-28T15:54:33.310" v="1400" actId="1076"/>
          <ac:cxnSpMkLst>
            <pc:docMk/>
            <pc:sldMk cId="1925699749" sldId="555"/>
            <ac:cxnSpMk id="25" creationId="{1E286022-083F-4DF8-8165-1CED07DD1005}"/>
          </ac:cxnSpMkLst>
        </pc:cxnChg>
        <pc:cxnChg chg="add mod">
          <ac:chgData name="ΕΛΕΝΗ ΧΑΡΑΛΑΜΠΟΥΣ" userId="556232e53c28a5c7" providerId="LiveId" clId="{24C0D825-4C30-45F8-8EA9-4893F2BA61C4}" dt="2026-01-28T14:34:48.999" v="960" actId="14100"/>
          <ac:cxnSpMkLst>
            <pc:docMk/>
            <pc:sldMk cId="1925699749" sldId="555"/>
            <ac:cxnSpMk id="26" creationId="{E8E19D05-6198-4C90-A478-682261ABBA92}"/>
          </ac:cxnSpMkLst>
        </pc:cxnChg>
        <pc:cxnChg chg="add mod">
          <ac:chgData name="ΕΛΕΝΗ ΧΑΡΑΛΑΜΠΟΥΣ" userId="556232e53c28a5c7" providerId="LiveId" clId="{24C0D825-4C30-45F8-8EA9-4893F2BA61C4}" dt="2026-01-28T14:35:19.842" v="965" actId="14100"/>
          <ac:cxnSpMkLst>
            <pc:docMk/>
            <pc:sldMk cId="1925699749" sldId="555"/>
            <ac:cxnSpMk id="28" creationId="{9CD1596E-287F-4BEA-97D3-B423F4566BE6}"/>
          </ac:cxnSpMkLst>
        </pc:cxnChg>
        <pc:cxnChg chg="add mod">
          <ac:chgData name="ΕΛΕΝΗ ΧΑΡΑΛΑΜΠΟΥΣ" userId="556232e53c28a5c7" providerId="LiveId" clId="{24C0D825-4C30-45F8-8EA9-4893F2BA61C4}" dt="2026-01-28T14:35:40.152" v="970" actId="1076"/>
          <ac:cxnSpMkLst>
            <pc:docMk/>
            <pc:sldMk cId="1925699749" sldId="555"/>
            <ac:cxnSpMk id="30" creationId="{D3D59DC0-E92D-4586-8279-AF9F2BD7CF9D}"/>
          </ac:cxnSpMkLst>
        </pc:cxnChg>
        <pc:cxnChg chg="add mod">
          <ac:chgData name="ΕΛΕΝΗ ΧΑΡΑΛΑΜΠΟΥΣ" userId="556232e53c28a5c7" providerId="LiveId" clId="{24C0D825-4C30-45F8-8EA9-4893F2BA61C4}" dt="2026-01-28T14:35:52.789" v="974" actId="1076"/>
          <ac:cxnSpMkLst>
            <pc:docMk/>
            <pc:sldMk cId="1925699749" sldId="555"/>
            <ac:cxnSpMk id="33" creationId="{6C758662-F2CF-4016-AD3A-1B1098F6831D}"/>
          </ac:cxnSpMkLst>
        </pc:cxnChg>
        <pc:cxnChg chg="add mod">
          <ac:chgData name="ΕΛΕΝΗ ΧΑΡΑΛΑΜΠΟΥΣ" userId="556232e53c28a5c7" providerId="LiveId" clId="{24C0D825-4C30-45F8-8EA9-4893F2BA61C4}" dt="2026-01-28T14:36:30.914" v="979" actId="1582"/>
          <ac:cxnSpMkLst>
            <pc:docMk/>
            <pc:sldMk cId="1925699749" sldId="555"/>
            <ac:cxnSpMk id="35" creationId="{F4DB1D2E-0020-4E72-B41E-B1F24D073D3A}"/>
          </ac:cxnSpMkLst>
        </pc:cxnChg>
        <pc:cxnChg chg="add mod">
          <ac:chgData name="ΕΛΕΝΗ ΧΑΡΑΛΑΜΠΟΥΣ" userId="556232e53c28a5c7" providerId="LiveId" clId="{24C0D825-4C30-45F8-8EA9-4893F2BA61C4}" dt="2026-01-28T14:36:44.146" v="983" actId="14100"/>
          <ac:cxnSpMkLst>
            <pc:docMk/>
            <pc:sldMk cId="1925699749" sldId="555"/>
            <ac:cxnSpMk id="37" creationId="{CFBB6F35-99CA-4FFB-AB79-4BB55D51C16B}"/>
          </ac:cxnSpMkLst>
        </pc:cxnChg>
        <pc:cxnChg chg="add mod">
          <ac:chgData name="ΕΛΕΝΗ ΧΑΡΑΛΑΜΠΟΥΣ" userId="556232e53c28a5c7" providerId="LiveId" clId="{24C0D825-4C30-45F8-8EA9-4893F2BA61C4}" dt="2026-01-28T14:37:18.541" v="987" actId="1582"/>
          <ac:cxnSpMkLst>
            <pc:docMk/>
            <pc:sldMk cId="1925699749" sldId="555"/>
            <ac:cxnSpMk id="40" creationId="{82F57C28-C23C-4F65-B800-8E87DC7B6326}"/>
          </ac:cxnSpMkLst>
        </pc:cxnChg>
        <pc:cxnChg chg="add mod">
          <ac:chgData name="ΕΛΕΝΗ ΧΑΡΑΛΑΜΠΟΥΣ" userId="556232e53c28a5c7" providerId="LiveId" clId="{24C0D825-4C30-45F8-8EA9-4893F2BA61C4}" dt="2026-01-28T14:37:27.221" v="989" actId="1076"/>
          <ac:cxnSpMkLst>
            <pc:docMk/>
            <pc:sldMk cId="1925699749" sldId="555"/>
            <ac:cxnSpMk id="41" creationId="{42861DA3-87D8-4062-99D4-D63362BD9244}"/>
          </ac:cxnSpMkLst>
        </pc:cxnChg>
        <pc:cxnChg chg="add mod">
          <ac:chgData name="ΕΛΕΝΗ ΧΑΡΑΛΑΜΠΟΥΣ" userId="556232e53c28a5c7" providerId="LiveId" clId="{24C0D825-4C30-45F8-8EA9-4893F2BA61C4}" dt="2026-01-28T14:38:00.665" v="993" actId="1582"/>
          <ac:cxnSpMkLst>
            <pc:docMk/>
            <pc:sldMk cId="1925699749" sldId="555"/>
            <ac:cxnSpMk id="42" creationId="{A59808F4-D495-4884-BC4C-957F7FC80B99}"/>
          </ac:cxnSpMkLst>
        </pc:cxnChg>
        <pc:cxnChg chg="add mod">
          <ac:chgData name="ΕΛΕΝΗ ΧΑΡΑΛΑΜΠΟΥΣ" userId="556232e53c28a5c7" providerId="LiveId" clId="{24C0D825-4C30-45F8-8EA9-4893F2BA61C4}" dt="2026-01-28T14:38:15.093" v="996" actId="14100"/>
          <ac:cxnSpMkLst>
            <pc:docMk/>
            <pc:sldMk cId="1925699749" sldId="555"/>
            <ac:cxnSpMk id="43" creationId="{FC76C47C-5C6C-4E92-93C1-2B2D51B96573}"/>
          </ac:cxnSpMkLst>
        </pc:cxnChg>
      </pc:sldChg>
      <pc:sldChg chg="addSp delSp modSp add del mod">
        <pc:chgData name="ΕΛΕΝΗ ΧΑΡΑΛΑΜΠΟΥΣ" userId="556232e53c28a5c7" providerId="LiveId" clId="{24C0D825-4C30-45F8-8EA9-4893F2BA61C4}" dt="2026-01-28T15:47:34.251" v="1287" actId="2696"/>
        <pc:sldMkLst>
          <pc:docMk/>
          <pc:sldMk cId="1682937507" sldId="556"/>
        </pc:sldMkLst>
        <pc:picChg chg="del mod modCrop">
          <ac:chgData name="ΕΛΕΝΗ ΧΑΡΑΛΑΜΠΟΥΣ" userId="556232e53c28a5c7" providerId="LiveId" clId="{24C0D825-4C30-45F8-8EA9-4893F2BA61C4}" dt="2026-01-28T15:33:20.538" v="1102" actId="21"/>
          <ac:picMkLst>
            <pc:docMk/>
            <pc:sldMk cId="1682937507" sldId="556"/>
            <ac:picMk id="3" creationId="{2F6D84C8-E383-4860-8CF5-FCFC609D460F}"/>
          </ac:picMkLst>
        </pc:picChg>
        <pc:picChg chg="add del mod">
          <ac:chgData name="ΕΛΕΝΗ ΧΑΡΑΛΑΜΠΟΥΣ" userId="556232e53c28a5c7" providerId="LiveId" clId="{24C0D825-4C30-45F8-8EA9-4893F2BA61C4}" dt="2026-01-28T15:46:49.901" v="1274" actId="21"/>
          <ac:picMkLst>
            <pc:docMk/>
            <pc:sldMk cId="1682937507" sldId="556"/>
            <ac:picMk id="4" creationId="{49F422C4-0F1E-4EB7-9137-BFE2A5CB1128}"/>
          </ac:picMkLst>
        </pc:picChg>
      </pc:sldChg>
      <pc:sldChg chg="add del">
        <pc:chgData name="ΕΛΕΝΗ ΧΑΡΑΛΑΜΠΟΥΣ" userId="556232e53c28a5c7" providerId="LiveId" clId="{24C0D825-4C30-45F8-8EA9-4893F2BA61C4}" dt="2026-01-28T14:27:44.384" v="885" actId="2696"/>
        <pc:sldMkLst>
          <pc:docMk/>
          <pc:sldMk cId="1745215039" sldId="556"/>
        </pc:sldMkLst>
      </pc:sldChg>
      <pc:sldChg chg="add del">
        <pc:chgData name="ΕΛΕΝΗ ΧΑΡΑΛΑΜΠΟΥΣ" userId="556232e53c28a5c7" providerId="LiveId" clId="{24C0D825-4C30-45F8-8EA9-4893F2BA61C4}" dt="2026-01-28T15:47:25.036" v="1284" actId="2696"/>
        <pc:sldMkLst>
          <pc:docMk/>
          <pc:sldMk cId="2983072862" sldId="557"/>
        </pc:sldMkLst>
      </pc:sldChg>
      <pc:sldChg chg="add del">
        <pc:chgData name="ΕΛΕΝΗ ΧΑΡΑΛΑΜΠΟΥΣ" userId="556232e53c28a5c7" providerId="LiveId" clId="{24C0D825-4C30-45F8-8EA9-4893F2BA61C4}" dt="2026-01-28T15:47:21.812" v="1283" actId="2696"/>
        <pc:sldMkLst>
          <pc:docMk/>
          <pc:sldMk cId="3331791261" sldId="558"/>
        </pc:sldMkLst>
      </pc:sldChg>
      <pc:sldChg chg="addSp modSp add mod">
        <pc:chgData name="ΕΛΕΝΗ ΧΑΡΑΛΑΜΠΟΥΣ" userId="556232e53c28a5c7" providerId="LiveId" clId="{24C0D825-4C30-45F8-8EA9-4893F2BA61C4}" dt="2026-01-28T15:47:17.891" v="1282" actId="1076"/>
        <pc:sldMkLst>
          <pc:docMk/>
          <pc:sldMk cId="3655815058" sldId="559"/>
        </pc:sldMkLst>
        <pc:picChg chg="mod modCrop">
          <ac:chgData name="ΕΛΕΝΗ ΧΑΡΑΛΑΜΠΟΥΣ" userId="556232e53c28a5c7" providerId="LiveId" clId="{24C0D825-4C30-45F8-8EA9-4893F2BA61C4}" dt="2026-01-28T15:47:15.393" v="1281" actId="1076"/>
          <ac:picMkLst>
            <pc:docMk/>
            <pc:sldMk cId="3655815058" sldId="559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5:47:17.891" v="1282" actId="1076"/>
          <ac:picMkLst>
            <pc:docMk/>
            <pc:sldMk cId="3655815058" sldId="559"/>
            <ac:picMk id="4" creationId="{FFDC1D09-A011-4089-853B-F5A20CA6332C}"/>
          </ac:picMkLst>
        </pc:picChg>
      </pc:sldChg>
      <pc:sldChg chg="addSp delSp modSp add mod">
        <pc:chgData name="ΕΛΕΝΗ ΧΑΡΑΛΑΜΠΟΥΣ" userId="556232e53c28a5c7" providerId="LiveId" clId="{24C0D825-4C30-45F8-8EA9-4893F2BA61C4}" dt="2026-01-28T15:46:26.480" v="1272" actId="14100"/>
        <pc:sldMkLst>
          <pc:docMk/>
          <pc:sldMk cId="2883575103" sldId="560"/>
        </pc:sldMkLst>
        <pc:spChg chg="add mod">
          <ac:chgData name="ΕΛΕΝΗ ΧΑΡΑΛΑΜΠΟΥΣ" userId="556232e53c28a5c7" providerId="LiveId" clId="{24C0D825-4C30-45F8-8EA9-4893F2BA61C4}" dt="2026-01-28T15:38:59.026" v="1133" actId="20577"/>
          <ac:spMkLst>
            <pc:docMk/>
            <pc:sldMk cId="2883575103" sldId="560"/>
            <ac:spMk id="2" creationId="{06D9C435-7C6D-43B7-8D9C-F685BC1FF7C0}"/>
          </ac:spMkLst>
        </pc:spChg>
        <pc:spChg chg="add mod">
          <ac:chgData name="ΕΛΕΝΗ ΧΑΡΑΛΑΜΠΟΥΣ" userId="556232e53c28a5c7" providerId="LiveId" clId="{24C0D825-4C30-45F8-8EA9-4893F2BA61C4}" dt="2026-01-28T15:42:33.031" v="1169" actId="207"/>
          <ac:spMkLst>
            <pc:docMk/>
            <pc:sldMk cId="2883575103" sldId="560"/>
            <ac:spMk id="5" creationId="{2B30E616-3B29-41CD-8BA6-69561969F4C7}"/>
          </ac:spMkLst>
        </pc:spChg>
        <pc:spChg chg="add mod">
          <ac:chgData name="ΕΛΕΝΗ ΧΑΡΑΛΑΜΠΟΥΣ" userId="556232e53c28a5c7" providerId="LiveId" clId="{24C0D825-4C30-45F8-8EA9-4893F2BA61C4}" dt="2026-01-28T15:39:11.187" v="1137" actId="20577"/>
          <ac:spMkLst>
            <pc:docMk/>
            <pc:sldMk cId="2883575103" sldId="560"/>
            <ac:spMk id="10" creationId="{CC78AB5D-601D-4E82-8AE9-6BDFAF29DA87}"/>
          </ac:spMkLst>
        </pc:spChg>
        <pc:spChg chg="add mod">
          <ac:chgData name="ΕΛΕΝΗ ΧΑΡΑΛΑΜΠΟΥΣ" userId="556232e53c28a5c7" providerId="LiveId" clId="{24C0D825-4C30-45F8-8EA9-4893F2BA61C4}" dt="2026-01-28T15:39:41.745" v="1150" actId="20577"/>
          <ac:spMkLst>
            <pc:docMk/>
            <pc:sldMk cId="2883575103" sldId="560"/>
            <ac:spMk id="11" creationId="{4F685932-90A0-4768-9857-BD15E65B8DC3}"/>
          </ac:spMkLst>
        </pc:spChg>
        <pc:spChg chg="add mod">
          <ac:chgData name="ΕΛΕΝΗ ΧΑΡΑΛΑΜΠΟΥΣ" userId="556232e53c28a5c7" providerId="LiveId" clId="{24C0D825-4C30-45F8-8EA9-4893F2BA61C4}" dt="2026-01-28T15:39:31.977" v="1147" actId="20577"/>
          <ac:spMkLst>
            <pc:docMk/>
            <pc:sldMk cId="2883575103" sldId="560"/>
            <ac:spMk id="12" creationId="{D6E8B035-A596-4ABB-AD8D-F1A8FACF606A}"/>
          </ac:spMkLst>
        </pc:spChg>
        <pc:spChg chg="add mod">
          <ac:chgData name="ΕΛΕΝΗ ΧΑΡΑΛΑΜΠΟΥΣ" userId="556232e53c28a5c7" providerId="LiveId" clId="{24C0D825-4C30-45F8-8EA9-4893F2BA61C4}" dt="2026-01-28T15:39:22.133" v="1143" actId="20577"/>
          <ac:spMkLst>
            <pc:docMk/>
            <pc:sldMk cId="2883575103" sldId="560"/>
            <ac:spMk id="13" creationId="{D976A9F7-27B1-42B7-9220-ECAE4C263755}"/>
          </ac:spMkLst>
        </pc:spChg>
        <pc:spChg chg="add mod">
          <ac:chgData name="ΕΛΕΝΗ ΧΑΡΑΛΑΜΠΟΥΣ" userId="556232e53c28a5c7" providerId="LiveId" clId="{24C0D825-4C30-45F8-8EA9-4893F2BA61C4}" dt="2026-01-28T15:40:08.757" v="1159" actId="20577"/>
          <ac:spMkLst>
            <pc:docMk/>
            <pc:sldMk cId="2883575103" sldId="560"/>
            <ac:spMk id="14" creationId="{5F9F6F5B-784E-4F72-B941-5417DE099D38}"/>
          </ac:spMkLst>
        </pc:spChg>
        <pc:spChg chg="add mod">
          <ac:chgData name="ΕΛΕΝΗ ΧΑΡΑΛΑΜΠΟΥΣ" userId="556232e53c28a5c7" providerId="LiveId" clId="{24C0D825-4C30-45F8-8EA9-4893F2BA61C4}" dt="2026-01-28T15:40:04.092" v="1156" actId="20577"/>
          <ac:spMkLst>
            <pc:docMk/>
            <pc:sldMk cId="2883575103" sldId="560"/>
            <ac:spMk id="15" creationId="{B0E2D96E-DA71-4D63-B0EE-8243E32BC4A6}"/>
          </ac:spMkLst>
        </pc:spChg>
        <pc:spChg chg="add mod">
          <ac:chgData name="ΕΛΕΝΗ ΧΑΡΑΛΑΜΠΟΥΣ" userId="556232e53c28a5c7" providerId="LiveId" clId="{24C0D825-4C30-45F8-8EA9-4893F2BA61C4}" dt="2026-01-28T15:44:34.183" v="1263" actId="14100"/>
          <ac:spMkLst>
            <pc:docMk/>
            <pc:sldMk cId="2883575103" sldId="560"/>
            <ac:spMk id="19" creationId="{658227FF-2348-45F4-A4C4-6C4C089CF2A9}"/>
          </ac:spMkLst>
        </pc:spChg>
        <pc:spChg chg="add mod">
          <ac:chgData name="ΕΛΕΝΗ ΧΑΡΑΛΑΜΠΟΥΣ" userId="556232e53c28a5c7" providerId="LiveId" clId="{24C0D825-4C30-45F8-8EA9-4893F2BA61C4}" dt="2026-01-28T15:44:30.344" v="1262" actId="14100"/>
          <ac:spMkLst>
            <pc:docMk/>
            <pc:sldMk cId="2883575103" sldId="560"/>
            <ac:spMk id="20" creationId="{88A9F273-F804-4A6E-B591-295E29A0A1A6}"/>
          </ac:spMkLst>
        </pc:spChg>
        <pc:picChg chg="del mod modCrop">
          <ac:chgData name="ΕΛΕΝΗ ΧΑΡΑΛΑΜΠΟΥΣ" userId="556232e53c28a5c7" providerId="LiveId" clId="{24C0D825-4C30-45F8-8EA9-4893F2BA61C4}" dt="2026-01-28T15:35:20.224" v="1118" actId="478"/>
          <ac:picMkLst>
            <pc:docMk/>
            <pc:sldMk cId="2883575103" sldId="560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5:43:57.287" v="1216" actId="1076"/>
          <ac:picMkLst>
            <pc:docMk/>
            <pc:sldMk cId="2883575103" sldId="560"/>
            <ac:picMk id="4" creationId="{02078EBB-F195-423A-A526-E5D4781F8045}"/>
          </ac:picMkLst>
        </pc:picChg>
        <pc:picChg chg="add mod">
          <ac:chgData name="ΕΛΕΝΗ ΧΑΡΑΛΑΜΠΟΥΣ" userId="556232e53c28a5c7" providerId="LiveId" clId="{24C0D825-4C30-45F8-8EA9-4893F2BA61C4}" dt="2026-01-28T15:35:25.265" v="1120" actId="1076"/>
          <ac:picMkLst>
            <pc:docMk/>
            <pc:sldMk cId="2883575103" sldId="560"/>
            <ac:picMk id="2050" creationId="{A52EC5D0-C6C7-4739-A67C-D2F68BA90C36}"/>
          </ac:picMkLst>
        </pc:picChg>
        <pc:picChg chg="add mod">
          <ac:chgData name="ΕΛΕΝΗ ΧΑΡΑΛΑΜΠΟΥΣ" userId="556232e53c28a5c7" providerId="LiveId" clId="{24C0D825-4C30-45F8-8EA9-4893F2BA61C4}" dt="2026-01-28T15:35:53.761" v="1123" actId="732"/>
          <ac:picMkLst>
            <pc:docMk/>
            <pc:sldMk cId="2883575103" sldId="560"/>
            <ac:picMk id="2052" creationId="{A7C809F1-1C7F-4680-9802-BD5626F740C7}"/>
          </ac:picMkLst>
        </pc:picChg>
        <pc:picChg chg="add mod">
          <ac:chgData name="ΕΛΕΝΗ ΧΑΡΑΛΑΜΠΟΥΣ" userId="556232e53c28a5c7" providerId="LiveId" clId="{24C0D825-4C30-45F8-8EA9-4893F2BA61C4}" dt="2026-01-28T15:36:26.284" v="1127" actId="1076"/>
          <ac:picMkLst>
            <pc:docMk/>
            <pc:sldMk cId="2883575103" sldId="560"/>
            <ac:picMk id="2054" creationId="{E6A303F7-6A64-410F-9438-718DF438C213}"/>
          </ac:picMkLst>
        </pc:picChg>
        <pc:picChg chg="add mod">
          <ac:chgData name="ΕΛΕΝΗ ΧΑΡΑΛΑΜΠΟΥΣ" userId="556232e53c28a5c7" providerId="LiveId" clId="{24C0D825-4C30-45F8-8EA9-4893F2BA61C4}" dt="2026-01-28T15:38:20.647" v="1129" actId="1076"/>
          <ac:picMkLst>
            <pc:docMk/>
            <pc:sldMk cId="2883575103" sldId="560"/>
            <ac:picMk id="2056" creationId="{9945D9B4-ABC9-494E-936F-A8E53F0AFF01}"/>
          </ac:picMkLst>
        </pc:picChg>
        <pc:picChg chg="add mod">
          <ac:chgData name="ΕΛΕΝΗ ΧΑΡΑΛΑΜΠΟΥΣ" userId="556232e53c28a5c7" providerId="LiveId" clId="{24C0D825-4C30-45F8-8EA9-4893F2BA61C4}" dt="2026-01-28T15:38:51.437" v="1131" actId="1076"/>
          <ac:picMkLst>
            <pc:docMk/>
            <pc:sldMk cId="2883575103" sldId="560"/>
            <ac:picMk id="2058" creationId="{93B000F0-034F-4847-8B13-3C77E880BAE3}"/>
          </ac:picMkLst>
        </pc:picChg>
        <pc:picChg chg="add mod">
          <ac:chgData name="ΕΛΕΝΗ ΧΑΡΑΛΑΜΠΟΥΣ" userId="556232e53c28a5c7" providerId="LiveId" clId="{24C0D825-4C30-45F8-8EA9-4893F2BA61C4}" dt="2026-01-28T15:40:48.009" v="1164" actId="1076"/>
          <ac:picMkLst>
            <pc:docMk/>
            <pc:sldMk cId="2883575103" sldId="560"/>
            <ac:picMk id="2060" creationId="{C4663E24-50D5-40F6-9D05-32163B0C6510}"/>
          </ac:picMkLst>
        </pc:picChg>
        <pc:picChg chg="add mod">
          <ac:chgData name="ΕΛΕΝΗ ΧΑΡΑΛΑΜΠΟΥΣ" userId="556232e53c28a5c7" providerId="LiveId" clId="{24C0D825-4C30-45F8-8EA9-4893F2BA61C4}" dt="2026-01-28T15:42:50.290" v="1170" actId="1076"/>
          <ac:picMkLst>
            <pc:docMk/>
            <pc:sldMk cId="2883575103" sldId="560"/>
            <ac:picMk id="2062" creationId="{E2FC92A3-0737-4EB6-9C75-4942C614890F}"/>
          </ac:picMkLst>
        </pc:picChg>
        <pc:picChg chg="add mod">
          <ac:chgData name="ΕΛΕΝΗ ΧΑΡΑΛΑΜΠΟΥΣ" userId="556232e53c28a5c7" providerId="LiveId" clId="{24C0D825-4C30-45F8-8EA9-4893F2BA61C4}" dt="2026-01-28T15:45:57.115" v="1268" actId="1076"/>
          <ac:picMkLst>
            <pc:docMk/>
            <pc:sldMk cId="2883575103" sldId="560"/>
            <ac:picMk id="2064" creationId="{A6381A1E-C095-4263-AE31-41D471B9EC83}"/>
          </ac:picMkLst>
        </pc:picChg>
        <pc:cxnChg chg="add mod">
          <ac:chgData name="ΕΛΕΝΗ ΧΑΡΑΛΑΜΠΟΥΣ" userId="556232e53c28a5c7" providerId="LiveId" clId="{24C0D825-4C30-45F8-8EA9-4893F2BA61C4}" dt="2026-01-28T15:46:26.480" v="1272" actId="14100"/>
          <ac:cxnSpMkLst>
            <pc:docMk/>
            <pc:sldMk cId="2883575103" sldId="560"/>
            <ac:cxnSpMk id="7" creationId="{DEF7353D-24C4-46FF-825D-9C1A5FA86A50}"/>
          </ac:cxnSpMkLst>
        </pc:cxnChg>
      </pc:sldChg>
      <pc:sldChg chg="add del">
        <pc:chgData name="ΕΛΕΝΗ ΧΑΡΑΛΑΜΠΟΥΣ" userId="556232e53c28a5c7" providerId="LiveId" clId="{24C0D825-4C30-45F8-8EA9-4893F2BA61C4}" dt="2026-01-28T15:47:30.242" v="1286" actId="2696"/>
        <pc:sldMkLst>
          <pc:docMk/>
          <pc:sldMk cId="3022964562" sldId="561"/>
        </pc:sldMkLst>
      </pc:sldChg>
      <pc:sldChg chg="add del">
        <pc:chgData name="ΕΛΕΝΗ ΧΑΡΑΛΑΜΠΟΥΣ" userId="556232e53c28a5c7" providerId="LiveId" clId="{24C0D825-4C30-45F8-8EA9-4893F2BA61C4}" dt="2026-01-28T15:47:27.686" v="1285" actId="2696"/>
        <pc:sldMkLst>
          <pc:docMk/>
          <pc:sldMk cId="4000669581" sldId="562"/>
        </pc:sldMkLst>
      </pc:sldChg>
      <pc:sldChg chg="modSp add mod">
        <pc:chgData name="ΕΛΕΝΗ ΧΑΡΑΛΑΜΠΟΥΣ" userId="556232e53c28a5c7" providerId="LiveId" clId="{24C0D825-4C30-45F8-8EA9-4893F2BA61C4}" dt="2026-01-28T14:41:36.498" v="1071" actId="1076"/>
        <pc:sldMkLst>
          <pc:docMk/>
          <pc:sldMk cId="1775407962" sldId="563"/>
        </pc:sldMkLst>
        <pc:picChg chg="mod">
          <ac:chgData name="ΕΛΕΝΗ ΧΑΡΑΛΑΜΠΟΥΣ" userId="556232e53c28a5c7" providerId="LiveId" clId="{24C0D825-4C30-45F8-8EA9-4893F2BA61C4}" dt="2026-01-28T14:41:36.498" v="1071" actId="1076"/>
          <ac:picMkLst>
            <pc:docMk/>
            <pc:sldMk cId="1775407962" sldId="563"/>
            <ac:picMk id="3" creationId="{2F6D84C8-E383-4860-8CF5-FCFC609D460F}"/>
          </ac:picMkLst>
        </pc:picChg>
      </pc:sldChg>
      <pc:sldChg chg="addSp modSp new mod ord">
        <pc:chgData name="ΕΛΕΝΗ ΧΑΡΑΛΑΜΠΟΥΣ" userId="556232e53c28a5c7" providerId="LiveId" clId="{24C0D825-4C30-45F8-8EA9-4893F2BA61C4}" dt="2026-01-28T15:59:01.432" v="1456" actId="20577"/>
        <pc:sldMkLst>
          <pc:docMk/>
          <pc:sldMk cId="4003396502" sldId="564"/>
        </pc:sldMkLst>
        <pc:spChg chg="add mod">
          <ac:chgData name="ΕΛΕΝΗ ΧΑΡΑΛΑΜΠΟΥΣ" userId="556232e53c28a5c7" providerId="LiveId" clId="{24C0D825-4C30-45F8-8EA9-4893F2BA61C4}" dt="2026-01-28T15:58:58.416" v="1455" actId="20577"/>
          <ac:spMkLst>
            <pc:docMk/>
            <pc:sldMk cId="4003396502" sldId="564"/>
            <ac:spMk id="4" creationId="{5290FCA9-D989-44EA-A273-AE4A76678078}"/>
          </ac:spMkLst>
        </pc:spChg>
        <pc:spChg chg="add mod">
          <ac:chgData name="ΕΛΕΝΗ ΧΑΡΑΛΑΜΠΟΥΣ" userId="556232e53c28a5c7" providerId="LiveId" clId="{24C0D825-4C30-45F8-8EA9-4893F2BA61C4}" dt="2026-01-28T15:59:01.432" v="1456" actId="20577"/>
          <ac:spMkLst>
            <pc:docMk/>
            <pc:sldMk cId="4003396502" sldId="564"/>
            <ac:spMk id="5" creationId="{7A0B00C4-F4B4-453B-97A2-AA084A8D7471}"/>
          </ac:spMkLst>
        </pc:spChg>
        <pc:picChg chg="add mod">
          <ac:chgData name="ΕΛΕΝΗ ΧΑΡΑΛΑΜΠΟΥΣ" userId="556232e53c28a5c7" providerId="LiveId" clId="{24C0D825-4C30-45F8-8EA9-4893F2BA61C4}" dt="2026-01-28T14:30:08.686" v="919" actId="14100"/>
          <ac:picMkLst>
            <pc:docMk/>
            <pc:sldMk cId="4003396502" sldId="564"/>
            <ac:picMk id="2" creationId="{248E223D-4A96-48B6-9005-64A79B91DEA9}"/>
          </ac:picMkLst>
        </pc:picChg>
        <pc:picChg chg="add mod modCrop">
          <ac:chgData name="ΕΛΕΝΗ ΧΑΡΑΛΑΜΠΟΥΣ" userId="556232e53c28a5c7" providerId="LiveId" clId="{24C0D825-4C30-45F8-8EA9-4893F2BA61C4}" dt="2026-01-28T14:42:25.191" v="1086" actId="14100"/>
          <ac:picMkLst>
            <pc:docMk/>
            <pc:sldMk cId="4003396502" sldId="564"/>
            <ac:picMk id="6" creationId="{A6C5FB73-615D-4523-8941-42C45F886B38}"/>
          </ac:picMkLst>
        </pc:picChg>
        <pc:picChg chg="add mod modCrop">
          <ac:chgData name="ΕΛΕΝΗ ΧΑΡΑΛΑΜΠΟΥΣ" userId="556232e53c28a5c7" providerId="LiveId" clId="{24C0D825-4C30-45F8-8EA9-4893F2BA61C4}" dt="2026-01-28T14:42:20.369" v="1084" actId="1076"/>
          <ac:picMkLst>
            <pc:docMk/>
            <pc:sldMk cId="4003396502" sldId="564"/>
            <ac:picMk id="7" creationId="{3C41E376-B3FF-4AB2-A268-3C20567B063E}"/>
          </ac:picMkLst>
        </pc:picChg>
        <pc:picChg chg="add mod">
          <ac:chgData name="ΕΛΕΝΗ ΧΑΡΑΛΑΜΠΟΥΣ" userId="556232e53c28a5c7" providerId="LiveId" clId="{24C0D825-4C30-45F8-8EA9-4893F2BA61C4}" dt="2026-01-28T15:32:13.165" v="1092" actId="14100"/>
          <ac:picMkLst>
            <pc:docMk/>
            <pc:sldMk cId="4003396502" sldId="564"/>
            <ac:picMk id="1026" creationId="{836C2B13-4AF8-459A-BC25-6ECC2067FFF7}"/>
          </ac:picMkLst>
        </pc:picChg>
        <pc:picChg chg="add mod">
          <ac:chgData name="ΕΛΕΝΗ ΧΑΡΑΛΑΜΠΟΥΣ" userId="556232e53c28a5c7" providerId="LiveId" clId="{24C0D825-4C30-45F8-8EA9-4893F2BA61C4}" dt="2026-01-28T14:42:16.580" v="1082" actId="1076"/>
          <ac:picMkLst>
            <pc:docMk/>
            <pc:sldMk cId="4003396502" sldId="564"/>
            <ac:picMk id="6146" creationId="{7F6D411B-95AC-4FC1-91FA-354DCD39D0C5}"/>
          </ac:picMkLst>
        </pc:picChg>
      </pc:sldChg>
      <pc:sldChg chg="addSp delSp modSp add modAnim">
        <pc:chgData name="ΕΛΕΝΗ ΧΑΡΑΛΑΜΠΟΥΣ" userId="556232e53c28a5c7" providerId="LiveId" clId="{24C0D825-4C30-45F8-8EA9-4893F2BA61C4}" dt="2026-01-28T15:48:15.254" v="1299" actId="732"/>
        <pc:sldMkLst>
          <pc:docMk/>
          <pc:sldMk cId="4286365713" sldId="565"/>
        </pc:sldMkLst>
        <pc:spChg chg="mod">
          <ac:chgData name="ΕΛΕΝΗ ΧΑΡΑΛΑΜΠΟΥΣ" userId="556232e53c28a5c7" providerId="LiveId" clId="{24C0D825-4C30-45F8-8EA9-4893F2BA61C4}" dt="2026-01-28T15:47:49.884" v="1295" actId="20577"/>
          <ac:spMkLst>
            <pc:docMk/>
            <pc:sldMk cId="4286365713" sldId="565"/>
            <ac:spMk id="2" creationId="{00000000-0000-0000-0000-000000000000}"/>
          </ac:spMkLst>
        </pc:spChg>
        <pc:picChg chg="add mod">
          <ac:chgData name="ΕΛΕΝΗ ΧΑΡΑΛΑΜΠΟΥΣ" userId="556232e53c28a5c7" providerId="LiveId" clId="{24C0D825-4C30-45F8-8EA9-4893F2BA61C4}" dt="2026-01-28T15:48:15.254" v="1299" actId="732"/>
          <ac:picMkLst>
            <pc:docMk/>
            <pc:sldMk cId="4286365713" sldId="565"/>
            <ac:picMk id="3074" creationId="{DD58A598-9532-4C1E-98CB-40AC56376E6E}"/>
          </ac:picMkLst>
        </pc:picChg>
        <pc:picChg chg="del">
          <ac:chgData name="ΕΛΕΝΗ ΧΑΡΑΛΑΜΠΟΥΣ" userId="556232e53c28a5c7" providerId="LiveId" clId="{24C0D825-4C30-45F8-8EA9-4893F2BA61C4}" dt="2026-01-28T15:47:51.473" v="1296" actId="478"/>
          <ac:picMkLst>
            <pc:docMk/>
            <pc:sldMk cId="4286365713" sldId="565"/>
            <ac:picMk id="4098" creationId="{FAE47D43-8909-484C-ABF8-345A2B28CFBA}"/>
          </ac:picMkLst>
        </pc:picChg>
      </pc:sldChg>
      <pc:sldChg chg="addSp delSp modSp add modAnim">
        <pc:chgData name="ΕΛΕΝΗ ΧΑΡΑΛΑΜΠΟΥΣ" userId="556232e53c28a5c7" providerId="LiveId" clId="{24C0D825-4C30-45F8-8EA9-4893F2BA61C4}" dt="2026-01-28T15:49:07.303" v="1326" actId="14100"/>
        <pc:sldMkLst>
          <pc:docMk/>
          <pc:sldMk cId="4291404477" sldId="566"/>
        </pc:sldMkLst>
        <pc:spChg chg="mod">
          <ac:chgData name="ΕΛΕΝΗ ΧΑΡΑΛΑΜΠΟΥΣ" userId="556232e53c28a5c7" providerId="LiveId" clId="{24C0D825-4C30-45F8-8EA9-4893F2BA61C4}" dt="2026-01-28T15:48:32.183" v="1316" actId="20577"/>
          <ac:spMkLst>
            <pc:docMk/>
            <pc:sldMk cId="4291404477" sldId="566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48:45.616" v="1317" actId="478"/>
          <ac:picMkLst>
            <pc:docMk/>
            <pc:sldMk cId="4291404477" sldId="566"/>
            <ac:picMk id="3074" creationId="{DD58A598-9532-4C1E-98CB-40AC56376E6E}"/>
          </ac:picMkLst>
        </pc:picChg>
        <pc:picChg chg="add mod">
          <ac:chgData name="ΕΛΕΝΗ ΧΑΡΑΛΑΜΠΟΥΣ" userId="556232e53c28a5c7" providerId="LiveId" clId="{24C0D825-4C30-45F8-8EA9-4893F2BA61C4}" dt="2026-01-28T15:49:07.303" v="1326" actId="14100"/>
          <ac:picMkLst>
            <pc:docMk/>
            <pc:sldMk cId="4291404477" sldId="566"/>
            <ac:picMk id="4098" creationId="{60A420B2-8F70-4095-B132-34B310CE7CCA}"/>
          </ac:picMkLst>
        </pc:picChg>
      </pc:sldChg>
      <pc:sldChg chg="addSp delSp modSp add mod modAnim">
        <pc:chgData name="ΕΛΕΝΗ ΧΑΡΑΛΑΜΠΟΥΣ" userId="556232e53c28a5c7" providerId="LiveId" clId="{24C0D825-4C30-45F8-8EA9-4893F2BA61C4}" dt="2026-01-28T15:51:35.555" v="1355" actId="14100"/>
        <pc:sldMkLst>
          <pc:docMk/>
          <pc:sldMk cId="3594935720" sldId="567"/>
        </pc:sldMkLst>
        <pc:spChg chg="mod">
          <ac:chgData name="ΕΛΕΝΗ ΧΑΡΑΛΑΜΠΟΥΣ" userId="556232e53c28a5c7" providerId="LiveId" clId="{24C0D825-4C30-45F8-8EA9-4893F2BA61C4}" dt="2026-01-28T15:49:31.370" v="1336" actId="20577"/>
          <ac:spMkLst>
            <pc:docMk/>
            <pc:sldMk cId="3594935720" sldId="567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49:13.922" v="1328" actId="478"/>
          <ac:picMkLst>
            <pc:docMk/>
            <pc:sldMk cId="3594935720" sldId="567"/>
            <ac:picMk id="4098" creationId="{60A420B2-8F70-4095-B132-34B310CE7CCA}"/>
          </ac:picMkLst>
        </pc:picChg>
        <pc:picChg chg="add mod">
          <ac:chgData name="ΕΛΕΝΗ ΧΑΡΑΛΑΜΠΟΥΣ" userId="556232e53c28a5c7" providerId="LiveId" clId="{24C0D825-4C30-45F8-8EA9-4893F2BA61C4}" dt="2026-01-28T15:50:34.561" v="1346" actId="1076"/>
          <ac:picMkLst>
            <pc:docMk/>
            <pc:sldMk cId="3594935720" sldId="567"/>
            <ac:picMk id="5122" creationId="{E9A34DFB-B31D-4D46-99B3-1F1E52DC0FF6}"/>
          </ac:picMkLst>
        </pc:picChg>
        <pc:cxnChg chg="add mod">
          <ac:chgData name="ΕΛΕΝΗ ΧΑΡΑΛΑΜΠΟΥΣ" userId="556232e53c28a5c7" providerId="LiveId" clId="{24C0D825-4C30-45F8-8EA9-4893F2BA61C4}" dt="2026-01-28T15:51:35.555" v="1355" actId="14100"/>
          <ac:cxnSpMkLst>
            <pc:docMk/>
            <pc:sldMk cId="3594935720" sldId="567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2:44.552" v="1367" actId="1076"/>
        <pc:sldMkLst>
          <pc:docMk/>
          <pc:sldMk cId="562482023" sldId="568"/>
        </pc:sldMkLst>
        <pc:spChg chg="mod">
          <ac:chgData name="ΕΛΕΝΗ ΧΑΡΑΛΑΜΠΟΥΣ" userId="556232e53c28a5c7" providerId="LiveId" clId="{24C0D825-4C30-45F8-8EA9-4893F2BA61C4}" dt="2026-01-28T15:52:16.754" v="1363" actId="20577"/>
          <ac:spMkLst>
            <pc:docMk/>
            <pc:sldMk cId="562482023" sldId="568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52:18.539" v="1364" actId="478"/>
          <ac:picMkLst>
            <pc:docMk/>
            <pc:sldMk cId="562482023" sldId="568"/>
            <ac:picMk id="5122" creationId="{E9A34DFB-B31D-4D46-99B3-1F1E52DC0FF6}"/>
          </ac:picMkLst>
        </pc:picChg>
        <pc:picChg chg="add mod">
          <ac:chgData name="ΕΛΕΝΗ ΧΑΡΑΛΑΜΠΟΥΣ" userId="556232e53c28a5c7" providerId="LiveId" clId="{24C0D825-4C30-45F8-8EA9-4893F2BA61C4}" dt="2026-01-28T15:52:42.131" v="1366" actId="1076"/>
          <ac:picMkLst>
            <pc:docMk/>
            <pc:sldMk cId="562482023" sldId="568"/>
            <ac:picMk id="6146" creationId="{C0300229-D689-4D78-A3F6-3E05FFF2880E}"/>
          </ac:picMkLst>
        </pc:picChg>
        <pc:cxnChg chg="mod">
          <ac:chgData name="ΕΛΕΝΗ ΧΑΡΑΛΑΜΠΟΥΣ" userId="556232e53c28a5c7" providerId="LiveId" clId="{24C0D825-4C30-45F8-8EA9-4893F2BA61C4}" dt="2026-01-28T15:52:44.552" v="1367" actId="1076"/>
          <ac:cxnSpMkLst>
            <pc:docMk/>
            <pc:sldMk cId="562482023" sldId="568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3:52.046" v="1396" actId="1076"/>
        <pc:sldMkLst>
          <pc:docMk/>
          <pc:sldMk cId="195087872" sldId="569"/>
        </pc:sldMkLst>
        <pc:spChg chg="mod">
          <ac:chgData name="ΕΛΕΝΗ ΧΑΡΑΛΑΜΠΟΥΣ" userId="556232e53c28a5c7" providerId="LiveId" clId="{24C0D825-4C30-45F8-8EA9-4893F2BA61C4}" dt="2026-01-28T15:53:07.257" v="1387" actId="20577"/>
          <ac:spMkLst>
            <pc:docMk/>
            <pc:sldMk cId="195087872" sldId="569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53:09.678" v="1388" actId="478"/>
          <ac:picMkLst>
            <pc:docMk/>
            <pc:sldMk cId="195087872" sldId="569"/>
            <ac:picMk id="6146" creationId="{C0300229-D689-4D78-A3F6-3E05FFF2880E}"/>
          </ac:picMkLst>
        </pc:picChg>
        <pc:picChg chg="add mod">
          <ac:chgData name="ΕΛΕΝΗ ΧΑΡΑΛΑΜΠΟΥΣ" userId="556232e53c28a5c7" providerId="LiveId" clId="{24C0D825-4C30-45F8-8EA9-4893F2BA61C4}" dt="2026-01-28T15:53:52.046" v="1396" actId="1076"/>
          <ac:picMkLst>
            <pc:docMk/>
            <pc:sldMk cId="195087872" sldId="569"/>
            <ac:picMk id="7170" creationId="{1ED11DF2-30F2-41C4-AEEE-28D39235D38E}"/>
          </ac:picMkLst>
        </pc:picChg>
        <pc:cxnChg chg="mod">
          <ac:chgData name="ΕΛΕΝΗ ΧΑΡΑΛΑΜΠΟΥΣ" userId="556232e53c28a5c7" providerId="LiveId" clId="{24C0D825-4C30-45F8-8EA9-4893F2BA61C4}" dt="2026-01-28T15:53:48.779" v="1395" actId="14100"/>
          <ac:cxnSpMkLst>
            <pc:docMk/>
            <pc:sldMk cId="195087872" sldId="569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6:57.849" v="1454"/>
        <pc:sldMkLst>
          <pc:docMk/>
          <pc:sldMk cId="3591906048" sldId="570"/>
        </pc:sldMkLst>
        <pc:spChg chg="mod">
          <ac:chgData name="ΕΛΕΝΗ ΧΑΡΑΛΑΜΠΟΥΣ" userId="556232e53c28a5c7" providerId="LiveId" clId="{24C0D825-4C30-45F8-8EA9-4893F2BA61C4}" dt="2026-01-28T15:56:10.740" v="1433" actId="1076"/>
          <ac:spMkLst>
            <pc:docMk/>
            <pc:sldMk cId="3591906048" sldId="570"/>
            <ac:spMk id="2" creationId="{00000000-0000-0000-0000-000000000000}"/>
          </ac:spMkLst>
        </pc:spChg>
        <pc:spChg chg="add mod">
          <ac:chgData name="ΕΛΕΝΗ ΧΑΡΑΛΑΜΠΟΥΣ" userId="556232e53c28a5c7" providerId="LiveId" clId="{24C0D825-4C30-45F8-8EA9-4893F2BA61C4}" dt="2026-01-28T15:56:50.636" v="1453" actId="20577"/>
          <ac:spMkLst>
            <pc:docMk/>
            <pc:sldMk cId="3591906048" sldId="570"/>
            <ac:spMk id="7" creationId="{C4D7D74D-2E05-4BE7-B9E1-AC834BEC664F}"/>
          </ac:spMkLst>
        </pc:spChg>
        <pc:picChg chg="del">
          <ac:chgData name="ΕΛΕΝΗ ΧΑΡΑΛΑΜΠΟΥΣ" userId="556232e53c28a5c7" providerId="LiveId" clId="{24C0D825-4C30-45F8-8EA9-4893F2BA61C4}" dt="2026-01-28T15:54:58.865" v="1429" actId="478"/>
          <ac:picMkLst>
            <pc:docMk/>
            <pc:sldMk cId="3591906048" sldId="570"/>
            <ac:picMk id="7170" creationId="{1ED11DF2-30F2-41C4-AEEE-28D39235D38E}"/>
          </ac:picMkLst>
        </pc:picChg>
        <pc:picChg chg="add mod">
          <ac:chgData name="ΕΛΕΝΗ ΧΑΡΑΛΑΜΠΟΥΣ" userId="556232e53c28a5c7" providerId="LiveId" clId="{24C0D825-4C30-45F8-8EA9-4893F2BA61C4}" dt="2026-01-28T15:56:30.916" v="1439" actId="14100"/>
          <ac:picMkLst>
            <pc:docMk/>
            <pc:sldMk cId="3591906048" sldId="570"/>
            <ac:picMk id="8194" creationId="{CF6AF467-8E90-495B-9EFF-EBCC3C0CF318}"/>
          </ac:picMkLst>
        </pc:picChg>
        <pc:cxnChg chg="del">
          <ac:chgData name="ΕΛΕΝΗ ΧΑΡΑΛΑΜΠΟΥΣ" userId="556232e53c28a5c7" providerId="LiveId" clId="{24C0D825-4C30-45F8-8EA9-4893F2BA61C4}" dt="2026-01-28T15:55:04.823" v="1431" actId="478"/>
          <ac:cxnSpMkLst>
            <pc:docMk/>
            <pc:sldMk cId="3591906048" sldId="570"/>
            <ac:cxnSpMk id="5" creationId="{C3F4C43D-4368-4AF2-BEB0-0A89B8D4DE3C}"/>
          </ac:cxnSpMkLst>
        </pc:cxnChg>
      </pc:sldChg>
      <pc:sldChg chg="new">
        <pc:chgData name="ΕΛΕΝΗ ΧΑΡΑΛΑΜΠΟΥΣ" userId="556232e53c28a5c7" providerId="LiveId" clId="{24C0D825-4C30-45F8-8EA9-4893F2BA61C4}" dt="2026-01-28T16:00:50.849" v="1457" actId="680"/>
        <pc:sldMkLst>
          <pc:docMk/>
          <pc:sldMk cId="3618346389" sldId="571"/>
        </pc:sldMkLst>
      </pc:sldChg>
    </pc:docChg>
  </pc:docChgLst>
  <pc:docChgLst>
    <pc:chgData name="ΕΛΕΝΗ ΧΑΡΑΛΑΜΠΟΥΣ" userId="556232e53c28a5c7" providerId="LiveId" clId="{F6739001-A0BF-4FAC-9E08-F351C5943A8E}"/>
    <pc:docChg chg="custSel addSld modSld">
      <pc:chgData name="ΕΛΕΝΗ ΧΑΡΑΛΑΜΠΟΥΣ" userId="556232e53c28a5c7" providerId="LiveId" clId="{F6739001-A0BF-4FAC-9E08-F351C5943A8E}" dt="2026-01-28T13:25:50.979" v="105" actId="20577"/>
      <pc:docMkLst>
        <pc:docMk/>
      </pc:docMkLst>
      <pc:sldChg chg="modSp add mod">
        <pc:chgData name="ΕΛΕΝΗ ΧΑΡΑΛΑΜΠΟΥΣ" userId="556232e53c28a5c7" providerId="LiveId" clId="{F6739001-A0BF-4FAC-9E08-F351C5943A8E}" dt="2026-01-28T13:25:50.979" v="105" actId="20577"/>
        <pc:sldMkLst>
          <pc:docMk/>
          <pc:sldMk cId="4100365277" sldId="408"/>
        </pc:sldMkLst>
        <pc:spChg chg="mod">
          <ac:chgData name="ΕΛΕΝΗ ΧΑΡΑΛΑΜΠΟΥΣ" userId="556232e53c28a5c7" providerId="LiveId" clId="{F6739001-A0BF-4FAC-9E08-F351C5943A8E}" dt="2026-01-28T13:25:50.979" v="105" actId="20577"/>
          <ac:spMkLst>
            <pc:docMk/>
            <pc:sldMk cId="4100365277" sldId="408"/>
            <ac:spMk id="5" creationId="{EAA8CB4C-AD7F-4887-8D58-0018E8FB2C9D}"/>
          </ac:spMkLst>
        </pc:spChg>
      </pc:sldChg>
      <pc:sldChg chg="add">
        <pc:chgData name="ΕΛΕΝΗ ΧΑΡΑΛΑΜΠΟΥΣ" userId="556232e53c28a5c7" providerId="LiveId" clId="{F6739001-A0BF-4FAC-9E08-F351C5943A8E}" dt="2026-01-28T13:23:30.763" v="1"/>
        <pc:sldMkLst>
          <pc:docMk/>
          <pc:sldMk cId="4248929686" sldId="440"/>
        </pc:sldMkLst>
      </pc:sldChg>
      <pc:sldChg chg="add">
        <pc:chgData name="ΕΛΕΝΗ ΧΑΡΑΛΑΜΠΟΥΣ" userId="556232e53c28a5c7" providerId="LiveId" clId="{F6739001-A0BF-4FAC-9E08-F351C5943A8E}" dt="2026-01-28T13:23:08.907" v="0"/>
        <pc:sldMkLst>
          <pc:docMk/>
          <pc:sldMk cId="4275677202" sldId="450"/>
        </pc:sldMkLst>
      </pc:sldChg>
      <pc:sldChg chg="add">
        <pc:chgData name="ΕΛΕΝΗ ΧΑΡΑΛΑΜΠΟΥΣ" userId="556232e53c28a5c7" providerId="LiveId" clId="{F6739001-A0BF-4FAC-9E08-F351C5943A8E}" dt="2026-01-28T13:23:08.907" v="0"/>
        <pc:sldMkLst>
          <pc:docMk/>
          <pc:sldMk cId="2697811111" sldId="451"/>
        </pc:sldMkLst>
      </pc:sldChg>
      <pc:sldChg chg="add">
        <pc:chgData name="ΕΛΕΝΗ ΧΑΡΑΛΑΜΠΟΥΣ" userId="556232e53c28a5c7" providerId="LiveId" clId="{F6739001-A0BF-4FAC-9E08-F351C5943A8E}" dt="2026-01-28T13:23:30.763" v="1"/>
        <pc:sldMkLst>
          <pc:docMk/>
          <pc:sldMk cId="3593538931" sldId="463"/>
        </pc:sldMkLst>
      </pc:sldChg>
      <pc:sldChg chg="add">
        <pc:chgData name="ΕΛΕΝΗ ΧΑΡΑΛΑΜΠΟΥΣ" userId="556232e53c28a5c7" providerId="LiveId" clId="{F6739001-A0BF-4FAC-9E08-F351C5943A8E}" dt="2026-01-28T13:23:47.129" v="2"/>
        <pc:sldMkLst>
          <pc:docMk/>
          <pc:sldMk cId="2903869508" sldId="548"/>
        </pc:sldMkLst>
      </pc:sldChg>
      <pc:sldChg chg="add">
        <pc:chgData name="ΕΛΕΝΗ ΧΑΡΑΛΑΜΠΟΥΣ" userId="556232e53c28a5c7" providerId="LiveId" clId="{F6739001-A0BF-4FAC-9E08-F351C5943A8E}" dt="2026-01-28T13:23:47.129" v="2"/>
        <pc:sldMkLst>
          <pc:docMk/>
          <pc:sldMk cId="1345210696" sldId="54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129D69-4D62-41AE-8F1A-A9E2871E4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F5D6FD9-EF9E-4FE6-B2C9-A477F65E5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2418D0-FCBE-4726-948C-9985FE57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8/2/2026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AF77622-5108-4B5D-AE4A-724E6FAE0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1371463-609F-4DF2-BA93-CAD93B22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523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9B459C-F08F-4508-ACBA-808A3DBD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EC3F524-E10A-46A9-B828-1ACBC12FE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BD6C49-3289-4129-8F7F-D201BE68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8/2/2026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C52EC70-48B4-423A-B78D-623C2160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3128B5-8296-4A46-8EB9-173B92D68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241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F2FB3ED-8498-4DAC-A79D-048FFBFBA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8B65A9C-DB3D-4EA9-B246-6E63FA765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28F10A1-FF1F-4DF0-8CBA-D6B46EC7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8/2/2026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BCA1EE-FB71-4093-B102-3BAAE444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796D-8EA7-4413-8051-3FF4D671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85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B8BE3A-E250-4656-9276-8D24CFBE6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DD00C4-A9FA-4306-9DFE-FB85D7FE0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6BC304C-BDBD-4EC3-9190-F945F768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8/2/2026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0C937E8-03F9-4961-824E-C468D54F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F07C743-5FE0-40F4-9507-103F8D05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768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B70EDC-76CA-40EF-A353-DA7C757D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C0AC020-062E-49A8-9EBA-C3640CE8A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146718-FF26-4290-A754-A6BD1FFF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8/2/2026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4C1F1F-4DB9-4F03-8993-04BA32D7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864F3A-1C97-4E3C-BC27-0B78EFF4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732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816B0A-2450-4523-B2B1-FB5C01D5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1754DA-83A9-4C2F-A441-2651E0EB3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E86AE51-BA98-41F0-8038-9AC9DDD35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8EC06EF-D04E-459D-BC69-39D874C2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8/2/2026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9B5CDE8-2243-4AD8-B9E6-76A9CF37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3397934-031B-4AE6-A292-78E7EECEE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003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248A2A-AEBC-48D3-8359-4E1610F1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E0BB8E2-11E6-4DE2-99C3-C7EE22378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8D535E8-3400-4F16-87A2-05794C237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BECAE65-9079-4078-8CCC-224A3C11B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36ADE60-02C5-49A3-9A06-CFEF35433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D96C8D4-66FE-457E-9CA7-DA7BADD5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8/2/2026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000163C-F4A2-4AC8-81FE-563C2D84F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5AF5795-056A-45B9-9B94-8606EF5F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364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6C7602-11D6-4CD0-BF9E-C0FB2C038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885A6BF-B592-4B67-8F06-F0D5A73A6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8/2/2026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C55F26C-BB2B-4332-A576-5E779ED8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C402DC1-469A-4385-BCEB-6FB86266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79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09B9C73-E891-4FEE-95FF-808721ED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8/2/2026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469ABCF-4044-44B7-AE7F-AD86E638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88AF167-4830-43B4-B966-50A680DC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94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19A164-4EE6-48C3-B7F6-DBD61BFC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19FB50-57F9-48AD-9BEC-6B0AB59C3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F2F2598-69C0-45E3-87F3-8539323DB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D66139D-FDB7-4652-BD07-698F6DF8A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8/2/2026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19BED9D-7A70-48E4-A239-FACCE29C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B8DFB45-6DC9-49CB-A76E-AB288700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67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7BAF50-4B47-4F6D-8AF5-83E3A01F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3405D1C-DDB8-44FF-BB83-2A8DB9A55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C0C443B-1508-4927-B560-DD83F9459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48FA5CC-8209-4EED-BB3B-A92D9D6B6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8/2/2026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1AB7FE5-1B1C-4DFC-A10E-8125ACAC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AFD1863-8E33-4ABD-8096-2259C55B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948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79AB353-958B-4E97-B4A3-96AF9F1D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4B6D6FC-0B25-490C-96C2-357DED63B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4E1D07-0603-4C80-B3DD-FDF568AE9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3B9A0-CA8C-40F4-ADE5-4330401E3A67}" type="datetimeFigureOut">
              <a:rPr lang="el-GR" smtClean="0"/>
              <a:t>8/2/2026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00FFCDF-1E63-4729-A123-BEF28855F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CF351E-3A95-46CD-971E-AB270FB63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957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jpe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32946" y="5059250"/>
            <a:ext cx="6901542" cy="12469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>
              <a:solidFill>
                <a:schemeClr val="tx1"/>
              </a:solidFill>
            </a:endParaRP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49. Ενδιάμεση Διαγνωστική Αξιολόγηση στην Ελληνομάθεια για παιδιά με Μεταναστευτική Βιογραφία  28 Ιανουαρίου 2025 –Ανατροφοδότηση-ΜΕΡΟΣ </a:t>
            </a:r>
            <a:r>
              <a:rPr lang="el-GR" sz="2000">
                <a:solidFill>
                  <a:schemeClr val="tx1"/>
                </a:solidFill>
              </a:rPr>
              <a:t>Γ_ΠΡΩΤΟ ΜΕΡΟΣ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AE9B8-209E-04C4-37CF-02AA69F27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Σημειωματάριο σπιράλ εικονογράφηση, κινούμενα σχέδια Διάνυσμα από ©nikiteev  141701606">
            <a:extLst>
              <a:ext uri="{FF2B5EF4-FFF2-40B4-BE49-F238E27FC236}">
                <a16:creationId xmlns:a16="http://schemas.microsoft.com/office/drawing/2014/main" id="{4B5552DF-51D9-34F5-D6BF-7126A2143E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"/>
          <a:stretch>
            <a:fillRect/>
          </a:stretch>
        </p:blipFill>
        <p:spPr bwMode="auto">
          <a:xfrm>
            <a:off x="410255" y="1043541"/>
            <a:ext cx="3965802" cy="334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Χαριτωμένο Σκίτσο Ένα Γράμμα Και Φάκελο Διάνυσμα από ©lineartestpilot  248511960">
            <a:extLst>
              <a:ext uri="{FF2B5EF4-FFF2-40B4-BE49-F238E27FC236}">
                <a16:creationId xmlns:a16="http://schemas.microsoft.com/office/drawing/2014/main" id="{6B59A2B8-88D9-115F-F9B1-38C61C6C3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2"/>
          <a:stretch>
            <a:fillRect/>
          </a:stretch>
        </p:blipFill>
        <p:spPr bwMode="auto">
          <a:xfrm>
            <a:off x="4376057" y="908957"/>
            <a:ext cx="3134435" cy="283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ngle cartoon diary on white background – Royalty-Free Vector | VectorStock">
            <a:extLst>
              <a:ext uri="{FF2B5EF4-FFF2-40B4-BE49-F238E27FC236}">
                <a16:creationId xmlns:a16="http://schemas.microsoft.com/office/drawing/2014/main" id="{6E98C779-8344-4726-B421-29F817685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8"/>
          <a:stretch>
            <a:fillRect/>
          </a:stretch>
        </p:blipFill>
        <p:spPr bwMode="auto">
          <a:xfrm>
            <a:off x="7847238" y="1126672"/>
            <a:ext cx="3629055" cy="285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E121277-2316-29D2-3850-BB667BBA0022}"/>
              </a:ext>
            </a:extLst>
          </p:cNvPr>
          <p:cNvSpPr/>
          <p:nvPr/>
        </p:nvSpPr>
        <p:spPr>
          <a:xfrm>
            <a:off x="185057" y="5264730"/>
            <a:ext cx="2906486" cy="14042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γράμμα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851E9C92-C63F-C60B-235F-C8A6EFAAD600}"/>
              </a:ext>
            </a:extLst>
          </p:cNvPr>
          <p:cNvSpPr/>
          <p:nvPr/>
        </p:nvSpPr>
        <p:spPr>
          <a:xfrm>
            <a:off x="3267077" y="5246914"/>
            <a:ext cx="4413149" cy="14042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σημειωματάριο</a:t>
            </a:r>
            <a:r>
              <a:rPr lang="el-GR" sz="4800" dirty="0"/>
              <a:t> 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D40B40C9-86E2-435F-7E05-235DB6FA7E24}"/>
              </a:ext>
            </a:extLst>
          </p:cNvPr>
          <p:cNvSpPr/>
          <p:nvPr/>
        </p:nvSpPr>
        <p:spPr>
          <a:xfrm>
            <a:off x="7963907" y="5246914"/>
            <a:ext cx="4043036" cy="14042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ημερολόγιο </a:t>
            </a:r>
          </a:p>
        </p:txBody>
      </p: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F985A65E-33F6-C005-D5A1-D83E78A1281F}"/>
              </a:ext>
            </a:extLst>
          </p:cNvPr>
          <p:cNvCxnSpPr>
            <a:stCxn id="3" idx="0"/>
            <a:endCxn id="1026" idx="2"/>
          </p:cNvCxnSpPr>
          <p:nvPr/>
        </p:nvCxnSpPr>
        <p:spPr>
          <a:xfrm flipV="1">
            <a:off x="1638300" y="3747003"/>
            <a:ext cx="4304975" cy="1517727"/>
          </a:xfrm>
          <a:prstGeom prst="line">
            <a:avLst/>
          </a:prstGeom>
          <a:ln w="762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932174C1-E188-3A62-BF06-3D25FD63B83A}"/>
              </a:ext>
            </a:extLst>
          </p:cNvPr>
          <p:cNvCxnSpPr>
            <a:cxnSpLocks/>
          </p:cNvCxnSpPr>
          <p:nvPr/>
        </p:nvCxnSpPr>
        <p:spPr>
          <a:xfrm>
            <a:off x="2721429" y="3881587"/>
            <a:ext cx="4321628" cy="1365327"/>
          </a:xfrm>
          <a:prstGeom prst="line">
            <a:avLst/>
          </a:prstGeom>
          <a:ln w="762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E6D62CED-3E14-D72D-090F-8940908EE7A9}"/>
              </a:ext>
            </a:extLst>
          </p:cNvPr>
          <p:cNvCxnSpPr>
            <a:cxnSpLocks/>
          </p:cNvCxnSpPr>
          <p:nvPr/>
        </p:nvCxnSpPr>
        <p:spPr>
          <a:xfrm flipV="1">
            <a:off x="9035143" y="3543376"/>
            <a:ext cx="873934" cy="1838122"/>
          </a:xfrm>
          <a:prstGeom prst="line">
            <a:avLst/>
          </a:prstGeom>
          <a:ln w="762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073CEB10-C39E-BC28-CA8F-4DE5EA7DEB24}"/>
              </a:ext>
            </a:extLst>
          </p:cNvPr>
          <p:cNvSpPr/>
          <p:nvPr/>
        </p:nvSpPr>
        <p:spPr>
          <a:xfrm rot="19933256">
            <a:off x="8438989" y="2235645"/>
            <a:ext cx="1287725" cy="1408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/>
              <a:t>Αγαπημένο μου ημερολόγιο, σήμερα δεν πήγα σχολείο.</a:t>
            </a: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CE12A3FD-84E2-C2F3-EAFA-43E4552D6909}"/>
              </a:ext>
            </a:extLst>
          </p:cNvPr>
          <p:cNvSpPr/>
          <p:nvPr/>
        </p:nvSpPr>
        <p:spPr>
          <a:xfrm rot="19933256">
            <a:off x="5065197" y="1088251"/>
            <a:ext cx="2782960" cy="1408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l-GR" sz="1400" dirty="0"/>
          </a:p>
          <a:p>
            <a:pPr algn="r"/>
            <a:endParaRPr lang="el-GR" sz="1400" dirty="0"/>
          </a:p>
          <a:p>
            <a:pPr algn="r"/>
            <a:r>
              <a:rPr lang="el-GR" sz="1400" dirty="0"/>
              <a:t>Λευκωσία, 9 Φεβρουαρίου 2026</a:t>
            </a:r>
          </a:p>
          <a:p>
            <a:pPr algn="ctr"/>
            <a:endParaRPr lang="el-GR" sz="1400" dirty="0"/>
          </a:p>
          <a:p>
            <a:r>
              <a:rPr lang="el-GR" sz="1400" dirty="0"/>
              <a:t>Αγαπημένη μου γιαγιά,</a:t>
            </a:r>
          </a:p>
          <a:p>
            <a:r>
              <a:rPr lang="el-GR" sz="1400" dirty="0"/>
              <a:t>Πώς είσαι;</a:t>
            </a:r>
          </a:p>
          <a:p>
            <a:pPr algn="ctr"/>
            <a:endParaRPr lang="el-GR" sz="1400" dirty="0"/>
          </a:p>
          <a:p>
            <a:pPr algn="ctr"/>
            <a:r>
              <a:rPr lang="el-GR" sz="1400" dirty="0"/>
              <a:t>  </a:t>
            </a:r>
          </a:p>
          <a:p>
            <a:pPr algn="ctr"/>
            <a:endParaRPr lang="el-GR" sz="1400" dirty="0"/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FDADE202-35F5-9836-8994-4B0D958ACA57}"/>
              </a:ext>
            </a:extLst>
          </p:cNvPr>
          <p:cNvSpPr/>
          <p:nvPr/>
        </p:nvSpPr>
        <p:spPr>
          <a:xfrm rot="19933256">
            <a:off x="1362379" y="2102530"/>
            <a:ext cx="1691598" cy="5794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l-GR" sz="1400" dirty="0"/>
              <a:t> </a:t>
            </a:r>
          </a:p>
          <a:p>
            <a:pPr algn="r"/>
            <a:endParaRPr lang="el-GR" sz="1400" dirty="0"/>
          </a:p>
          <a:p>
            <a:pPr algn="r"/>
            <a:endParaRPr lang="el-GR" sz="1400" dirty="0"/>
          </a:p>
          <a:p>
            <a:pPr algn="ctr"/>
            <a:r>
              <a:rPr lang="el-GR" sz="1400" dirty="0"/>
              <a:t>8 Απριλίου 2026 </a:t>
            </a:r>
          </a:p>
          <a:p>
            <a:pPr algn="ctr"/>
            <a:r>
              <a:rPr lang="el-GR" sz="1400" dirty="0"/>
              <a:t>Θα πάμε εκδρομή.</a:t>
            </a:r>
          </a:p>
          <a:p>
            <a:pPr algn="ctr"/>
            <a:r>
              <a:rPr lang="el-GR" sz="1400" dirty="0"/>
              <a:t>.</a:t>
            </a:r>
          </a:p>
          <a:p>
            <a:pPr algn="ctr"/>
            <a:r>
              <a:rPr lang="el-GR" sz="1400" dirty="0"/>
              <a:t>  </a:t>
            </a:r>
          </a:p>
          <a:p>
            <a:pPr algn="ctr"/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726791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Σημειωματάριο σπιράλ εικονογράφηση, κινούμενα σχέδια Διάνυσμα από ©nikiteev  141701606">
            <a:extLst>
              <a:ext uri="{FF2B5EF4-FFF2-40B4-BE49-F238E27FC236}">
                <a16:creationId xmlns:a16="http://schemas.microsoft.com/office/drawing/2014/main" id="{0EC9ECF3-1A37-92F2-4F9F-6DC499A93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"/>
          <a:stretch>
            <a:fillRect/>
          </a:stretch>
        </p:blipFill>
        <p:spPr bwMode="auto">
          <a:xfrm>
            <a:off x="910317" y="810984"/>
            <a:ext cx="5403397" cy="45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2F82B1A7-1596-FF79-1966-6875052B44A0}"/>
              </a:ext>
            </a:extLst>
          </p:cNvPr>
          <p:cNvSpPr/>
          <p:nvPr/>
        </p:nvSpPr>
        <p:spPr>
          <a:xfrm rot="20006368">
            <a:off x="2562361" y="1639634"/>
            <a:ext cx="1739206" cy="14785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10 Φεβρουαρίου 2026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Δεν θα πάω σχολείο.</a:t>
            </a:r>
          </a:p>
        </p:txBody>
      </p:sp>
      <p:pic>
        <p:nvPicPr>
          <p:cNvPr id="3" name="Picture 2" descr="Σημειωματάριο σπιράλ εικονογράφηση, κινούμενα σχέδια Διάνυσμα από ©nikiteev  141701606">
            <a:extLst>
              <a:ext uri="{FF2B5EF4-FFF2-40B4-BE49-F238E27FC236}">
                <a16:creationId xmlns:a16="http://schemas.microsoft.com/office/drawing/2014/main" id="{B0E6D8FF-2E33-F853-E9D2-8AC73A8F7E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"/>
          <a:stretch>
            <a:fillRect/>
          </a:stretch>
        </p:blipFill>
        <p:spPr bwMode="auto">
          <a:xfrm>
            <a:off x="5953611" y="408212"/>
            <a:ext cx="5403397" cy="45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4FE8E9E-B9B2-7243-E08F-5BB900FD55FE}"/>
              </a:ext>
            </a:extLst>
          </p:cNvPr>
          <p:cNvSpPr/>
          <p:nvPr/>
        </p:nvSpPr>
        <p:spPr>
          <a:xfrm rot="20006368">
            <a:off x="7493589" y="1204206"/>
            <a:ext cx="1739206" cy="14785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19 Απριλίου   2026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Είναι τα γενέθλια της  </a:t>
            </a:r>
            <a:r>
              <a:rPr lang="en-US" dirty="0">
                <a:solidFill>
                  <a:schemeClr val="tx1"/>
                </a:solidFill>
              </a:rPr>
              <a:t>Siam</a:t>
            </a:r>
            <a:r>
              <a:rPr lang="el-GR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34304EB3-E87D-ECA7-988E-D514A925A10E}"/>
              </a:ext>
            </a:extLst>
          </p:cNvPr>
          <p:cNvSpPr/>
          <p:nvPr/>
        </p:nvSpPr>
        <p:spPr>
          <a:xfrm>
            <a:off x="4256314" y="5203371"/>
            <a:ext cx="5323115" cy="14042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Σημειωματάριο</a:t>
            </a:r>
            <a:r>
              <a:rPr lang="el-GR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9734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B2ED9-696C-4C0C-EAF9-86B7165DB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Σημειωματάριο σπιράλ εικονογράφηση, κινούμενα σχέδια Διάνυσμα από ©nikiteev  141701606">
            <a:extLst>
              <a:ext uri="{FF2B5EF4-FFF2-40B4-BE49-F238E27FC236}">
                <a16:creationId xmlns:a16="http://schemas.microsoft.com/office/drawing/2014/main" id="{657D3AD6-D69A-BA9C-7C2E-1D3C12703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"/>
          <a:stretch>
            <a:fillRect/>
          </a:stretch>
        </p:blipFill>
        <p:spPr bwMode="auto">
          <a:xfrm>
            <a:off x="910317" y="810984"/>
            <a:ext cx="5403397" cy="45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Σημειωματάριο σπιράλ εικονογράφηση, κινούμενα σχέδια Διάνυσμα από ©nikiteev  141701606">
            <a:extLst>
              <a:ext uri="{FF2B5EF4-FFF2-40B4-BE49-F238E27FC236}">
                <a16:creationId xmlns:a16="http://schemas.microsoft.com/office/drawing/2014/main" id="{1570AEC1-A580-8C26-615C-5BC033AB9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"/>
          <a:stretch>
            <a:fillRect/>
          </a:stretch>
        </p:blipFill>
        <p:spPr bwMode="auto">
          <a:xfrm>
            <a:off x="5953611" y="408212"/>
            <a:ext cx="5403397" cy="45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219CC1D9-6A34-7123-C182-5C89CBCF0051}"/>
              </a:ext>
            </a:extLst>
          </p:cNvPr>
          <p:cNvSpPr/>
          <p:nvPr/>
        </p:nvSpPr>
        <p:spPr>
          <a:xfrm>
            <a:off x="4256314" y="5203371"/>
            <a:ext cx="5323115" cy="14042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Σημειωματάριο</a:t>
            </a:r>
            <a:r>
              <a:rPr lang="el-GR" sz="4800" dirty="0"/>
              <a:t> </a:t>
            </a: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40670086-EC0C-2C88-ACEA-D72158A92330}"/>
              </a:ext>
            </a:extLst>
          </p:cNvPr>
          <p:cNvSpPr/>
          <p:nvPr/>
        </p:nvSpPr>
        <p:spPr>
          <a:xfrm>
            <a:off x="3739727" y="90949"/>
            <a:ext cx="3515076" cy="6826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ημερομηνία </a:t>
            </a:r>
          </a:p>
        </p:txBody>
      </p:sp>
      <p:sp>
        <p:nvSpPr>
          <p:cNvPr id="7" name="Βέλος: Κάτω 6">
            <a:extLst>
              <a:ext uri="{FF2B5EF4-FFF2-40B4-BE49-F238E27FC236}">
                <a16:creationId xmlns:a16="http://schemas.microsoft.com/office/drawing/2014/main" id="{1EBAD3B3-8B15-A3C6-6D35-8C58CA8E5958}"/>
              </a:ext>
            </a:extLst>
          </p:cNvPr>
          <p:cNvSpPr/>
          <p:nvPr/>
        </p:nvSpPr>
        <p:spPr>
          <a:xfrm rot="3996037">
            <a:off x="4615017" y="626689"/>
            <a:ext cx="468086" cy="140425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6A7540BA-315D-27A9-4F63-05CD428C601F}"/>
              </a:ext>
            </a:extLst>
          </p:cNvPr>
          <p:cNvSpPr/>
          <p:nvPr/>
        </p:nvSpPr>
        <p:spPr>
          <a:xfrm rot="20006368">
            <a:off x="2562361" y="1639634"/>
            <a:ext cx="1739206" cy="14785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10 Φεβρουαρίου 2026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Δεν θα πάω σχολείο.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F78CAAE1-8217-3619-F86A-E97EB45EA5EC}"/>
              </a:ext>
            </a:extLst>
          </p:cNvPr>
          <p:cNvSpPr/>
          <p:nvPr/>
        </p:nvSpPr>
        <p:spPr>
          <a:xfrm rot="20006368">
            <a:off x="7493589" y="1204206"/>
            <a:ext cx="1739206" cy="14785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19 Απριλίου   2026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Είναι τα γενέθλια της  </a:t>
            </a:r>
            <a:r>
              <a:rPr lang="en-US" dirty="0">
                <a:solidFill>
                  <a:schemeClr val="tx1"/>
                </a:solidFill>
              </a:rPr>
              <a:t>Siam</a:t>
            </a:r>
            <a:r>
              <a:rPr lang="el-GR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8707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B9038FA-C23E-467B-40DC-DFF5F070B743}"/>
              </a:ext>
            </a:extLst>
          </p:cNvPr>
          <p:cNvSpPr/>
          <p:nvPr/>
        </p:nvSpPr>
        <p:spPr>
          <a:xfrm>
            <a:off x="7641758" y="3047413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40 ΛΕΠΤΑ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4CEC1BA-E28A-2BCF-1666-154EE55CE08B}"/>
              </a:ext>
            </a:extLst>
          </p:cNvPr>
          <p:cNvSpPr/>
          <p:nvPr/>
        </p:nvSpPr>
        <p:spPr>
          <a:xfrm>
            <a:off x="1301222" y="3047415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30 ΛΕΠΤΑ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E36A400-248C-16C3-DF8F-45D6F15575F7}"/>
              </a:ext>
            </a:extLst>
          </p:cNvPr>
          <p:cNvSpPr/>
          <p:nvPr/>
        </p:nvSpPr>
        <p:spPr>
          <a:xfrm>
            <a:off x="4294795" y="3047414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20 ΛΕΠΤΑ</a:t>
            </a:r>
          </a:p>
        </p:txBody>
      </p:sp>
      <p:pic>
        <p:nvPicPr>
          <p:cNvPr id="1026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202213B8-671F-D53A-3CD5-609C7259B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25" y="1494696"/>
            <a:ext cx="2333625" cy="135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ακούστε Στοκ Εικονογραφήσεις, Vectors, &amp; Clipart – (129,476 Στοκ  Εικονογραφήσεις)">
            <a:extLst>
              <a:ext uri="{FF2B5EF4-FFF2-40B4-BE49-F238E27FC236}">
                <a16:creationId xmlns:a16="http://schemas.microsoft.com/office/drawing/2014/main" id="{530AEBA6-5E50-F5E1-BE9C-32F403B37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519" y="1426029"/>
            <a:ext cx="2295525" cy="142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ΦΙΛΟΛΟΓΟΥΠΟΛΗ: Γράφω καλά στο διαγώνισμα της Νεοελληνικής Λογοτεχνίας  (Γυμνάσιο)">
            <a:extLst>
              <a:ext uri="{FF2B5EF4-FFF2-40B4-BE49-F238E27FC236}">
                <a16:creationId xmlns:a16="http://schemas.microsoft.com/office/drawing/2014/main" id="{52FD4D18-704C-6ADE-B77C-A4B6744D2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411" y="1421947"/>
            <a:ext cx="2162175" cy="142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solated Clock Showing 730 Oclock Stock Photo - Download Image Now - Number  7, Number 30, Clock - iStock">
            <a:extLst>
              <a:ext uri="{FF2B5EF4-FFF2-40B4-BE49-F238E27FC236}">
                <a16:creationId xmlns:a16="http://schemas.microsoft.com/office/drawing/2014/main" id="{77049082-F504-515E-6E49-93FA4C0AC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49" y="459309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ck 8:00 | ClipArt ETC">
            <a:extLst>
              <a:ext uri="{FF2B5EF4-FFF2-40B4-BE49-F238E27FC236}">
                <a16:creationId xmlns:a16="http://schemas.microsoft.com/office/drawing/2014/main" id="{2F7F68C8-3400-5F8A-A760-A4FF26A46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720" y="4593092"/>
            <a:ext cx="21431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ck 8:20 | ClipArt ETC">
            <a:extLst>
              <a:ext uri="{FF2B5EF4-FFF2-40B4-BE49-F238E27FC236}">
                <a16:creationId xmlns:a16="http://schemas.microsoft.com/office/drawing/2014/main" id="{0CFDCFCA-7686-7817-9F23-5AE700B5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217" y="419304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0D32C696-5BC8-6FE8-7CDD-8EEDE76C2B85}"/>
              </a:ext>
            </a:extLst>
          </p:cNvPr>
          <p:cNvSpPr/>
          <p:nvPr/>
        </p:nvSpPr>
        <p:spPr>
          <a:xfrm>
            <a:off x="284315" y="146982"/>
            <a:ext cx="3660922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1</a:t>
            </a:r>
            <a:r>
              <a:rPr lang="el-GR" sz="4000" baseline="30000" dirty="0">
                <a:solidFill>
                  <a:schemeClr val="tx1"/>
                </a:solidFill>
              </a:rPr>
              <a:t>ο</a:t>
            </a:r>
            <a:r>
              <a:rPr lang="el-GR" sz="4000" dirty="0">
                <a:solidFill>
                  <a:schemeClr val="tx1"/>
                </a:solidFill>
              </a:rPr>
              <a:t> ΜΕΡΟΣ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DDE0C7D-57A5-C07D-BC48-09F29B78F73F}"/>
              </a:ext>
            </a:extLst>
          </p:cNvPr>
          <p:cNvSpPr/>
          <p:nvPr/>
        </p:nvSpPr>
        <p:spPr>
          <a:xfrm>
            <a:off x="4024654" y="146983"/>
            <a:ext cx="3660922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2</a:t>
            </a:r>
            <a:r>
              <a:rPr lang="el-GR" sz="4000" baseline="30000" dirty="0">
                <a:solidFill>
                  <a:schemeClr val="tx1"/>
                </a:solidFill>
              </a:rPr>
              <a:t>ο</a:t>
            </a:r>
            <a:r>
              <a:rPr lang="el-GR" sz="4000" dirty="0">
                <a:solidFill>
                  <a:schemeClr val="tx1"/>
                </a:solidFill>
              </a:rPr>
              <a:t> ΜΕΡΟΣ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6FE5D26F-995D-2DA4-554C-1172EE0E238A}"/>
              </a:ext>
            </a:extLst>
          </p:cNvPr>
          <p:cNvSpPr/>
          <p:nvPr/>
        </p:nvSpPr>
        <p:spPr>
          <a:xfrm>
            <a:off x="7844411" y="146983"/>
            <a:ext cx="3660922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3</a:t>
            </a:r>
            <a:r>
              <a:rPr lang="el-GR" sz="4000" baseline="30000" dirty="0">
                <a:solidFill>
                  <a:schemeClr val="tx1"/>
                </a:solidFill>
              </a:rPr>
              <a:t>ο</a:t>
            </a:r>
            <a:r>
              <a:rPr lang="el-GR" sz="4000" dirty="0">
                <a:solidFill>
                  <a:schemeClr val="tx1"/>
                </a:solidFill>
              </a:rPr>
              <a:t> ΜΕΡΟΣ</a:t>
            </a:r>
          </a:p>
        </p:txBody>
      </p:sp>
    </p:spTree>
    <p:extLst>
      <p:ext uri="{BB962C8B-B14F-4D97-AF65-F5344CB8AC3E}">
        <p14:creationId xmlns:p14="http://schemas.microsoft.com/office/powerpoint/2010/main" val="4050938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7AF90-6C01-E5DA-86D1-35F4A516A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γράμμα, στιγμιότυπο οθόνης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03A1A24-C398-CCDB-35D7-9ADB79CE6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11905" r="6227" b="23809"/>
          <a:stretch>
            <a:fillRect/>
          </a:stretch>
        </p:blipFill>
        <p:spPr>
          <a:xfrm>
            <a:off x="402771" y="348343"/>
            <a:ext cx="10918372" cy="6259286"/>
          </a:xfrm>
          <a:prstGeom prst="rect">
            <a:avLst/>
          </a:prstGeom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1E4C091A-3243-6773-0889-8F9CEAE1838C}"/>
              </a:ext>
            </a:extLst>
          </p:cNvPr>
          <p:cNvSpPr/>
          <p:nvPr/>
        </p:nvSpPr>
        <p:spPr>
          <a:xfrm>
            <a:off x="4474029" y="1371600"/>
            <a:ext cx="3254828" cy="4245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16-22 Φεβρουαρίου 2026</a:t>
            </a:r>
          </a:p>
        </p:txBody>
      </p:sp>
    </p:spTree>
    <p:extLst>
      <p:ext uri="{BB962C8B-B14F-4D97-AF65-F5344CB8AC3E}">
        <p14:creationId xmlns:p14="http://schemas.microsoft.com/office/powerpoint/2010/main" val="1188794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xious students sitting at desk in classroom writing test together.  Worried pupils finish examination in classroom. Education and exam time.  Vector illustration. 23094470 Vector Art at Vecteezy">
            <a:extLst>
              <a:ext uri="{FF2B5EF4-FFF2-40B4-BE49-F238E27FC236}">
                <a16:creationId xmlns:a16="http://schemas.microsoft.com/office/drawing/2014/main" id="{BA7FF20D-DA2F-619F-2FE9-C774346D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380319"/>
            <a:ext cx="4978173" cy="331274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chool test cheating flat vector illustration.... - Stock Illustration  [61158194] - PIXTA">
            <a:extLst>
              <a:ext uri="{FF2B5EF4-FFF2-40B4-BE49-F238E27FC236}">
                <a16:creationId xmlns:a16="http://schemas.microsoft.com/office/drawing/2014/main" id="{1D13DF62-52E8-F064-CD55-1E60A945E5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1"/>
          <a:stretch>
            <a:fillRect/>
          </a:stretch>
        </p:blipFill>
        <p:spPr bwMode="auto">
          <a:xfrm>
            <a:off x="5370739" y="380319"/>
            <a:ext cx="5891893" cy="331274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Παιδιά στην τάξη. Καρτούν παιδιά στο σχολείο μελετώντας την ανάγνωση και τη  γραφή, χαριτωμένα χαρούμενα κορίτσια και αγόρια. Χαρακτήρες διανυσματικών  μαθητών Διάνυσμα από ©SpicyTruffel 255714532">
            <a:extLst>
              <a:ext uri="{FF2B5EF4-FFF2-40B4-BE49-F238E27FC236}">
                <a16:creationId xmlns:a16="http://schemas.microsoft.com/office/drawing/2014/main" id="{7FEC35BD-48F6-D996-41A3-1C1C44188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39" y="3856353"/>
            <a:ext cx="5891893" cy="278461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9C40C1A5-D574-9F34-FCC5-594AB7BB5BD5}"/>
              </a:ext>
            </a:extLst>
          </p:cNvPr>
          <p:cNvSpPr/>
          <p:nvPr/>
        </p:nvSpPr>
        <p:spPr>
          <a:xfrm>
            <a:off x="192542" y="3951514"/>
            <a:ext cx="4978173" cy="2526167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Ποια  μαθήτρια  έκανε  την άσκηση  σωστά;  </a:t>
            </a:r>
          </a:p>
        </p:txBody>
      </p:sp>
    </p:spTree>
    <p:extLst>
      <p:ext uri="{BB962C8B-B14F-4D97-AF65-F5344CB8AC3E}">
        <p14:creationId xmlns:p14="http://schemas.microsoft.com/office/powerpoint/2010/main" val="2767579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Σημειωματάριο σπιράλ εικονογράφηση, κινούμενα σχέδια Διάνυσμα από ©nikiteev  141701606">
            <a:extLst>
              <a:ext uri="{FF2B5EF4-FFF2-40B4-BE49-F238E27FC236}">
                <a16:creationId xmlns:a16="http://schemas.microsoft.com/office/drawing/2014/main" id="{5329D9E6-CE8D-D595-5D5F-2B0325207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"/>
          <a:stretch>
            <a:fillRect/>
          </a:stretch>
        </p:blipFill>
        <p:spPr bwMode="auto">
          <a:xfrm>
            <a:off x="910317" y="810984"/>
            <a:ext cx="9333140" cy="45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1CB11F75-EE8B-7D67-182F-DCE070BF208E}"/>
              </a:ext>
            </a:extLst>
          </p:cNvPr>
          <p:cNvSpPr/>
          <p:nvPr/>
        </p:nvSpPr>
        <p:spPr>
          <a:xfrm rot="548456">
            <a:off x="4201764" y="1761904"/>
            <a:ext cx="2688588" cy="16742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Δευτέρα :</a:t>
            </a:r>
          </a:p>
          <a:p>
            <a:pPr algn="ctr"/>
            <a:r>
              <a:rPr lang="el-GR" sz="2400" dirty="0">
                <a:solidFill>
                  <a:schemeClr val="tx1"/>
                </a:solidFill>
              </a:rPr>
              <a:t>Ξυπνώ  στις 7. Βουρτσίζω τα δόντια μου.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F1A1D70F-CEBE-7912-E497-B128240CC8D2}"/>
              </a:ext>
            </a:extLst>
          </p:cNvPr>
          <p:cNvSpPr/>
          <p:nvPr/>
        </p:nvSpPr>
        <p:spPr>
          <a:xfrm>
            <a:off x="9296400" y="5018314"/>
            <a:ext cx="2471057" cy="1534886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ΛΑΘΟΣ</a:t>
            </a:r>
          </a:p>
        </p:txBody>
      </p:sp>
      <p:pic>
        <p:nvPicPr>
          <p:cNvPr id="6146" name="Picture 2" descr="κορίτσι Στοκ Εικονογραφήσεις, Vectors, &amp; Clipart ...">
            <a:extLst>
              <a:ext uri="{FF2B5EF4-FFF2-40B4-BE49-F238E27FC236}">
                <a16:creationId xmlns:a16="http://schemas.microsoft.com/office/drawing/2014/main" id="{58E14E92-A010-643E-7C7E-3E339FF9E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5" y="2022021"/>
            <a:ext cx="19431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Χαρούμενο χαριτωμένο παιδί αγόρι με σωστό και λάθος σημάδι Διάνυσμα από  ©colorfuelstudio 321237988">
            <a:extLst>
              <a:ext uri="{FF2B5EF4-FFF2-40B4-BE49-F238E27FC236}">
                <a16:creationId xmlns:a16="http://schemas.microsoft.com/office/drawing/2014/main" id="{323B0C26-5B66-6EF1-924A-EADB487DB6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62"/>
          <a:stretch>
            <a:fillRect/>
          </a:stretch>
        </p:blipFill>
        <p:spPr bwMode="auto">
          <a:xfrm>
            <a:off x="424543" y="4599213"/>
            <a:ext cx="2457450" cy="15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CE959F8C-B88A-8D82-30E6-D6696450C648}"/>
              </a:ext>
            </a:extLst>
          </p:cNvPr>
          <p:cNvSpPr/>
          <p:nvPr/>
        </p:nvSpPr>
        <p:spPr>
          <a:xfrm>
            <a:off x="217715" y="4071257"/>
            <a:ext cx="2457450" cy="43542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ΜΑΡΙΑ</a:t>
            </a:r>
          </a:p>
        </p:txBody>
      </p:sp>
    </p:spTree>
    <p:extLst>
      <p:ext uri="{BB962C8B-B14F-4D97-AF65-F5344CB8AC3E}">
        <p14:creationId xmlns:p14="http://schemas.microsoft.com/office/powerpoint/2010/main" val="74432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082FD-9125-00AA-1D89-647EBA24A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Σημειωματάριο σπιράλ εικονογράφηση, κινούμενα σχέδια Διάνυσμα από ©nikiteev  141701606">
            <a:extLst>
              <a:ext uri="{FF2B5EF4-FFF2-40B4-BE49-F238E27FC236}">
                <a16:creationId xmlns:a16="http://schemas.microsoft.com/office/drawing/2014/main" id="{E0CF1334-EA68-A2FE-DFDF-5728E354D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"/>
          <a:stretch>
            <a:fillRect/>
          </a:stretch>
        </p:blipFill>
        <p:spPr bwMode="auto">
          <a:xfrm>
            <a:off x="1008288" y="1022751"/>
            <a:ext cx="9333140" cy="45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B851B5A7-41D8-44C6-45A4-6C2E20B8EDC9}"/>
              </a:ext>
            </a:extLst>
          </p:cNvPr>
          <p:cNvSpPr/>
          <p:nvPr/>
        </p:nvSpPr>
        <p:spPr>
          <a:xfrm rot="548456">
            <a:off x="4223535" y="1887543"/>
            <a:ext cx="2688588" cy="16742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Δευτέρα :</a:t>
            </a:r>
          </a:p>
          <a:p>
            <a:pPr algn="ctr"/>
            <a:r>
              <a:rPr lang="el-GR" sz="2400" dirty="0">
                <a:solidFill>
                  <a:schemeClr val="tx1"/>
                </a:solidFill>
              </a:rPr>
              <a:t>Θα  μπουφάν αγοράσει.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8091C70D-427B-7876-F10B-16AAD29FD49D}"/>
              </a:ext>
            </a:extLst>
          </p:cNvPr>
          <p:cNvSpPr/>
          <p:nvPr/>
        </p:nvSpPr>
        <p:spPr>
          <a:xfrm>
            <a:off x="9296400" y="5018314"/>
            <a:ext cx="2471057" cy="1534886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ΛΑΘΟΣ</a:t>
            </a:r>
          </a:p>
        </p:txBody>
      </p:sp>
      <p:pic>
        <p:nvPicPr>
          <p:cNvPr id="6148" name="Picture 4" descr="Χαρούμενο χαριτωμένο παιδί αγόρι με σωστό και λάθος σημάδι Διάνυσμα από  ©colorfuelstudio 321237988">
            <a:extLst>
              <a:ext uri="{FF2B5EF4-FFF2-40B4-BE49-F238E27FC236}">
                <a16:creationId xmlns:a16="http://schemas.microsoft.com/office/drawing/2014/main" id="{26922AB5-56E0-81C6-E1BA-D66AE1701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62"/>
          <a:stretch>
            <a:fillRect/>
          </a:stretch>
        </p:blipFill>
        <p:spPr bwMode="auto">
          <a:xfrm>
            <a:off x="424543" y="4599213"/>
            <a:ext cx="2457450" cy="15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C39193D7-F61F-A753-8448-FD1EC4C3ED56}"/>
              </a:ext>
            </a:extLst>
          </p:cNvPr>
          <p:cNvSpPr/>
          <p:nvPr/>
        </p:nvSpPr>
        <p:spPr>
          <a:xfrm>
            <a:off x="217715" y="4071257"/>
            <a:ext cx="2457450" cy="43542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Κατερίνα</a:t>
            </a:r>
          </a:p>
        </p:txBody>
      </p:sp>
      <p:pic>
        <p:nvPicPr>
          <p:cNvPr id="1026" name="Picture 2" descr="Εικόνα Διάνυσμα Καρτούν Κορίτσι Σχολείο Ομοιόμορφη Ποζάρισμα Διάνυσμα από  ©tigatelu 284223194">
            <a:extLst>
              <a:ext uri="{FF2B5EF4-FFF2-40B4-BE49-F238E27FC236}">
                <a16:creationId xmlns:a16="http://schemas.microsoft.com/office/drawing/2014/main" id="{B4D65A27-A2C9-83FD-B956-D1CC06C9A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3"/>
          <a:stretch>
            <a:fillRect/>
          </a:stretch>
        </p:blipFill>
        <p:spPr bwMode="auto">
          <a:xfrm>
            <a:off x="794230" y="2724653"/>
            <a:ext cx="994604" cy="107317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95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7280E-C0D2-B874-6686-57BDAC6A5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Σημειωματάριο σπιράλ εικονογράφηση, κινούμενα σχέδια Διάνυσμα από ©nikiteev  141701606">
            <a:extLst>
              <a:ext uri="{FF2B5EF4-FFF2-40B4-BE49-F238E27FC236}">
                <a16:creationId xmlns:a16="http://schemas.microsoft.com/office/drawing/2014/main" id="{854451F7-D0E3-66C2-405C-55C9014BB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"/>
          <a:stretch>
            <a:fillRect/>
          </a:stretch>
        </p:blipFill>
        <p:spPr bwMode="auto">
          <a:xfrm>
            <a:off x="1008288" y="1022751"/>
            <a:ext cx="9333140" cy="45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3034AD30-91C4-E6BF-C6DB-A35E53786F7F}"/>
              </a:ext>
            </a:extLst>
          </p:cNvPr>
          <p:cNvSpPr/>
          <p:nvPr/>
        </p:nvSpPr>
        <p:spPr>
          <a:xfrm rot="548456">
            <a:off x="4223535" y="1887543"/>
            <a:ext cx="2688588" cy="16742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Δευτέρα :</a:t>
            </a:r>
          </a:p>
          <a:p>
            <a:pPr algn="ctr"/>
            <a:r>
              <a:rPr lang="el-GR" sz="2400" dirty="0">
                <a:solidFill>
                  <a:schemeClr val="tx1"/>
                </a:solidFill>
              </a:rPr>
              <a:t>Θα αγοράσω μπουφάν.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D33DD90C-3319-F7CE-F653-63F3C1D07B85}"/>
              </a:ext>
            </a:extLst>
          </p:cNvPr>
          <p:cNvSpPr/>
          <p:nvPr/>
        </p:nvSpPr>
        <p:spPr>
          <a:xfrm>
            <a:off x="9296400" y="5018314"/>
            <a:ext cx="2471057" cy="1534886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ΣΩΣΤΟ</a:t>
            </a:r>
          </a:p>
        </p:txBody>
      </p:sp>
      <p:pic>
        <p:nvPicPr>
          <p:cNvPr id="6148" name="Picture 4" descr="Χαρούμενο χαριτωμένο παιδί αγόρι με σωστό και λάθος σημάδι Διάνυσμα από  ©colorfuelstudio 321237988">
            <a:extLst>
              <a:ext uri="{FF2B5EF4-FFF2-40B4-BE49-F238E27FC236}">
                <a16:creationId xmlns:a16="http://schemas.microsoft.com/office/drawing/2014/main" id="{1A4B3EE4-F6A1-6315-8F0E-E9DA459BE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62"/>
          <a:stretch>
            <a:fillRect/>
          </a:stretch>
        </p:blipFill>
        <p:spPr bwMode="auto">
          <a:xfrm>
            <a:off x="424543" y="4599213"/>
            <a:ext cx="2457450" cy="15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E9BAFF97-5DA1-BA20-D8E7-87029D64C26F}"/>
              </a:ext>
            </a:extLst>
          </p:cNvPr>
          <p:cNvSpPr/>
          <p:nvPr/>
        </p:nvSpPr>
        <p:spPr>
          <a:xfrm>
            <a:off x="217715" y="4071257"/>
            <a:ext cx="2457450" cy="43542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Κατερίνα</a:t>
            </a:r>
          </a:p>
        </p:txBody>
      </p:sp>
      <p:pic>
        <p:nvPicPr>
          <p:cNvPr id="1026" name="Picture 2" descr="Εικόνα Διάνυσμα Καρτούν Κορίτσι Σχολείο Ομοιόμορφη Ποζάρισμα Διάνυσμα από  ©tigatelu 284223194">
            <a:extLst>
              <a:ext uri="{FF2B5EF4-FFF2-40B4-BE49-F238E27FC236}">
                <a16:creationId xmlns:a16="http://schemas.microsoft.com/office/drawing/2014/main" id="{5EBF6D7A-B3A0-7702-04DB-59BA9474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3"/>
          <a:stretch>
            <a:fillRect/>
          </a:stretch>
        </p:blipFill>
        <p:spPr bwMode="auto">
          <a:xfrm>
            <a:off x="794230" y="2724653"/>
            <a:ext cx="994604" cy="107317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9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DD475-D49F-B942-2682-332C9556C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Σημειωματάριο σπιράλ εικονογράφηση, κινούμενα σχέδια Διάνυσμα από ©nikiteev  141701606">
            <a:extLst>
              <a:ext uri="{FF2B5EF4-FFF2-40B4-BE49-F238E27FC236}">
                <a16:creationId xmlns:a16="http://schemas.microsoft.com/office/drawing/2014/main" id="{95E1326F-7FCB-E737-130E-BD6F349D2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"/>
          <a:stretch>
            <a:fillRect/>
          </a:stretch>
        </p:blipFill>
        <p:spPr bwMode="auto">
          <a:xfrm>
            <a:off x="910317" y="810984"/>
            <a:ext cx="9333140" cy="45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69F93E68-DBE9-6FA9-B0AC-810681395838}"/>
              </a:ext>
            </a:extLst>
          </p:cNvPr>
          <p:cNvSpPr/>
          <p:nvPr/>
        </p:nvSpPr>
        <p:spPr>
          <a:xfrm rot="548456">
            <a:off x="4201764" y="1761904"/>
            <a:ext cx="2688588" cy="16742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Τρίτη :</a:t>
            </a:r>
          </a:p>
          <a:p>
            <a:pPr algn="ctr"/>
            <a:r>
              <a:rPr lang="el-GR" sz="2400" dirty="0">
                <a:solidFill>
                  <a:schemeClr val="tx1"/>
                </a:solidFill>
              </a:rPr>
              <a:t>Θα πάω στο νοσοκομείο.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4C1C8DA0-6FBB-03F1-FA47-D36B6E878275}"/>
              </a:ext>
            </a:extLst>
          </p:cNvPr>
          <p:cNvSpPr/>
          <p:nvPr/>
        </p:nvSpPr>
        <p:spPr>
          <a:xfrm>
            <a:off x="9296400" y="5018314"/>
            <a:ext cx="2471057" cy="1534886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ΣΩΣΤΟ</a:t>
            </a:r>
          </a:p>
        </p:txBody>
      </p:sp>
      <p:pic>
        <p:nvPicPr>
          <p:cNvPr id="7170" name="Picture 2" descr="δεκαδικός Στοκ Εικονογραφήσεις, Vectors, &amp; Clipart – (3,823 ...">
            <a:extLst>
              <a:ext uri="{FF2B5EF4-FFF2-40B4-BE49-F238E27FC236}">
                <a16:creationId xmlns:a16="http://schemas.microsoft.com/office/drawing/2014/main" id="{BF2D4B5D-AAF6-BA8F-81C6-2ABFD1053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3" y="3189514"/>
            <a:ext cx="19431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D68478F5-B6B8-B6B8-6D55-F66C7BD1FB4E}"/>
              </a:ext>
            </a:extLst>
          </p:cNvPr>
          <p:cNvSpPr/>
          <p:nvPr/>
        </p:nvSpPr>
        <p:spPr>
          <a:xfrm>
            <a:off x="424543" y="5148942"/>
            <a:ext cx="2457450" cy="43542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Άννα</a:t>
            </a:r>
          </a:p>
        </p:txBody>
      </p:sp>
      <p:pic>
        <p:nvPicPr>
          <p:cNvPr id="5" name="Picture 4" descr="Χαρούμενο χαριτωμένο παιδί αγόρι με σωστό και λάθος σημάδι Διάνυσμα από  ©colorfuelstudio 321237988">
            <a:extLst>
              <a:ext uri="{FF2B5EF4-FFF2-40B4-BE49-F238E27FC236}">
                <a16:creationId xmlns:a16="http://schemas.microsoft.com/office/drawing/2014/main" id="{F1F55544-3DA5-E130-6967-3AF25836C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62"/>
          <a:stretch>
            <a:fillRect/>
          </a:stretch>
        </p:blipFill>
        <p:spPr bwMode="auto">
          <a:xfrm>
            <a:off x="1121230" y="5714999"/>
            <a:ext cx="1290765" cy="80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37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08BF200-D052-4C38-9D93-458530E9CF36}"/>
              </a:ext>
            </a:extLst>
          </p:cNvPr>
          <p:cNvSpPr/>
          <p:nvPr/>
        </p:nvSpPr>
        <p:spPr>
          <a:xfrm>
            <a:off x="2028385" y="286108"/>
            <a:ext cx="4489272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Μέρος  Γ: Παραγωγή γραπτού λόγου  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49577BA-ADAA-6EB2-77DD-938EC6071DCA}"/>
              </a:ext>
            </a:extLst>
          </p:cNvPr>
          <p:cNvSpPr/>
          <p:nvPr/>
        </p:nvSpPr>
        <p:spPr>
          <a:xfrm>
            <a:off x="3507429" y="2085792"/>
            <a:ext cx="3140857" cy="88851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ΠΟΤΕ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15BE0F2-0C26-D6C1-D78D-E91A22DC6FAE}"/>
              </a:ext>
            </a:extLst>
          </p:cNvPr>
          <p:cNvSpPr/>
          <p:nvPr/>
        </p:nvSpPr>
        <p:spPr>
          <a:xfrm>
            <a:off x="183866" y="2078410"/>
            <a:ext cx="3140857" cy="88851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ΠΟΙΟΣ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A64712C-9ED0-2A79-560B-C1C65E843332}"/>
              </a:ext>
            </a:extLst>
          </p:cNvPr>
          <p:cNvSpPr/>
          <p:nvPr/>
        </p:nvSpPr>
        <p:spPr>
          <a:xfrm>
            <a:off x="7022758" y="885858"/>
            <a:ext cx="3140857" cy="20206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ΤΙ ΕΚΑΝΑ</a:t>
            </a:r>
          </a:p>
          <a:p>
            <a:pPr algn="ctr"/>
            <a:r>
              <a:rPr lang="el-GR" sz="4000" dirty="0">
                <a:solidFill>
                  <a:schemeClr val="tx1"/>
                </a:solidFill>
              </a:rPr>
              <a:t>ΤΙ ΚΑΝΩ</a:t>
            </a:r>
          </a:p>
          <a:p>
            <a:pPr algn="ctr"/>
            <a:r>
              <a:rPr lang="el-GR" sz="4000" dirty="0">
                <a:solidFill>
                  <a:schemeClr val="tx1"/>
                </a:solidFill>
              </a:rPr>
              <a:t>ΤΙ ΘΑ ΚΑΝΩ</a:t>
            </a: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0B661531-D3BF-5A79-9BCD-599BF212873A}"/>
              </a:ext>
            </a:extLst>
          </p:cNvPr>
          <p:cNvSpPr/>
          <p:nvPr/>
        </p:nvSpPr>
        <p:spPr>
          <a:xfrm rot="18873808">
            <a:off x="571881" y="4025588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40 ΛΕΠΤΑ</a:t>
            </a:r>
          </a:p>
        </p:txBody>
      </p:sp>
      <p:pic>
        <p:nvPicPr>
          <p:cNvPr id="12290" name="Picture 2" descr="Σήμα Παρελθόν Παρόν Μέλλον Απεικόνιση αποθεμάτων - εικονογραφία: 25046992">
            <a:extLst>
              <a:ext uri="{FF2B5EF4-FFF2-40B4-BE49-F238E27FC236}">
                <a16:creationId xmlns:a16="http://schemas.microsoft.com/office/drawing/2014/main" id="{2B8B0DCA-3B36-2383-00C2-6DBBA611C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7"/>
          <a:stretch>
            <a:fillRect/>
          </a:stretch>
        </p:blipFill>
        <p:spPr bwMode="auto">
          <a:xfrm>
            <a:off x="5965371" y="3189514"/>
            <a:ext cx="4844143" cy="348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AA23595B-94F7-7D2F-88E3-D3A6608AA19C}"/>
              </a:ext>
            </a:extLst>
          </p:cNvPr>
          <p:cNvSpPr/>
          <p:nvPr/>
        </p:nvSpPr>
        <p:spPr>
          <a:xfrm>
            <a:off x="8186057" y="3559629"/>
            <a:ext cx="2075529" cy="4572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rgbClr val="FF0000"/>
                </a:solidFill>
              </a:rPr>
              <a:t>Αύριο</a:t>
            </a:r>
            <a:r>
              <a:rPr lang="el-GR" sz="2000" dirty="0"/>
              <a:t> </a:t>
            </a:r>
            <a:r>
              <a:rPr lang="el-GR" sz="2000" dirty="0">
                <a:solidFill>
                  <a:schemeClr val="tx1"/>
                </a:solidFill>
              </a:rPr>
              <a:t>θα κάνω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4AA2C60D-7C02-5678-67BA-0B57252C0A52}"/>
              </a:ext>
            </a:extLst>
          </p:cNvPr>
          <p:cNvSpPr/>
          <p:nvPr/>
        </p:nvSpPr>
        <p:spPr>
          <a:xfrm>
            <a:off x="7349677" y="4598401"/>
            <a:ext cx="2075529" cy="4572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rgbClr val="FF0000"/>
                </a:solidFill>
              </a:rPr>
              <a:t>Τώρα</a:t>
            </a:r>
            <a:r>
              <a:rPr lang="el-GR" sz="2000" dirty="0"/>
              <a:t> κάνω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E1FC75BD-4F6C-9836-0DCD-A1386A916B6D}"/>
              </a:ext>
            </a:extLst>
          </p:cNvPr>
          <p:cNvSpPr/>
          <p:nvPr/>
        </p:nvSpPr>
        <p:spPr>
          <a:xfrm>
            <a:off x="6517657" y="5614183"/>
            <a:ext cx="2075529" cy="4572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rgbClr val="FF0000"/>
                </a:solidFill>
              </a:rPr>
              <a:t>Χθες</a:t>
            </a:r>
            <a:r>
              <a:rPr lang="el-GR" sz="2000" dirty="0"/>
              <a:t> έκανα</a:t>
            </a:r>
          </a:p>
        </p:txBody>
      </p:sp>
      <p:pic>
        <p:nvPicPr>
          <p:cNvPr id="12292" name="Picture 4" descr="Ένα Μικρό Παιδί Κάνει Μπάνιο Στην Μπανιέρα Διάνυσμα από ©colorfuelstudio  586053730">
            <a:extLst>
              <a:ext uri="{FF2B5EF4-FFF2-40B4-BE49-F238E27FC236}">
                <a16:creationId xmlns:a16="http://schemas.microsoft.com/office/drawing/2014/main" id="{450C2DF0-3FE1-E1B7-1015-545F51870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7"/>
          <a:stretch>
            <a:fillRect/>
          </a:stretch>
        </p:blipFill>
        <p:spPr bwMode="auto">
          <a:xfrm>
            <a:off x="3888919" y="4753298"/>
            <a:ext cx="2076450" cy="181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078EC-35A6-7082-8FB2-1CC81BBD6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Σημειωματάριο σπιράλ εικονογράφηση, κινούμενα σχέδια Διάνυσμα από ©nikiteev  141701606">
            <a:extLst>
              <a:ext uri="{FF2B5EF4-FFF2-40B4-BE49-F238E27FC236}">
                <a16:creationId xmlns:a16="http://schemas.microsoft.com/office/drawing/2014/main" id="{0AAF56B3-19FC-BDFB-0B2E-D84CBF9C7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"/>
          <a:stretch>
            <a:fillRect/>
          </a:stretch>
        </p:blipFill>
        <p:spPr bwMode="auto">
          <a:xfrm>
            <a:off x="910317" y="810984"/>
            <a:ext cx="9333140" cy="45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AA2B6B4-5D6A-6A33-7BD8-4FA99245DD67}"/>
              </a:ext>
            </a:extLst>
          </p:cNvPr>
          <p:cNvSpPr/>
          <p:nvPr/>
        </p:nvSpPr>
        <p:spPr>
          <a:xfrm rot="548456">
            <a:off x="4201764" y="1761904"/>
            <a:ext cx="2688588" cy="16742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Τετάρτη :</a:t>
            </a:r>
          </a:p>
          <a:p>
            <a:pPr algn="ctr"/>
            <a:r>
              <a:rPr lang="el-GR" sz="2400" dirty="0">
                <a:solidFill>
                  <a:schemeClr val="tx1"/>
                </a:solidFill>
              </a:rPr>
              <a:t>Πηγαίνω στο σχολείο.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B3B24CAD-5110-3696-7CCF-E6C712A7F439}"/>
              </a:ext>
            </a:extLst>
          </p:cNvPr>
          <p:cNvSpPr/>
          <p:nvPr/>
        </p:nvSpPr>
        <p:spPr>
          <a:xfrm>
            <a:off x="9296400" y="5018314"/>
            <a:ext cx="2471057" cy="1534886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ΛΑΘΟΣ</a:t>
            </a:r>
          </a:p>
        </p:txBody>
      </p:sp>
      <p:pic>
        <p:nvPicPr>
          <p:cNvPr id="8194" name="Picture 2" descr="Cute little girl cartoon Images - Free Download on Freepik">
            <a:extLst>
              <a:ext uri="{FF2B5EF4-FFF2-40B4-BE49-F238E27FC236}">
                <a16:creationId xmlns:a16="http://schemas.microsoft.com/office/drawing/2014/main" id="{13EA649D-5352-E5D5-0656-21B283E66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9" y="3429000"/>
            <a:ext cx="1752600" cy="1619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BFEDAE37-F7E1-22EF-281E-1CAD981B0D2B}"/>
              </a:ext>
            </a:extLst>
          </p:cNvPr>
          <p:cNvSpPr/>
          <p:nvPr/>
        </p:nvSpPr>
        <p:spPr>
          <a:xfrm>
            <a:off x="424543" y="5148942"/>
            <a:ext cx="2457450" cy="43542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Σοφία</a:t>
            </a:r>
          </a:p>
        </p:txBody>
      </p:sp>
      <p:pic>
        <p:nvPicPr>
          <p:cNvPr id="6" name="Picture 4" descr="Χαρούμενο χαριτωμένο παιδί αγόρι με σωστό και λάθος σημάδι Διάνυσμα από  ©colorfuelstudio 321237988">
            <a:extLst>
              <a:ext uri="{FF2B5EF4-FFF2-40B4-BE49-F238E27FC236}">
                <a16:creationId xmlns:a16="http://schemas.microsoft.com/office/drawing/2014/main" id="{07FE6E97-C43E-578E-F329-EF0838CC9D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62"/>
          <a:stretch>
            <a:fillRect/>
          </a:stretch>
        </p:blipFill>
        <p:spPr bwMode="auto">
          <a:xfrm>
            <a:off x="1121230" y="5714999"/>
            <a:ext cx="1290765" cy="80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60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Γλώσσα Β΄ Δημοτικού -η πρόταση - e-daskala mou">
            <a:extLst>
              <a:ext uri="{FF2B5EF4-FFF2-40B4-BE49-F238E27FC236}">
                <a16:creationId xmlns:a16="http://schemas.microsoft.com/office/drawing/2014/main" id="{9A614846-AEE1-662F-9DC3-FDDCF06DD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8681">
            <a:off x="6911750" y="1219200"/>
            <a:ext cx="4442051" cy="375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lower cartoon Images - Free Download on Freepik">
            <a:extLst>
              <a:ext uri="{FF2B5EF4-FFF2-40B4-BE49-F238E27FC236}">
                <a16:creationId xmlns:a16="http://schemas.microsoft.com/office/drawing/2014/main" id="{D598D178-BFB1-6DE7-2898-679DB332F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181" y="249895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5347203E-637D-D207-FA04-3925D4AE9D08}"/>
              </a:ext>
            </a:extLst>
          </p:cNvPr>
          <p:cNvSpPr/>
          <p:nvPr/>
        </p:nvSpPr>
        <p:spPr>
          <a:xfrm>
            <a:off x="285918" y="4642077"/>
            <a:ext cx="8858082" cy="180702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Θα _______   ______, _____ και __ .</a:t>
            </a:r>
          </a:p>
        </p:txBody>
      </p:sp>
    </p:spTree>
    <p:extLst>
      <p:ext uri="{BB962C8B-B14F-4D97-AF65-F5344CB8AC3E}">
        <p14:creationId xmlns:p14="http://schemas.microsoft.com/office/powerpoint/2010/main" val="3316953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A67E4-BAD9-0462-BCF6-0B33088F5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1242FFB-B511-CF0F-47D0-35C9E8A60B99}"/>
              </a:ext>
            </a:extLst>
          </p:cNvPr>
          <p:cNvSpPr/>
          <p:nvPr/>
        </p:nvSpPr>
        <p:spPr>
          <a:xfrm>
            <a:off x="478970" y="2862945"/>
            <a:ext cx="4386943" cy="6966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dirty="0">
                <a:solidFill>
                  <a:schemeClr val="tx1"/>
                </a:solidFill>
              </a:rPr>
              <a:t>Θα πάω στην υπεραγορά.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C5E9687B-AC39-762E-CD9D-73101B35504E}"/>
              </a:ext>
            </a:extLst>
          </p:cNvPr>
          <p:cNvSpPr/>
          <p:nvPr/>
        </p:nvSpPr>
        <p:spPr>
          <a:xfrm>
            <a:off x="5040085" y="2862947"/>
            <a:ext cx="5260522" cy="6966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dirty="0">
                <a:solidFill>
                  <a:schemeClr val="tx1"/>
                </a:solidFill>
              </a:rPr>
              <a:t>Θα αγοράσω ένα μπουφάν, μια φανέλα και ένα παντελόνι.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C443073-3651-D62C-1B64-716737AE2A9C}"/>
              </a:ext>
            </a:extLst>
          </p:cNvPr>
          <p:cNvSpPr/>
          <p:nvPr/>
        </p:nvSpPr>
        <p:spPr>
          <a:xfrm>
            <a:off x="391887" y="5484361"/>
            <a:ext cx="4648198" cy="1142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2800" dirty="0">
              <a:solidFill>
                <a:schemeClr val="tx1"/>
              </a:solidFill>
            </a:endParaRPr>
          </a:p>
          <a:p>
            <a:r>
              <a:rPr lang="el-GR" sz="2800" dirty="0">
                <a:solidFill>
                  <a:schemeClr val="tx1"/>
                </a:solidFill>
              </a:rPr>
              <a:t>Θα μαγειρέψω κοτόπουλο με λαχανικά.</a:t>
            </a:r>
          </a:p>
          <a:p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495A15F-6BAC-5BB4-CFD8-01EF11D054CA}"/>
              </a:ext>
            </a:extLst>
          </p:cNvPr>
          <p:cNvSpPr/>
          <p:nvPr/>
        </p:nvSpPr>
        <p:spPr>
          <a:xfrm>
            <a:off x="5361212" y="5498650"/>
            <a:ext cx="4939395" cy="1142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2800" dirty="0">
              <a:solidFill>
                <a:schemeClr val="tx1"/>
              </a:solidFill>
            </a:endParaRPr>
          </a:p>
          <a:p>
            <a:r>
              <a:rPr lang="el-GR" sz="2800" dirty="0">
                <a:solidFill>
                  <a:schemeClr val="tx1"/>
                </a:solidFill>
              </a:rPr>
              <a:t>Θα φάω με τη  γιαγιά και τον παππού μου.</a:t>
            </a:r>
          </a:p>
          <a:p>
            <a:endParaRPr lang="el-GR" sz="2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1,200+ Family Shopping Supermarket Cartoon Stock Illustrations,  Royalty-Free Vector Graphics &amp; Clip Art - iStock">
            <a:extLst>
              <a:ext uri="{FF2B5EF4-FFF2-40B4-BE49-F238E27FC236}">
                <a16:creationId xmlns:a16="http://schemas.microsoft.com/office/drawing/2014/main" id="{C4DA9B1E-12CF-2137-EE1A-1F5233DFE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230641"/>
            <a:ext cx="4386943" cy="2551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Μπουφάν: Περισσότερες από 7.325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CF30A272-DF3E-982E-CD8A-F2ABAFE9E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8"/>
          <a:stretch>
            <a:fillRect/>
          </a:stretch>
        </p:blipFill>
        <p:spPr bwMode="auto">
          <a:xfrm>
            <a:off x="6651171" y="230641"/>
            <a:ext cx="1524001" cy="2436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lothes store cartoon - 40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0B5E4E73-4C51-2E5D-B5A5-CEC1E7FAA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15"/>
          <a:stretch>
            <a:fillRect/>
          </a:stretch>
        </p:blipFill>
        <p:spPr bwMode="auto">
          <a:xfrm>
            <a:off x="5127170" y="230641"/>
            <a:ext cx="1524001" cy="2436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Στυλ Καρτούν Εικονογράφηση Ψητή Γαλοπούλα Ανάμεικτα Λαχανικά Διάνυσμα από  ©Basjan 250688066">
            <a:extLst>
              <a:ext uri="{FF2B5EF4-FFF2-40B4-BE49-F238E27FC236}">
                <a16:creationId xmlns:a16="http://schemas.microsoft.com/office/drawing/2014/main" id="{2B8424E0-3AD5-CCD9-DF12-D7159FBC2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6"/>
          <a:stretch>
            <a:fillRect/>
          </a:stretch>
        </p:blipFill>
        <p:spPr bwMode="auto">
          <a:xfrm>
            <a:off x="2449285" y="3755577"/>
            <a:ext cx="2590800" cy="149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artoon mother cooking Φωτογραφίες Αρχείου, Royalty Free Cartoon mother  cooking Εικόνες | DepositPhotos">
            <a:extLst>
              <a:ext uri="{FF2B5EF4-FFF2-40B4-BE49-F238E27FC236}">
                <a16:creationId xmlns:a16="http://schemas.microsoft.com/office/drawing/2014/main" id="{AD4C3D45-9F2D-5870-4C6A-3FBEF7B47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0" y="3640346"/>
            <a:ext cx="1981200" cy="166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Παππούς - 550 χιλιάδες εικόνες, εικονογραφήσεις και φωτογραφίες στοκ χωρίς  δικαιώματα | Shutterstock">
            <a:extLst>
              <a:ext uri="{FF2B5EF4-FFF2-40B4-BE49-F238E27FC236}">
                <a16:creationId xmlns:a16="http://schemas.microsoft.com/office/drawing/2014/main" id="{20F616ED-6403-BE7D-13CF-B9AD034D5C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9" b="4606"/>
          <a:stretch>
            <a:fillRect/>
          </a:stretch>
        </p:blipFill>
        <p:spPr bwMode="auto">
          <a:xfrm>
            <a:off x="7554683" y="3864431"/>
            <a:ext cx="2238375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Ευτυχισμένη οικογένεια που πρωινιάζει Απεικόνιση αποθεμάτων - εικονογραφία  από breadboard, lifestyle: 58573884">
            <a:extLst>
              <a:ext uri="{FF2B5EF4-FFF2-40B4-BE49-F238E27FC236}">
                <a16:creationId xmlns:a16="http://schemas.microsoft.com/office/drawing/2014/main" id="{0F5F4D7E-85E6-8425-0ED1-F798F302E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12" y="3755577"/>
            <a:ext cx="2085975" cy="136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 shirt cartoon vector illustration cute t shirt cartoon ...">
            <a:extLst>
              <a:ext uri="{FF2B5EF4-FFF2-40B4-BE49-F238E27FC236}">
                <a16:creationId xmlns:a16="http://schemas.microsoft.com/office/drawing/2014/main" id="{624E344B-59A4-E73E-F5F9-0D2253CF1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507" y="230641"/>
            <a:ext cx="1943100" cy="121715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llustration Cute Cartoon Pants: Vector στοκ (χωρίς δικαιώματα) 1519974140  | Shutterstock">
            <a:extLst>
              <a:ext uri="{FF2B5EF4-FFF2-40B4-BE49-F238E27FC236}">
                <a16:creationId xmlns:a16="http://schemas.microsoft.com/office/drawing/2014/main" id="{BE8AEFC7-9BFF-8C34-3BE1-2D86B3174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8"/>
          <a:stretch>
            <a:fillRect/>
          </a:stretch>
        </p:blipFill>
        <p:spPr bwMode="auto">
          <a:xfrm>
            <a:off x="8357507" y="1583873"/>
            <a:ext cx="1943100" cy="108312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38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77DBE-E748-FFF0-2960-FD3206E78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EF58AB1-5968-81B3-76FC-FF46DF989833}"/>
              </a:ext>
            </a:extLst>
          </p:cNvPr>
          <p:cNvSpPr/>
          <p:nvPr/>
        </p:nvSpPr>
        <p:spPr>
          <a:xfrm>
            <a:off x="478970" y="2862945"/>
            <a:ext cx="4386943" cy="6966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dirty="0">
                <a:solidFill>
                  <a:schemeClr val="tx1"/>
                </a:solidFill>
              </a:rPr>
              <a:t>Θα ταξιδέψω στην Ελλάδα.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6E9705A0-8991-2DB0-6F44-36E3B6CAA8F6}"/>
              </a:ext>
            </a:extLst>
          </p:cNvPr>
          <p:cNvSpPr/>
          <p:nvPr/>
        </p:nvSpPr>
        <p:spPr>
          <a:xfrm>
            <a:off x="5372097" y="2862947"/>
            <a:ext cx="4376057" cy="6966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dirty="0">
                <a:solidFill>
                  <a:schemeClr val="tx1"/>
                </a:solidFill>
              </a:rPr>
              <a:t>Θα καθαρίσω την κουζίνα.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F3B88E1-4EF7-C880-8B2A-93B266C8D5FE}"/>
              </a:ext>
            </a:extLst>
          </p:cNvPr>
          <p:cNvSpPr/>
          <p:nvPr/>
        </p:nvSpPr>
        <p:spPr>
          <a:xfrm>
            <a:off x="570139" y="5484361"/>
            <a:ext cx="4386943" cy="1142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2800" dirty="0">
              <a:solidFill>
                <a:schemeClr val="tx1"/>
              </a:solidFill>
            </a:endParaRPr>
          </a:p>
          <a:p>
            <a:r>
              <a:rPr lang="el-GR" sz="2800" dirty="0">
                <a:solidFill>
                  <a:schemeClr val="tx1"/>
                </a:solidFill>
              </a:rPr>
              <a:t>Θα παίξω στο πάρκο  με τους  φίλους μου.</a:t>
            </a:r>
          </a:p>
          <a:p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7164F3A-7909-9EF5-68A3-75C28F364155}"/>
              </a:ext>
            </a:extLst>
          </p:cNvPr>
          <p:cNvSpPr/>
          <p:nvPr/>
        </p:nvSpPr>
        <p:spPr>
          <a:xfrm>
            <a:off x="5361212" y="5498650"/>
            <a:ext cx="4386943" cy="1142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dirty="0">
                <a:solidFill>
                  <a:schemeClr val="tx1"/>
                </a:solidFill>
              </a:rPr>
              <a:t>Θα διαβάσω   το  βιβλίο μου.</a:t>
            </a:r>
          </a:p>
        </p:txBody>
      </p:sp>
      <p:pic>
        <p:nvPicPr>
          <p:cNvPr id="1026" name="Picture 2" descr="Αεροπλάνο - Καρτούν Διανυσματική απεικόνιση - εικονογραφία: 1301493">
            <a:extLst>
              <a:ext uri="{FF2B5EF4-FFF2-40B4-BE49-F238E27FC236}">
                <a16:creationId xmlns:a16="http://schemas.microsoft.com/office/drawing/2014/main" id="{8BA0EAFD-7DBA-3FAD-63E4-059D211AE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0" y="243569"/>
            <a:ext cx="2041753" cy="243635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eece Cartoon Stock Illustrations – 13,634 Greece Cartoon Stock  Illustrations, Vectors &amp; Clipart - Dreamstime">
            <a:extLst>
              <a:ext uri="{FF2B5EF4-FFF2-40B4-BE49-F238E27FC236}">
                <a16:creationId xmlns:a16="http://schemas.microsoft.com/office/drawing/2014/main" id="{A4136D6A-F35E-AEBE-4AAB-872D68D67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13"/>
          <a:stretch>
            <a:fillRect/>
          </a:stretch>
        </p:blipFill>
        <p:spPr bwMode="auto">
          <a:xfrm>
            <a:off x="2715986" y="243570"/>
            <a:ext cx="2143125" cy="243635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7,140,969 Çocuk temizlik Εικονογραφήσεις | DepositPhotos">
            <a:extLst>
              <a:ext uri="{FF2B5EF4-FFF2-40B4-BE49-F238E27FC236}">
                <a16:creationId xmlns:a16="http://schemas.microsoft.com/office/drawing/2014/main" id="{C0B2D839-4F04-C31F-192E-B0CC445D4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12" y="243569"/>
            <a:ext cx="4386942" cy="243635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kids playing park - 49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08EDDB29-29E5-E0C7-D747-9BF931FA8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39" y="3755578"/>
            <a:ext cx="4288971" cy="160019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Διαβάζω βιβλί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0EB888EE-0219-4D93-D399-E53B49C09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97" y="3729044"/>
            <a:ext cx="4376057" cy="160019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86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4224F-E512-E848-A5B0-410E95081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γράμμα, στιγμιότυπο οθόνης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ABA50E3-70C4-BF80-CFE8-BC10E8A77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11905" r="6227" b="23809"/>
          <a:stretch>
            <a:fillRect/>
          </a:stretch>
        </p:blipFill>
        <p:spPr>
          <a:xfrm>
            <a:off x="402771" y="348343"/>
            <a:ext cx="10918372" cy="6259286"/>
          </a:xfrm>
          <a:prstGeom prst="rect">
            <a:avLst/>
          </a:prstGeom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26815161-6D26-9E35-D91A-6D6CC97E4EC9}"/>
              </a:ext>
            </a:extLst>
          </p:cNvPr>
          <p:cNvSpPr/>
          <p:nvPr/>
        </p:nvSpPr>
        <p:spPr>
          <a:xfrm>
            <a:off x="4474029" y="1371600"/>
            <a:ext cx="3254828" cy="4245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16-22 Φεβρουαρίου 2026</a:t>
            </a:r>
          </a:p>
        </p:txBody>
      </p:sp>
    </p:spTree>
    <p:extLst>
      <p:ext uri="{BB962C8B-B14F-4D97-AF65-F5344CB8AC3E}">
        <p14:creationId xmlns:p14="http://schemas.microsoft.com/office/powerpoint/2010/main" val="3029753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Σημειωματάρ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49748B2-65F7-3818-16DA-C9BADF67B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27" y="1449161"/>
            <a:ext cx="5932715" cy="467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rtoon female student - 166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383FDAD8-7293-9A66-CF04-CA5F38F15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95" y="1296080"/>
            <a:ext cx="4938033" cy="306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809BD342-6E7C-51B6-D480-31EAAF972935}"/>
              </a:ext>
            </a:extLst>
          </p:cNvPr>
          <p:cNvSpPr/>
          <p:nvPr/>
        </p:nvSpPr>
        <p:spPr>
          <a:xfrm>
            <a:off x="3526971" y="195943"/>
            <a:ext cx="3635829" cy="1100137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Τι  θα κάνω;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A4D1A3A5-465D-639F-4558-0350978C1BC8}"/>
              </a:ext>
            </a:extLst>
          </p:cNvPr>
          <p:cNvSpPr/>
          <p:nvPr/>
        </p:nvSpPr>
        <p:spPr>
          <a:xfrm>
            <a:off x="6096000" y="1719943"/>
            <a:ext cx="1981200" cy="783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Δευτέρα</a:t>
            </a:r>
          </a:p>
          <a:p>
            <a:r>
              <a:rPr lang="el-GR" dirty="0">
                <a:solidFill>
                  <a:schemeClr val="tx1"/>
                </a:solidFill>
              </a:rPr>
              <a:t>Θα _________.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C89719C4-1810-3938-C1AC-220C19E2D607}"/>
              </a:ext>
            </a:extLst>
          </p:cNvPr>
          <p:cNvSpPr/>
          <p:nvPr/>
        </p:nvSpPr>
        <p:spPr>
          <a:xfrm>
            <a:off x="6096000" y="2830625"/>
            <a:ext cx="1981200" cy="783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Τρίτη</a:t>
            </a:r>
          </a:p>
          <a:p>
            <a:r>
              <a:rPr lang="el-GR" dirty="0">
                <a:solidFill>
                  <a:schemeClr val="tx1"/>
                </a:solidFill>
              </a:rPr>
              <a:t>Θα _________.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290C35D-D6BF-4698-636D-E35F09B64691}"/>
              </a:ext>
            </a:extLst>
          </p:cNvPr>
          <p:cNvSpPr/>
          <p:nvPr/>
        </p:nvSpPr>
        <p:spPr>
          <a:xfrm>
            <a:off x="6172200" y="4087755"/>
            <a:ext cx="1981200" cy="783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Τετάρτη</a:t>
            </a:r>
          </a:p>
          <a:p>
            <a:r>
              <a:rPr lang="el-GR" dirty="0">
                <a:solidFill>
                  <a:schemeClr val="tx1"/>
                </a:solidFill>
              </a:rPr>
              <a:t>Θα _________.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198DD378-CD33-1F60-0397-22093D8C1F52}"/>
              </a:ext>
            </a:extLst>
          </p:cNvPr>
          <p:cNvSpPr/>
          <p:nvPr/>
        </p:nvSpPr>
        <p:spPr>
          <a:xfrm>
            <a:off x="9154885" y="2111828"/>
            <a:ext cx="1981200" cy="783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Πέμπτη</a:t>
            </a:r>
          </a:p>
          <a:p>
            <a:r>
              <a:rPr lang="el-GR" dirty="0">
                <a:solidFill>
                  <a:schemeClr val="tx1"/>
                </a:solidFill>
              </a:rPr>
              <a:t>Θα _________.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12DE162A-B3E0-0C09-8849-E5986DA0C5CE}"/>
              </a:ext>
            </a:extLst>
          </p:cNvPr>
          <p:cNvSpPr/>
          <p:nvPr/>
        </p:nvSpPr>
        <p:spPr>
          <a:xfrm>
            <a:off x="9154885" y="3788909"/>
            <a:ext cx="1981200" cy="783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Παρασκευή</a:t>
            </a:r>
          </a:p>
          <a:p>
            <a:r>
              <a:rPr lang="el-GR" dirty="0">
                <a:solidFill>
                  <a:schemeClr val="tx1"/>
                </a:solidFill>
              </a:rPr>
              <a:t>Θα _________.</a:t>
            </a:r>
          </a:p>
        </p:txBody>
      </p:sp>
    </p:spTree>
    <p:extLst>
      <p:ext uri="{BB962C8B-B14F-4D97-AF65-F5344CB8AC3E}">
        <p14:creationId xmlns:p14="http://schemas.microsoft.com/office/powerpoint/2010/main" val="1131987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kids talking - 30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FF541BC3-2F5D-01F6-874A-64C4FB4E2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9" t="9425" r="22226" b="9798"/>
          <a:stretch>
            <a:fillRect/>
          </a:stretch>
        </p:blipFill>
        <p:spPr bwMode="auto">
          <a:xfrm>
            <a:off x="3048000" y="3091544"/>
            <a:ext cx="2623457" cy="367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75E8F92E-27CB-C20D-8C48-44934BFD2159}"/>
              </a:ext>
            </a:extLst>
          </p:cNvPr>
          <p:cNvSpPr/>
          <p:nvPr/>
        </p:nvSpPr>
        <p:spPr>
          <a:xfrm>
            <a:off x="4974771" y="1197429"/>
            <a:ext cx="2579915" cy="1567542"/>
          </a:xfrm>
          <a:prstGeom prst="wedgeRoundRect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Πού  πας;</a:t>
            </a:r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082B7DC0-A99E-05A2-35D4-6E4CE698A586}"/>
              </a:ext>
            </a:extLst>
          </p:cNvPr>
          <p:cNvSpPr/>
          <p:nvPr/>
        </p:nvSpPr>
        <p:spPr>
          <a:xfrm>
            <a:off x="1883228" y="1524002"/>
            <a:ext cx="2579915" cy="1567542"/>
          </a:xfrm>
          <a:prstGeom prst="wedgeRoundRect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rgbClr val="FF0000"/>
                </a:solidFill>
              </a:rPr>
              <a:t>____</a:t>
            </a:r>
            <a:r>
              <a:rPr lang="el-GR" sz="3200" dirty="0">
                <a:solidFill>
                  <a:schemeClr val="tx1"/>
                </a:solidFill>
              </a:rPr>
              <a:t>στο πάρκο. Έλα!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AFC2F2E3-4EA3-1406-4103-A47635794FF7}"/>
              </a:ext>
            </a:extLst>
          </p:cNvPr>
          <p:cNvSpPr/>
          <p:nvPr/>
        </p:nvSpPr>
        <p:spPr>
          <a:xfrm>
            <a:off x="5671457" y="261257"/>
            <a:ext cx="925286" cy="8273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686D9F73-5BD2-D2FC-3246-F3F05613CE52}"/>
              </a:ext>
            </a:extLst>
          </p:cNvPr>
          <p:cNvSpPr/>
          <p:nvPr/>
        </p:nvSpPr>
        <p:spPr>
          <a:xfrm>
            <a:off x="2585357" y="326574"/>
            <a:ext cx="925286" cy="8273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91C6DB6-34AD-65D0-EB78-B62621084E2E}"/>
              </a:ext>
            </a:extLst>
          </p:cNvPr>
          <p:cNvSpPr/>
          <p:nvPr/>
        </p:nvSpPr>
        <p:spPr>
          <a:xfrm>
            <a:off x="5845629" y="4321629"/>
            <a:ext cx="2209800" cy="9252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Μαρία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80841F0-DCE1-4F29-B33A-91FF6E00FC4D}"/>
              </a:ext>
            </a:extLst>
          </p:cNvPr>
          <p:cNvSpPr/>
          <p:nvPr/>
        </p:nvSpPr>
        <p:spPr>
          <a:xfrm>
            <a:off x="511628" y="4474029"/>
            <a:ext cx="2209800" cy="9252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Ελένη</a:t>
            </a:r>
          </a:p>
        </p:txBody>
      </p:sp>
      <p:pic>
        <p:nvPicPr>
          <p:cNvPr id="2050" name="Picture 2" descr="Πάρκ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AA3895C1-70D5-00C3-EEE2-EC4994F72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121"/>
            <a:ext cx="1883227" cy="330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294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41122-6C37-9B8A-96EA-98FCDFE5D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kids talking - 30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DB167BD5-3C3F-08F3-60D9-4C730C87C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9" t="9425" r="22226" b="9798"/>
          <a:stretch>
            <a:fillRect/>
          </a:stretch>
        </p:blipFill>
        <p:spPr bwMode="auto">
          <a:xfrm>
            <a:off x="3048000" y="3091544"/>
            <a:ext cx="2623457" cy="367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9C0B5574-190D-FF20-A6C1-894DB1AAA4C3}"/>
              </a:ext>
            </a:extLst>
          </p:cNvPr>
          <p:cNvSpPr/>
          <p:nvPr/>
        </p:nvSpPr>
        <p:spPr>
          <a:xfrm>
            <a:off x="4974771" y="1197429"/>
            <a:ext cx="2579915" cy="1567542"/>
          </a:xfrm>
          <a:prstGeom prst="wedgeRoundRect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rgbClr val="FF0000"/>
                </a:solidFill>
              </a:rPr>
              <a:t>____</a:t>
            </a:r>
            <a:r>
              <a:rPr lang="el-GR" sz="2800" dirty="0">
                <a:solidFill>
                  <a:schemeClr val="tx1"/>
                </a:solidFill>
              </a:rPr>
              <a:t>αύριο. Σήμερα έχω  διάβασμα.</a:t>
            </a:r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AAE0B906-CB3C-573E-2B76-A116675C3681}"/>
              </a:ext>
            </a:extLst>
          </p:cNvPr>
          <p:cNvSpPr/>
          <p:nvPr/>
        </p:nvSpPr>
        <p:spPr>
          <a:xfrm>
            <a:off x="1883228" y="1524002"/>
            <a:ext cx="2579915" cy="1567542"/>
          </a:xfrm>
          <a:prstGeom prst="wedgeRoundRect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Εγώ  διάβασα.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9F1B1AEE-63F8-0414-4EE3-F1D940277074}"/>
              </a:ext>
            </a:extLst>
          </p:cNvPr>
          <p:cNvSpPr/>
          <p:nvPr/>
        </p:nvSpPr>
        <p:spPr>
          <a:xfrm>
            <a:off x="5671457" y="261257"/>
            <a:ext cx="925286" cy="8273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44581FEC-75DE-A76C-0DC6-69DA21B7E541}"/>
              </a:ext>
            </a:extLst>
          </p:cNvPr>
          <p:cNvSpPr/>
          <p:nvPr/>
        </p:nvSpPr>
        <p:spPr>
          <a:xfrm>
            <a:off x="2438400" y="370115"/>
            <a:ext cx="925286" cy="8273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A2107D1F-15D5-6F80-D292-2E9A0BDA21C5}"/>
              </a:ext>
            </a:extLst>
          </p:cNvPr>
          <p:cNvSpPr/>
          <p:nvPr/>
        </p:nvSpPr>
        <p:spPr>
          <a:xfrm>
            <a:off x="5998029" y="4474029"/>
            <a:ext cx="2209800" cy="9252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Μαρία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D427C130-7973-A891-7A9E-14E20EFCE917}"/>
              </a:ext>
            </a:extLst>
          </p:cNvPr>
          <p:cNvSpPr/>
          <p:nvPr/>
        </p:nvSpPr>
        <p:spPr>
          <a:xfrm>
            <a:off x="664028" y="4626429"/>
            <a:ext cx="2209800" cy="9252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Ελένη</a:t>
            </a:r>
          </a:p>
        </p:txBody>
      </p:sp>
      <p:pic>
        <p:nvPicPr>
          <p:cNvPr id="3074" name="Picture 2" descr="Εξεταστική Σεπτεμβρίου: Αντιμετώπισέ την! - Το site των φοιτητών">
            <a:extLst>
              <a:ext uri="{FF2B5EF4-FFF2-40B4-BE49-F238E27FC236}">
                <a16:creationId xmlns:a16="http://schemas.microsoft.com/office/drawing/2014/main" id="{B782ACDC-1D56-D800-A9AF-A95866686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83" y="273504"/>
            <a:ext cx="3944031" cy="398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ose the book - Google Search">
            <a:extLst>
              <a:ext uri="{FF2B5EF4-FFF2-40B4-BE49-F238E27FC236}">
                <a16:creationId xmlns:a16="http://schemas.microsoft.com/office/drawing/2014/main" id="{D095EEE1-1692-7A30-72D6-666431FC4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8" y="2662239"/>
            <a:ext cx="1505631" cy="170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050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7501A-87CB-FAE6-092D-2997DDD12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kids talking - 30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083B9C73-A7B2-A05C-CF5B-A8360D038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9" t="9425" r="22226" b="9798"/>
          <a:stretch>
            <a:fillRect/>
          </a:stretch>
        </p:blipFill>
        <p:spPr bwMode="auto">
          <a:xfrm>
            <a:off x="3048000" y="3091544"/>
            <a:ext cx="2623457" cy="367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C96716C8-57F2-1478-9BF0-1C468C4DF383}"/>
              </a:ext>
            </a:extLst>
          </p:cNvPr>
          <p:cNvSpPr/>
          <p:nvPr/>
        </p:nvSpPr>
        <p:spPr>
          <a:xfrm>
            <a:off x="4974771" y="1197429"/>
            <a:ext cx="2579915" cy="1567542"/>
          </a:xfrm>
          <a:prstGeom prst="wedgeRoundRect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Πού  πας;</a:t>
            </a:r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A01D3CC1-0827-D8FE-A3A2-6382E4107269}"/>
              </a:ext>
            </a:extLst>
          </p:cNvPr>
          <p:cNvSpPr/>
          <p:nvPr/>
        </p:nvSpPr>
        <p:spPr>
          <a:xfrm>
            <a:off x="1883228" y="1524002"/>
            <a:ext cx="2579915" cy="1567542"/>
          </a:xfrm>
          <a:prstGeom prst="wedgeRoundRect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rgbClr val="FF0000"/>
                </a:solidFill>
              </a:rPr>
              <a:t>Πάω </a:t>
            </a:r>
            <a:r>
              <a:rPr lang="el-GR" sz="3200" dirty="0">
                <a:solidFill>
                  <a:schemeClr val="tx1"/>
                </a:solidFill>
              </a:rPr>
              <a:t>στο πάρκο. Έλα!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0AD7DEDB-7290-B4E5-B961-FFF9AB4FABC9}"/>
              </a:ext>
            </a:extLst>
          </p:cNvPr>
          <p:cNvSpPr/>
          <p:nvPr/>
        </p:nvSpPr>
        <p:spPr>
          <a:xfrm>
            <a:off x="5671457" y="261257"/>
            <a:ext cx="925286" cy="8273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DF5F0EFA-D93A-F63E-1449-FF2F980E32F3}"/>
              </a:ext>
            </a:extLst>
          </p:cNvPr>
          <p:cNvSpPr/>
          <p:nvPr/>
        </p:nvSpPr>
        <p:spPr>
          <a:xfrm>
            <a:off x="2585357" y="326574"/>
            <a:ext cx="925286" cy="8273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858679A-4E3D-2854-64B2-01F59C203446}"/>
              </a:ext>
            </a:extLst>
          </p:cNvPr>
          <p:cNvSpPr/>
          <p:nvPr/>
        </p:nvSpPr>
        <p:spPr>
          <a:xfrm>
            <a:off x="5845629" y="4321629"/>
            <a:ext cx="2209800" cy="9252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Μαρία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C06DB8E6-0861-7792-F155-10FA5E4DDA21}"/>
              </a:ext>
            </a:extLst>
          </p:cNvPr>
          <p:cNvSpPr/>
          <p:nvPr/>
        </p:nvSpPr>
        <p:spPr>
          <a:xfrm>
            <a:off x="511628" y="4474029"/>
            <a:ext cx="2209800" cy="9252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Ελένη</a:t>
            </a:r>
          </a:p>
        </p:txBody>
      </p:sp>
      <p:pic>
        <p:nvPicPr>
          <p:cNvPr id="2050" name="Picture 2" descr="Πάρκ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409F56DC-A0E5-AB4B-0F56-2588B1F11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121"/>
            <a:ext cx="1883227" cy="330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79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Φεβρουαρίου 2026 (__/02/2026).Τώρα είμαστε στον χειμώνα.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950E9-6160-10F1-03C1-8B0CF0945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kids talking - 30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E222DB67-20C4-7A8B-CDF4-4BE14169F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9" t="9425" r="22226" b="9798"/>
          <a:stretch>
            <a:fillRect/>
          </a:stretch>
        </p:blipFill>
        <p:spPr bwMode="auto">
          <a:xfrm>
            <a:off x="3048000" y="3091544"/>
            <a:ext cx="2623457" cy="367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8023F97C-A656-59CA-B8A1-DA00F7C2F431}"/>
              </a:ext>
            </a:extLst>
          </p:cNvPr>
          <p:cNvSpPr/>
          <p:nvPr/>
        </p:nvSpPr>
        <p:spPr>
          <a:xfrm>
            <a:off x="4974771" y="1197428"/>
            <a:ext cx="3233058" cy="2231571"/>
          </a:xfrm>
          <a:prstGeom prst="wedgeRoundRect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rgbClr val="FF0000"/>
                </a:solidFill>
              </a:rPr>
              <a:t>Θα πάω </a:t>
            </a:r>
            <a:r>
              <a:rPr lang="el-GR" sz="3200" dirty="0">
                <a:solidFill>
                  <a:schemeClr val="tx1"/>
                </a:solidFill>
              </a:rPr>
              <a:t>αύριο. Σήμερα έχω  διάβασμα.</a:t>
            </a:r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82A7EE2D-BB1D-FAE9-785B-D66CC584DB5F}"/>
              </a:ext>
            </a:extLst>
          </p:cNvPr>
          <p:cNvSpPr/>
          <p:nvPr/>
        </p:nvSpPr>
        <p:spPr>
          <a:xfrm>
            <a:off x="1883228" y="1524002"/>
            <a:ext cx="2579915" cy="1567542"/>
          </a:xfrm>
          <a:prstGeom prst="wedgeRoundRect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Εγώ  διάβασα.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D4957228-D9E5-6B37-C7D8-BC45714FB41B}"/>
              </a:ext>
            </a:extLst>
          </p:cNvPr>
          <p:cNvSpPr/>
          <p:nvPr/>
        </p:nvSpPr>
        <p:spPr>
          <a:xfrm>
            <a:off x="5671457" y="261257"/>
            <a:ext cx="925286" cy="8273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2B86234B-3A60-7C78-CE7C-AFDC19DB2F7B}"/>
              </a:ext>
            </a:extLst>
          </p:cNvPr>
          <p:cNvSpPr/>
          <p:nvPr/>
        </p:nvSpPr>
        <p:spPr>
          <a:xfrm>
            <a:off x="2438400" y="370115"/>
            <a:ext cx="925286" cy="8273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CEFB9DAA-49E2-F81C-E49B-AF03E741D532}"/>
              </a:ext>
            </a:extLst>
          </p:cNvPr>
          <p:cNvSpPr/>
          <p:nvPr/>
        </p:nvSpPr>
        <p:spPr>
          <a:xfrm>
            <a:off x="5998029" y="4474029"/>
            <a:ext cx="2209800" cy="9252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Μαρία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403483E0-A388-FB09-0FDD-4E281290BD4A}"/>
              </a:ext>
            </a:extLst>
          </p:cNvPr>
          <p:cNvSpPr/>
          <p:nvPr/>
        </p:nvSpPr>
        <p:spPr>
          <a:xfrm>
            <a:off x="664028" y="4626429"/>
            <a:ext cx="2209800" cy="9252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Ελένη</a:t>
            </a:r>
          </a:p>
        </p:txBody>
      </p:sp>
      <p:pic>
        <p:nvPicPr>
          <p:cNvPr id="3074" name="Picture 2" descr="Εξεταστική Σεπτεμβρίου: Αντιμετώπισέ την! - Το site των φοιτητών">
            <a:extLst>
              <a:ext uri="{FF2B5EF4-FFF2-40B4-BE49-F238E27FC236}">
                <a16:creationId xmlns:a16="http://schemas.microsoft.com/office/drawing/2014/main" id="{7CBE16B8-CA16-ED80-A954-A13EA2858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742" y="794659"/>
            <a:ext cx="3084060" cy="311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ose the book - Google Search">
            <a:extLst>
              <a:ext uri="{FF2B5EF4-FFF2-40B4-BE49-F238E27FC236}">
                <a16:creationId xmlns:a16="http://schemas.microsoft.com/office/drawing/2014/main" id="{53E9B4C9-F0AD-EAC5-9CF0-BD6F0451E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8" y="2662239"/>
            <a:ext cx="1505631" cy="170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067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BD1AF-4F6A-0A9F-3E91-5318C679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14EEEEA1-273D-163D-FAB1-A20613370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C620BBE-9724-0EC5-6418-258F1CB0A023}"/>
              </a:ext>
            </a:extLst>
          </p:cNvPr>
          <p:cNvSpPr/>
          <p:nvPr/>
        </p:nvSpPr>
        <p:spPr>
          <a:xfrm>
            <a:off x="272143" y="5159829"/>
            <a:ext cx="4582886" cy="1153884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________ το δωμάτιο μου.</a:t>
            </a:r>
          </a:p>
        </p:txBody>
      </p:sp>
      <p:pic>
        <p:nvPicPr>
          <p:cNvPr id="2054" name="Picture 6" descr="Παιδί δωμάτιο διάνυσμα καρτούν εικονογράφηση παιδί αγόρι εσωτερικά έπιπλα  και τα παιχνίδια υπόβαθρο κρεβατοκάμαρων Διάνυσμα από ©vectorpouch 193984166">
            <a:extLst>
              <a:ext uri="{FF2B5EF4-FFF2-40B4-BE49-F238E27FC236}">
                <a16:creationId xmlns:a16="http://schemas.microsoft.com/office/drawing/2014/main" id="{3F052CE9-6EE7-CEC7-AD92-207BA413A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36" y="3167779"/>
            <a:ext cx="2615293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1F08A8B7-003D-7B16-DFED-068C868BEEC7}"/>
              </a:ext>
            </a:extLst>
          </p:cNvPr>
          <p:cNvSpPr/>
          <p:nvPr/>
        </p:nvSpPr>
        <p:spPr>
          <a:xfrm>
            <a:off x="8488136" y="3907970"/>
            <a:ext cx="3004457" cy="2590800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600" dirty="0"/>
              <a:t>1. πάω</a:t>
            </a:r>
          </a:p>
          <a:p>
            <a:r>
              <a:rPr lang="el-GR" sz="3600" dirty="0"/>
              <a:t>2. αγοράσω</a:t>
            </a:r>
          </a:p>
          <a:p>
            <a:r>
              <a:rPr lang="el-GR" sz="3600" dirty="0"/>
              <a:t>3. καθαρίσω</a:t>
            </a:r>
          </a:p>
        </p:txBody>
      </p:sp>
    </p:spTree>
    <p:extLst>
      <p:ext uri="{BB962C8B-B14F-4D97-AF65-F5344CB8AC3E}">
        <p14:creationId xmlns:p14="http://schemas.microsoft.com/office/powerpoint/2010/main" val="1171144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4967D-4178-CA87-7F4A-22AA7CAF2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A2330-D1C1-B1B2-CC51-77F66F454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9" y="1066799"/>
            <a:ext cx="5421085" cy="1328057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καθαρίσω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612EC248-B8A2-C761-0F6B-89FC5AF18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A59149B-AFF2-540E-DA62-385C9568DE59}"/>
              </a:ext>
            </a:extLst>
          </p:cNvPr>
          <p:cNvSpPr/>
          <p:nvPr/>
        </p:nvSpPr>
        <p:spPr>
          <a:xfrm>
            <a:off x="272143" y="5159829"/>
            <a:ext cx="4582886" cy="1153884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________ το δωμάτιο μου.</a:t>
            </a:r>
          </a:p>
        </p:txBody>
      </p:sp>
      <p:pic>
        <p:nvPicPr>
          <p:cNvPr id="2054" name="Picture 6" descr="Παιδί δωμάτιο διάνυσμα καρτούν εικονογράφηση παιδί αγόρι εσωτερικά έπιπλα  και τα παιχνίδια υπόβαθρο κρεβατοκάμαρων Διάνυσμα από ©vectorpouch 193984166">
            <a:extLst>
              <a:ext uri="{FF2B5EF4-FFF2-40B4-BE49-F238E27FC236}">
                <a16:creationId xmlns:a16="http://schemas.microsoft.com/office/drawing/2014/main" id="{0AFCEBF1-1377-3447-6EAD-E6940FA73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36" y="3167779"/>
            <a:ext cx="2615293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F145982F-51E8-9436-66B4-8A6AEA5EF803}"/>
              </a:ext>
            </a:extLst>
          </p:cNvPr>
          <p:cNvSpPr/>
          <p:nvPr/>
        </p:nvSpPr>
        <p:spPr>
          <a:xfrm>
            <a:off x="8488136" y="3907970"/>
            <a:ext cx="3004457" cy="2590800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600" dirty="0"/>
              <a:t>1. πάω</a:t>
            </a:r>
          </a:p>
          <a:p>
            <a:r>
              <a:rPr lang="el-GR" sz="3600" dirty="0"/>
              <a:t>2. αγοράσω</a:t>
            </a:r>
          </a:p>
          <a:p>
            <a:r>
              <a:rPr lang="el-GR" sz="3600" dirty="0"/>
              <a:t>3. καθαρίσω</a:t>
            </a:r>
          </a:p>
        </p:txBody>
      </p:sp>
    </p:spTree>
    <p:extLst>
      <p:ext uri="{BB962C8B-B14F-4D97-AF65-F5344CB8AC3E}">
        <p14:creationId xmlns:p14="http://schemas.microsoft.com/office/powerpoint/2010/main" val="326438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3081B-D367-9B69-EFF9-5618A96C9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652C16D6-0045-1CC8-2B59-603831DC7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1869D39-27BD-B76D-286A-33412C7438D9}"/>
              </a:ext>
            </a:extLst>
          </p:cNvPr>
          <p:cNvSpPr/>
          <p:nvPr/>
        </p:nvSpPr>
        <p:spPr>
          <a:xfrm>
            <a:off x="272143" y="5159829"/>
            <a:ext cx="4582886" cy="1153884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________στο νοσοκομείο.</a:t>
            </a:r>
          </a:p>
        </p:txBody>
      </p:sp>
      <p:pic>
        <p:nvPicPr>
          <p:cNvPr id="3074" name="Picture 2" descr="79,100+ Hospital Cartoon Stock Photos, Pictures &amp; Royalty-Free Images -  iStock | Hospital cartoon building, Old hospital cartoon">
            <a:extLst>
              <a:ext uri="{FF2B5EF4-FFF2-40B4-BE49-F238E27FC236}">
                <a16:creationId xmlns:a16="http://schemas.microsoft.com/office/drawing/2014/main" id="{908520CD-16CA-7AA7-D211-7BF095C7F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63" y="2615294"/>
            <a:ext cx="3588794" cy="36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55BCA0C7-4424-BE60-94A6-A6E8EAD02C48}"/>
              </a:ext>
            </a:extLst>
          </p:cNvPr>
          <p:cNvSpPr/>
          <p:nvPr/>
        </p:nvSpPr>
        <p:spPr>
          <a:xfrm>
            <a:off x="9132450" y="3633107"/>
            <a:ext cx="3004457" cy="2590800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600" dirty="0"/>
              <a:t>1. πάω</a:t>
            </a:r>
          </a:p>
          <a:p>
            <a:r>
              <a:rPr lang="el-GR" sz="3600" dirty="0"/>
              <a:t>2. αγοράσω</a:t>
            </a:r>
          </a:p>
          <a:p>
            <a:r>
              <a:rPr lang="el-GR" sz="3600" dirty="0"/>
              <a:t>3. καθαρίσω</a:t>
            </a:r>
          </a:p>
        </p:txBody>
      </p:sp>
    </p:spTree>
    <p:extLst>
      <p:ext uri="{BB962C8B-B14F-4D97-AF65-F5344CB8AC3E}">
        <p14:creationId xmlns:p14="http://schemas.microsoft.com/office/powerpoint/2010/main" val="1178656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A9ED0-B3C5-CD9F-B135-4CDE1035D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9B53D-33EB-2269-0939-D69060B76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9" y="1066799"/>
            <a:ext cx="5421085" cy="1328057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πάω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D3669DB5-6D8D-1926-E7A0-6C0BC5247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F79A6D6C-5033-1D99-A11E-40D0B9E57053}"/>
              </a:ext>
            </a:extLst>
          </p:cNvPr>
          <p:cNvSpPr/>
          <p:nvPr/>
        </p:nvSpPr>
        <p:spPr>
          <a:xfrm>
            <a:off x="272143" y="5159829"/>
            <a:ext cx="4582886" cy="1153884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________στο νοσοκομείο.</a:t>
            </a:r>
          </a:p>
        </p:txBody>
      </p:sp>
      <p:pic>
        <p:nvPicPr>
          <p:cNvPr id="3074" name="Picture 2" descr="79,100+ Hospital Cartoon Stock Photos, Pictures &amp; Royalty-Free Images -  iStock | Hospital cartoon building, Old hospital cartoon">
            <a:extLst>
              <a:ext uri="{FF2B5EF4-FFF2-40B4-BE49-F238E27FC236}">
                <a16:creationId xmlns:a16="http://schemas.microsoft.com/office/drawing/2014/main" id="{ED82DEA8-F966-C987-D07B-3B84BC65B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63" y="2615294"/>
            <a:ext cx="3588794" cy="36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A24D588C-4A8C-56EF-D447-B1BEFBD7DB7C}"/>
              </a:ext>
            </a:extLst>
          </p:cNvPr>
          <p:cNvSpPr/>
          <p:nvPr/>
        </p:nvSpPr>
        <p:spPr>
          <a:xfrm>
            <a:off x="9132450" y="3633107"/>
            <a:ext cx="3004457" cy="2590800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600" dirty="0"/>
              <a:t>1. πάω</a:t>
            </a:r>
          </a:p>
          <a:p>
            <a:r>
              <a:rPr lang="el-GR" sz="3600" dirty="0"/>
              <a:t>2. αγοράσω</a:t>
            </a:r>
          </a:p>
          <a:p>
            <a:r>
              <a:rPr lang="el-GR" sz="3600" dirty="0"/>
              <a:t>3. καθαρίσω</a:t>
            </a:r>
          </a:p>
        </p:txBody>
      </p:sp>
    </p:spTree>
    <p:extLst>
      <p:ext uri="{BB962C8B-B14F-4D97-AF65-F5344CB8AC3E}">
        <p14:creationId xmlns:p14="http://schemas.microsoft.com/office/powerpoint/2010/main" val="220196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019AF-3DA9-F373-A4F2-CE5A7A4F2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C09B7800-8A9D-288F-4909-19B01FE2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CFBBB8B0-C15B-EBDE-99DB-AE358DC440AA}"/>
              </a:ext>
            </a:extLst>
          </p:cNvPr>
          <p:cNvSpPr/>
          <p:nvPr/>
        </p:nvSpPr>
        <p:spPr>
          <a:xfrm>
            <a:off x="272143" y="5159829"/>
            <a:ext cx="4582886" cy="1153884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________μία τσάντα.</a:t>
            </a:r>
          </a:p>
        </p:txBody>
      </p:sp>
      <p:pic>
        <p:nvPicPr>
          <p:cNvPr id="4098" name="Picture 2" descr="τσάντα Στοκ Εικονογραφήσεις, Vectors, &amp; Clipart – (152,142 Στοκ  Εικονογραφήσεις)">
            <a:extLst>
              <a:ext uri="{FF2B5EF4-FFF2-40B4-BE49-F238E27FC236}">
                <a16:creationId xmlns:a16="http://schemas.microsoft.com/office/drawing/2014/main" id="{09C7C2B8-1A60-E56C-0002-DD2C1B5D9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39" y="2601684"/>
            <a:ext cx="3712029" cy="371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6298F3EF-D461-D869-9479-AA10168C8646}"/>
              </a:ext>
            </a:extLst>
          </p:cNvPr>
          <p:cNvSpPr/>
          <p:nvPr/>
        </p:nvSpPr>
        <p:spPr>
          <a:xfrm>
            <a:off x="8488136" y="3907970"/>
            <a:ext cx="3004457" cy="2590800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600" dirty="0"/>
              <a:t>1. πάω</a:t>
            </a:r>
          </a:p>
          <a:p>
            <a:r>
              <a:rPr lang="el-GR" sz="3600" dirty="0"/>
              <a:t>2. αγοράσω</a:t>
            </a:r>
          </a:p>
          <a:p>
            <a:r>
              <a:rPr lang="el-GR" sz="3600" dirty="0"/>
              <a:t>3. καθαρίσω</a:t>
            </a:r>
          </a:p>
        </p:txBody>
      </p:sp>
    </p:spTree>
    <p:extLst>
      <p:ext uri="{BB962C8B-B14F-4D97-AF65-F5344CB8AC3E}">
        <p14:creationId xmlns:p14="http://schemas.microsoft.com/office/powerpoint/2010/main" val="3796137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57FAB-C070-63D0-29A9-EEBFFB18E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A8FF3-A53F-29E4-4A23-79E2138BF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9" y="1066799"/>
            <a:ext cx="5421085" cy="1328057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αγοράσω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B37271E4-8A9C-CE48-215C-2995E03C7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8FC1F01-B06D-0832-8760-333FD46EF752}"/>
              </a:ext>
            </a:extLst>
          </p:cNvPr>
          <p:cNvSpPr/>
          <p:nvPr/>
        </p:nvSpPr>
        <p:spPr>
          <a:xfrm>
            <a:off x="272143" y="5159829"/>
            <a:ext cx="4582886" cy="1153884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________μία τσάντα.</a:t>
            </a:r>
          </a:p>
        </p:txBody>
      </p:sp>
      <p:pic>
        <p:nvPicPr>
          <p:cNvPr id="4098" name="Picture 2" descr="τσάντα Στοκ Εικονογραφήσεις, Vectors, &amp; Clipart – (152,142 Στοκ  Εικονογραφήσεις)">
            <a:extLst>
              <a:ext uri="{FF2B5EF4-FFF2-40B4-BE49-F238E27FC236}">
                <a16:creationId xmlns:a16="http://schemas.microsoft.com/office/drawing/2014/main" id="{C987C2B6-0E45-2DBD-E012-98CCF5B81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39" y="2601684"/>
            <a:ext cx="3712029" cy="371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DF7FBCBE-0376-B7A0-A4F8-9576A4349F6A}"/>
              </a:ext>
            </a:extLst>
          </p:cNvPr>
          <p:cNvSpPr/>
          <p:nvPr/>
        </p:nvSpPr>
        <p:spPr>
          <a:xfrm>
            <a:off x="8488136" y="3907970"/>
            <a:ext cx="3004457" cy="2590800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600" dirty="0"/>
              <a:t>1. πάω</a:t>
            </a:r>
          </a:p>
          <a:p>
            <a:r>
              <a:rPr lang="el-GR" sz="3600" dirty="0"/>
              <a:t>2. αγοράσω</a:t>
            </a:r>
          </a:p>
          <a:p>
            <a:r>
              <a:rPr lang="el-GR" sz="3600" dirty="0"/>
              <a:t>3. καθαρίσω</a:t>
            </a:r>
          </a:p>
        </p:txBody>
      </p:sp>
    </p:spTree>
    <p:extLst>
      <p:ext uri="{BB962C8B-B14F-4D97-AF65-F5344CB8AC3E}">
        <p14:creationId xmlns:p14="http://schemas.microsoft.com/office/powerpoint/2010/main" val="1931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4069C-9DD0-DA60-C6C7-187CFC34A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E57242F4-4C4D-42BE-7BDC-25B3FC5EE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8E45D39B-F813-2CA7-CA05-A35366C476EA}"/>
              </a:ext>
            </a:extLst>
          </p:cNvPr>
          <p:cNvSpPr/>
          <p:nvPr/>
        </p:nvSpPr>
        <p:spPr>
          <a:xfrm>
            <a:off x="272143" y="5159829"/>
            <a:ext cx="4582886" cy="1153884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________ψάρι.</a:t>
            </a:r>
          </a:p>
        </p:txBody>
      </p:sp>
      <p:pic>
        <p:nvPicPr>
          <p:cNvPr id="5122" name="Picture 2" descr="Αστείο καρτούν κορίτσι να φτιάχνω κέικ Διάνυσμα από ©starlight789 130250056">
            <a:extLst>
              <a:ext uri="{FF2B5EF4-FFF2-40B4-BE49-F238E27FC236}">
                <a16:creationId xmlns:a16="http://schemas.microsoft.com/office/drawing/2014/main" id="{170B4CEB-1C69-00CC-6393-5BD918040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367" y="2701016"/>
            <a:ext cx="2485239" cy="372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343ECA57-D932-FB95-72C2-4FABEBE815A7}"/>
              </a:ext>
            </a:extLst>
          </p:cNvPr>
          <p:cNvSpPr/>
          <p:nvPr/>
        </p:nvSpPr>
        <p:spPr>
          <a:xfrm>
            <a:off x="8665030" y="3634816"/>
            <a:ext cx="3254828" cy="2590800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600" dirty="0"/>
              <a:t>1. μαγειρέψω</a:t>
            </a:r>
          </a:p>
          <a:p>
            <a:r>
              <a:rPr lang="el-GR" sz="3600" dirty="0"/>
              <a:t>2. φάω</a:t>
            </a:r>
          </a:p>
          <a:p>
            <a:r>
              <a:rPr lang="el-GR" sz="3600" dirty="0"/>
              <a:t>3. καθαρίσω</a:t>
            </a:r>
          </a:p>
        </p:txBody>
      </p:sp>
    </p:spTree>
    <p:extLst>
      <p:ext uri="{BB962C8B-B14F-4D97-AF65-F5344CB8AC3E}">
        <p14:creationId xmlns:p14="http://schemas.microsoft.com/office/powerpoint/2010/main" val="1765534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165F1-591A-E3CF-8B0C-7C95B45D7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4AB84-1BA4-8A60-8990-99F288842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9" y="1066799"/>
            <a:ext cx="6008915" cy="1328057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μαγειρέψω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B2EB2B45-AB1D-0882-9AD9-B274502F6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8670319-1335-B2ED-D157-A7CC9B1A436E}"/>
              </a:ext>
            </a:extLst>
          </p:cNvPr>
          <p:cNvSpPr/>
          <p:nvPr/>
        </p:nvSpPr>
        <p:spPr>
          <a:xfrm>
            <a:off x="272143" y="5159829"/>
            <a:ext cx="4582886" cy="1153884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________ψάρι.</a:t>
            </a:r>
          </a:p>
        </p:txBody>
      </p:sp>
      <p:pic>
        <p:nvPicPr>
          <p:cNvPr id="5122" name="Picture 2" descr="Αστείο καρτούν κορίτσι να φτιάχνω κέικ Διάνυσμα από ©starlight789 130250056">
            <a:extLst>
              <a:ext uri="{FF2B5EF4-FFF2-40B4-BE49-F238E27FC236}">
                <a16:creationId xmlns:a16="http://schemas.microsoft.com/office/drawing/2014/main" id="{5B20AA46-2623-F27E-D875-1155EDB35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367" y="2701016"/>
            <a:ext cx="2485239" cy="372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C7D9E838-F5DE-A2C1-197E-D2874FEE5483}"/>
              </a:ext>
            </a:extLst>
          </p:cNvPr>
          <p:cNvSpPr/>
          <p:nvPr/>
        </p:nvSpPr>
        <p:spPr>
          <a:xfrm>
            <a:off x="8665030" y="3634816"/>
            <a:ext cx="3254828" cy="2590800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600" dirty="0"/>
              <a:t>1. μαγειρέψω</a:t>
            </a:r>
          </a:p>
          <a:p>
            <a:r>
              <a:rPr lang="el-GR" sz="3600" dirty="0"/>
              <a:t>2. φάω</a:t>
            </a:r>
          </a:p>
          <a:p>
            <a:r>
              <a:rPr lang="el-GR" sz="3600" dirty="0"/>
              <a:t>3. καθαρίσω</a:t>
            </a:r>
          </a:p>
        </p:txBody>
      </p:sp>
    </p:spTree>
    <p:extLst>
      <p:ext uri="{BB962C8B-B14F-4D97-AF65-F5344CB8AC3E}">
        <p14:creationId xmlns:p14="http://schemas.microsoft.com/office/powerpoint/2010/main" val="379378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3F703-A7A9-E559-FD66-2A8A1B79F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C7FF-AB94-9FBE-513B-62989DE5D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9" y="1066799"/>
            <a:ext cx="6008915" cy="1328057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φάω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21DB0ABE-1E41-07C4-59D1-037AF4B81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C6BD36CF-404A-ED1B-CD80-7C154093035B}"/>
              </a:ext>
            </a:extLst>
          </p:cNvPr>
          <p:cNvSpPr/>
          <p:nvPr/>
        </p:nvSpPr>
        <p:spPr>
          <a:xfrm>
            <a:off x="272143" y="5159829"/>
            <a:ext cx="4582886" cy="1153884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________σοκολάτα.</a:t>
            </a:r>
          </a:p>
        </p:txBody>
      </p:sp>
      <p:pic>
        <p:nvPicPr>
          <p:cNvPr id="4098" name="Picture 2" descr="Chocolate Clipart Images | Free Download | PNG Transparent ...">
            <a:extLst>
              <a:ext uri="{FF2B5EF4-FFF2-40B4-BE49-F238E27FC236}">
                <a16:creationId xmlns:a16="http://schemas.microsoft.com/office/drawing/2014/main" id="{8E594B62-6028-49CC-5A48-005BF4B3E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3" r="21949"/>
          <a:stretch>
            <a:fillRect/>
          </a:stretch>
        </p:blipFill>
        <p:spPr bwMode="auto">
          <a:xfrm>
            <a:off x="5442857" y="2766251"/>
            <a:ext cx="2122714" cy="354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72FD9BEB-9B16-C493-7990-8EE0AB03D6D7}"/>
              </a:ext>
            </a:extLst>
          </p:cNvPr>
          <p:cNvSpPr/>
          <p:nvPr/>
        </p:nvSpPr>
        <p:spPr>
          <a:xfrm>
            <a:off x="8153399" y="3634816"/>
            <a:ext cx="3254828" cy="2590800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600" dirty="0"/>
              <a:t>1. μαγειρέψω</a:t>
            </a:r>
          </a:p>
          <a:p>
            <a:r>
              <a:rPr lang="el-GR" sz="3600" dirty="0"/>
              <a:t>2. φάω</a:t>
            </a:r>
          </a:p>
          <a:p>
            <a:r>
              <a:rPr lang="el-GR" sz="3600" dirty="0"/>
              <a:t>3. καθαρίσω</a:t>
            </a:r>
          </a:p>
        </p:txBody>
      </p:sp>
    </p:spTree>
    <p:extLst>
      <p:ext uri="{BB962C8B-B14F-4D97-AF65-F5344CB8AC3E}">
        <p14:creationId xmlns:p14="http://schemas.microsoft.com/office/powerpoint/2010/main" val="101090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33538-C864-D000-CDB7-13F4C0C86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5A97FC3-BE71-B7DD-931E-CC38C4AD41D3}"/>
              </a:ext>
            </a:extLst>
          </p:cNvPr>
          <p:cNvSpPr/>
          <p:nvPr/>
        </p:nvSpPr>
        <p:spPr>
          <a:xfrm>
            <a:off x="3723697" y="1896172"/>
            <a:ext cx="3140857" cy="88851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ΠΟΤΕ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1D444B51-B6AA-F011-257E-79A1C31C41AF}"/>
              </a:ext>
            </a:extLst>
          </p:cNvPr>
          <p:cNvSpPr/>
          <p:nvPr/>
        </p:nvSpPr>
        <p:spPr>
          <a:xfrm>
            <a:off x="424637" y="1896172"/>
            <a:ext cx="3140857" cy="88851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ΠΟΙΟΣ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8B863BD-EB7B-8187-9DE1-34B19DCA6352}"/>
              </a:ext>
            </a:extLst>
          </p:cNvPr>
          <p:cNvSpPr/>
          <p:nvPr/>
        </p:nvSpPr>
        <p:spPr>
          <a:xfrm>
            <a:off x="7022758" y="885858"/>
            <a:ext cx="3140857" cy="20206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ΤΙ ΕΚΑΝΑ</a:t>
            </a:r>
          </a:p>
          <a:p>
            <a:pPr algn="ctr"/>
            <a:r>
              <a:rPr lang="el-GR" sz="4000" dirty="0">
                <a:solidFill>
                  <a:schemeClr val="tx1"/>
                </a:solidFill>
              </a:rPr>
              <a:t>ΤΙ ΚΑΝΩ</a:t>
            </a:r>
          </a:p>
          <a:p>
            <a:pPr algn="ctr"/>
            <a:r>
              <a:rPr lang="el-GR" sz="4000" dirty="0">
                <a:solidFill>
                  <a:schemeClr val="tx1"/>
                </a:solidFill>
              </a:rPr>
              <a:t>ΤΙ ΘΑ ΚΑΝΩ</a:t>
            </a:r>
          </a:p>
        </p:txBody>
      </p:sp>
      <p:pic>
        <p:nvPicPr>
          <p:cNvPr id="12290" name="Picture 2" descr="Σήμα Παρελθόν Παρόν Μέλλον Απεικόνιση αποθεμάτων - εικονογραφία: 25046992">
            <a:extLst>
              <a:ext uri="{FF2B5EF4-FFF2-40B4-BE49-F238E27FC236}">
                <a16:creationId xmlns:a16="http://schemas.microsoft.com/office/drawing/2014/main" id="{5DF35BA6-21BA-F834-F6CD-924ED6DD7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7"/>
          <a:stretch>
            <a:fillRect/>
          </a:stretch>
        </p:blipFill>
        <p:spPr bwMode="auto">
          <a:xfrm>
            <a:off x="5965371" y="3189514"/>
            <a:ext cx="4844143" cy="348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81293483-74B9-E0FA-957E-A086CD0AC423}"/>
              </a:ext>
            </a:extLst>
          </p:cNvPr>
          <p:cNvSpPr/>
          <p:nvPr/>
        </p:nvSpPr>
        <p:spPr>
          <a:xfrm>
            <a:off x="8186057" y="3559629"/>
            <a:ext cx="2075529" cy="4572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rgbClr val="FF0000"/>
                </a:solidFill>
              </a:rPr>
              <a:t>Αύριο</a:t>
            </a:r>
            <a:r>
              <a:rPr lang="el-GR" sz="2000" dirty="0"/>
              <a:t> </a:t>
            </a:r>
            <a:r>
              <a:rPr lang="el-GR" sz="2000" dirty="0">
                <a:solidFill>
                  <a:schemeClr val="tx1"/>
                </a:solidFill>
              </a:rPr>
              <a:t>θα</a:t>
            </a:r>
            <a:r>
              <a:rPr lang="el-GR" sz="2000" dirty="0"/>
              <a:t> κάνω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86E539E8-4863-C355-B533-30B0AE91AB65}"/>
              </a:ext>
            </a:extLst>
          </p:cNvPr>
          <p:cNvSpPr/>
          <p:nvPr/>
        </p:nvSpPr>
        <p:spPr>
          <a:xfrm>
            <a:off x="7349677" y="4598401"/>
            <a:ext cx="2075529" cy="4572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rgbClr val="FF0000"/>
                </a:solidFill>
              </a:rPr>
              <a:t>Τώρα</a:t>
            </a:r>
            <a:r>
              <a:rPr lang="el-GR" sz="2000" dirty="0"/>
              <a:t> κάνω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6A28F5D6-BBEB-AA3F-1585-5A990E0CDDDA}"/>
              </a:ext>
            </a:extLst>
          </p:cNvPr>
          <p:cNvSpPr/>
          <p:nvPr/>
        </p:nvSpPr>
        <p:spPr>
          <a:xfrm>
            <a:off x="6517657" y="5614183"/>
            <a:ext cx="2075529" cy="4572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rgbClr val="FF0000"/>
                </a:solidFill>
              </a:rPr>
              <a:t>Χθες</a:t>
            </a:r>
            <a:r>
              <a:rPr lang="el-GR" sz="2000" dirty="0"/>
              <a:t> έκανα</a:t>
            </a:r>
          </a:p>
        </p:txBody>
      </p:sp>
      <p:pic>
        <p:nvPicPr>
          <p:cNvPr id="12292" name="Picture 4" descr="Ένα Μικρό Παιδί Κάνει Μπάνιο Στην Μπανιέρα Διάνυσμα από ©colorfuelstudio  586053730">
            <a:extLst>
              <a:ext uri="{FF2B5EF4-FFF2-40B4-BE49-F238E27FC236}">
                <a16:creationId xmlns:a16="http://schemas.microsoft.com/office/drawing/2014/main" id="{8FAA1853-4FD6-526F-DEBC-128B9BD3C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7"/>
          <a:stretch>
            <a:fillRect/>
          </a:stretch>
        </p:blipFill>
        <p:spPr bwMode="auto">
          <a:xfrm>
            <a:off x="1713546" y="3189514"/>
            <a:ext cx="3703897" cy="324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38658645-A111-2B59-96B6-5B68333B54CB}"/>
              </a:ext>
            </a:extLst>
          </p:cNvPr>
          <p:cNvSpPr/>
          <p:nvPr/>
        </p:nvSpPr>
        <p:spPr>
          <a:xfrm>
            <a:off x="2492829" y="6071383"/>
            <a:ext cx="2732314" cy="6022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Πέτρος</a:t>
            </a:r>
          </a:p>
        </p:txBody>
      </p:sp>
    </p:spTree>
    <p:extLst>
      <p:ext uri="{BB962C8B-B14F-4D97-AF65-F5344CB8AC3E}">
        <p14:creationId xmlns:p14="http://schemas.microsoft.com/office/powerpoint/2010/main" val="6051107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9" y="1066799"/>
            <a:ext cx="5421085" cy="1328057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καθαρίσω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B1F18F11-BE31-DBB4-0EF4-636C8C443FCB}"/>
              </a:ext>
            </a:extLst>
          </p:cNvPr>
          <p:cNvSpPr/>
          <p:nvPr/>
        </p:nvSpPr>
        <p:spPr>
          <a:xfrm>
            <a:off x="272143" y="5159829"/>
            <a:ext cx="4582886" cy="1153884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________ το δωμάτιο μου.</a:t>
            </a:r>
          </a:p>
        </p:txBody>
      </p:sp>
      <p:pic>
        <p:nvPicPr>
          <p:cNvPr id="2054" name="Picture 6" descr="Παιδί δωμάτιο διάνυσμα καρτούν εικονογράφηση παιδί αγόρι εσωτερικά έπιπλα  και τα παιχνίδια υπόβαθρο κρεβατοκάμαρων Διάνυσμα από ©vectorpouch 193984166">
            <a:extLst>
              <a:ext uri="{FF2B5EF4-FFF2-40B4-BE49-F238E27FC236}">
                <a16:creationId xmlns:a16="http://schemas.microsoft.com/office/drawing/2014/main" id="{00FF2CCE-1AD8-41EA-BBFB-A98AFFCB6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022" y="2982722"/>
            <a:ext cx="5948198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84F95-F8FA-9252-72CB-56273DBC6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AF578-C7DA-F114-8085-CFDD8F2D4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9" y="1066799"/>
            <a:ext cx="5421085" cy="1328057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πάω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8E65D25B-356A-B9AC-A34D-9F331D0B3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939A264-FD03-485A-47AD-FA11681D53E2}"/>
              </a:ext>
            </a:extLst>
          </p:cNvPr>
          <p:cNvSpPr/>
          <p:nvPr/>
        </p:nvSpPr>
        <p:spPr>
          <a:xfrm>
            <a:off x="272143" y="5159829"/>
            <a:ext cx="4582886" cy="1153884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________στο νοσοκομείο.</a:t>
            </a:r>
          </a:p>
        </p:txBody>
      </p:sp>
      <p:pic>
        <p:nvPicPr>
          <p:cNvPr id="3074" name="Picture 2" descr="79,100+ Hospital Cartoon Stock Photos, Pictures &amp; Royalty-Free Images -  iStock | Hospital cartoon building, Old hospital cartoon">
            <a:extLst>
              <a:ext uri="{FF2B5EF4-FFF2-40B4-BE49-F238E27FC236}">
                <a16:creationId xmlns:a16="http://schemas.microsoft.com/office/drawing/2014/main" id="{85B5E3A7-0DCB-FA19-3164-3286D6D01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63" y="2615294"/>
            <a:ext cx="6443952" cy="36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7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6B184-B067-888E-17A7-8BA325F43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60F35-6537-7FDE-7F63-50E78C4E6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9" y="1066799"/>
            <a:ext cx="5421085" cy="1328057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αγοράσω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4C8C2EA-941A-D0AE-9049-72A32931F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E6348A6-DE08-F350-3E02-52696FAC3AA4}"/>
              </a:ext>
            </a:extLst>
          </p:cNvPr>
          <p:cNvSpPr/>
          <p:nvPr/>
        </p:nvSpPr>
        <p:spPr>
          <a:xfrm>
            <a:off x="272143" y="5159829"/>
            <a:ext cx="4582886" cy="1153884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________μία τσάντα.</a:t>
            </a:r>
          </a:p>
        </p:txBody>
      </p:sp>
      <p:pic>
        <p:nvPicPr>
          <p:cNvPr id="4098" name="Picture 2" descr="τσάντα Στοκ Εικονογραφήσεις, Vectors, &amp; Clipart – (152,142 Στοκ  Εικονογραφήσεις)">
            <a:extLst>
              <a:ext uri="{FF2B5EF4-FFF2-40B4-BE49-F238E27FC236}">
                <a16:creationId xmlns:a16="http://schemas.microsoft.com/office/drawing/2014/main" id="{C4B91295-44D4-48C5-B2CC-361E42BBB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224" y="2716666"/>
            <a:ext cx="3712029" cy="371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09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4C21A-A4BE-0B64-4EBA-9F3B6C752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6EA32-09C6-34D2-7A7B-C1ABAA4D4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9" y="1066799"/>
            <a:ext cx="6008915" cy="1328057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μαγειρέψω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6AED4280-113B-AD66-D3BE-F6D0D4512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8B657F3-62E0-61DB-0203-8022A31D9133}"/>
              </a:ext>
            </a:extLst>
          </p:cNvPr>
          <p:cNvSpPr/>
          <p:nvPr/>
        </p:nvSpPr>
        <p:spPr>
          <a:xfrm>
            <a:off x="272143" y="5159829"/>
            <a:ext cx="4582886" cy="1153884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________ψάρι.</a:t>
            </a:r>
          </a:p>
        </p:txBody>
      </p:sp>
      <p:pic>
        <p:nvPicPr>
          <p:cNvPr id="5122" name="Picture 2" descr="Αστείο καρτούν κορίτσι να φτιάχνω κέικ Διάνυσμα από ©starlight789 130250056">
            <a:extLst>
              <a:ext uri="{FF2B5EF4-FFF2-40B4-BE49-F238E27FC236}">
                <a16:creationId xmlns:a16="http://schemas.microsoft.com/office/drawing/2014/main" id="{13973C95-EF26-83C8-F9C1-1D92137E6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367" y="2701016"/>
            <a:ext cx="3673804" cy="372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78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4A9DF-E399-300F-7BB4-4D74956D7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C3B99-DC47-728D-8DE3-D02B891C6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9" y="1066799"/>
            <a:ext cx="6008915" cy="1328057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φάω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2EE68459-94B8-177B-5AD3-5CCA73112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2A3132A-7F96-B7AE-5323-4F25EBD6202B}"/>
              </a:ext>
            </a:extLst>
          </p:cNvPr>
          <p:cNvSpPr/>
          <p:nvPr/>
        </p:nvSpPr>
        <p:spPr>
          <a:xfrm>
            <a:off x="272143" y="5159829"/>
            <a:ext cx="4582886" cy="1153884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________σοκολάτα.</a:t>
            </a:r>
          </a:p>
        </p:txBody>
      </p:sp>
      <p:pic>
        <p:nvPicPr>
          <p:cNvPr id="4098" name="Picture 2" descr="Chocolate Clipart Images | Free Download | PNG Transparent ...">
            <a:extLst>
              <a:ext uri="{FF2B5EF4-FFF2-40B4-BE49-F238E27FC236}">
                <a16:creationId xmlns:a16="http://schemas.microsoft.com/office/drawing/2014/main" id="{6D458113-1772-F274-9C2B-252057EB4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879" y="2720416"/>
            <a:ext cx="3769178" cy="354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99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586B3D27-DFA3-03B5-C3DB-BD34D3658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808603"/>
              </p:ext>
            </p:extLst>
          </p:nvPr>
        </p:nvGraphicFramePr>
        <p:xfrm>
          <a:off x="682171" y="578152"/>
          <a:ext cx="11183258" cy="554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30801">
                  <a:extLst>
                    <a:ext uri="{9D8B030D-6E8A-4147-A177-3AD203B41FA5}">
                      <a16:colId xmlns:a16="http://schemas.microsoft.com/office/drawing/2014/main" val="592733791"/>
                    </a:ext>
                  </a:extLst>
                </a:gridCol>
                <a:gridCol w="6052457">
                  <a:extLst>
                    <a:ext uri="{9D8B030D-6E8A-4147-A177-3AD203B41FA5}">
                      <a16:colId xmlns:a16="http://schemas.microsoft.com/office/drawing/2014/main" val="2260458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3200" dirty="0"/>
                        <a:t>ΤΩΡΑ – </a:t>
                      </a:r>
                      <a:r>
                        <a:rPr lang="tr-TR" sz="3200" dirty="0"/>
                        <a:t>ŞİMDİ </a:t>
                      </a:r>
                      <a:r>
                        <a:rPr lang="el-GR" sz="3200" dirty="0"/>
                        <a:t>– </a:t>
                      </a:r>
                      <a:r>
                        <a:rPr lang="en-US" sz="3200" dirty="0"/>
                        <a:t>NOW -</a:t>
                      </a:r>
                      <a:endParaRPr lang="el-G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/>
                        <a:t>ΑΥΡΙΟ-</a:t>
                      </a:r>
                      <a:r>
                        <a:rPr lang="tr-TR" sz="3200" dirty="0"/>
                        <a:t> YARIN </a:t>
                      </a:r>
                      <a:r>
                        <a:rPr lang="el-GR" sz="3200" dirty="0"/>
                        <a:t>–</a:t>
                      </a:r>
                      <a:r>
                        <a:rPr lang="en-US" sz="3200" dirty="0"/>
                        <a:t>TOMORROW -</a:t>
                      </a:r>
                      <a:endParaRPr lang="el-G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023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3200" dirty="0"/>
                        <a:t>αγοράζω</a:t>
                      </a:r>
                    </a:p>
                    <a:p>
                      <a:r>
                        <a:rPr lang="el-GR" sz="3200" dirty="0"/>
                        <a:t>τρώω</a:t>
                      </a:r>
                    </a:p>
                    <a:p>
                      <a:r>
                        <a:rPr lang="el-GR" sz="3200" dirty="0"/>
                        <a:t>πίνω</a:t>
                      </a:r>
                    </a:p>
                    <a:p>
                      <a:r>
                        <a:rPr lang="el-GR" sz="3200" dirty="0"/>
                        <a:t>πηγαίνω</a:t>
                      </a:r>
                    </a:p>
                    <a:p>
                      <a:r>
                        <a:rPr lang="el-GR" sz="3200" dirty="0"/>
                        <a:t>μαγειρεύω</a:t>
                      </a:r>
                    </a:p>
                    <a:p>
                      <a:r>
                        <a:rPr lang="el-GR" sz="3200" dirty="0"/>
                        <a:t>καθαρίζω</a:t>
                      </a:r>
                    </a:p>
                    <a:p>
                      <a:r>
                        <a:rPr lang="el-GR" sz="3200" dirty="0"/>
                        <a:t>παίζω</a:t>
                      </a:r>
                    </a:p>
                    <a:p>
                      <a:r>
                        <a:rPr lang="el-GR" sz="3200" dirty="0"/>
                        <a:t>ταξιδεύω</a:t>
                      </a:r>
                    </a:p>
                    <a:p>
                      <a:r>
                        <a:rPr lang="el-GR" sz="3200" dirty="0"/>
                        <a:t>διαβάζω</a:t>
                      </a:r>
                    </a:p>
                    <a:p>
                      <a:r>
                        <a:rPr lang="el-GR" sz="3200" dirty="0"/>
                        <a:t>τηλεφωνώ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/>
                        <a:t>θα αγοράσω</a:t>
                      </a:r>
                    </a:p>
                    <a:p>
                      <a:r>
                        <a:rPr lang="el-GR" sz="3200" dirty="0"/>
                        <a:t>θα φάω</a:t>
                      </a:r>
                    </a:p>
                    <a:p>
                      <a:r>
                        <a:rPr lang="el-GR" sz="3200" dirty="0"/>
                        <a:t>θα πιω</a:t>
                      </a:r>
                    </a:p>
                    <a:p>
                      <a:r>
                        <a:rPr lang="el-GR" sz="3200" dirty="0"/>
                        <a:t>θα πάω</a:t>
                      </a:r>
                    </a:p>
                    <a:p>
                      <a:r>
                        <a:rPr lang="el-GR" sz="3200" dirty="0"/>
                        <a:t>θα μαγειρέψω</a:t>
                      </a:r>
                    </a:p>
                    <a:p>
                      <a:r>
                        <a:rPr lang="el-GR" sz="3200" dirty="0"/>
                        <a:t>θα καθαρίσω</a:t>
                      </a:r>
                    </a:p>
                    <a:p>
                      <a:r>
                        <a:rPr lang="el-GR" sz="3200" dirty="0"/>
                        <a:t>θα παίξω</a:t>
                      </a:r>
                    </a:p>
                    <a:p>
                      <a:r>
                        <a:rPr lang="el-GR" sz="3200" dirty="0"/>
                        <a:t>θα ταξιδέψω</a:t>
                      </a:r>
                    </a:p>
                    <a:p>
                      <a:r>
                        <a:rPr lang="el-GR" sz="3200" dirty="0"/>
                        <a:t>θα διαβάσω</a:t>
                      </a:r>
                    </a:p>
                    <a:p>
                      <a:r>
                        <a:rPr lang="el-GR" sz="3200" dirty="0"/>
                        <a:t>θα τηλεφωνήσω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949582"/>
                  </a:ext>
                </a:extLst>
              </a:tr>
            </a:tbl>
          </a:graphicData>
        </a:graphic>
      </p:graphicFrame>
      <p:pic>
        <p:nvPicPr>
          <p:cNvPr id="1026" name="Picture 2" descr="ταμίας Στοκ Εικονογραφήσεις, Vectors, &amp; Clipart – (25,402 Στοκ  Εικονογραφήσεις)">
            <a:extLst>
              <a:ext uri="{FF2B5EF4-FFF2-40B4-BE49-F238E27FC236}">
                <a16:creationId xmlns:a16="http://schemas.microsoft.com/office/drawing/2014/main" id="{B0E22D37-D2E5-E78B-1FCE-4AD87F3F6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386" y="1144928"/>
            <a:ext cx="2313038" cy="16178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3" descr="Εικόνα που περιέχει καρτούν, παιχνίδι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097536A-D2E8-0793-6D09-FCF10992D4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848"/>
          <a:stretch>
            <a:fillRect/>
          </a:stretch>
        </p:blipFill>
        <p:spPr>
          <a:xfrm>
            <a:off x="3750255" y="2526825"/>
            <a:ext cx="1841871" cy="13950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Εικόνα 5" descr="Εικόνα που περιέχει ρουχισμός, ανθρώπινο πρόσωπο, άτομο, αγόρι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5C0C4EB-B0E0-9DD7-045B-50D0D33D6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602" y="3334285"/>
            <a:ext cx="1349912" cy="13499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Πίσω Στο Σχολείο Εικονογράφηση Διάνυσμα Καρτούν Παιδιά Πηγαίνουν Στο  Σχολείο Διάνυσμα από ©irwanjos2 187932296">
            <a:extLst>
              <a:ext uri="{FF2B5EF4-FFF2-40B4-BE49-F238E27FC236}">
                <a16:creationId xmlns:a16="http://schemas.microsoft.com/office/drawing/2014/main" id="{C83DD2F7-993D-79E3-816B-BCD1B8B971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7"/>
          <a:stretch>
            <a:fillRect/>
          </a:stretch>
        </p:blipFill>
        <p:spPr bwMode="auto">
          <a:xfrm>
            <a:off x="2835063" y="4807465"/>
            <a:ext cx="1203537" cy="9383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Εικόνα 7" descr="Εικόνα που περιέχει clipart, ζωγραφιά, σκίτσο/σχέδιο, Κινούμενα σχέδι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971E466-1762-ED73-A432-39205F9285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5686" y="4522446"/>
            <a:ext cx="1509983" cy="1508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Οβάλ 8">
            <a:extLst>
              <a:ext uri="{FF2B5EF4-FFF2-40B4-BE49-F238E27FC236}">
                <a16:creationId xmlns:a16="http://schemas.microsoft.com/office/drawing/2014/main" id="{4EF40459-5CCB-4533-30B6-ADE7616BE574}"/>
              </a:ext>
            </a:extLst>
          </p:cNvPr>
          <p:cNvSpPr/>
          <p:nvPr/>
        </p:nvSpPr>
        <p:spPr>
          <a:xfrm>
            <a:off x="175335" y="4282731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7</a:t>
            </a:r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7697AD45-D712-4ECD-29B7-95F0D1380181}"/>
              </a:ext>
            </a:extLst>
          </p:cNvPr>
          <p:cNvSpPr/>
          <p:nvPr/>
        </p:nvSpPr>
        <p:spPr>
          <a:xfrm>
            <a:off x="175337" y="1123969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7C7E6BE3-C799-1BB9-3EB4-3FF589E2037C}"/>
              </a:ext>
            </a:extLst>
          </p:cNvPr>
          <p:cNvSpPr/>
          <p:nvPr/>
        </p:nvSpPr>
        <p:spPr>
          <a:xfrm>
            <a:off x="175336" y="3756706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6</a:t>
            </a:r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1ABFAB94-4279-C0CB-993C-623BBE2FE16D}"/>
              </a:ext>
            </a:extLst>
          </p:cNvPr>
          <p:cNvSpPr/>
          <p:nvPr/>
        </p:nvSpPr>
        <p:spPr>
          <a:xfrm>
            <a:off x="138230" y="3206214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5</a:t>
            </a:r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04E0A638-3818-1232-EA8B-9504DEC2A19C}"/>
              </a:ext>
            </a:extLst>
          </p:cNvPr>
          <p:cNvSpPr/>
          <p:nvPr/>
        </p:nvSpPr>
        <p:spPr>
          <a:xfrm>
            <a:off x="145726" y="2639987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34916413-A90D-651C-9816-6669ED25BCFF}"/>
              </a:ext>
            </a:extLst>
          </p:cNvPr>
          <p:cNvSpPr/>
          <p:nvPr/>
        </p:nvSpPr>
        <p:spPr>
          <a:xfrm>
            <a:off x="130920" y="2107757"/>
            <a:ext cx="566057" cy="5771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4CEC4B46-B594-9368-5110-11DC2C68003F}"/>
              </a:ext>
            </a:extLst>
          </p:cNvPr>
          <p:cNvSpPr/>
          <p:nvPr/>
        </p:nvSpPr>
        <p:spPr>
          <a:xfrm>
            <a:off x="175337" y="1592056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069297F6-8DAD-83AE-B975-E2749819CB7E}"/>
              </a:ext>
            </a:extLst>
          </p:cNvPr>
          <p:cNvSpPr/>
          <p:nvPr/>
        </p:nvSpPr>
        <p:spPr>
          <a:xfrm>
            <a:off x="187438" y="5851970"/>
            <a:ext cx="653144" cy="54489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10</a:t>
            </a:r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4023167D-CB79-3FF0-AE4B-9AA8753376FA}"/>
              </a:ext>
            </a:extLst>
          </p:cNvPr>
          <p:cNvSpPr/>
          <p:nvPr/>
        </p:nvSpPr>
        <p:spPr>
          <a:xfrm>
            <a:off x="187439" y="5328692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9</a:t>
            </a:r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590F0547-04CC-D44A-8271-55A04108331B}"/>
              </a:ext>
            </a:extLst>
          </p:cNvPr>
          <p:cNvSpPr/>
          <p:nvPr/>
        </p:nvSpPr>
        <p:spPr>
          <a:xfrm>
            <a:off x="175335" y="4815692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8</a:t>
            </a:r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EE8BF217-49E8-3443-24CE-DDD7DCA32224}"/>
              </a:ext>
            </a:extLst>
          </p:cNvPr>
          <p:cNvSpPr/>
          <p:nvPr/>
        </p:nvSpPr>
        <p:spPr>
          <a:xfrm>
            <a:off x="3952677" y="1558291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sp>
        <p:nvSpPr>
          <p:cNvPr id="20" name="Οβάλ 19">
            <a:extLst>
              <a:ext uri="{FF2B5EF4-FFF2-40B4-BE49-F238E27FC236}">
                <a16:creationId xmlns:a16="http://schemas.microsoft.com/office/drawing/2014/main" id="{EA92CC82-33AC-1884-E92C-2AF8944D2DFE}"/>
              </a:ext>
            </a:extLst>
          </p:cNvPr>
          <p:cNvSpPr/>
          <p:nvPr/>
        </p:nvSpPr>
        <p:spPr>
          <a:xfrm>
            <a:off x="5123101" y="3136479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21" name="Οβάλ 20">
            <a:extLst>
              <a:ext uri="{FF2B5EF4-FFF2-40B4-BE49-F238E27FC236}">
                <a16:creationId xmlns:a16="http://schemas.microsoft.com/office/drawing/2014/main" id="{4796E5ED-103F-C94D-1477-7627743BD37C}"/>
              </a:ext>
            </a:extLst>
          </p:cNvPr>
          <p:cNvSpPr/>
          <p:nvPr/>
        </p:nvSpPr>
        <p:spPr>
          <a:xfrm>
            <a:off x="3184198" y="4150161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</a:p>
        </p:txBody>
      </p:sp>
      <p:sp>
        <p:nvSpPr>
          <p:cNvPr id="22" name="Οβάλ 21">
            <a:extLst>
              <a:ext uri="{FF2B5EF4-FFF2-40B4-BE49-F238E27FC236}">
                <a16:creationId xmlns:a16="http://schemas.microsoft.com/office/drawing/2014/main" id="{BAAF82BD-1EDC-68D5-3BD5-DB2901664494}"/>
              </a:ext>
            </a:extLst>
          </p:cNvPr>
          <p:cNvSpPr/>
          <p:nvPr/>
        </p:nvSpPr>
        <p:spPr>
          <a:xfrm>
            <a:off x="5243784" y="5370864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5</a:t>
            </a:r>
          </a:p>
        </p:txBody>
      </p:sp>
      <p:sp>
        <p:nvSpPr>
          <p:cNvPr id="23" name="Οβάλ 22">
            <a:extLst>
              <a:ext uri="{FF2B5EF4-FFF2-40B4-BE49-F238E27FC236}">
                <a16:creationId xmlns:a16="http://schemas.microsoft.com/office/drawing/2014/main" id="{372B6BA2-E3E4-6528-2277-B71D741BA0C4}"/>
              </a:ext>
            </a:extLst>
          </p:cNvPr>
          <p:cNvSpPr/>
          <p:nvPr/>
        </p:nvSpPr>
        <p:spPr>
          <a:xfrm>
            <a:off x="3284003" y="5500073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</a:p>
        </p:txBody>
      </p:sp>
      <p:pic>
        <p:nvPicPr>
          <p:cNvPr id="25" name="Εικόνα 24" descr="Εικόνα που περιέχει καρτούν, σκίτσο/σχέδιο, αγόρι, ζωγραφι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511DBC7-4BB4-0B81-56CB-AE45EC77FE1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4520"/>
          <a:stretch>
            <a:fillRect/>
          </a:stretch>
        </p:blipFill>
        <p:spPr>
          <a:xfrm>
            <a:off x="8435003" y="1202376"/>
            <a:ext cx="1501611" cy="15604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Εικόνα 26" descr="Εικόνα που περιέχει ποδόσφαιρο, μπάλα, clipart, καρτούν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F2D982E-FFEF-F8F6-50B3-A53697A659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0598" y="2936500"/>
            <a:ext cx="1552353" cy="13462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Εικόνα 28" descr="Εικόνα που περιέχει ρουχισμός, καρτούν, καπέλο, χαμόγελ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EF35B34-F5C5-7AD2-6C8F-68D6CAB3C6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2335" y="4537068"/>
            <a:ext cx="1696126" cy="13341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Εικόνα 30" descr="Εικόνα που περιέχει ζωγραφιά, clipart, καρτούν, εικονογράφη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4A38C47-BBE7-0B4C-CD8F-41046C1BB7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8482" y="2150484"/>
            <a:ext cx="1319199" cy="11038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Εικόνα 32" descr="Εικόνα που περιέχει Κινούμενα σχέδια, καρτούν, παιχνίδι, clipart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6BFD324-F708-834F-6D41-36E3ACE04F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38461" y="3763336"/>
            <a:ext cx="1349912" cy="14956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Οβάλ 33">
            <a:extLst>
              <a:ext uri="{FF2B5EF4-FFF2-40B4-BE49-F238E27FC236}">
                <a16:creationId xmlns:a16="http://schemas.microsoft.com/office/drawing/2014/main" id="{85A07639-6E79-CEE9-F6C1-09F2BB15742F}"/>
              </a:ext>
            </a:extLst>
          </p:cNvPr>
          <p:cNvSpPr/>
          <p:nvPr/>
        </p:nvSpPr>
        <p:spPr>
          <a:xfrm>
            <a:off x="11097973" y="2817078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9</a:t>
            </a:r>
          </a:p>
        </p:txBody>
      </p:sp>
      <p:sp>
        <p:nvSpPr>
          <p:cNvPr id="35" name="Οβάλ 34">
            <a:extLst>
              <a:ext uri="{FF2B5EF4-FFF2-40B4-BE49-F238E27FC236}">
                <a16:creationId xmlns:a16="http://schemas.microsoft.com/office/drawing/2014/main" id="{C1DFB51C-6C7A-94AF-464E-8A297D9267F8}"/>
              </a:ext>
            </a:extLst>
          </p:cNvPr>
          <p:cNvSpPr/>
          <p:nvPr/>
        </p:nvSpPr>
        <p:spPr>
          <a:xfrm>
            <a:off x="9590398" y="5415078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8</a:t>
            </a:r>
          </a:p>
        </p:txBody>
      </p:sp>
      <p:sp>
        <p:nvSpPr>
          <p:cNvPr id="36" name="Οβάλ 35">
            <a:extLst>
              <a:ext uri="{FF2B5EF4-FFF2-40B4-BE49-F238E27FC236}">
                <a16:creationId xmlns:a16="http://schemas.microsoft.com/office/drawing/2014/main" id="{DA1FCC6C-E6DB-EE2F-CCF6-6690C5C54D2F}"/>
              </a:ext>
            </a:extLst>
          </p:cNvPr>
          <p:cNvSpPr/>
          <p:nvPr/>
        </p:nvSpPr>
        <p:spPr>
          <a:xfrm>
            <a:off x="9417660" y="3854728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7</a:t>
            </a:r>
          </a:p>
        </p:txBody>
      </p:sp>
      <p:sp>
        <p:nvSpPr>
          <p:cNvPr id="37" name="Οβάλ 36">
            <a:extLst>
              <a:ext uri="{FF2B5EF4-FFF2-40B4-BE49-F238E27FC236}">
                <a16:creationId xmlns:a16="http://schemas.microsoft.com/office/drawing/2014/main" id="{7DFB15A5-46E2-F258-1D89-ABCD60E26E4B}"/>
              </a:ext>
            </a:extLst>
          </p:cNvPr>
          <p:cNvSpPr/>
          <p:nvPr/>
        </p:nvSpPr>
        <p:spPr>
          <a:xfrm>
            <a:off x="8902779" y="2123604"/>
            <a:ext cx="566057" cy="5551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6</a:t>
            </a:r>
          </a:p>
        </p:txBody>
      </p:sp>
      <p:sp>
        <p:nvSpPr>
          <p:cNvPr id="38" name="Οβάλ 37">
            <a:extLst>
              <a:ext uri="{FF2B5EF4-FFF2-40B4-BE49-F238E27FC236}">
                <a16:creationId xmlns:a16="http://schemas.microsoft.com/office/drawing/2014/main" id="{82C27F01-A158-B440-34E1-1004A6DE4F32}"/>
              </a:ext>
            </a:extLst>
          </p:cNvPr>
          <p:cNvSpPr/>
          <p:nvPr/>
        </p:nvSpPr>
        <p:spPr>
          <a:xfrm>
            <a:off x="11127500" y="4999043"/>
            <a:ext cx="660873" cy="651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931817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EB0FA-8EDA-F3BE-C9EB-D31564A8A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283553C-79E5-EB63-B5B1-34BCB19F6784}"/>
              </a:ext>
            </a:extLst>
          </p:cNvPr>
          <p:cNvSpPr/>
          <p:nvPr/>
        </p:nvSpPr>
        <p:spPr>
          <a:xfrm>
            <a:off x="3782362" y="1981226"/>
            <a:ext cx="3140857" cy="88851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ΠΟΤΕ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4C99F40-2C69-A5B1-8D7E-5727AA9ACB08}"/>
              </a:ext>
            </a:extLst>
          </p:cNvPr>
          <p:cNvSpPr/>
          <p:nvPr/>
        </p:nvSpPr>
        <p:spPr>
          <a:xfrm>
            <a:off x="441782" y="1981226"/>
            <a:ext cx="3140857" cy="88851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ΠΟΙΟΣ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28EEB27-42AC-FE22-926E-D388FEF4061C}"/>
              </a:ext>
            </a:extLst>
          </p:cNvPr>
          <p:cNvSpPr/>
          <p:nvPr/>
        </p:nvSpPr>
        <p:spPr>
          <a:xfrm>
            <a:off x="7022758" y="885858"/>
            <a:ext cx="3140857" cy="20206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ΤΙ ΕΚΑΝΑ</a:t>
            </a:r>
          </a:p>
          <a:p>
            <a:pPr algn="ctr"/>
            <a:r>
              <a:rPr lang="el-GR" sz="4000" dirty="0">
                <a:solidFill>
                  <a:schemeClr val="tx1"/>
                </a:solidFill>
              </a:rPr>
              <a:t>ΤΙ ΚΑΝΩ</a:t>
            </a:r>
          </a:p>
          <a:p>
            <a:pPr algn="ctr"/>
            <a:r>
              <a:rPr lang="el-GR" sz="4000" dirty="0">
                <a:solidFill>
                  <a:schemeClr val="tx1"/>
                </a:solidFill>
              </a:rPr>
              <a:t>ΤΙ ΘΑ ΚΑΝΩ</a:t>
            </a:r>
          </a:p>
        </p:txBody>
      </p:sp>
      <p:pic>
        <p:nvPicPr>
          <p:cNvPr id="12290" name="Picture 2" descr="Σήμα Παρελθόν Παρόν Μέλλον Απεικόνιση αποθεμάτων - εικονογραφία: 25046992">
            <a:extLst>
              <a:ext uri="{FF2B5EF4-FFF2-40B4-BE49-F238E27FC236}">
                <a16:creationId xmlns:a16="http://schemas.microsoft.com/office/drawing/2014/main" id="{4CEC60B0-B51C-0ED8-3915-5139461A6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7"/>
          <a:stretch>
            <a:fillRect/>
          </a:stretch>
        </p:blipFill>
        <p:spPr bwMode="auto">
          <a:xfrm>
            <a:off x="5965371" y="3189514"/>
            <a:ext cx="4844143" cy="348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DF791A9-1026-1BA6-807B-5DAB7E8D9CC5}"/>
              </a:ext>
            </a:extLst>
          </p:cNvPr>
          <p:cNvSpPr/>
          <p:nvPr/>
        </p:nvSpPr>
        <p:spPr>
          <a:xfrm>
            <a:off x="8186057" y="3559629"/>
            <a:ext cx="2075529" cy="4572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Αύριο </a:t>
            </a:r>
            <a:r>
              <a:rPr lang="el-GR" sz="2000" dirty="0">
                <a:solidFill>
                  <a:schemeClr val="tx1"/>
                </a:solidFill>
              </a:rPr>
              <a:t>θα</a:t>
            </a:r>
            <a:r>
              <a:rPr lang="el-GR" sz="2000" dirty="0"/>
              <a:t> κάνω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A4591D32-EC41-6638-DC2D-BE55FAEB2FE6}"/>
              </a:ext>
            </a:extLst>
          </p:cNvPr>
          <p:cNvSpPr/>
          <p:nvPr/>
        </p:nvSpPr>
        <p:spPr>
          <a:xfrm>
            <a:off x="7349677" y="4598401"/>
            <a:ext cx="2075529" cy="4572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Τώρα κάνω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B301A780-3E42-0930-13D6-856CBC76DD2C}"/>
              </a:ext>
            </a:extLst>
          </p:cNvPr>
          <p:cNvSpPr/>
          <p:nvPr/>
        </p:nvSpPr>
        <p:spPr>
          <a:xfrm>
            <a:off x="6517657" y="5614183"/>
            <a:ext cx="2075529" cy="4572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Χθες έκανα</a:t>
            </a:r>
          </a:p>
        </p:txBody>
      </p:sp>
      <p:pic>
        <p:nvPicPr>
          <p:cNvPr id="12292" name="Picture 4" descr="Ένα Μικρό Παιδί Κάνει Μπάνιο Στην Μπανιέρα Διάνυσμα από ©colorfuelstudio  586053730">
            <a:extLst>
              <a:ext uri="{FF2B5EF4-FFF2-40B4-BE49-F238E27FC236}">
                <a16:creationId xmlns:a16="http://schemas.microsoft.com/office/drawing/2014/main" id="{110EC17E-A603-3EEE-1EC4-A44A7DA49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7"/>
          <a:stretch>
            <a:fillRect/>
          </a:stretch>
        </p:blipFill>
        <p:spPr bwMode="auto">
          <a:xfrm>
            <a:off x="78465" y="2976429"/>
            <a:ext cx="3703897" cy="324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E12F7B72-BD5E-BF6B-9AE6-1AAAC73FDA95}"/>
              </a:ext>
            </a:extLst>
          </p:cNvPr>
          <p:cNvSpPr/>
          <p:nvPr/>
        </p:nvSpPr>
        <p:spPr>
          <a:xfrm>
            <a:off x="441782" y="6071383"/>
            <a:ext cx="2732314" cy="6022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Πέτρος</a:t>
            </a: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F99EDDF-5921-272E-8DF1-DF6834BD5B73}"/>
              </a:ext>
            </a:extLst>
          </p:cNvPr>
          <p:cNvSpPr/>
          <p:nvPr/>
        </p:nvSpPr>
        <p:spPr>
          <a:xfrm>
            <a:off x="8879100" y="5602028"/>
            <a:ext cx="2997214" cy="1071614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Ο Πέτρος </a:t>
            </a:r>
            <a:r>
              <a:rPr lang="el-GR" sz="3200" b="1" dirty="0">
                <a:solidFill>
                  <a:srgbClr val="FF0000"/>
                </a:solidFill>
              </a:rPr>
              <a:t>χθες</a:t>
            </a:r>
            <a:r>
              <a:rPr lang="el-GR" sz="3200" b="1" dirty="0"/>
              <a:t>  έκανε μπάνιο.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0A9D39C8-1910-49D6-D8D2-8D3C346E4B68}"/>
              </a:ext>
            </a:extLst>
          </p:cNvPr>
          <p:cNvSpPr/>
          <p:nvPr/>
        </p:nvSpPr>
        <p:spPr>
          <a:xfrm>
            <a:off x="3660310" y="4384727"/>
            <a:ext cx="2997214" cy="1071614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Ο Πέτρος </a:t>
            </a:r>
            <a:r>
              <a:rPr lang="el-GR" sz="3200" b="1" dirty="0">
                <a:solidFill>
                  <a:srgbClr val="FF0000"/>
                </a:solidFill>
              </a:rPr>
              <a:t>τώρα</a:t>
            </a:r>
            <a:r>
              <a:rPr lang="el-GR" sz="3200" b="1" dirty="0"/>
              <a:t>   κάνει μπάνιο.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D161DDC6-4BE5-64D7-9226-9AAB156E5DBC}"/>
              </a:ext>
            </a:extLst>
          </p:cNvPr>
          <p:cNvSpPr/>
          <p:nvPr/>
        </p:nvSpPr>
        <p:spPr>
          <a:xfrm>
            <a:off x="3782362" y="3084889"/>
            <a:ext cx="3855767" cy="1071614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Ο Πέτρος </a:t>
            </a:r>
            <a:r>
              <a:rPr lang="el-GR" sz="3200" b="1" dirty="0">
                <a:solidFill>
                  <a:srgbClr val="FF0000"/>
                </a:solidFill>
              </a:rPr>
              <a:t>αύριο</a:t>
            </a:r>
            <a:r>
              <a:rPr lang="el-GR" sz="3200" b="1" dirty="0"/>
              <a:t>  θα κάνει μπάνιο.</a:t>
            </a:r>
          </a:p>
        </p:txBody>
      </p:sp>
    </p:spTree>
    <p:extLst>
      <p:ext uri="{BB962C8B-B14F-4D97-AF65-F5344CB8AC3E}">
        <p14:creationId xmlns:p14="http://schemas.microsoft.com/office/powerpoint/2010/main" val="142455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γράμμα, στιγμιότυπο οθόνης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9191C2D-E768-8204-51DF-C83A9BEC8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11905" r="6227" b="23809"/>
          <a:stretch>
            <a:fillRect/>
          </a:stretch>
        </p:blipFill>
        <p:spPr>
          <a:xfrm>
            <a:off x="402771" y="348343"/>
            <a:ext cx="10918372" cy="6259286"/>
          </a:xfrm>
          <a:prstGeom prst="rect">
            <a:avLst/>
          </a:prstGeom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042BE2C2-28E8-0951-BA26-EAA5BE66B56C}"/>
              </a:ext>
            </a:extLst>
          </p:cNvPr>
          <p:cNvSpPr/>
          <p:nvPr/>
        </p:nvSpPr>
        <p:spPr>
          <a:xfrm>
            <a:off x="4474029" y="1371600"/>
            <a:ext cx="3254828" cy="4245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16-22 Φεβρουαρίου 2026</a:t>
            </a:r>
          </a:p>
        </p:txBody>
      </p:sp>
    </p:spTree>
    <p:extLst>
      <p:ext uri="{BB962C8B-B14F-4D97-AF65-F5344CB8AC3E}">
        <p14:creationId xmlns:p14="http://schemas.microsoft.com/office/powerpoint/2010/main" val="199028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Ημερολόγιο Φεβρουάριος 2026 – εκτύπωση (PDF, 3 εκδόσεις ...">
            <a:extLst>
              <a:ext uri="{FF2B5EF4-FFF2-40B4-BE49-F238E27FC236}">
                <a16:creationId xmlns:a16="http://schemas.microsoft.com/office/drawing/2014/main" id="{F51E6D7B-803F-E227-BD24-0F41EFF56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46" y="112259"/>
            <a:ext cx="11634107" cy="637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Αγόρι και κορίτσι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F60E2F1B-B086-E33F-73FC-E126A0F38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72" y="3120117"/>
            <a:ext cx="947057" cy="828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0EF882D0-9A00-4D24-FF89-967D7CC675FB}"/>
              </a:ext>
            </a:extLst>
          </p:cNvPr>
          <p:cNvSpPr/>
          <p:nvPr/>
        </p:nvSpPr>
        <p:spPr>
          <a:xfrm>
            <a:off x="424543" y="1121229"/>
            <a:ext cx="1382486" cy="370114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Δευτέρα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81DD40E7-74E2-37A1-2714-5A391B07D09C}"/>
              </a:ext>
            </a:extLst>
          </p:cNvPr>
          <p:cNvSpPr/>
          <p:nvPr/>
        </p:nvSpPr>
        <p:spPr>
          <a:xfrm>
            <a:off x="3695703" y="1121229"/>
            <a:ext cx="1382486" cy="370114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Τετάρτη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5FC46DEA-56DE-9F52-EA0E-83AEACA61CDE}"/>
              </a:ext>
            </a:extLst>
          </p:cNvPr>
          <p:cNvSpPr/>
          <p:nvPr/>
        </p:nvSpPr>
        <p:spPr>
          <a:xfrm>
            <a:off x="5257802" y="1121229"/>
            <a:ext cx="1382486" cy="370114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Πέμπτη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B223014F-E7AC-5CC1-68B3-3239E2ECA18D}"/>
              </a:ext>
            </a:extLst>
          </p:cNvPr>
          <p:cNvSpPr/>
          <p:nvPr/>
        </p:nvSpPr>
        <p:spPr>
          <a:xfrm>
            <a:off x="6999515" y="1121229"/>
            <a:ext cx="1382486" cy="370114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Παρασκευή</a:t>
            </a: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7014C605-CB0C-126F-AD03-B6C27BD2C8EE}"/>
              </a:ext>
            </a:extLst>
          </p:cNvPr>
          <p:cNvSpPr/>
          <p:nvPr/>
        </p:nvSpPr>
        <p:spPr>
          <a:xfrm>
            <a:off x="8643258" y="1121229"/>
            <a:ext cx="1382486" cy="370114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Σάββατο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9376D660-A8CF-5418-7CDC-2378E340A025}"/>
              </a:ext>
            </a:extLst>
          </p:cNvPr>
          <p:cNvSpPr/>
          <p:nvPr/>
        </p:nvSpPr>
        <p:spPr>
          <a:xfrm>
            <a:off x="10281557" y="1121229"/>
            <a:ext cx="1382486" cy="370114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Κυριακή</a:t>
            </a: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F607E558-5F78-DB1D-60E1-1350FE815C95}"/>
              </a:ext>
            </a:extLst>
          </p:cNvPr>
          <p:cNvSpPr/>
          <p:nvPr/>
        </p:nvSpPr>
        <p:spPr>
          <a:xfrm>
            <a:off x="2090060" y="1121229"/>
            <a:ext cx="1382486" cy="370114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Τρίτη</a:t>
            </a: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56DA1FD3-4FB9-0CD3-33F5-61CF96A5A41A}"/>
              </a:ext>
            </a:extLst>
          </p:cNvPr>
          <p:cNvSpPr/>
          <p:nvPr/>
        </p:nvSpPr>
        <p:spPr>
          <a:xfrm>
            <a:off x="5192486" y="4332514"/>
            <a:ext cx="1594757" cy="468086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dirty="0"/>
              <a:t>22:00 ποδοσφαιρικός αγώνας</a:t>
            </a: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BF2F274A-2E50-53A5-672C-923AFA8D5F30}"/>
              </a:ext>
            </a:extLst>
          </p:cNvPr>
          <p:cNvSpPr/>
          <p:nvPr/>
        </p:nvSpPr>
        <p:spPr>
          <a:xfrm>
            <a:off x="6912423" y="4332514"/>
            <a:ext cx="1643743" cy="468086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/>
              <a:t>15:00 ραντεβού στο γιατρό</a:t>
            </a:r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76161CFB-7D31-5F12-6764-7FDB9F0A4847}"/>
              </a:ext>
            </a:extLst>
          </p:cNvPr>
          <p:cNvSpPr/>
          <p:nvPr/>
        </p:nvSpPr>
        <p:spPr>
          <a:xfrm>
            <a:off x="3684820" y="4430486"/>
            <a:ext cx="1382486" cy="37011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dirty="0"/>
              <a:t>17:00 γυμναστήριο</a:t>
            </a:r>
          </a:p>
        </p:txBody>
      </p:sp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id="{9B9B210A-1C27-2492-6E12-663FE04B78C2}"/>
              </a:ext>
            </a:extLst>
          </p:cNvPr>
          <p:cNvSpPr/>
          <p:nvPr/>
        </p:nvSpPr>
        <p:spPr>
          <a:xfrm>
            <a:off x="1964883" y="4430486"/>
            <a:ext cx="1382486" cy="37011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dirty="0"/>
              <a:t>14:00 υπεραγορά</a:t>
            </a:r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D98561EE-7053-98A8-6AEA-8EA4C9F69825}"/>
              </a:ext>
            </a:extLst>
          </p:cNvPr>
          <p:cNvSpPr/>
          <p:nvPr/>
        </p:nvSpPr>
        <p:spPr>
          <a:xfrm>
            <a:off x="8746673" y="5736771"/>
            <a:ext cx="2917369" cy="7511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ημερολόγιο </a:t>
            </a: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DDAB11B-48E2-E2C9-27D3-5D25D57F9006}"/>
              </a:ext>
            </a:extLst>
          </p:cNvPr>
          <p:cNvSpPr/>
          <p:nvPr/>
        </p:nvSpPr>
        <p:spPr>
          <a:xfrm>
            <a:off x="9503229" y="3429000"/>
            <a:ext cx="2237012" cy="5197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Αυτή η εβδομάδα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E81AAB7C-140E-6D26-8FD9-95935F230A1C}"/>
              </a:ext>
            </a:extLst>
          </p:cNvPr>
          <p:cNvSpPr/>
          <p:nvPr/>
        </p:nvSpPr>
        <p:spPr>
          <a:xfrm>
            <a:off x="9503229" y="4322989"/>
            <a:ext cx="2237012" cy="5197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Η επόμενη  εβδομάδα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F3E01F44-229C-E25A-EFC5-7882B1E5204A}"/>
              </a:ext>
            </a:extLst>
          </p:cNvPr>
          <p:cNvSpPr/>
          <p:nvPr/>
        </p:nvSpPr>
        <p:spPr>
          <a:xfrm>
            <a:off x="9459687" y="2600325"/>
            <a:ext cx="2237012" cy="5197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Η προηγούμενη εβδομάδα</a:t>
            </a:r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97FBB111-2119-F251-AC17-0DABC7AA1C20}"/>
              </a:ext>
            </a:extLst>
          </p:cNvPr>
          <p:cNvSpPr/>
          <p:nvPr/>
        </p:nvSpPr>
        <p:spPr>
          <a:xfrm>
            <a:off x="6868886" y="2677885"/>
            <a:ext cx="1643743" cy="468086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/>
              <a:t>15:00 γενέθλια Μαρίας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B63A45B6-A798-AD55-2799-211C909EF996}"/>
              </a:ext>
            </a:extLst>
          </p:cNvPr>
          <p:cNvSpPr/>
          <p:nvPr/>
        </p:nvSpPr>
        <p:spPr>
          <a:xfrm>
            <a:off x="7108375" y="298677"/>
            <a:ext cx="2917369" cy="7511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μήνας </a:t>
            </a:r>
          </a:p>
        </p:txBody>
      </p:sp>
    </p:spTree>
    <p:extLst>
      <p:ext uri="{BB962C8B-B14F-4D97-AF65-F5344CB8AC3E}">
        <p14:creationId xmlns:p14="http://schemas.microsoft.com/office/powerpoint/2010/main" val="243465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Αποτελέσματα εικόνων για μέρεσ εβδομαδασ">
            <a:extLst>
              <a:ext uri="{FF2B5EF4-FFF2-40B4-BE49-F238E27FC236}">
                <a16:creationId xmlns:a16="http://schemas.microsoft.com/office/drawing/2014/main" id="{C633593B-506C-FD79-63E6-31727756CB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BFF5D3A-C6F9-98D3-5229-1859E2519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58" y="174851"/>
            <a:ext cx="4741726" cy="6149749"/>
          </a:xfrm>
          <a:prstGeom prst="rect">
            <a:avLst/>
          </a:prstGeom>
        </p:spPr>
      </p:pic>
      <p:sp>
        <p:nvSpPr>
          <p:cNvPr id="4" name="Οβάλ 3">
            <a:extLst>
              <a:ext uri="{FF2B5EF4-FFF2-40B4-BE49-F238E27FC236}">
                <a16:creationId xmlns:a16="http://schemas.microsoft.com/office/drawing/2014/main" id="{622C2E32-85E8-5C16-12BA-A454FE15C4D7}"/>
              </a:ext>
            </a:extLst>
          </p:cNvPr>
          <p:cNvSpPr/>
          <p:nvPr/>
        </p:nvSpPr>
        <p:spPr>
          <a:xfrm>
            <a:off x="5693228" y="522514"/>
            <a:ext cx="5573485" cy="5323115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Το </a:t>
            </a:r>
            <a:r>
              <a:rPr lang="el-GR" sz="4000" u="sng" dirty="0"/>
              <a:t>Σάββατο  </a:t>
            </a:r>
            <a:r>
              <a:rPr lang="el-GR" sz="4000" dirty="0"/>
              <a:t>είναι η αγαπημένη μου μέρα της  εβδομάδας. Εσένα;</a:t>
            </a:r>
          </a:p>
        </p:txBody>
      </p:sp>
    </p:spTree>
    <p:extLst>
      <p:ext uri="{BB962C8B-B14F-4D97-AF65-F5344CB8AC3E}">
        <p14:creationId xmlns:p14="http://schemas.microsoft.com/office/powerpoint/2010/main" val="1623170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Σημειωματάριο σπιράλ εικονογράφηση, κινούμενα σχέδια Διάνυσμα από ©nikiteev  141701606">
            <a:extLst>
              <a:ext uri="{FF2B5EF4-FFF2-40B4-BE49-F238E27FC236}">
                <a16:creationId xmlns:a16="http://schemas.microsoft.com/office/drawing/2014/main" id="{5A36160D-E4B0-7742-F85A-503E05293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"/>
          <a:stretch>
            <a:fillRect/>
          </a:stretch>
        </p:blipFill>
        <p:spPr bwMode="auto">
          <a:xfrm>
            <a:off x="410255" y="1043541"/>
            <a:ext cx="3965802" cy="334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Χαριτωμένο Σκίτσο Ένα Γράμμα Και Φάκελο Διάνυσμα από ©lineartestpilot  248511960">
            <a:extLst>
              <a:ext uri="{FF2B5EF4-FFF2-40B4-BE49-F238E27FC236}">
                <a16:creationId xmlns:a16="http://schemas.microsoft.com/office/drawing/2014/main" id="{C326FC83-3135-B32D-F222-C4F6BA6DE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2"/>
          <a:stretch>
            <a:fillRect/>
          </a:stretch>
        </p:blipFill>
        <p:spPr bwMode="auto">
          <a:xfrm>
            <a:off x="4376057" y="908957"/>
            <a:ext cx="3134435" cy="283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ngle cartoon diary on white background – Royalty-Free Vector | VectorStock">
            <a:extLst>
              <a:ext uri="{FF2B5EF4-FFF2-40B4-BE49-F238E27FC236}">
                <a16:creationId xmlns:a16="http://schemas.microsoft.com/office/drawing/2014/main" id="{605BDA2D-3ED1-FD21-4240-ED44F684C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4"/>
          <a:stretch>
            <a:fillRect/>
          </a:stretch>
        </p:blipFill>
        <p:spPr bwMode="auto">
          <a:xfrm>
            <a:off x="7847238" y="1126672"/>
            <a:ext cx="3629055" cy="300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48768D6-3C64-9C2F-A4DE-3F624A43F50F}"/>
              </a:ext>
            </a:extLst>
          </p:cNvPr>
          <p:cNvSpPr/>
          <p:nvPr/>
        </p:nvSpPr>
        <p:spPr>
          <a:xfrm>
            <a:off x="185057" y="5264730"/>
            <a:ext cx="2906486" cy="14042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γράμμα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F0A71529-6B7A-E808-3E80-329941C2011D}"/>
              </a:ext>
            </a:extLst>
          </p:cNvPr>
          <p:cNvSpPr/>
          <p:nvPr/>
        </p:nvSpPr>
        <p:spPr>
          <a:xfrm>
            <a:off x="3267077" y="5246914"/>
            <a:ext cx="4413149" cy="14042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σημειωματάριο</a:t>
            </a:r>
            <a:r>
              <a:rPr lang="el-GR" sz="4800" dirty="0"/>
              <a:t> 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D8458FCE-E6C4-F47B-541C-CEBD6D2E44A5}"/>
              </a:ext>
            </a:extLst>
          </p:cNvPr>
          <p:cNvSpPr/>
          <p:nvPr/>
        </p:nvSpPr>
        <p:spPr>
          <a:xfrm>
            <a:off x="7963907" y="5246914"/>
            <a:ext cx="4043036" cy="14042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ημερολόγιο </a:t>
            </a:r>
          </a:p>
        </p:txBody>
      </p:sp>
    </p:spTree>
    <p:extLst>
      <p:ext uri="{BB962C8B-B14F-4D97-AF65-F5344CB8AC3E}">
        <p14:creationId xmlns:p14="http://schemas.microsoft.com/office/powerpoint/2010/main" val="293242557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683</Words>
  <Application>Microsoft Office PowerPoint</Application>
  <PresentationFormat>Ευρεία οθόνη</PresentationFormat>
  <Paragraphs>266</Paragraphs>
  <Slides>47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καθαρίσω</vt:lpstr>
      <vt:lpstr>Παρουσίαση του PowerPoint</vt:lpstr>
      <vt:lpstr>πάω</vt:lpstr>
      <vt:lpstr>Παρουσίαση του PowerPoint</vt:lpstr>
      <vt:lpstr>αγοράσω</vt:lpstr>
      <vt:lpstr>Παρουσίαση του PowerPoint</vt:lpstr>
      <vt:lpstr>μαγειρέψω</vt:lpstr>
      <vt:lpstr>φάω</vt:lpstr>
      <vt:lpstr>καθαρίσω</vt:lpstr>
      <vt:lpstr>πάω</vt:lpstr>
      <vt:lpstr>αγοράσω</vt:lpstr>
      <vt:lpstr>μαγειρέψω</vt:lpstr>
      <vt:lpstr>φάω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ΧΑΡΑΛΑΜΠΟΥΣ</dc:creator>
  <cp:lastModifiedBy>ΕΛΕΝΗ ΧΑΡΑΛΑΜΠΟΥΣ</cp:lastModifiedBy>
  <cp:revision>215</cp:revision>
  <dcterms:created xsi:type="dcterms:W3CDTF">2026-01-28T13:23:05Z</dcterms:created>
  <dcterms:modified xsi:type="dcterms:W3CDTF">2026-02-08T17:34:24Z</dcterms:modified>
</cp:coreProperties>
</file>