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56" r:id="rId2"/>
    <p:sldId id="495" r:id="rId3"/>
    <p:sldId id="487" r:id="rId4"/>
    <p:sldId id="527" r:id="rId5"/>
    <p:sldId id="520" r:id="rId6"/>
    <p:sldId id="528" r:id="rId7"/>
    <p:sldId id="529" r:id="rId8"/>
    <p:sldId id="361" r:id="rId9"/>
    <p:sldId id="506" r:id="rId10"/>
    <p:sldId id="530" r:id="rId11"/>
    <p:sldId id="505" r:id="rId12"/>
    <p:sldId id="525" r:id="rId13"/>
    <p:sldId id="533" r:id="rId14"/>
    <p:sldId id="532" r:id="rId15"/>
    <p:sldId id="534" r:id="rId16"/>
    <p:sldId id="490" r:id="rId17"/>
    <p:sldId id="524" r:id="rId18"/>
    <p:sldId id="491" r:id="rId19"/>
    <p:sldId id="523" r:id="rId20"/>
    <p:sldId id="531" r:id="rId21"/>
    <p:sldId id="519" r:id="rId22"/>
    <p:sldId id="274" r:id="rId23"/>
    <p:sldId id="283" r:id="rId24"/>
    <p:sldId id="535" r:id="rId25"/>
    <p:sldId id="272" r:id="rId26"/>
    <p:sldId id="396" r:id="rId27"/>
  </p:sldIdLst>
  <p:sldSz cx="9144000" cy="6858000" type="screen4x3"/>
  <p:notesSz cx="6797675" cy="9982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9770" autoAdjust="0"/>
  </p:normalViewPr>
  <p:slideViewPr>
    <p:cSldViewPr>
      <p:cViewPr varScale="1">
        <p:scale>
          <a:sx n="63" d="100"/>
          <a:sy n="63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:a16="http://schemas.microsoft.com/office/drawing/2014/main" id="{D9E11586-0F35-3246-C9AA-2FE2D882531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:a16="http://schemas.microsoft.com/office/drawing/2014/main" id="{1C86D530-84A3-9F63-6EAD-D4E567184D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A9D61D-19F8-49B6-9E15-5A534498F100}" type="datetimeFigureOut">
              <a:rPr lang="en-US"/>
              <a:pPr>
                <a:defRPr/>
              </a:pPr>
              <a:t>2/12/2026</a:t>
            </a:fld>
            <a:endParaRPr lang="en-US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:a16="http://schemas.microsoft.com/office/drawing/2014/main" id="{8A5EE469-149E-3DDD-5EF8-9AC2CDAC16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:a16="http://schemas.microsoft.com/office/drawing/2014/main" id="{6BD0891F-2541-2EB1-79E2-7997FFBECD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EB59D0-C990-4AA1-A485-ACA29D51F4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0971F9-130C-67A8-9227-73AE87E111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CF7E-ADA3-9E6B-9E57-747D828600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64285D-B5AB-4595-9703-41385CAC2570}" type="datetimeFigureOut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41158A6-6063-A50F-D7CF-844F07D365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BC12DF3-EBF9-4034-F008-E00390844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41863"/>
            <a:ext cx="5438775" cy="449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l-GR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2187-0CB1-75CE-922B-CA125A8B0C7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821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33302-B0F1-98F4-9BA2-A0A6D955DF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82138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3B13491-179E-41A9-A446-6E161CADD67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3FA95-07ED-4B70-9EB4-BC04E7D97CD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303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48E08-9A91-457B-A7D7-F60702B9ED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>
            <a:extLst>
              <a:ext uri="{FF2B5EF4-FFF2-40B4-BE49-F238E27FC236}">
                <a16:creationId xmlns:a16="http://schemas.microsoft.com/office/drawing/2014/main" id="{1293E09C-FEDA-5271-CA44-58778C14C6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>
            <a:extLst>
              <a:ext uri="{FF2B5EF4-FFF2-40B4-BE49-F238E27FC236}">
                <a16:creationId xmlns:a16="http://schemas.microsoft.com/office/drawing/2014/main" id="{D9160CCA-B062-4FC7-AD21-32DEA1B52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:a16="http://schemas.microsoft.com/office/drawing/2014/main" id="{13D4E1CE-E98C-F231-EBE6-DA275EFBB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73FA95-07ED-4B70-9EB4-BC04E7D97CD0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2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B1274CC5-677C-D864-3835-941B26AD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32FB0-9199-463E-8D49-FD5BB52DF63E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3BA9B1D9-79DC-9166-2DB3-B5D4357D1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9C767C87-7AFE-524A-CFFA-304B70971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4BA9-7375-4611-BF5A-15A58FC23B06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5052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8E7673E5-DE78-47DF-66EC-A94B84D79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0CED7-A2B1-4746-BC29-59F25BBFD1B0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E655A8F2-C81C-BA28-1FD3-F2FFDCB1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CB66AF1F-074A-644E-DC05-5A610BFFB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2FCE8-731C-43FC-8E26-C42141D1440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428096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F124A44F-9F4C-EE91-19F2-63714F3C1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EB6FC-C9E9-4531-BA74-2A40C75CB52A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032103D8-CD7F-B108-20C2-55348ABA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A42804D-8931-0E49-D71E-0D996844C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B2D8B-07C7-4BFE-99B3-D860CF94D88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12541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0F77D724-3078-8D52-6D57-F5AD5CAA3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13B7A-C333-4B65-A2FA-7674269392FF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82ABC59E-B4BB-21AB-09DE-80A350B2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A155790B-5E4E-60D6-F793-EF113154A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377B4-7590-49B0-868A-0F25973B1CCF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84007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19FA2D66-4D35-6A7C-4849-550316E9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B3069-7413-4409-859D-9C09B6004D87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62DB1065-F046-F6FF-C2DB-D48316ACE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61F9EEC2-FA1E-9368-A31D-73F86F24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EF7A7-9A66-4D4B-A200-89A2669D3C3A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6671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DCB3B210-347B-0EBF-FE1D-A9BCEF7C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0E250-41FB-426A-AEC0-A4B6C6B883E2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CCB80FA6-D567-302E-4A15-DB2165798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AFAE1394-1C41-AB31-4FA9-5C7E0321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F90C6-89C4-4A85-8208-600940579995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311038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>
            <a:extLst>
              <a:ext uri="{FF2B5EF4-FFF2-40B4-BE49-F238E27FC236}">
                <a16:creationId xmlns:a16="http://schemas.microsoft.com/office/drawing/2014/main" id="{842C9EDB-3212-D456-8C2E-02441505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A389D-DA22-409B-904A-B395C5DAED39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8" name="4 - Θέση υποσέλιδου">
            <a:extLst>
              <a:ext uri="{FF2B5EF4-FFF2-40B4-BE49-F238E27FC236}">
                <a16:creationId xmlns:a16="http://schemas.microsoft.com/office/drawing/2014/main" id="{0A2414D5-F02F-3BC7-2D95-0180CF27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>
            <a:extLst>
              <a:ext uri="{FF2B5EF4-FFF2-40B4-BE49-F238E27FC236}">
                <a16:creationId xmlns:a16="http://schemas.microsoft.com/office/drawing/2014/main" id="{B5D551FC-72E7-305D-9DE2-17385FF04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5869F-569C-4CB6-920F-2C43D45CF67E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93060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3 - Θέση ημερομηνίας">
            <a:extLst>
              <a:ext uri="{FF2B5EF4-FFF2-40B4-BE49-F238E27FC236}">
                <a16:creationId xmlns:a16="http://schemas.microsoft.com/office/drawing/2014/main" id="{F14C665A-AD36-2891-53D1-6B60D965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FAE6D-BBAF-4166-827A-2301189EEB8B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4" name="4 - Θέση υποσέλιδου">
            <a:extLst>
              <a:ext uri="{FF2B5EF4-FFF2-40B4-BE49-F238E27FC236}">
                <a16:creationId xmlns:a16="http://schemas.microsoft.com/office/drawing/2014/main" id="{32A82B38-C91D-80C6-BA28-383E6311F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>
            <a:extLst>
              <a:ext uri="{FF2B5EF4-FFF2-40B4-BE49-F238E27FC236}">
                <a16:creationId xmlns:a16="http://schemas.microsoft.com/office/drawing/2014/main" id="{31B637B6-BFC6-172A-C3B8-B61960669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78E8-F24D-495D-8A6C-ED4BD107B5D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036178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>
            <a:extLst>
              <a:ext uri="{FF2B5EF4-FFF2-40B4-BE49-F238E27FC236}">
                <a16:creationId xmlns:a16="http://schemas.microsoft.com/office/drawing/2014/main" id="{28138F0A-F022-3EC5-1CD1-369BF2371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12B7E-A924-40C1-894A-C968C4D1D71F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3" name="4 - Θέση υποσέλιδου">
            <a:extLst>
              <a:ext uri="{FF2B5EF4-FFF2-40B4-BE49-F238E27FC236}">
                <a16:creationId xmlns:a16="http://schemas.microsoft.com/office/drawing/2014/main" id="{D7B99DF6-BD89-C60F-F0E5-A52975E3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>
            <a:extLst>
              <a:ext uri="{FF2B5EF4-FFF2-40B4-BE49-F238E27FC236}">
                <a16:creationId xmlns:a16="http://schemas.microsoft.com/office/drawing/2014/main" id="{1101EF6F-68FC-F92C-0A86-2D0C85538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26B05-3CF1-4786-8F03-D3D93FB7D773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61251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65C702D3-6B5D-3659-3CC0-A8C666D2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4F33-7936-4516-B1ED-7FB9264E5DCE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AD9322CE-8402-B604-1E0F-4812BF12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EC2C8BD8-76AC-C861-C734-51FE2FCF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0F527-E7CE-49A9-8194-432063E93908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16395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>
            <a:extLst>
              <a:ext uri="{FF2B5EF4-FFF2-40B4-BE49-F238E27FC236}">
                <a16:creationId xmlns:a16="http://schemas.microsoft.com/office/drawing/2014/main" id="{7CA7D0D1-45D2-898D-9EAB-57CC57D0A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DA420-7AAF-4410-B695-91F4E8F9620C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6" name="4 - Θέση υποσέλιδου">
            <a:extLst>
              <a:ext uri="{FF2B5EF4-FFF2-40B4-BE49-F238E27FC236}">
                <a16:creationId xmlns:a16="http://schemas.microsoft.com/office/drawing/2014/main" id="{1DC95ABD-F3C4-F491-2387-8FF598B2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>
            <a:extLst>
              <a:ext uri="{FF2B5EF4-FFF2-40B4-BE49-F238E27FC236}">
                <a16:creationId xmlns:a16="http://schemas.microsoft.com/office/drawing/2014/main" id="{310AE530-62C9-3719-F847-611C97E74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16285-B3D2-4438-9C0E-DAEE713004AD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  <p:extLst>
      <p:ext uri="{BB962C8B-B14F-4D97-AF65-F5344CB8AC3E}">
        <p14:creationId xmlns:p14="http://schemas.microsoft.com/office/powerpoint/2010/main" val="2870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>
            <a:extLst>
              <a:ext uri="{FF2B5EF4-FFF2-40B4-BE49-F238E27FC236}">
                <a16:creationId xmlns:a16="http://schemas.microsoft.com/office/drawing/2014/main" id="{2ECF0381-A16E-BD09-D17E-F416CC0550C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επεξεργασία του τίτλου</a:t>
            </a:r>
          </a:p>
        </p:txBody>
      </p:sp>
      <p:sp>
        <p:nvSpPr>
          <p:cNvPr id="1027" name="2 - Θέση κειμένου">
            <a:extLst>
              <a:ext uri="{FF2B5EF4-FFF2-40B4-BE49-F238E27FC236}">
                <a16:creationId xmlns:a16="http://schemas.microsoft.com/office/drawing/2014/main" id="{CDB590D0-589A-24D6-9D1F-1AEE475C07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n-US"/>
              <a:t>Δεύτερου επιπέδου</a:t>
            </a:r>
          </a:p>
          <a:p>
            <a:pPr lvl="2"/>
            <a:r>
              <a:rPr lang="el-GR" altLang="en-US"/>
              <a:t>Τρίτου επιπέδου</a:t>
            </a:r>
          </a:p>
          <a:p>
            <a:pPr lvl="3"/>
            <a:r>
              <a:rPr lang="el-GR" altLang="en-US"/>
              <a:t>Τέταρτου επιπέδου</a:t>
            </a:r>
          </a:p>
          <a:p>
            <a:pPr lvl="4"/>
            <a:r>
              <a:rPr lang="el-GR" altLang="en-US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:a16="http://schemas.microsoft.com/office/drawing/2014/main" id="{CF5A53A9-107B-9588-983B-6D92319DBA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EBDBA0-B0D9-4EF3-B3E0-51C58C87A983}" type="datetime1">
              <a:rPr lang="el-GR"/>
              <a:pPr>
                <a:defRPr/>
              </a:pPr>
              <a:t>12/2/2026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:a16="http://schemas.microsoft.com/office/drawing/2014/main" id="{B2E414B3-E8CE-5FD5-C30F-8AB399F5F4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:a16="http://schemas.microsoft.com/office/drawing/2014/main" id="{29640C6F-47BE-F81A-85E0-F1FC6E90A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4E1498A-887C-4565-9799-F916369020E0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kariyer.net/kariyer-rehberi/is-gorusmesinde-basarili-olman-icin-30-tavsiye/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tTPznCaY8U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rtoon παιδάκια">
            <a:extLst>
              <a:ext uri="{FF2B5EF4-FFF2-40B4-BE49-F238E27FC236}">
                <a16:creationId xmlns:a16="http://schemas.microsoft.com/office/drawing/2014/main" id="{0F475A35-6058-C358-55EF-5A6D1749E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25525"/>
            <a:ext cx="8321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ED2D2513-728F-E32A-1B3A-5A24DF7439C9}"/>
              </a:ext>
            </a:extLst>
          </p:cNvPr>
          <p:cNvSpPr/>
          <p:nvPr/>
        </p:nvSpPr>
        <p:spPr>
          <a:xfrm>
            <a:off x="3046413" y="3060700"/>
            <a:ext cx="2867025" cy="452438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Türkçe Öğreniyoruz</a:t>
            </a:r>
            <a:endParaRPr lang="el-CY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31BAC2F-0C7F-172B-C3C2-4D001DC42EB3}"/>
              </a:ext>
            </a:extLst>
          </p:cNvPr>
          <p:cNvSpPr/>
          <p:nvPr/>
        </p:nvSpPr>
        <p:spPr>
          <a:xfrm>
            <a:off x="4887913" y="4903788"/>
            <a:ext cx="2867025" cy="450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l-GR" b="1" dirty="0" err="1">
                <a:solidFill>
                  <a:schemeClr val="tx1"/>
                </a:solidFill>
              </a:rPr>
              <a:t>Δρ</a:t>
            </a:r>
            <a:r>
              <a:rPr lang="el-GR" b="1" dirty="0">
                <a:solidFill>
                  <a:schemeClr val="tx1"/>
                </a:solidFill>
              </a:rPr>
              <a:t> Ελένη Χαραλάμπους 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478059F9-6027-419E-9D11-6F554D2F3AFE}"/>
              </a:ext>
            </a:extLst>
          </p:cNvPr>
          <p:cNvSpPr/>
          <p:nvPr/>
        </p:nvSpPr>
        <p:spPr>
          <a:xfrm>
            <a:off x="511175" y="4927600"/>
            <a:ext cx="3916809" cy="123770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iş yapıyorsunuz</a:t>
            </a:r>
            <a:r>
              <a:rPr lang="el-G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Τι δουλειά  κάνετε;</a:t>
            </a:r>
            <a:r>
              <a:rPr lang="tr-T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CY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780+ Cartoon Of Hotel Housekeeping Stock İllüstrasyonlar, Royalty-Free  Vektör Grafik ve Clip Art - iStock">
            <a:extLst>
              <a:ext uri="{FF2B5EF4-FFF2-40B4-BE49-F238E27FC236}">
                <a16:creationId xmlns:a16="http://schemas.microsoft.com/office/drawing/2014/main" id="{69DEF733-FF88-0607-B2B3-74F55989F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0" y="961386"/>
            <a:ext cx="3823826" cy="300767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BCAA400-4D67-EAB9-B1D1-FFDFE89C1FAA}"/>
              </a:ext>
            </a:extLst>
          </p:cNvPr>
          <p:cNvSpPr/>
          <p:nvPr/>
        </p:nvSpPr>
        <p:spPr>
          <a:xfrm>
            <a:off x="251520" y="493335"/>
            <a:ext cx="3878532" cy="394377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Ev   temizliklerinde  deneyimli temizlik  personelleri aranıyor! 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B84060-14CB-0273-942F-5AE5F6B58AB4}"/>
              </a:ext>
            </a:extLst>
          </p:cNvPr>
          <p:cNvSpPr txBox="1"/>
          <p:nvPr/>
        </p:nvSpPr>
        <p:spPr>
          <a:xfrm>
            <a:off x="2301240" y="2967335"/>
            <a:ext cx="4602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l-GR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E5762E7-B4A6-59BF-63F8-5C2D10652B83}"/>
              </a:ext>
            </a:extLst>
          </p:cNvPr>
          <p:cNvSpPr/>
          <p:nvPr/>
        </p:nvSpPr>
        <p:spPr>
          <a:xfrm>
            <a:off x="395536" y="4636473"/>
            <a:ext cx="4896544" cy="1800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>
              <a:solidFill>
                <a:srgbClr val="767676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Sevdiğin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işi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meslek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edinirsen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hayatında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bir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gün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bile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çalışmazsın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endParaRPr lang="tr-T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/>
            <a:r>
              <a:rPr lang="tr-TR" sz="2400" dirty="0">
                <a:solidFill>
                  <a:schemeClr val="tx1"/>
                </a:solidFill>
                <a:latin typeface="Arial" panose="020B0604020202020204" pitchFamily="34" charset="0"/>
              </a:rPr>
              <a:t> 			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</a:rPr>
              <a:t>Konfüçyüs</a:t>
            </a:r>
            <a:endParaRPr lang="el-GR" sz="2400" dirty="0">
              <a:solidFill>
                <a:schemeClr val="tx1"/>
              </a:solidFill>
            </a:endParaRPr>
          </a:p>
          <a:p>
            <a:pPr algn="ctr"/>
            <a:endParaRPr lang="el-GR" sz="4000" dirty="0">
              <a:solidFill>
                <a:schemeClr val="tx1"/>
              </a:solidFill>
            </a:endParaRPr>
          </a:p>
        </p:txBody>
      </p:sp>
      <p:pic>
        <p:nvPicPr>
          <p:cNvPr id="5128" name="Picture 8" descr="Çocuklar için meslekler ©ichbinsam 98584892'e ait Stok Vektör">
            <a:extLst>
              <a:ext uri="{FF2B5EF4-FFF2-40B4-BE49-F238E27FC236}">
                <a16:creationId xmlns:a16="http://schemas.microsoft.com/office/drawing/2014/main" id="{FCD024D4-31E3-082C-7F05-DEB47B2BC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37112"/>
            <a:ext cx="2143125" cy="214312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72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DB18BB75-5C84-C66B-6E16-C0F1551B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2E392B3B-8BC5-A136-823A-FCB5E1883A4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8B5A826-D8B9-6F66-B4CD-9827F35C6265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8BB48C77-BE9B-FA73-1E52-265D5975BADC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kendi sözlüğünü oluşturma </a:t>
            </a:r>
            <a:endParaRPr lang="el-CY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46E54FAD-6155-FBDD-03B0-6E04929649F8}"/>
              </a:ext>
            </a:extLst>
          </p:cNvPr>
          <p:cNvSpPr/>
          <p:nvPr/>
        </p:nvSpPr>
        <p:spPr>
          <a:xfrm>
            <a:off x="6012160" y="116632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C73FA93-914A-BACB-BAAF-6F8AAD95F968}"/>
              </a:ext>
            </a:extLst>
          </p:cNvPr>
          <p:cNvSpPr/>
          <p:nvPr/>
        </p:nvSpPr>
        <p:spPr>
          <a:xfrm>
            <a:off x="579382" y="116632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3D9CDF9-1CA2-EEB8-25F9-C90B0290EDF2}"/>
              </a:ext>
            </a:extLst>
          </p:cNvPr>
          <p:cNvSpPr/>
          <p:nvPr/>
        </p:nvSpPr>
        <p:spPr>
          <a:xfrm>
            <a:off x="6002600" y="941273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B28EB326-4CFD-A833-3979-AF2305FFAB22}"/>
              </a:ext>
            </a:extLst>
          </p:cNvPr>
          <p:cNvSpPr/>
          <p:nvPr/>
        </p:nvSpPr>
        <p:spPr>
          <a:xfrm>
            <a:off x="6012160" y="2355417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A8903C3A-A58D-33AA-297E-82EDCA2115A2}"/>
              </a:ext>
            </a:extLst>
          </p:cNvPr>
          <p:cNvSpPr/>
          <p:nvPr/>
        </p:nvSpPr>
        <p:spPr>
          <a:xfrm>
            <a:off x="6156176" y="3934031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1C64348A-43C4-14CE-29EF-EFF75E3D88DD}"/>
              </a:ext>
            </a:extLst>
          </p:cNvPr>
          <p:cNvSpPr/>
          <p:nvPr/>
        </p:nvSpPr>
        <p:spPr>
          <a:xfrm>
            <a:off x="6156176" y="5462186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28,473,268 Ev yangın Stok İlüstrasyon | DepositPhotos">
            <a:extLst>
              <a:ext uri="{FF2B5EF4-FFF2-40B4-BE49-F238E27FC236}">
                <a16:creationId xmlns:a16="http://schemas.microsoft.com/office/drawing/2014/main" id="{194F56C8-BCD7-5E41-10CF-8EC75CC9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5557"/>
            <a:ext cx="1524000" cy="1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rtum clipart vektör çizimi ve illüstrasyon | Premium AI ...">
            <a:extLst>
              <a:ext uri="{FF2B5EF4-FFF2-40B4-BE49-F238E27FC236}">
                <a16:creationId xmlns:a16="http://schemas.microsoft.com/office/drawing/2014/main" id="{3FAA8977-CE35-F560-A12B-EB14BFFD3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96" y="2565122"/>
            <a:ext cx="1647825" cy="107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nkli Karikatür Kask, çizgi Film Küçük Resmi, Kask Clipart, Renkli PNG  Resim Şeffaf ve çizimi Ücretsiz İndirilebilir">
            <a:extLst>
              <a:ext uri="{FF2B5EF4-FFF2-40B4-BE49-F238E27FC236}">
                <a16:creationId xmlns:a16="http://schemas.microsoft.com/office/drawing/2014/main" id="{B42A972E-6F42-F7C0-9CEB-8ECAA8A2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44" y="378904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99.200+ Düdük Stock İllüstrasyonlar, Royalty-Free Vektör Grafik ve Clip Art  - iStock">
            <a:extLst>
              <a:ext uri="{FF2B5EF4-FFF2-40B4-BE49-F238E27FC236}">
                <a16:creationId xmlns:a16="http://schemas.microsoft.com/office/drawing/2014/main" id="{986E7D2E-623B-2941-7F6E-E972F8A58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62" y="5403308"/>
            <a:ext cx="1338060" cy="13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121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057A-57AE-7283-0B2A-6453C64CD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C36C54C3-9DF5-DE9E-10E5-7A76CFEDEC59}"/>
              </a:ext>
            </a:extLst>
          </p:cNvPr>
          <p:cNvSpPr/>
          <p:nvPr/>
        </p:nvSpPr>
        <p:spPr>
          <a:xfrm>
            <a:off x="6012160" y="116632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E19C1A8-AE9B-A5CB-5251-0D4A92D3350E}"/>
              </a:ext>
            </a:extLst>
          </p:cNvPr>
          <p:cNvSpPr/>
          <p:nvPr/>
        </p:nvSpPr>
        <p:spPr>
          <a:xfrm>
            <a:off x="579382" y="116632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AAA724A1-0BEA-9804-AC5E-D187336F0428}"/>
              </a:ext>
            </a:extLst>
          </p:cNvPr>
          <p:cNvSpPr/>
          <p:nvPr/>
        </p:nvSpPr>
        <p:spPr>
          <a:xfrm>
            <a:off x="6002600" y="941273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yangın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A91E3D1C-5B10-5A8A-FA3B-1CF519B56C7A}"/>
              </a:ext>
            </a:extLst>
          </p:cNvPr>
          <p:cNvSpPr/>
          <p:nvPr/>
        </p:nvSpPr>
        <p:spPr>
          <a:xfrm>
            <a:off x="6012160" y="2355417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hortum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9FD85A45-ECEE-777B-AAA2-BF6E91388490}"/>
              </a:ext>
            </a:extLst>
          </p:cNvPr>
          <p:cNvSpPr/>
          <p:nvPr/>
        </p:nvSpPr>
        <p:spPr>
          <a:xfrm>
            <a:off x="6156176" y="3934031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kask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C15B421D-F36A-D3FB-0046-9D44D1D62513}"/>
              </a:ext>
            </a:extLst>
          </p:cNvPr>
          <p:cNvSpPr/>
          <p:nvPr/>
        </p:nvSpPr>
        <p:spPr>
          <a:xfrm>
            <a:off x="6156176" y="5462186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düdük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2050" name="Picture 2" descr="28,473,268 Ev yangın Stok İlüstrasyon | DepositPhotos">
            <a:extLst>
              <a:ext uri="{FF2B5EF4-FFF2-40B4-BE49-F238E27FC236}">
                <a16:creationId xmlns:a16="http://schemas.microsoft.com/office/drawing/2014/main" id="{65A764E2-6FC2-6F0D-1BBD-BCBB45F5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75557"/>
            <a:ext cx="1524000" cy="115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rtum clipart vektör çizimi ve illüstrasyon | Premium AI ...">
            <a:extLst>
              <a:ext uri="{FF2B5EF4-FFF2-40B4-BE49-F238E27FC236}">
                <a16:creationId xmlns:a16="http://schemas.microsoft.com/office/drawing/2014/main" id="{21665C71-F7E9-F4A7-DA86-540848F31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96" y="2565122"/>
            <a:ext cx="1647825" cy="107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nkli Karikatür Kask, çizgi Film Küçük Resmi, Kask Clipart, Renkli PNG  Resim Şeffaf ve çizimi Ücretsiz İndirilebilir">
            <a:extLst>
              <a:ext uri="{FF2B5EF4-FFF2-40B4-BE49-F238E27FC236}">
                <a16:creationId xmlns:a16="http://schemas.microsoft.com/office/drawing/2014/main" id="{CAD849DF-BDDD-74AA-C365-61C81731B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544" y="378904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99.200+ Düdük Stock İllüstrasyonlar, Royalty-Free Vektör Grafik ve Clip Art  - iStock">
            <a:extLst>
              <a:ext uri="{FF2B5EF4-FFF2-40B4-BE49-F238E27FC236}">
                <a16:creationId xmlns:a16="http://schemas.microsoft.com/office/drawing/2014/main" id="{F550622D-11D4-FDF7-DDAA-A3FAED098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062" y="5403308"/>
            <a:ext cx="1338060" cy="133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32EB8-DB73-E044-5B2D-D9C0E881D4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B5025578-8947-114A-C6E0-1C772CE2C575}"/>
              </a:ext>
            </a:extLst>
          </p:cNvPr>
          <p:cNvSpPr/>
          <p:nvPr/>
        </p:nvSpPr>
        <p:spPr>
          <a:xfrm>
            <a:off x="6012160" y="116632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38EFAB6-9B2E-4403-F2B9-856B4ED56663}"/>
              </a:ext>
            </a:extLst>
          </p:cNvPr>
          <p:cNvSpPr/>
          <p:nvPr/>
        </p:nvSpPr>
        <p:spPr>
          <a:xfrm>
            <a:off x="579382" y="116632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6563432-1260-C4B7-3DDC-367C58582DBA}"/>
              </a:ext>
            </a:extLst>
          </p:cNvPr>
          <p:cNvSpPr/>
          <p:nvPr/>
        </p:nvSpPr>
        <p:spPr>
          <a:xfrm>
            <a:off x="6002600" y="941273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E5FD4F58-428E-169D-BC90-C6409FE219FA}"/>
              </a:ext>
            </a:extLst>
          </p:cNvPr>
          <p:cNvSpPr/>
          <p:nvPr/>
        </p:nvSpPr>
        <p:spPr>
          <a:xfrm>
            <a:off x="6156176" y="2385257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22AF33CB-E068-C700-A26A-208ECFA862DC}"/>
              </a:ext>
            </a:extLst>
          </p:cNvPr>
          <p:cNvSpPr/>
          <p:nvPr/>
        </p:nvSpPr>
        <p:spPr>
          <a:xfrm>
            <a:off x="6156176" y="3934031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06919629-11C3-3161-2672-85D70F67D101}"/>
              </a:ext>
            </a:extLst>
          </p:cNvPr>
          <p:cNvSpPr/>
          <p:nvPr/>
        </p:nvSpPr>
        <p:spPr>
          <a:xfrm>
            <a:off x="6156176" y="5462186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çizgi film tencere küçük resim vektör sanatı ve illüstrasyon | Premium AI  ile oluşturulan vektör">
            <a:extLst>
              <a:ext uri="{FF2B5EF4-FFF2-40B4-BE49-F238E27FC236}">
                <a16:creationId xmlns:a16="http://schemas.microsoft.com/office/drawing/2014/main" id="{C5686050-EBCA-C8BE-749F-950953831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885256"/>
            <a:ext cx="1816331" cy="122413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eld Agriculture Landscape - Illustration - TemplateMonster">
            <a:extLst>
              <a:ext uri="{FF2B5EF4-FFF2-40B4-BE49-F238E27FC236}">
                <a16:creationId xmlns:a16="http://schemas.microsoft.com/office/drawing/2014/main" id="{A8EB8467-2DC6-83A6-74DC-A0C9A9C6B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336305"/>
            <a:ext cx="1816331" cy="113200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10,943,154 Sofra yemek aile Stok İlüstrasyon | DepositPhotos">
            <a:extLst>
              <a:ext uri="{FF2B5EF4-FFF2-40B4-BE49-F238E27FC236}">
                <a16:creationId xmlns:a16="http://schemas.microsoft.com/office/drawing/2014/main" id="{C22650E7-F5B6-FD72-551F-BA47D333EE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73B8D21E-8A84-06EC-EA26-4FB70C1C3D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3" y="3695227"/>
            <a:ext cx="1888340" cy="14249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080" name="Picture 8" descr="Dalga çizgi Film Okyanus Fırtına çizgi Film çizgi Film Dalgası, Dalga  Clipart, Okyanus Clipart, Fırtına Clipart PNG Resim Şeffaf ve çizimi  Ücretsiz İndirilebilir">
            <a:extLst>
              <a:ext uri="{FF2B5EF4-FFF2-40B4-BE49-F238E27FC236}">
                <a16:creationId xmlns:a16="http://schemas.microsoft.com/office/drawing/2014/main" id="{B210721B-74F7-3892-780F-6B5983D2F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328951"/>
            <a:ext cx="1888340" cy="12875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001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0DAC8-37AD-E5A4-06F8-F77F98B5D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25B77829-D0C8-947B-0F23-ED45AC0EFC91}"/>
              </a:ext>
            </a:extLst>
          </p:cNvPr>
          <p:cNvSpPr/>
          <p:nvPr/>
        </p:nvSpPr>
        <p:spPr>
          <a:xfrm>
            <a:off x="6012160" y="116632"/>
            <a:ext cx="2448272" cy="6637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kelime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B34DB66C-82B2-5247-12E3-F35BF98E2303}"/>
              </a:ext>
            </a:extLst>
          </p:cNvPr>
          <p:cNvSpPr/>
          <p:nvPr/>
        </p:nvSpPr>
        <p:spPr>
          <a:xfrm>
            <a:off x="579382" y="116632"/>
            <a:ext cx="2448272" cy="5040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resim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B2D4A94B-3373-5813-BF7C-BAAD9B816071}"/>
              </a:ext>
            </a:extLst>
          </p:cNvPr>
          <p:cNvSpPr/>
          <p:nvPr/>
        </p:nvSpPr>
        <p:spPr>
          <a:xfrm>
            <a:off x="6002600" y="941273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tencere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5" name="Ορθογώνιο: Στρογγύλεμα γωνιών 4">
            <a:extLst>
              <a:ext uri="{FF2B5EF4-FFF2-40B4-BE49-F238E27FC236}">
                <a16:creationId xmlns:a16="http://schemas.microsoft.com/office/drawing/2014/main" id="{58A2DAA0-86E0-FD9B-C235-B54A6B20155E}"/>
              </a:ext>
            </a:extLst>
          </p:cNvPr>
          <p:cNvSpPr/>
          <p:nvPr/>
        </p:nvSpPr>
        <p:spPr>
          <a:xfrm>
            <a:off x="6156176" y="2385257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tarla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6" name="Ορθογώνιο: Στρογγύλεμα γωνιών 5">
            <a:extLst>
              <a:ext uri="{FF2B5EF4-FFF2-40B4-BE49-F238E27FC236}">
                <a16:creationId xmlns:a16="http://schemas.microsoft.com/office/drawing/2014/main" id="{484FA75E-BBDF-C7BF-1E74-B744EE23B93B}"/>
              </a:ext>
            </a:extLst>
          </p:cNvPr>
          <p:cNvSpPr/>
          <p:nvPr/>
        </p:nvSpPr>
        <p:spPr>
          <a:xfrm>
            <a:off x="6156176" y="3934031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sofra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8F10ED86-6567-5178-BDFE-F24A1545597F}"/>
              </a:ext>
            </a:extLst>
          </p:cNvPr>
          <p:cNvSpPr/>
          <p:nvPr/>
        </p:nvSpPr>
        <p:spPr>
          <a:xfrm>
            <a:off x="6156176" y="5462186"/>
            <a:ext cx="2448272" cy="86409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dalga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çizgi film tencere küçük resim vektör sanatı ve illüstrasyon | Premium AI  ile oluşturulan vektör">
            <a:extLst>
              <a:ext uri="{FF2B5EF4-FFF2-40B4-BE49-F238E27FC236}">
                <a16:creationId xmlns:a16="http://schemas.microsoft.com/office/drawing/2014/main" id="{8B985DDE-C112-2A6A-755F-1D5CAE5B1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885256"/>
            <a:ext cx="1816331" cy="122413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eld Agriculture Landscape - Illustration - TemplateMonster">
            <a:extLst>
              <a:ext uri="{FF2B5EF4-FFF2-40B4-BE49-F238E27FC236}">
                <a16:creationId xmlns:a16="http://schemas.microsoft.com/office/drawing/2014/main" id="{5F222708-09E6-8A2B-B779-93E1A5282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336305"/>
            <a:ext cx="1816331" cy="113200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10,943,154 Sofra yemek aile Stok İlüstrasyon | DepositPhotos">
            <a:extLst>
              <a:ext uri="{FF2B5EF4-FFF2-40B4-BE49-F238E27FC236}">
                <a16:creationId xmlns:a16="http://schemas.microsoft.com/office/drawing/2014/main" id="{D623E2A5-D37E-69E0-C2E0-BB8ED691FC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347C8839-B3D9-4C83-B0DF-AD1D60C8A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3" y="3695227"/>
            <a:ext cx="1888340" cy="142494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3080" name="Picture 8" descr="Dalga çizgi Film Okyanus Fırtına çizgi Film çizgi Film Dalgası, Dalga  Clipart, Okyanus Clipart, Fırtına Clipart PNG Resim Şeffaf ve çizimi  Ücretsiz İndirilebilir">
            <a:extLst>
              <a:ext uri="{FF2B5EF4-FFF2-40B4-BE49-F238E27FC236}">
                <a16:creationId xmlns:a16="http://schemas.microsoft.com/office/drawing/2014/main" id="{92F5634B-77D4-D209-00CC-EF3BF948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328951"/>
            <a:ext cx="1888340" cy="12875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0657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785C92BB-C8ED-87FD-45C6-2B62276D1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7BBD625B-9A0D-ADE4-9E90-260FDA9EA69A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KONUŞMA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0706009D-263C-BB7D-7BBF-6E81CF28462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272B16C-79A8-677B-C9F5-A7E0620F4F8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Μαθητές Που Μιλάνε Μεταξύ Τους Στο Σχολικό Φορέα Κινουμένων Σχεδίων  Διάνυσμα από ©serkanavci 649987518">
            <a:extLst>
              <a:ext uri="{FF2B5EF4-FFF2-40B4-BE49-F238E27FC236}">
                <a16:creationId xmlns:a16="http://schemas.microsoft.com/office/drawing/2014/main" id="{AEC38867-1590-E77C-060E-3D946E594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32" y="3381748"/>
            <a:ext cx="4288668" cy="314346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Συγγνώμη άνθρωποι οικογένεια διανυσματική σχέση απολογείται άνθρωπος  γυναίκα χαρακτήρας συγχωρεί υπέροχο ζευγάρι και οι γονείς λένε εικόνα  σύνολο απολογήσεως μιλούν συγχώρεση απομονώνονται σε λευκό φόντο Διάνυσμα  από ©VectorShow 279236620">
            <a:extLst>
              <a:ext uri="{FF2B5EF4-FFF2-40B4-BE49-F238E27FC236}">
                <a16:creationId xmlns:a16="http://schemas.microsoft.com/office/drawing/2014/main" id="{08F73695-0DF6-E328-3545-EFE940C056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CY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6810E67F-70AD-D122-AD18-261A4A89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3411484"/>
            <a:ext cx="4093512" cy="30590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Φυσαλίδα ομιλίας: Ορθογώνιο 3">
            <a:extLst>
              <a:ext uri="{FF2B5EF4-FFF2-40B4-BE49-F238E27FC236}">
                <a16:creationId xmlns:a16="http://schemas.microsoft.com/office/drawing/2014/main" id="{21FEC7FB-914E-E8A5-137F-04FAF4F86CC1}"/>
              </a:ext>
            </a:extLst>
          </p:cNvPr>
          <p:cNvSpPr/>
          <p:nvPr/>
        </p:nvSpPr>
        <p:spPr>
          <a:xfrm>
            <a:off x="435732" y="367752"/>
            <a:ext cx="3920244" cy="2448272"/>
          </a:xfrm>
          <a:prstGeom prst="wedge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>
                <a:solidFill>
                  <a:schemeClr val="tx1"/>
                </a:solidFill>
              </a:rPr>
              <a:t>Büyüyünce ne olacaksın</a:t>
            </a:r>
            <a:r>
              <a:rPr lang="el-GR" sz="4400" dirty="0">
                <a:solidFill>
                  <a:schemeClr val="tx1"/>
                </a:solidFill>
              </a:rPr>
              <a:t>?</a:t>
            </a:r>
            <a:endParaRPr lang="el-CY" sz="4400" dirty="0">
              <a:solidFill>
                <a:schemeClr val="tx1"/>
              </a:solidFill>
            </a:endParaRPr>
          </a:p>
        </p:txBody>
      </p:sp>
      <p:sp>
        <p:nvSpPr>
          <p:cNvPr id="5" name="Φυσαλίδα ομιλίας: Ορθογώνιο 4">
            <a:extLst>
              <a:ext uri="{FF2B5EF4-FFF2-40B4-BE49-F238E27FC236}">
                <a16:creationId xmlns:a16="http://schemas.microsoft.com/office/drawing/2014/main" id="{5F50A3A8-4419-DF53-F39E-200B9C2C5C20}"/>
              </a:ext>
            </a:extLst>
          </p:cNvPr>
          <p:cNvSpPr/>
          <p:nvPr/>
        </p:nvSpPr>
        <p:spPr>
          <a:xfrm>
            <a:off x="4831224" y="367752"/>
            <a:ext cx="3920244" cy="2448272"/>
          </a:xfrm>
          <a:prstGeom prst="wedgeRectCallou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_____ </a:t>
            </a:r>
            <a:r>
              <a:rPr lang="tr-TR" sz="4400" dirty="0">
                <a:solidFill>
                  <a:schemeClr val="tx1"/>
                </a:solidFill>
              </a:rPr>
              <a:t>olacağım.</a:t>
            </a:r>
            <a:endParaRPr lang="el-CY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0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E963F915-3AA6-9935-46A6-ECACC05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1EF34F1-C86C-DEF1-F584-5F7C230911E4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YAZMA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1E59D395-62C1-5399-A569-C19134E5DCBA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3A04F159-3C2B-8D08-DC6E-162653ABAE61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6A8CD66-6B6A-4680-635A-E29567EC843E}"/>
              </a:ext>
            </a:extLst>
          </p:cNvPr>
          <p:cNvSpPr/>
          <p:nvPr/>
        </p:nvSpPr>
        <p:spPr>
          <a:xfrm>
            <a:off x="416248" y="476672"/>
            <a:ext cx="7108080" cy="56166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</a:rPr>
              <a:t>Müdür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Merhaba</a:t>
            </a:r>
            <a:r>
              <a:rPr lang="en-US" sz="2800" dirty="0">
                <a:solidFill>
                  <a:schemeClr val="tx1"/>
                </a:solidFill>
              </a:rPr>
              <a:t> Ahmet Bey, </a:t>
            </a:r>
            <a:r>
              <a:rPr lang="en-US" sz="2800" dirty="0" err="1">
                <a:solidFill>
                  <a:schemeClr val="tx1"/>
                </a:solidFill>
              </a:rPr>
              <a:t>içeri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buyurun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Kendinizi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tanıtır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mısınız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Ahmet:</a:t>
            </a:r>
            <a:r>
              <a:rPr lang="en-US" sz="2800" dirty="0">
                <a:solidFill>
                  <a:schemeClr val="tx1"/>
                </a:solidFill>
              </a:rPr>
              <a:t> </a:t>
            </a:r>
            <a:r>
              <a:rPr lang="en-US" sz="2800" dirty="0" err="1">
                <a:solidFill>
                  <a:schemeClr val="tx1"/>
                </a:solidFill>
              </a:rPr>
              <a:t>Merhaba</a:t>
            </a:r>
            <a:r>
              <a:rPr lang="en-US" sz="2800" dirty="0">
                <a:solidFill>
                  <a:schemeClr val="tx1"/>
                </a:solidFill>
              </a:rPr>
              <a:t>. Ben 25 </a:t>
            </a:r>
            <a:r>
              <a:rPr lang="en-US" sz="2800" dirty="0" err="1">
                <a:solidFill>
                  <a:schemeClr val="tx1"/>
                </a:solidFill>
              </a:rPr>
              <a:t>yaşındayım</a:t>
            </a:r>
            <a:r>
              <a:rPr lang="en-US" sz="2800" dirty="0">
                <a:solidFill>
                  <a:schemeClr val="tx1"/>
                </a:solidFill>
              </a:rPr>
              <a:t>. Üniversite </a:t>
            </a:r>
            <a:r>
              <a:rPr lang="en-US" sz="2800" dirty="0" err="1">
                <a:solidFill>
                  <a:schemeClr val="tx1"/>
                </a:solidFill>
              </a:rPr>
              <a:t>mezunuyum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İngilizce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Türkçe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biliyorum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 err="1">
                <a:solidFill>
                  <a:schemeClr val="tx1"/>
                </a:solidFill>
              </a:rPr>
              <a:t>Müdür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 Daha </a:t>
            </a:r>
            <a:r>
              <a:rPr lang="en-US" sz="2800" dirty="0" err="1">
                <a:solidFill>
                  <a:schemeClr val="tx1"/>
                </a:solidFill>
              </a:rPr>
              <a:t>önce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nerede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çalıştınız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Ahmet:</a:t>
            </a:r>
            <a:r>
              <a:rPr lang="en-US" sz="2800" dirty="0">
                <a:solidFill>
                  <a:schemeClr val="tx1"/>
                </a:solidFill>
              </a:rPr>
              <a:t> Bir </a:t>
            </a:r>
            <a:r>
              <a:rPr lang="en-US" sz="2800" dirty="0" err="1">
                <a:solidFill>
                  <a:schemeClr val="tx1"/>
                </a:solidFill>
              </a:rPr>
              <a:t>ofiste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asistan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olarak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çalıştım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 err="1">
                <a:solidFill>
                  <a:schemeClr val="tx1"/>
                </a:solidFill>
              </a:rPr>
              <a:t>Müdür</a:t>
            </a:r>
            <a:r>
              <a:rPr lang="en-US" sz="2800" b="1" dirty="0">
                <a:solidFill>
                  <a:schemeClr val="tx1"/>
                </a:solidFill>
              </a:rPr>
              <a:t>:</a:t>
            </a:r>
            <a:r>
              <a:rPr lang="en-US" sz="2800" dirty="0">
                <a:solidFill>
                  <a:schemeClr val="tx1"/>
                </a:solidFill>
              </a:rPr>
              <a:t> Güzel. Biz </a:t>
            </a:r>
            <a:r>
              <a:rPr lang="en-US" sz="2800" dirty="0" err="1">
                <a:solidFill>
                  <a:schemeClr val="tx1"/>
                </a:solidFill>
              </a:rPr>
              <a:t>sizi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arayacağız</a:t>
            </a:r>
            <a:r>
              <a:rPr lang="en-US" sz="2800" dirty="0">
                <a:solidFill>
                  <a:schemeClr val="tx1"/>
                </a:solidFill>
              </a:rPr>
              <a:t>. </a:t>
            </a:r>
            <a:r>
              <a:rPr lang="en-US" sz="2800" dirty="0" err="1">
                <a:solidFill>
                  <a:schemeClr val="tx1"/>
                </a:solidFill>
              </a:rPr>
              <a:t>Teşekkürler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</a:rPr>
              <a:t>Ahmet:</a:t>
            </a:r>
            <a:r>
              <a:rPr lang="en-US" sz="2800" dirty="0">
                <a:solidFill>
                  <a:schemeClr val="tx1"/>
                </a:solidFill>
              </a:rPr>
              <a:t> Ben </a:t>
            </a:r>
            <a:r>
              <a:rPr lang="en-US" sz="2800" dirty="0" err="1">
                <a:solidFill>
                  <a:schemeClr val="tx1"/>
                </a:solidFill>
              </a:rPr>
              <a:t>teşekkür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ederim</a:t>
            </a:r>
            <a:r>
              <a:rPr lang="en-US" sz="2800" dirty="0">
                <a:solidFill>
                  <a:schemeClr val="tx1"/>
                </a:solidFill>
              </a:rPr>
              <a:t>. İyi </a:t>
            </a:r>
            <a:r>
              <a:rPr lang="en-US" sz="2800" dirty="0" err="1">
                <a:solidFill>
                  <a:schemeClr val="tx1"/>
                </a:solidFill>
              </a:rPr>
              <a:t>günler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el-CY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05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3F9806FF-3C9C-3EB4-997E-CF3F68D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949325"/>
            <a:ext cx="216535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7F9F917D-7073-AB46-96BC-25F9B274D807}"/>
              </a:ext>
            </a:extLst>
          </p:cNvPr>
          <p:cNvSpPr/>
          <p:nvPr/>
        </p:nvSpPr>
        <p:spPr>
          <a:xfrm>
            <a:off x="627063" y="1506538"/>
            <a:ext cx="1042987" cy="7381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l-GR" sz="1013" dirty="0">
                <a:solidFill>
                  <a:schemeClr val="tx1"/>
                </a:solidFill>
              </a:rPr>
              <a:t> </a:t>
            </a:r>
            <a:endParaRPr lang="el-CY" sz="1013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F941FC9-F954-6A92-6C59-893D34AA8F70}"/>
              </a:ext>
            </a:extLst>
          </p:cNvPr>
          <p:cNvSpPr/>
          <p:nvPr/>
        </p:nvSpPr>
        <p:spPr>
          <a:xfrm>
            <a:off x="7667625" y="5876925"/>
            <a:ext cx="1008063" cy="5762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/>
          </a:p>
        </p:txBody>
      </p:sp>
      <p:pic>
        <p:nvPicPr>
          <p:cNvPr id="2" name="Picture 2" descr="mizahi_cizim #karikatür #komik #mizah 😂">
            <a:extLst>
              <a:ext uri="{FF2B5EF4-FFF2-40B4-BE49-F238E27FC236}">
                <a16:creationId xmlns:a16="http://schemas.microsoft.com/office/drawing/2014/main" id="{C19D2658-6643-8644-445D-09FAAD247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49325"/>
            <a:ext cx="3804245" cy="50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9BD235-45BB-9147-E62E-22E66033EEF3}"/>
              </a:ext>
            </a:extLst>
          </p:cNvPr>
          <p:cNvSpPr txBox="1"/>
          <p:nvPr/>
        </p:nvSpPr>
        <p:spPr>
          <a:xfrm>
            <a:off x="539552" y="404664"/>
            <a:ext cx="8064896" cy="292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50000"/>
              </a:lnSpc>
              <a:spcBef>
                <a:spcPts val="225"/>
              </a:spcBef>
              <a:buNone/>
            </a:pPr>
            <a:r>
              <a:rPr lang="en-US" sz="4000" b="0" i="0" u="sng" strike="noStrike" dirty="0" err="1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İş</a:t>
            </a:r>
            <a:r>
              <a:rPr lang="en-US" sz="4000" b="0" i="0" u="sng" strike="noStrike" dirty="0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b="0" i="0" u="sng" strike="noStrike" dirty="0" err="1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görüşmesinde</a:t>
            </a:r>
            <a:r>
              <a:rPr lang="en-US" sz="4000" b="0" i="0" u="sng" strike="noStrike" dirty="0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b="0" i="0" u="sng" strike="noStrike" dirty="0" err="1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başarılı</a:t>
            </a:r>
            <a:r>
              <a:rPr lang="en-US" sz="4000" b="0" i="0" u="sng" strike="noStrike" dirty="0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b="0" i="0" u="sng" strike="noStrike" dirty="0" err="1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olman</a:t>
            </a:r>
            <a:r>
              <a:rPr lang="en-US" sz="4000" b="0" i="0" u="sng" strike="noStrike" dirty="0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b="0" i="0" u="sng" strike="noStrike" dirty="0" err="1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için</a:t>
            </a:r>
            <a:r>
              <a:rPr lang="en-US" sz="4000" b="0" i="0" u="sng" strike="noStrike" dirty="0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tr-TR" sz="4000" u="sng" dirty="0">
                <a:solidFill>
                  <a:srgbClr val="0000FF"/>
                </a:solidFill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</a:t>
            </a:r>
            <a:r>
              <a:rPr lang="en-US" sz="4000" b="0" i="0" u="sng" strike="noStrike" dirty="0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4000" b="0" i="0" u="sng" strike="noStrike" dirty="0" err="1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tavsiy</a:t>
            </a:r>
            <a:r>
              <a:rPr lang="tr-TR" sz="4000" b="0" i="0" u="sng" strike="noStrike" dirty="0">
                <a:solidFill>
                  <a:srgbClr val="0000FF"/>
                </a:solidFill>
                <a:effectLst/>
                <a:latin typeface="Google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</a:t>
            </a:r>
            <a:endParaRPr lang="en-US" sz="4000" b="0" i="0" u="sng" strike="noStrike" dirty="0">
              <a:effectLst/>
              <a:latin typeface="Google Sans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1026" name="Picture 2" descr="İş Görüşmesi Hazırlığı – Aventuro – Uluslararası Kariyer ve ...">
            <a:extLst>
              <a:ext uri="{FF2B5EF4-FFF2-40B4-BE49-F238E27FC236}">
                <a16:creationId xmlns:a16="http://schemas.microsoft.com/office/drawing/2014/main" id="{3A9F9A08-D322-2C70-0DFB-6B7567A2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852936"/>
            <a:ext cx="336637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039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B7F4A019-8BB1-0928-A1B9-45E8A27CC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9C83ADF-E504-C3AD-4562-32EA6B21751B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TEKRAR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44327AA-E86F-AE2A-8268-57A9B7120201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2D716B9-7060-A0FC-F66B-D7D62BC068F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7938" b="3409"/>
          <a:stretch>
            <a:fillRect/>
          </a:stretch>
        </p:blipFill>
        <p:spPr bwMode="auto">
          <a:xfrm>
            <a:off x="0" y="0"/>
            <a:ext cx="91440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848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/>
          <a:srcRect b="7504"/>
          <a:stretch>
            <a:fillRect/>
          </a:stretch>
        </p:blipFill>
        <p:spPr bwMode="auto">
          <a:xfrm>
            <a:off x="35496" y="54928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2273281" y="1787264"/>
            <a:ext cx="1079500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4013937" y="1804987"/>
            <a:ext cx="1079500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705475" y="1773238"/>
            <a:ext cx="1081088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7232930" y="1761092"/>
            <a:ext cx="1500198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611188" y="3312280"/>
            <a:ext cx="1081087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2156623" y="3351451"/>
            <a:ext cx="1303330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979863" y="4868863"/>
            <a:ext cx="1079500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7304088" y="4868863"/>
            <a:ext cx="1079500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611188" y="6308725"/>
            <a:ext cx="1081087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2303463" y="6308725"/>
            <a:ext cx="10795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4021138" y="6308725"/>
            <a:ext cx="10795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7443279" y="6335395"/>
            <a:ext cx="1079500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234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F384DB-51B8-E00B-E3F3-80A0B9523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E4A5CEB2-06ED-AFE6-92F9-904007C801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504"/>
          <a:stretch>
            <a:fillRect/>
          </a:stretch>
        </p:blipFill>
        <p:spPr bwMode="auto">
          <a:xfrm>
            <a:off x="35496" y="54928"/>
            <a:ext cx="9144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>
            <a:extLst>
              <a:ext uri="{FF2B5EF4-FFF2-40B4-BE49-F238E27FC236}">
                <a16:creationId xmlns:a16="http://schemas.microsoft.com/office/drawing/2014/main" id="{7025C020-5A7A-8708-AF93-122422521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3281" y="1787264"/>
            <a:ext cx="1079500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aşçı</a:t>
            </a:r>
            <a:endParaRPr lang="en-US" dirty="0"/>
          </a:p>
        </p:txBody>
      </p:sp>
      <p:sp>
        <p:nvSpPr>
          <p:cNvPr id="4100" name="TextBox 3">
            <a:extLst>
              <a:ext uri="{FF2B5EF4-FFF2-40B4-BE49-F238E27FC236}">
                <a16:creationId xmlns:a16="http://schemas.microsoft.com/office/drawing/2014/main" id="{DB415EEB-EB33-14EB-473B-9181CB096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3937" y="1804987"/>
            <a:ext cx="1079500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postacı</a:t>
            </a:r>
            <a:endParaRPr lang="en-US" dirty="0"/>
          </a:p>
        </p:txBody>
      </p:sp>
      <p:sp>
        <p:nvSpPr>
          <p:cNvPr id="4101" name="TextBox 4">
            <a:extLst>
              <a:ext uri="{FF2B5EF4-FFF2-40B4-BE49-F238E27FC236}">
                <a16:creationId xmlns:a16="http://schemas.microsoft.com/office/drawing/2014/main" id="{DB91AC91-D41D-CB02-E443-80CB1EE0A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1773238"/>
            <a:ext cx="1081088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polis</a:t>
            </a:r>
            <a:endParaRPr lang="en-US" dirty="0"/>
          </a:p>
        </p:txBody>
      </p:sp>
      <p:sp>
        <p:nvSpPr>
          <p:cNvPr id="4102" name="TextBox 5">
            <a:extLst>
              <a:ext uri="{FF2B5EF4-FFF2-40B4-BE49-F238E27FC236}">
                <a16:creationId xmlns:a16="http://schemas.microsoft.com/office/drawing/2014/main" id="{3EA84EBA-C947-4622-AF7F-29A41D7D9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2930" y="1761092"/>
            <a:ext cx="1500198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/>
              <a:t>marangoz</a:t>
            </a:r>
            <a:endParaRPr lang="en-US" dirty="0"/>
          </a:p>
        </p:txBody>
      </p:sp>
      <p:sp>
        <p:nvSpPr>
          <p:cNvPr id="4103" name="TextBox 6">
            <a:extLst>
              <a:ext uri="{FF2B5EF4-FFF2-40B4-BE49-F238E27FC236}">
                <a16:creationId xmlns:a16="http://schemas.microsoft.com/office/drawing/2014/main" id="{23D803FC-CF2F-881E-781B-C7644EC2F7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12280"/>
            <a:ext cx="1081087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pilot</a:t>
            </a:r>
            <a:endParaRPr lang="en-US" dirty="0"/>
          </a:p>
        </p:txBody>
      </p:sp>
      <p:sp>
        <p:nvSpPr>
          <p:cNvPr id="4104" name="TextBox 7">
            <a:extLst>
              <a:ext uri="{FF2B5EF4-FFF2-40B4-BE49-F238E27FC236}">
                <a16:creationId xmlns:a16="http://schemas.microsoft.com/office/drawing/2014/main" id="{4CDCFA7A-5D14-1137-7646-D4BB99599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6623" y="3351451"/>
            <a:ext cx="1303330" cy="36933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r-TR" dirty="0"/>
              <a:t>Öğretmen </a:t>
            </a:r>
            <a:endParaRPr lang="en-US" dirty="0"/>
          </a:p>
        </p:txBody>
      </p:sp>
      <p:sp>
        <p:nvSpPr>
          <p:cNvPr id="4105" name="TextBox 8">
            <a:extLst>
              <a:ext uri="{FF2B5EF4-FFF2-40B4-BE49-F238E27FC236}">
                <a16:creationId xmlns:a16="http://schemas.microsoft.com/office/drawing/2014/main" id="{6AC5217A-85DF-0349-3352-27976E29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4868863"/>
            <a:ext cx="1079500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balıkçı</a:t>
            </a:r>
            <a:endParaRPr lang="en-US" dirty="0"/>
          </a:p>
        </p:txBody>
      </p:sp>
      <p:sp>
        <p:nvSpPr>
          <p:cNvPr id="4106" name="TextBox 9">
            <a:extLst>
              <a:ext uri="{FF2B5EF4-FFF2-40B4-BE49-F238E27FC236}">
                <a16:creationId xmlns:a16="http://schemas.microsoft.com/office/drawing/2014/main" id="{795C76A0-C40B-2A25-9C4B-FE8EEA4F2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4088" y="4868863"/>
            <a:ext cx="1079500" cy="36988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bakkal</a:t>
            </a:r>
            <a:endParaRPr lang="en-US" dirty="0"/>
          </a:p>
        </p:txBody>
      </p:sp>
      <p:sp>
        <p:nvSpPr>
          <p:cNvPr id="4107" name="TextBox 10">
            <a:extLst>
              <a:ext uri="{FF2B5EF4-FFF2-40B4-BE49-F238E27FC236}">
                <a16:creationId xmlns:a16="http://schemas.microsoft.com/office/drawing/2014/main" id="{E5375887-FF53-0CE7-CCC8-CC55945C3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308725"/>
            <a:ext cx="1081087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taksici</a:t>
            </a:r>
            <a:endParaRPr lang="en-US" dirty="0"/>
          </a:p>
        </p:txBody>
      </p:sp>
      <p:sp>
        <p:nvSpPr>
          <p:cNvPr id="4108" name="TextBox 11">
            <a:extLst>
              <a:ext uri="{FF2B5EF4-FFF2-40B4-BE49-F238E27FC236}">
                <a16:creationId xmlns:a16="http://schemas.microsoft.com/office/drawing/2014/main" id="{25B12B07-F572-8AFA-7EDB-2A0371EC1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3463" y="6308725"/>
            <a:ext cx="10795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kimyacı</a:t>
            </a:r>
            <a:endParaRPr lang="en-US" dirty="0"/>
          </a:p>
        </p:txBody>
      </p:sp>
      <p:sp>
        <p:nvSpPr>
          <p:cNvPr id="4109" name="TextBox 12">
            <a:extLst>
              <a:ext uri="{FF2B5EF4-FFF2-40B4-BE49-F238E27FC236}">
                <a16:creationId xmlns:a16="http://schemas.microsoft.com/office/drawing/2014/main" id="{68C90A49-5576-8690-6D0C-207D0082F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1138" y="6308725"/>
            <a:ext cx="1079500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kasap</a:t>
            </a:r>
            <a:endParaRPr lang="en-US" dirty="0"/>
          </a:p>
        </p:txBody>
      </p:sp>
      <p:sp>
        <p:nvSpPr>
          <p:cNvPr id="4110" name="TextBox 13">
            <a:extLst>
              <a:ext uri="{FF2B5EF4-FFF2-40B4-BE49-F238E27FC236}">
                <a16:creationId xmlns:a16="http://schemas.microsoft.com/office/drawing/2014/main" id="{40E4F296-BD6A-6608-45A5-F98B59B73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279" y="6335395"/>
            <a:ext cx="1079500" cy="3683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dirty="0"/>
              <a:t>terzi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3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5ABD92A8-2629-D35B-2D30-806956D2B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1285875"/>
            <a:ext cx="5937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29C18010-C743-1467-F938-848CC2942A16}"/>
              </a:ext>
            </a:extLst>
          </p:cNvPr>
          <p:cNvSpPr/>
          <p:nvPr/>
        </p:nvSpPr>
        <p:spPr>
          <a:xfrm>
            <a:off x="1065213" y="1284288"/>
            <a:ext cx="2528887" cy="968375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65F17E03-32C6-FDB1-0950-566F68091798}"/>
              </a:ext>
            </a:extLst>
          </p:cNvPr>
          <p:cNvSpPr/>
          <p:nvPr/>
        </p:nvSpPr>
        <p:spPr>
          <a:xfrm>
            <a:off x="4489450" y="987425"/>
            <a:ext cx="2530475" cy="969963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B5B98EB1-E466-69E0-0C99-6892F787F8EC}"/>
              </a:ext>
            </a:extLst>
          </p:cNvPr>
          <p:cNvSpPr/>
          <p:nvPr/>
        </p:nvSpPr>
        <p:spPr>
          <a:xfrm>
            <a:off x="587375" y="3636963"/>
            <a:ext cx="2530475" cy="968375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1D41731F-E56B-4031-4ADD-8204F6E8CEE9}"/>
              </a:ext>
            </a:extLst>
          </p:cNvPr>
          <p:cNvSpPr/>
          <p:nvPr/>
        </p:nvSpPr>
        <p:spPr>
          <a:xfrm>
            <a:off x="3425825" y="4603750"/>
            <a:ext cx="2530475" cy="968375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dirty="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8095E8CF-4873-21CC-9FF5-CA571FFCAE2C}"/>
              </a:ext>
            </a:extLst>
          </p:cNvPr>
          <p:cNvSpPr/>
          <p:nvPr/>
        </p:nvSpPr>
        <p:spPr>
          <a:xfrm>
            <a:off x="6427788" y="3351213"/>
            <a:ext cx="2530475" cy="971550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>
                <a:solidFill>
                  <a:schemeClr val="tx1"/>
                </a:solidFill>
              </a:rPr>
              <a:t>Ders bitti.</a:t>
            </a:r>
            <a:endParaRPr lang="el-CY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CBAD756F-1B05-FDBD-B16E-259C730C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1727200"/>
            <a:ext cx="4375150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DD23251C-BECE-2EDE-CEF2-A8EDF7794232}"/>
              </a:ext>
            </a:extLst>
          </p:cNvPr>
          <p:cNvSpPr/>
          <p:nvPr/>
        </p:nvSpPr>
        <p:spPr>
          <a:xfrm>
            <a:off x="2911475" y="2862263"/>
            <a:ext cx="2511425" cy="48577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575" dirty="0"/>
              <a:t>www.e-charalambous.com</a:t>
            </a:r>
            <a:endParaRPr lang="el-CY" sz="157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F3B921B9-0626-BF17-03FF-C368C348D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8DF9238-95A4-692B-6C3E-46099424BEE9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Dinleme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9BCFA0A7-E515-76B4-FCB0-68AF80BEBD5C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2451AFDD-9B64-064F-26B2-1D4259D94952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F316C4-D912-A393-391B-54A03BD0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Meslekler</a:t>
            </a:r>
            <a:r>
              <a:rPr lang="en-US" b="1" dirty="0"/>
              <a:t> </a:t>
            </a:r>
            <a:r>
              <a:rPr lang="en-US" b="1" dirty="0" err="1"/>
              <a:t>Şarkısı</a:t>
            </a:r>
            <a:r>
              <a:rPr lang="en-US" b="1" dirty="0"/>
              <a:t> </a:t>
            </a:r>
            <a:endParaRPr lang="el-GR" dirty="0"/>
          </a:p>
        </p:txBody>
      </p:sp>
      <p:pic>
        <p:nvPicPr>
          <p:cNvPr id="4" name="Ηλεκτρονικά πολυμέσα 3" title="Ne İş Yapıyorsun? Meslekler Şarkısı 👩‍⚕️👮‍♂️">
            <a:hlinkClick r:id="" action="ppaction://media"/>
            <a:extLst>
              <a:ext uri="{FF2B5EF4-FFF2-40B4-BE49-F238E27FC236}">
                <a16:creationId xmlns:a16="http://schemas.microsoft.com/office/drawing/2014/main" id="{DC24CF06-6AF3-4ED7-47DC-4718D6BC3ED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5150" y="1600200"/>
            <a:ext cx="801211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97F4A014-A54F-6A16-6D49-C2BA7D5951A3}"/>
              </a:ext>
            </a:extLst>
          </p:cNvPr>
          <p:cNvSpPr/>
          <p:nvPr/>
        </p:nvSpPr>
        <p:spPr>
          <a:xfrm>
            <a:off x="2915816" y="476672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  </a:t>
            </a:r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CB06F261-8989-AFC3-F8A9-58DAB8872A00}"/>
              </a:ext>
            </a:extLst>
          </p:cNvPr>
          <p:cNvSpPr/>
          <p:nvPr/>
        </p:nvSpPr>
        <p:spPr>
          <a:xfrm>
            <a:off x="2930416" y="2547789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6E4694C1-EAF0-D8B9-7313-405EF410A19C}"/>
              </a:ext>
            </a:extLst>
          </p:cNvPr>
          <p:cNvSpPr/>
          <p:nvPr/>
        </p:nvSpPr>
        <p:spPr>
          <a:xfrm>
            <a:off x="2930416" y="4618906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5" name="Picture 2" descr="2,765 Doctor Cartoon Stock Photos, High-Res Pictures, and Images - Getty  Images | Female doctor cartoon, Patient and doctor cartoon, Doctor cartoon  vector">
            <a:extLst>
              <a:ext uri="{FF2B5EF4-FFF2-40B4-BE49-F238E27FC236}">
                <a16:creationId xmlns:a16="http://schemas.microsoft.com/office/drawing/2014/main" id="{A82780BF-2D5F-8B41-F2BD-0F16B59E09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63"/>
          <a:stretch>
            <a:fillRect/>
          </a:stretch>
        </p:blipFill>
        <p:spPr bwMode="auto">
          <a:xfrm>
            <a:off x="395536" y="260649"/>
            <a:ext cx="2232248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δάσκαλος Στοκ Εικονογραφήσεις, Vectors, &amp; Clipart – (287,281 Στοκ  Εικονογραφήσεις)">
            <a:extLst>
              <a:ext uri="{FF2B5EF4-FFF2-40B4-BE49-F238E27FC236}">
                <a16:creationId xmlns:a16="http://schemas.microsoft.com/office/drawing/2014/main" id="{5B01E143-FAED-81CB-36CB-95EB5CFB4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" y="2632263"/>
            <a:ext cx="1704975" cy="1631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Πυροσβέστης αστεία καρτούν Διάνυσμα από ©hermandesign2015@gmail.com  144838251">
            <a:extLst>
              <a:ext uri="{FF2B5EF4-FFF2-40B4-BE49-F238E27FC236}">
                <a16:creationId xmlns:a16="http://schemas.microsoft.com/office/drawing/2014/main" id="{079ECB4A-5036-B126-7CD4-EC1D06CF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42" y="4509118"/>
            <a:ext cx="2076450" cy="220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079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63C74E-C0C8-4ED3-68DE-69D857B3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8C7D686E-9875-AB2D-0F0C-A483AFB61F1C}"/>
              </a:ext>
            </a:extLst>
          </p:cNvPr>
          <p:cNvSpPr/>
          <p:nvPr/>
        </p:nvSpPr>
        <p:spPr>
          <a:xfrm>
            <a:off x="2915816" y="476672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  </a:t>
            </a:r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7815341D-E461-D5CE-F994-7B503616C03B}"/>
              </a:ext>
            </a:extLst>
          </p:cNvPr>
          <p:cNvSpPr/>
          <p:nvPr/>
        </p:nvSpPr>
        <p:spPr>
          <a:xfrm>
            <a:off x="2930416" y="2547789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FD390DB1-CE2E-9ACD-4139-B664B0445216}"/>
              </a:ext>
            </a:extLst>
          </p:cNvPr>
          <p:cNvSpPr/>
          <p:nvPr/>
        </p:nvSpPr>
        <p:spPr>
          <a:xfrm>
            <a:off x="2930416" y="4618906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αστυνομικός Στοκ Εικονογραφήσεις, Vectors, &amp; Clipart – (45,236 Στοκ  Εικονογραφήσεις)">
            <a:extLst>
              <a:ext uri="{FF2B5EF4-FFF2-40B4-BE49-F238E27FC236}">
                <a16:creationId xmlns:a16="http://schemas.microsoft.com/office/drawing/2014/main" id="{A849ACD0-3188-042C-54BE-4C417833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1" y="836712"/>
            <a:ext cx="2143125" cy="15497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29 Μαγειρας ιδέες για αποθήκευση σήμερα | ζωγραφική, χειροτεχνίες,  κατασκευές και άλλα">
            <a:extLst>
              <a:ext uri="{FF2B5EF4-FFF2-40B4-BE49-F238E27FC236}">
                <a16:creationId xmlns:a16="http://schemas.microsoft.com/office/drawing/2014/main" id="{CDA20F5D-DE2A-09B7-157D-4FABFCFE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3" y="2800474"/>
            <a:ext cx="1676400" cy="1510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αγρότης Στοκ Εικονογραφήσεις, Vectors, &amp; Clipart – (234,015 Στοκ  Εικονογραφήσεις)">
            <a:extLst>
              <a:ext uri="{FF2B5EF4-FFF2-40B4-BE49-F238E27FC236}">
                <a16:creationId xmlns:a16="http://schemas.microsoft.com/office/drawing/2014/main" id="{E9908949-3946-E5AA-9F79-C5D8C6156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1" y="4556269"/>
            <a:ext cx="2295525" cy="1990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21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2B200-8394-49FE-F479-3EC21C9C6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60377522-097A-F61D-FA1B-8274BD519334}"/>
              </a:ext>
            </a:extLst>
          </p:cNvPr>
          <p:cNvSpPr/>
          <p:nvPr/>
        </p:nvSpPr>
        <p:spPr>
          <a:xfrm>
            <a:off x="2915816" y="476672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>
                <a:solidFill>
                  <a:schemeClr val="tx1"/>
                </a:solidFill>
              </a:rPr>
              <a:t>  </a:t>
            </a:r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35420C60-60C0-5E2D-8CCB-F36112B946A4}"/>
              </a:ext>
            </a:extLst>
          </p:cNvPr>
          <p:cNvSpPr/>
          <p:nvPr/>
        </p:nvSpPr>
        <p:spPr>
          <a:xfrm>
            <a:off x="2930416" y="2547789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08F3B97B-FB03-6509-F672-7C150A173B19}"/>
              </a:ext>
            </a:extLst>
          </p:cNvPr>
          <p:cNvSpPr/>
          <p:nvPr/>
        </p:nvSpPr>
        <p:spPr>
          <a:xfrm>
            <a:off x="2930416" y="4618906"/>
            <a:ext cx="4896544" cy="201622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_______.</a:t>
            </a:r>
            <a:r>
              <a:rPr lang="tr-TR" sz="4000" dirty="0">
                <a:solidFill>
                  <a:schemeClr val="tx1"/>
                </a:solidFill>
              </a:rPr>
              <a:t> </a:t>
            </a:r>
            <a:endParaRPr lang="el-CY" sz="4000" dirty="0">
              <a:solidFill>
                <a:schemeClr val="tx1"/>
              </a:solidFill>
            </a:endParaRPr>
          </a:p>
        </p:txBody>
      </p:sp>
      <p:pic>
        <p:nvPicPr>
          <p:cNvPr id="3078" name="Picture 6" descr="αγρότης Στοκ Εικονογραφήσεις, Vectors, &amp; Clipart – (234,015 Στοκ  Εικονογραφήσεις)">
            <a:extLst>
              <a:ext uri="{FF2B5EF4-FFF2-40B4-BE49-F238E27FC236}">
                <a16:creationId xmlns:a16="http://schemas.microsoft.com/office/drawing/2014/main" id="{456805D8-3D02-7CE0-ABAB-2755B73D6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1" y="4556269"/>
            <a:ext cx="2295525" cy="19907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ctor illustration of male pilot in airport background">
            <a:extLst>
              <a:ext uri="{FF2B5EF4-FFF2-40B4-BE49-F238E27FC236}">
                <a16:creationId xmlns:a16="http://schemas.microsoft.com/office/drawing/2014/main" id="{3C66048D-B9A1-6E4B-B5F1-25D4FC451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3" y="714784"/>
            <a:ext cx="1724025" cy="1539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Ναύτης καρτούν εικονογράφηση απομονωθεί σε λευκό Διάνυσμα από ©Foxynguyen  63489455">
            <a:extLst>
              <a:ext uri="{FF2B5EF4-FFF2-40B4-BE49-F238E27FC236}">
                <a16:creationId xmlns:a16="http://schemas.microsoft.com/office/drawing/2014/main" id="{153F84DF-4BF3-216C-A2C9-461963CD9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0" y="2659278"/>
            <a:ext cx="1793245" cy="1793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2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Σκέψου Διανύσματα Αρχείου, Royalty Free Σκέψου Εικονογραφήσεις |  Depositphotos">
            <a:extLst>
              <a:ext uri="{FF2B5EF4-FFF2-40B4-BE49-F238E27FC236}">
                <a16:creationId xmlns:a16="http://schemas.microsoft.com/office/drawing/2014/main" id="{9FA19D81-5759-104C-A66F-E7F461DFCF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l-CY" altLang="el-CY" sz="1350"/>
          </a:p>
        </p:txBody>
      </p:sp>
      <p:pic>
        <p:nvPicPr>
          <p:cNvPr id="8195" name="Εικόνα 2">
            <a:extLst>
              <a:ext uri="{FF2B5EF4-FFF2-40B4-BE49-F238E27FC236}">
                <a16:creationId xmlns:a16="http://schemas.microsoft.com/office/drawing/2014/main" id="{D642B294-BC2D-D312-C73D-C85D57F6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977900"/>
            <a:ext cx="84867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artoon animals writing Φωτογραφίες Αρχείου, Royalty Free Cartoon animals  writing Εικόνες | DepositPhotos">
            <a:extLst>
              <a:ext uri="{FF2B5EF4-FFF2-40B4-BE49-F238E27FC236}">
                <a16:creationId xmlns:a16="http://schemas.microsoft.com/office/drawing/2014/main" id="{ABD88EF6-A8DC-C610-10B0-D768CB7DF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" y="711200"/>
            <a:ext cx="74818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52E81F5C-3085-C034-28B8-20C0F5F97E58}"/>
              </a:ext>
            </a:extLst>
          </p:cNvPr>
          <p:cNvSpPr/>
          <p:nvPr/>
        </p:nvSpPr>
        <p:spPr>
          <a:xfrm>
            <a:off x="1046163" y="1111250"/>
            <a:ext cx="3910012" cy="19494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3600" dirty="0">
                <a:solidFill>
                  <a:schemeClr val="tx1"/>
                </a:solidFill>
              </a:rPr>
              <a:t>OKUMA </a:t>
            </a:r>
            <a:endParaRPr lang="el-CY" sz="3600" dirty="0">
              <a:solidFill>
                <a:schemeClr val="tx1"/>
              </a:solidFill>
            </a:endParaRPr>
          </a:p>
        </p:txBody>
      </p:sp>
      <p:sp>
        <p:nvSpPr>
          <p:cNvPr id="3" name="Ορθογώνιο: Στρογγύλεμα γωνιών 2">
            <a:extLst>
              <a:ext uri="{FF2B5EF4-FFF2-40B4-BE49-F238E27FC236}">
                <a16:creationId xmlns:a16="http://schemas.microsoft.com/office/drawing/2014/main" id="{47664381-C6ED-4C0B-E1F7-E414EBD42D24}"/>
              </a:ext>
            </a:extLst>
          </p:cNvPr>
          <p:cNvSpPr/>
          <p:nvPr/>
        </p:nvSpPr>
        <p:spPr>
          <a:xfrm>
            <a:off x="6450013" y="1363663"/>
            <a:ext cx="1143000" cy="156845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>
              <a:solidFill>
                <a:schemeClr val="bg1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7AE217F5-5A17-8EC1-B7B6-C554BBE077CF}"/>
              </a:ext>
            </a:extLst>
          </p:cNvPr>
          <p:cNvSpPr/>
          <p:nvPr/>
        </p:nvSpPr>
        <p:spPr>
          <a:xfrm rot="1695959">
            <a:off x="5049838" y="1057275"/>
            <a:ext cx="1668462" cy="8159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CY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2325</TotalTime>
  <Words>195</Words>
  <Application>Microsoft Office PowerPoint</Application>
  <PresentationFormat>Προβολή στην οθόνη (4:3)</PresentationFormat>
  <Paragraphs>66</Paragraphs>
  <Slides>26</Slides>
  <Notes>2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31" baseType="lpstr">
      <vt:lpstr>Arial</vt:lpstr>
      <vt:lpstr>Calibri</vt:lpstr>
      <vt:lpstr>Google Sans</vt:lpstr>
      <vt:lpstr>Times New Roman</vt:lpstr>
      <vt:lpstr>Θέμα του Office</vt:lpstr>
      <vt:lpstr>Παρουσίαση του PowerPoint</vt:lpstr>
      <vt:lpstr>Παρουσίαση του PowerPoint</vt:lpstr>
      <vt:lpstr>Παρουσίαση του PowerPoint</vt:lpstr>
      <vt:lpstr>Meslekler Şarkısı 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ΕΛΕΝΗ ΧΑΡΑΛΑΜΠΟΥΣ</cp:lastModifiedBy>
  <cp:revision>339</cp:revision>
  <cp:lastPrinted>2018-10-09T14:44:47Z</cp:lastPrinted>
  <dcterms:created xsi:type="dcterms:W3CDTF">2018-09-28T12:04:20Z</dcterms:created>
  <dcterms:modified xsi:type="dcterms:W3CDTF">2026-02-12T13:36:12Z</dcterms:modified>
</cp:coreProperties>
</file>