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30" r:id="rId2"/>
    <p:sldId id="450" r:id="rId3"/>
    <p:sldId id="451" r:id="rId4"/>
    <p:sldId id="640" r:id="rId5"/>
    <p:sldId id="657" r:id="rId6"/>
    <p:sldId id="658" r:id="rId7"/>
    <p:sldId id="659" r:id="rId8"/>
    <p:sldId id="660" r:id="rId9"/>
    <p:sldId id="641" r:id="rId10"/>
    <p:sldId id="661" r:id="rId11"/>
    <p:sldId id="662" r:id="rId12"/>
    <p:sldId id="663" r:id="rId13"/>
    <p:sldId id="548" r:id="rId14"/>
    <p:sldId id="549" r:id="rId15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02/27/2026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59. Α2_Θεματικός κύκλος 2: Σχολική ζωή και εκπαιδευτικό ιστορικό_ Διαγώνισμα_ Παραγωγή γραπτού λόγου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F0F03-A919-26D9-3E25-DFA9C3F4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4EA8C1D-EA8D-9F09-45FA-2D322F9079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08371" y="578551"/>
            <a:ext cx="4822372" cy="59093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</a:rPr>
              <a:t>Πώς ένιωσες το πρωί 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Τι έβαλες μέσα στην τσάντα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Google Sans"/>
              </a:rPr>
              <a:t>Με ποιον φίλο ή φίλη κάθισες μαζί στο λεωφορείο;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Πού πήγατε ακριβώς; Περίγραψε το μέρος με 3-4 λέξεις (π.χ. </a:t>
            </a:r>
            <a:r>
              <a:rPr lang="el-GR" altLang="el-GR" sz="2400" dirty="0">
                <a:solidFill>
                  <a:srgbClr val="0A0A0A"/>
                </a:solidFill>
              </a:rPr>
              <a:t>θάλασσα, βουνά, δέντρα, φοινικιές, λουλούδια, γρασίδι)</a:t>
            </a: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Google Sans"/>
              </a:rPr>
              <a:t>Τι έκανες μαζί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Google Sans"/>
              </a:rPr>
              <a:t>Πώς ήταν οι καθηγητές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Πέρασες καλά ή βαρέθηκες;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Google Sans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35B8EE6-D8DD-C8C9-E483-302CFDCFA124}"/>
              </a:ext>
            </a:extLst>
          </p:cNvPr>
          <p:cNvSpPr/>
          <p:nvPr/>
        </p:nvSpPr>
        <p:spPr>
          <a:xfrm>
            <a:off x="435428" y="673096"/>
            <a:ext cx="6368143" cy="57988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</a:t>
            </a:r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r>
              <a:rPr lang="el-GR" dirty="0"/>
              <a:t>Λευκωσία 27/2/2026 </a:t>
            </a:r>
          </a:p>
          <a:p>
            <a:r>
              <a:rPr lang="el-GR" dirty="0"/>
              <a:t>Αγαπημένη μου γιαγιά, </a:t>
            </a:r>
          </a:p>
          <a:p>
            <a:endParaRPr lang="el-GR" dirty="0"/>
          </a:p>
          <a:p>
            <a:endParaRPr lang="el-GR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Πήγα την πρώτη μου εκδρομή στο Γυμνάσιο. </a:t>
            </a:r>
            <a:r>
              <a:rPr lang="el-GR" altLang="el-GR" dirty="0">
                <a:solidFill>
                  <a:srgbClr val="FF0000"/>
                </a:solidFill>
              </a:rPr>
              <a:t>Εκείνη τη μέρα ήμουν πολύ χαρούμενος γιατί δεν είχαμε μάθημα. </a:t>
            </a:r>
            <a:r>
              <a:rPr lang="el-GR" dirty="0">
                <a:solidFill>
                  <a:srgbClr val="00B050"/>
                </a:solidFill>
              </a:rPr>
              <a:t>Μέσα στην τσάντα μου έβαλα νερό και ένα σάντουιτς. Πήρα το καπέλο μου για τον ήλιο, το κινητό μου  και λίγα χρήματα</a:t>
            </a:r>
            <a:r>
              <a:rPr lang="el-GR" dirty="0">
                <a:solidFill>
                  <a:srgbClr val="0070C0"/>
                </a:solidFill>
              </a:rPr>
              <a:t>. Στο λεωφορείο κάθισα μαζί με τον καλύτερό μου φίλο, τον Νίκο.</a:t>
            </a:r>
            <a:r>
              <a:rPr lang="el-GR" altLang="el-GR" dirty="0">
                <a:solidFill>
                  <a:srgbClr val="0A0A0A"/>
                </a:solidFill>
              </a:rPr>
              <a:t> Πήγαμε με το λεωφορείο  στη Λάρνακα. Η Λάρνακα  είναι μικρή  πόλη αλλά έχεις  καθαρές  θάλασσες.</a:t>
            </a: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7030A0"/>
                </a:solidFill>
              </a:rPr>
              <a:t>Στην  εκδρομή παίξαμε  ποδόσφαιρο και φάγαμε σάντουιτς. </a:t>
            </a:r>
            <a:r>
              <a:rPr lang="el-GR" altLang="el-GR" dirty="0">
                <a:solidFill>
                  <a:schemeClr val="accent2">
                    <a:lumMod val="75000"/>
                  </a:schemeClr>
                </a:solidFill>
              </a:rPr>
              <a:t>Οι καθηγητές μας ήταν πολύ καλοί και παίξαμε όλοι μαζί.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Μου  άρεσε πολύ. Θα ήθελα να ξαναπάω.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Σε αγαπώ πολύ,</a:t>
            </a:r>
            <a:br>
              <a:rPr lang="el-GR" altLang="el-GR" dirty="0">
                <a:solidFill>
                  <a:srgbClr val="0A0A0A"/>
                </a:solidFill>
              </a:rPr>
            </a:br>
            <a:r>
              <a:rPr lang="el-GR" altLang="el-GR" dirty="0">
                <a:solidFill>
                  <a:srgbClr val="0A0A0A"/>
                </a:solidFill>
              </a:rPr>
              <a:t>ο </a:t>
            </a:r>
            <a:r>
              <a:rPr lang="el-GR" altLang="el-GR" dirty="0" err="1">
                <a:solidFill>
                  <a:srgbClr val="0A0A0A"/>
                </a:solidFill>
              </a:rPr>
              <a:t>εγγονός</a:t>
            </a:r>
            <a:r>
              <a:rPr lang="el-GR" altLang="el-GR" dirty="0">
                <a:solidFill>
                  <a:srgbClr val="0A0A0A"/>
                </a:solidFill>
              </a:rPr>
              <a:t> σου</a:t>
            </a:r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4A7AAC-8DE2-BA8B-2E3C-B616A5683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551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F0E05-316F-A50C-2672-9C92F114C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9000549-63CF-05C8-4E0C-B0B248B813FE}"/>
              </a:ext>
            </a:extLst>
          </p:cNvPr>
          <p:cNvSpPr/>
          <p:nvPr/>
        </p:nvSpPr>
        <p:spPr>
          <a:xfrm>
            <a:off x="435428" y="673096"/>
            <a:ext cx="6368143" cy="57988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</a:t>
            </a:r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r>
              <a:rPr lang="el-GR" dirty="0"/>
              <a:t>Λευκωσία 27/2/2026 (2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Αγαπημένη μου γιαγιά, (2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endParaRPr lang="el-GR" dirty="0"/>
          </a:p>
          <a:p>
            <a:endParaRPr lang="el-GR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Πήγα την πρώτη μου εκδρομή στο Γυμνάσιο. </a:t>
            </a:r>
            <a:r>
              <a:rPr lang="el-GR" dirty="0"/>
              <a:t> </a:t>
            </a:r>
            <a:r>
              <a:rPr lang="el-GR" altLang="el-GR" dirty="0">
                <a:solidFill>
                  <a:srgbClr val="FF0000"/>
                </a:solidFill>
              </a:rPr>
              <a:t>Εκείνη τη μέρα ήμουν πολύ χαρούμενος γιατί δεν είχαμε μάθημα.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dirty="0">
                <a:solidFill>
                  <a:srgbClr val="00B050"/>
                </a:solidFill>
              </a:rPr>
              <a:t>Μέσα στην τσάντα μου έβαλα νερό και ένα σάντουιτς. Πήρα το καπέλο μου για τον ήλιο, το κινητό μου  και λίγα χρήματα</a:t>
            </a:r>
            <a:r>
              <a:rPr lang="el-GR" dirty="0">
                <a:solidFill>
                  <a:srgbClr val="0070C0"/>
                </a:solidFill>
              </a:rPr>
              <a:t>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dirty="0">
                <a:solidFill>
                  <a:srgbClr val="0070C0"/>
                </a:solidFill>
              </a:rPr>
              <a:t>Στο λεωφορείο κάθισα μαζί με τον καλύτερό μου φίλο, τον Νίκο.</a:t>
            </a:r>
            <a:r>
              <a:rPr lang="el-GR" altLang="el-GR" dirty="0">
                <a:solidFill>
                  <a:srgbClr val="0A0A0A"/>
                </a:solidFill>
              </a:rPr>
              <a:t>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rgbClr val="0A0A0A"/>
                </a:solidFill>
              </a:rPr>
              <a:t>Πήγαμε με το λεωφορείο  στη Λάρνακα. Η Λάρνακα  είναι μικρή  πόλη αλλά έχεις  καθαρές  θάλασσες.</a:t>
            </a:r>
            <a:r>
              <a:rPr lang="el-GR" altLang="el-GR" dirty="0">
                <a:solidFill>
                  <a:schemeClr val="tx1"/>
                </a:solidFill>
              </a:rPr>
              <a:t>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rgbClr val="7030A0"/>
                </a:solidFill>
              </a:rPr>
              <a:t>Στην  εκδρομή παίξαμε  ποδόσφαιρο και φάγαμε σάντουιτς.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chemeClr val="accent2">
                    <a:lumMod val="75000"/>
                  </a:schemeClr>
                </a:solidFill>
              </a:rPr>
              <a:t>Οι καθηγητές μας ήταν πολύ καλοί και παίξαμε όλοι μαζί.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 </a:t>
            </a:r>
            <a:endParaRPr lang="el-GR" altLang="el-GR" dirty="0">
              <a:solidFill>
                <a:schemeClr val="accent2">
                  <a:lumMod val="75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Μου  άρεσε πολύ. Θα ήθελα να ξαναπάω.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</a:t>
            </a:r>
            <a:endParaRPr lang="el-GR" altLang="el-G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Σε αγαπώ πολύ,</a:t>
            </a:r>
            <a:br>
              <a:rPr lang="el-GR" altLang="el-GR" dirty="0">
                <a:solidFill>
                  <a:srgbClr val="0A0A0A"/>
                </a:solidFill>
              </a:rPr>
            </a:br>
            <a:r>
              <a:rPr lang="el-GR" altLang="el-GR" dirty="0">
                <a:solidFill>
                  <a:srgbClr val="0A0A0A"/>
                </a:solidFill>
              </a:rPr>
              <a:t>ο </a:t>
            </a:r>
            <a:r>
              <a:rPr lang="el-GR" altLang="el-GR" dirty="0" err="1">
                <a:solidFill>
                  <a:srgbClr val="0A0A0A"/>
                </a:solidFill>
              </a:rPr>
              <a:t>εγγονός</a:t>
            </a:r>
            <a:r>
              <a:rPr lang="el-GR" altLang="el-GR" dirty="0">
                <a:solidFill>
                  <a:srgbClr val="0A0A0A"/>
                </a:solidFill>
              </a:rPr>
              <a:t> σου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 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3EC728-E8A6-2FBF-E227-D593BCD70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492B13-8174-2BA8-9A13-6F32E6A52B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08371" y="578551"/>
            <a:ext cx="4822372" cy="59093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</a:rPr>
              <a:t>Πώς ένιωσες το πρωί 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Τι έβαλες μέσα στην τσάντα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Google Sans"/>
              </a:rPr>
              <a:t>Με ποιον φίλο ή φίλη κάθισες μαζί στο λεωφορείο;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Πού πήγατε ακριβώς; Περίγραψε το μέρος με 3-4 λέξεις (π.χ. </a:t>
            </a:r>
            <a:r>
              <a:rPr lang="el-GR" altLang="el-GR" sz="2400" dirty="0">
                <a:solidFill>
                  <a:srgbClr val="0A0A0A"/>
                </a:solidFill>
              </a:rPr>
              <a:t>θάλασσα, βουνά, δέντρα, φοινικιές, λουλούδια, γρασίδι)</a:t>
            </a: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Google Sans"/>
              </a:rPr>
              <a:t>Τι έκανες μαζί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Google Sans"/>
              </a:rPr>
              <a:t>Πώς ήταν οι καθηγητές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Πέρασες καλά ή βαρέθηκες;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962886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Μακένζυ (Μακέντζι)">
            <a:extLst>
              <a:ext uri="{FF2B5EF4-FFF2-40B4-BE49-F238E27FC236}">
                <a16:creationId xmlns:a16="http://schemas.microsoft.com/office/drawing/2014/main" id="{33BA47BC-ED98-763B-BB7E-50ECF20AC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58" y="1455963"/>
            <a:ext cx="4967287" cy="372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Βρώμικη παραλία με σκουπίδια και πλαστικά Διανυσματική απεικόνιση -  εικονογραφία από διακοσμητικός, διακοπές: 164021848">
            <a:extLst>
              <a:ext uri="{FF2B5EF4-FFF2-40B4-BE49-F238E27FC236}">
                <a16:creationId xmlns:a16="http://schemas.microsoft.com/office/drawing/2014/main" id="{479921AF-A4B6-2405-582C-C51341615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" y="242684"/>
            <a:ext cx="5516336" cy="278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each clipart Διανύσματα Αρχείου, Royalty Free Beach clipart  Εικονογραφήσεις | DepositPhotos">
            <a:extLst>
              <a:ext uri="{FF2B5EF4-FFF2-40B4-BE49-F238E27FC236}">
                <a16:creationId xmlns:a16="http://schemas.microsoft.com/office/drawing/2014/main" id="{8FDE13F1-3F36-ECA4-C859-37DA184B1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" y="3200876"/>
            <a:ext cx="5516336" cy="341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CE88D98-E3C5-B859-68C7-1FC219F5D5C9}"/>
              </a:ext>
            </a:extLst>
          </p:cNvPr>
          <p:cNvSpPr/>
          <p:nvPr/>
        </p:nvSpPr>
        <p:spPr>
          <a:xfrm>
            <a:off x="5812971" y="5606143"/>
            <a:ext cx="4572000" cy="7837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καθαρή θάλασσα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EFB02ED-53E1-B594-2B8A-856491DB97EA}"/>
              </a:ext>
            </a:extLst>
          </p:cNvPr>
          <p:cNvSpPr/>
          <p:nvPr/>
        </p:nvSpPr>
        <p:spPr>
          <a:xfrm>
            <a:off x="5965371" y="242684"/>
            <a:ext cx="6052458" cy="7837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 θάλασσα με σκουπίδια</a:t>
            </a:r>
          </a:p>
        </p:txBody>
      </p:sp>
    </p:spTree>
    <p:extLst>
      <p:ext uri="{BB962C8B-B14F-4D97-AF65-F5344CB8AC3E}">
        <p14:creationId xmlns:p14="http://schemas.microsoft.com/office/powerpoint/2010/main" val="2129747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10CAD613-F696-BCE5-DD1A-C4F29318A328}"/>
              </a:ext>
            </a:extLst>
          </p:cNvPr>
          <p:cNvSpPr/>
          <p:nvPr/>
        </p:nvSpPr>
        <p:spPr>
          <a:xfrm>
            <a:off x="6157676" y="0"/>
            <a:ext cx="4741756" cy="45611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Διαγώνισμα</a:t>
            </a:r>
          </a:p>
        </p:txBody>
      </p:sp>
      <p:pic>
        <p:nvPicPr>
          <p:cNvPr id="6" name="Picture 6" descr="10 μυστικά για τα διαγωνίσματα. - Πραξη και Πρόοδος">
            <a:extLst>
              <a:ext uri="{FF2B5EF4-FFF2-40B4-BE49-F238E27FC236}">
                <a16:creationId xmlns:a16="http://schemas.microsoft.com/office/drawing/2014/main" id="{561670DD-9727-82FE-42D6-F5F120704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329" y="4310743"/>
            <a:ext cx="2400300" cy="22968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Αποτελέσματα εικόνων για εκδρομη καρτουν">
            <a:extLst>
              <a:ext uri="{FF2B5EF4-FFF2-40B4-BE49-F238E27FC236}">
                <a16:creationId xmlns:a16="http://schemas.microsoft.com/office/drawing/2014/main" id="{E922ED6B-F5D8-B42B-C3FF-9613B3D398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4" descr="Αποτελέσματα εικόνων για εκδρομη καρτουν">
            <a:extLst>
              <a:ext uri="{FF2B5EF4-FFF2-40B4-BE49-F238E27FC236}">
                <a16:creationId xmlns:a16="http://schemas.microsoft.com/office/drawing/2014/main" id="{57DDB47A-AF25-5DFB-40D3-9DA700C914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52EB0FB6-E204-489F-23B6-239C2BAAD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112" y="3174547"/>
            <a:ext cx="4438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a typeface="SimSun" panose="02010600030101010101" pitchFamily="2" charset="-122"/>
                <a:cs typeface="Calibri" panose="020F0502020204030204" pitchFamily="34" charset="0"/>
              </a:rPr>
              <a:t>2</a:t>
            </a: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/>
              <a:t>Σχολική ζωή και εκπαιδευτικό ιστορικό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27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/02/26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ΠΕΝΤΕ  (5)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1DBB47-8DDD-F52D-E183-8A29A7B42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6704"/>
          </a:xfrm>
        </p:spPr>
        <p:txBody>
          <a:bodyPr>
            <a:normAutofit fontScale="90000"/>
          </a:bodyPr>
          <a:lstStyle/>
          <a:p>
            <a:r>
              <a:rPr lang="el-GR" dirty="0"/>
              <a:t>Γράφεις γράμμα στη γιαγιά σου και της περιγράφεις την πρώτη  σου εκδρομή στο γυμνάσιο. (80-100 λέξεις)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52FDF3-ACB3-9674-7666-653B35B83E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8715" y="2716148"/>
            <a:ext cx="9710057" cy="28315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Πώς ένιωσες 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το πρωί πριν ξεκινήσεις; (π.χ.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χαρούμενος, ανυπόμονος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Τι έβαλες μέσα στην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τσάντα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σου για εκείνη την ημέρα;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Με ποιον φίλο ή φίλη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κάθισες μαζί στο λεωφορείο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Πού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πήγατε ακριβώς; Περίγραψε το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μέρος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με 3-4 λέξεις (π.χ. </a:t>
            </a:r>
            <a:r>
              <a:rPr lang="el-GR" altLang="el-GR" sz="2000" dirty="0">
                <a:solidFill>
                  <a:srgbClr val="0A0A0A"/>
                </a:solidFill>
                <a:latin typeface="+mn-lt"/>
              </a:rPr>
              <a:t>θάλασσα, βουνά, δέντρα, φοινικιές, λουλούδια, γρασίδι)</a:t>
            </a:r>
            <a:endParaRPr kumimoji="0" lang="el-GR" altLang="el-GR" sz="20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Τι έκανες μα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ζί με την παρέα σου;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Πώς ήταν οι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καθηγητές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</a:pPr>
            <a:r>
              <a:rPr lang="el-GR" sz="2000" dirty="0">
                <a:latin typeface="+mn-lt"/>
              </a:rPr>
              <a:t>Πέρασες καλά ή βαρέθηκες;</a:t>
            </a:r>
          </a:p>
          <a:p>
            <a:pPr>
              <a:lnSpc>
                <a:spcPct val="100000"/>
              </a:lnSpc>
            </a:pP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E6B0CC87-12B4-B367-900B-4A7C11A8B67C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6171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9AC7D-E590-0EA0-6396-363D0AF23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6F35B43-E714-2E97-7A07-ED4B80C408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659011"/>
            <a:ext cx="4822372" cy="5539978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u="sng" dirty="0">
                <a:solidFill>
                  <a:srgbClr val="0A0A0A"/>
                </a:solidFill>
              </a:rPr>
              <a:t>το πρωί </a:t>
            </a:r>
            <a:r>
              <a:rPr lang="el-GR" altLang="el-GR" sz="2400" dirty="0">
                <a:solidFill>
                  <a:srgbClr val="0A0A0A"/>
                </a:solidFill>
              </a:rPr>
              <a:t>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08204D8-D6FC-1CDE-68B0-76641A105836}"/>
              </a:ext>
            </a:extLst>
          </p:cNvPr>
          <p:cNvSpPr/>
          <p:nvPr/>
        </p:nvSpPr>
        <p:spPr>
          <a:xfrm>
            <a:off x="261257" y="348355"/>
            <a:ext cx="6368143" cy="616129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-----------------------</a:t>
            </a:r>
          </a:p>
          <a:p>
            <a:r>
              <a:rPr lang="el-GR" dirty="0"/>
              <a:t>-----------------------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2235925D-28D1-F952-0C05-803F60539A2A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7045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71398-8591-256A-C756-EFA3EAA4C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34CC8C1-667A-874E-2BA7-B96B06E979F2}"/>
              </a:ext>
            </a:extLst>
          </p:cNvPr>
          <p:cNvSpPr/>
          <p:nvPr/>
        </p:nvSpPr>
        <p:spPr>
          <a:xfrm>
            <a:off x="370114" y="326571"/>
            <a:ext cx="6368143" cy="61612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24A6CC0-F44D-9C9D-F90B-BF8B072436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659011"/>
            <a:ext cx="4822372" cy="5539978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dirty="0">
                <a:solidFill>
                  <a:srgbClr val="0A0A0A"/>
                </a:solidFill>
              </a:rPr>
              <a:t>το πρωί πριν ξεκινήσεις; (π.χ. </a:t>
            </a:r>
            <a:r>
              <a:rPr lang="el-GR" altLang="el-GR" sz="2400" u="sng" dirty="0">
                <a:solidFill>
                  <a:srgbClr val="0A0A0A"/>
                </a:solidFill>
              </a:rPr>
              <a:t>χαρούμενος, ανυπόμονος</a:t>
            </a:r>
            <a:r>
              <a:rPr lang="el-GR" altLang="el-GR" sz="2400" dirty="0">
                <a:solidFill>
                  <a:srgbClr val="0A0A0A"/>
                </a:solidFill>
              </a:rPr>
              <a:t>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B47472FF-EB1A-E8A0-44A3-FD29F0B9438E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02879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43A24-9C08-ED35-1977-B6B39A3D1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2AD2AF5-9E29-9ABD-1462-D652CDFAA8C5}"/>
              </a:ext>
            </a:extLst>
          </p:cNvPr>
          <p:cNvSpPr/>
          <p:nvPr/>
        </p:nvSpPr>
        <p:spPr>
          <a:xfrm>
            <a:off x="370114" y="326571"/>
            <a:ext cx="6368143" cy="61612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r>
              <a:rPr lang="el-GR" dirty="0"/>
              <a:t>-----------------------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502EF15-8384-2F31-DE19-091A56A6B0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659011"/>
            <a:ext cx="4822372" cy="5539978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dirty="0">
                <a:solidFill>
                  <a:srgbClr val="0A0A0A"/>
                </a:solidFill>
              </a:rPr>
              <a:t>το πρωί πριν ξεκινήσεις; (π.χ. </a:t>
            </a:r>
            <a:r>
              <a:rPr lang="el-GR" altLang="el-GR" sz="2400" u="sng" dirty="0">
                <a:solidFill>
                  <a:srgbClr val="0A0A0A"/>
                </a:solidFill>
              </a:rPr>
              <a:t>χαρούμενος, ανυπόμονος</a:t>
            </a:r>
            <a:r>
              <a:rPr lang="el-GR" altLang="el-GR" sz="2400" dirty="0">
                <a:solidFill>
                  <a:srgbClr val="0A0A0A"/>
                </a:solidFill>
              </a:rPr>
              <a:t>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A1701968-F784-1F84-534C-3DE9DCA5E901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5892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3805977-0835-0917-543D-16953A8C08FA}"/>
              </a:ext>
            </a:extLst>
          </p:cNvPr>
          <p:cNvSpPr/>
          <p:nvPr/>
        </p:nvSpPr>
        <p:spPr>
          <a:xfrm>
            <a:off x="522513" y="2786743"/>
            <a:ext cx="6564088" cy="9797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Οδηγός  διόρθωσης </a:t>
            </a:r>
          </a:p>
        </p:txBody>
      </p:sp>
      <p:pic>
        <p:nvPicPr>
          <p:cNvPr id="10242" name="Picture 2" descr="Teacher correcting - 11 χιλιάδες εικόνες, εικονογραφήσεις και φωτογραφίες  στοκ χωρίς δικαιώματα | Shutterstock">
            <a:extLst>
              <a:ext uri="{FF2B5EF4-FFF2-40B4-BE49-F238E27FC236}">
                <a16:creationId xmlns:a16="http://schemas.microsoft.com/office/drawing/2014/main" id="{066C1E7F-DD05-7B0D-CC39-53C12DF88F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5"/>
          <a:stretch>
            <a:fillRect/>
          </a:stretch>
        </p:blipFill>
        <p:spPr bwMode="auto">
          <a:xfrm>
            <a:off x="7287985" y="283709"/>
            <a:ext cx="4247881" cy="593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18755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993</Words>
  <Application>Microsoft Office PowerPoint</Application>
  <PresentationFormat>Ευρεία οθόνη</PresentationFormat>
  <Paragraphs>194</Paragraphs>
  <Slides>14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2" baseType="lpstr">
      <vt:lpstr>SimSun</vt:lpstr>
      <vt:lpstr>Aptos</vt:lpstr>
      <vt:lpstr>Aptos Display</vt:lpstr>
      <vt:lpstr>Arial</vt:lpstr>
      <vt:lpstr>Calibri</vt:lpstr>
      <vt:lpstr>Google Sans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Γράφεις γράμμα στη γιαγιά σου και της περιγράφεις την πρώτη  σου εκδρομή στο γυμνάσιο. (80-100 λέξεις)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ΕΛΕΝΗ ΧΑΡΑΛΑΜΠΟΥΣ</cp:lastModifiedBy>
  <cp:revision>159</cp:revision>
  <cp:lastPrinted>2025-03-10T05:24:13Z</cp:lastPrinted>
  <dcterms:created xsi:type="dcterms:W3CDTF">2025-02-12T05:42:48Z</dcterms:created>
  <dcterms:modified xsi:type="dcterms:W3CDTF">2026-02-27T03:28:06Z</dcterms:modified>
</cp:coreProperties>
</file>