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283" r:id="rId3"/>
    <p:sldId id="451" r:id="rId4"/>
    <p:sldId id="272" r:id="rId5"/>
    <p:sldId id="346" r:id="rId6"/>
    <p:sldId id="258" r:id="rId7"/>
    <p:sldId id="260" r:id="rId8"/>
    <p:sldId id="259" r:id="rId9"/>
    <p:sldId id="261" r:id="rId10"/>
    <p:sldId id="349" r:id="rId11"/>
    <p:sldId id="440" r:id="rId12"/>
    <p:sldId id="613" r:id="rId13"/>
    <p:sldId id="347" r:id="rId14"/>
    <p:sldId id="348" r:id="rId15"/>
    <p:sldId id="350" r:id="rId16"/>
    <p:sldId id="351" r:id="rId17"/>
    <p:sldId id="356" r:id="rId18"/>
    <p:sldId id="352" r:id="rId19"/>
    <p:sldId id="353" r:id="rId20"/>
    <p:sldId id="354" r:id="rId21"/>
    <p:sldId id="355" r:id="rId22"/>
    <p:sldId id="345" r:id="rId23"/>
    <p:sldId id="549" r:id="rId24"/>
  </p:sldIdLst>
  <p:sldSz cx="12192000" cy="6858000"/>
  <p:notesSz cx="6797675" cy="9926638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6E4BCA-0AF5-CC77-39AC-82A06036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275D799-2EF3-0CDC-BBE5-AEB6C8B78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2A07FA2-2C1D-B8FB-78B5-EB958514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F9D168-E7B8-CE61-1C2B-68DB6833A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704E372-12FA-CB02-8D5B-652FC813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2057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736423-FCD4-7DF9-C58F-D6DB8E07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91A39BA-8704-E375-D1E7-2E1D845DC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1EBC22-CDC2-57E1-A492-3AD4CFE8F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B2B400C-E4BA-6556-BDF9-A81E9772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75E739-E7AA-4458-6340-CE33145C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05813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EF13A21-8704-39DC-845D-A2A53C148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7D8913E-0627-2AAE-10C1-A48FCCC7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81A2991-3238-0FBC-CC39-F0AB64F7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727CF5-8D37-C3C0-159B-B5BC19F0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39353E-F18E-A63A-5CF4-4D2E8E32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702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EEB5A7-3BD9-EFF0-D3B2-39D9BC22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886E15-976A-492A-72C4-3A0AFDC71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973C03C-8837-2D73-83A8-9E451B66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7ECF6C-2B33-AE2C-1727-ADD47F60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470791-E21B-D834-854A-5EFD483C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6659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6F4170-928D-A444-F8D7-C83B63C6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9CEA5D6-EF5C-1051-DA8D-B13A16DAB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BB3A060-1656-89C4-3F67-E3DB0B1E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52FEFAC-4521-7CE5-4BEF-4C166939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155581-7F16-1A54-EDCE-DC6BB723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0971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031FA1-E1F1-22D9-45D9-2F4D8505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2EB03C-EFAA-5364-D7DE-77B7A4E4B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4A652AB-0FC5-FCB5-4DBB-40D17E864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F9E4443-4398-42F8-1FA2-AFA128B2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91D5579-BEC6-4F1F-AA23-2675205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9293E8A-48B1-FDB3-FDEF-D38AE559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129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27C154-2F46-BF0D-B3AD-C3F78BCB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4DEE6E9-1250-50E4-C883-D96620F1B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9387E70-939B-2F12-C3B3-CF687AD55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CE5F05F-47EF-042E-2C94-E6C9A0AC2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A117817-43FE-1F34-16E4-0320D7BEA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3CB8092-852B-BB62-3D14-BFAE9327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04FBA0A-FF7D-AF35-43CD-20576BBD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EDE80D2-291A-EA5F-58AF-4B60A60A8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5788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FAC7F4-F0F2-AD09-3C7C-59505B07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11C0FC1-8E3F-0F07-5B5E-E8771F094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2CEBCA5-F308-5A2E-7989-4FE018AA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ACCCD4C-5BA9-80EF-280F-3E5B3CD7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39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535FCA7-40E6-2788-A264-9A525D5DD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AB52FD1-277A-F56E-FE5A-08737B65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E9F6F9F-8F96-342A-142D-7C0A05BD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3946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ADA294-1C20-77B6-10ED-F5615F1E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14AF80-7260-4B67-D62E-788F0176A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17FDFEB-EA24-8611-8558-05ED7B150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02B27D1-3EB7-DD86-E67D-F07BC493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3D03FE5-9687-65FB-FF89-F363A848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C36613D-9873-B469-9C49-DC29D91F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25501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1B69E0-4313-B75B-2009-88A9749C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0BFAB0E-37BB-AB58-9700-258729465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A6EDBD3-CDDF-CEFF-B6AA-E66A62E15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85CC093-7B72-F00E-35B7-CE3AD8C1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6A75A13-814B-7814-247D-E7533F83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9CDD32B-1FBE-63F0-AEBC-E1B0A13C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97137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FA3558F-A7A8-2163-06DE-5025B57A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0E62445-DEFF-5FD2-49C9-5219593B4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880B53-712A-215D-0277-632B6B13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22CC36-582A-4462-A0C7-8D8E079B0F32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DC92AD-D7FD-179E-482B-335E208FF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C6A56F-B8CB-280C-0E74-0399112DB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13970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5.Χαιρετισμοί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παιδιά που παίζουν μαζί διανυσματική εικόνα: Vector στοκ (χωρίς δικαιώματα)  1392406994 | Shutterstock">
            <a:extLst>
              <a:ext uri="{FF2B5EF4-FFF2-40B4-BE49-F238E27FC236}">
                <a16:creationId xmlns:a16="http://schemas.microsoft.com/office/drawing/2014/main" id="{AD673913-986A-402B-9E5C-E17331F91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8"/>
          <a:stretch/>
        </p:blipFill>
        <p:spPr bwMode="auto">
          <a:xfrm>
            <a:off x="3436883" y="1223142"/>
            <a:ext cx="8240110" cy="47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Μαθαίνω παίζοντας 6 - 7 χρονών | Public βιβλία">
            <a:extLst>
              <a:ext uri="{FF2B5EF4-FFF2-40B4-BE49-F238E27FC236}">
                <a16:creationId xmlns:a16="http://schemas.microsoft.com/office/drawing/2014/main" id="{1A909583-EB22-402C-97D0-3365EF34D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r="21231" b="80787"/>
          <a:stretch/>
        </p:blipFill>
        <p:spPr bwMode="auto">
          <a:xfrm rot="20027428">
            <a:off x="420414" y="951187"/>
            <a:ext cx="3195144" cy="10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2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12" name="ElevenLabs_2026-03-02T09_14_03_Liam - Energetic, Social Media Creator_pre_sp100_s50_sb75_v3 (1)">
            <a:hlinkClick r:id="" action="ppaction://media"/>
            <a:extLst>
              <a:ext uri="{FF2B5EF4-FFF2-40B4-BE49-F238E27FC236}">
                <a16:creationId xmlns:a16="http://schemas.microsoft.com/office/drawing/2014/main" id="{B94D0C88-E443-F648-C0D9-66509E25478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088" y="32210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έρα και νύχτα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61D7B50C-71AD-479C-96C5-A7689D3A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50731"/>
            <a:ext cx="6858000" cy="458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741C290A-3E14-458C-9B6B-31F639B784F3}"/>
              </a:ext>
            </a:extLst>
          </p:cNvPr>
          <p:cNvSpPr/>
          <p:nvPr/>
        </p:nvSpPr>
        <p:spPr>
          <a:xfrm>
            <a:off x="945931" y="4493173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679B9A53-D007-4A41-98AF-C5095C1A6F55}"/>
              </a:ext>
            </a:extLst>
          </p:cNvPr>
          <p:cNvSpPr/>
          <p:nvPr/>
        </p:nvSpPr>
        <p:spPr>
          <a:xfrm>
            <a:off x="534714" y="1623847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F70282DA-8273-4ABC-B16B-261C598A0B6C}"/>
              </a:ext>
            </a:extLst>
          </p:cNvPr>
          <p:cNvSpPr/>
          <p:nvPr/>
        </p:nvSpPr>
        <p:spPr>
          <a:xfrm>
            <a:off x="2667000" y="84082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id="{58277725-5899-44E7-95E7-8DDA2766A517}"/>
              </a:ext>
            </a:extLst>
          </p:cNvPr>
          <p:cNvSpPr/>
          <p:nvPr/>
        </p:nvSpPr>
        <p:spPr>
          <a:xfrm>
            <a:off x="5479174" y="-231228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8" name="Φυσαλίδα ομιλίας: Έλλειψη 7">
            <a:extLst>
              <a:ext uri="{FF2B5EF4-FFF2-40B4-BE49-F238E27FC236}">
                <a16:creationId xmlns:a16="http://schemas.microsoft.com/office/drawing/2014/main" id="{55484203-C2CC-4C51-9D05-640E6EEC7FF9}"/>
              </a:ext>
            </a:extLst>
          </p:cNvPr>
          <p:cNvSpPr/>
          <p:nvPr/>
        </p:nvSpPr>
        <p:spPr>
          <a:xfrm>
            <a:off x="8658554" y="451943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9" name="Φυσαλίδα ομιλίας: Έλλειψη 8">
            <a:extLst>
              <a:ext uri="{FF2B5EF4-FFF2-40B4-BE49-F238E27FC236}">
                <a16:creationId xmlns:a16="http://schemas.microsoft.com/office/drawing/2014/main" id="{5E458BD5-93DC-4557-B825-9ED27669A0DF}"/>
              </a:ext>
            </a:extLst>
          </p:cNvPr>
          <p:cNvSpPr/>
          <p:nvPr/>
        </p:nvSpPr>
        <p:spPr>
          <a:xfrm>
            <a:off x="9436318" y="4041227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pic>
        <p:nvPicPr>
          <p:cNvPr id="7172" name="Picture 4" descr="ΜΕΡΑ - ΝΥΧΤΑ ~ Los Niños">
            <a:extLst>
              <a:ext uri="{FF2B5EF4-FFF2-40B4-BE49-F238E27FC236}">
                <a16:creationId xmlns:a16="http://schemas.microsoft.com/office/drawing/2014/main" id="{EDE7B22B-FC84-4796-80AC-7BE0A6878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6" b="11876"/>
          <a:stretch/>
        </p:blipFill>
        <p:spPr bwMode="auto">
          <a:xfrm>
            <a:off x="7307977" y="4782206"/>
            <a:ext cx="1329557" cy="17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ΜΕΡΑ - ΝΥΧΤΑ ~ Los Niños">
            <a:extLst>
              <a:ext uri="{FF2B5EF4-FFF2-40B4-BE49-F238E27FC236}">
                <a16:creationId xmlns:a16="http://schemas.microsoft.com/office/drawing/2014/main" id="{FB7E67AB-3E0E-46E7-99ED-7E491F566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5" b="9603"/>
          <a:stretch/>
        </p:blipFill>
        <p:spPr bwMode="auto">
          <a:xfrm>
            <a:off x="4164065" y="4782205"/>
            <a:ext cx="1439918" cy="17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05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έρα και νύχτα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61D7B50C-71AD-479C-96C5-A7689D3A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50731"/>
            <a:ext cx="6858000" cy="458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741C290A-3E14-458C-9B6B-31F639B784F3}"/>
              </a:ext>
            </a:extLst>
          </p:cNvPr>
          <p:cNvSpPr/>
          <p:nvPr/>
        </p:nvSpPr>
        <p:spPr>
          <a:xfrm>
            <a:off x="945931" y="4493173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καλημέρα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679B9A53-D007-4A41-98AF-C5095C1A6F55}"/>
              </a:ext>
            </a:extLst>
          </p:cNvPr>
          <p:cNvSpPr/>
          <p:nvPr/>
        </p:nvSpPr>
        <p:spPr>
          <a:xfrm>
            <a:off x="534714" y="1623847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καλό μεσημέρι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F70282DA-8273-4ABC-B16B-261C598A0B6C}"/>
              </a:ext>
            </a:extLst>
          </p:cNvPr>
          <p:cNvSpPr/>
          <p:nvPr/>
        </p:nvSpPr>
        <p:spPr>
          <a:xfrm>
            <a:off x="2667000" y="84082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καλό απόγευμα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id="{58277725-5899-44E7-95E7-8DDA2766A517}"/>
              </a:ext>
            </a:extLst>
          </p:cNvPr>
          <p:cNvSpPr/>
          <p:nvPr/>
        </p:nvSpPr>
        <p:spPr>
          <a:xfrm>
            <a:off x="5479174" y="-231228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καλησπέρα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8" name="Φυσαλίδα ομιλίας: Έλλειψη 7">
            <a:extLst>
              <a:ext uri="{FF2B5EF4-FFF2-40B4-BE49-F238E27FC236}">
                <a16:creationId xmlns:a16="http://schemas.microsoft.com/office/drawing/2014/main" id="{55484203-C2CC-4C51-9D05-640E6EEC7FF9}"/>
              </a:ext>
            </a:extLst>
          </p:cNvPr>
          <p:cNvSpPr/>
          <p:nvPr/>
        </p:nvSpPr>
        <p:spPr>
          <a:xfrm>
            <a:off x="8658554" y="451943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καλό βράδυ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9" name="Φυσαλίδα ομιλίας: Έλλειψη 8">
            <a:extLst>
              <a:ext uri="{FF2B5EF4-FFF2-40B4-BE49-F238E27FC236}">
                <a16:creationId xmlns:a16="http://schemas.microsoft.com/office/drawing/2014/main" id="{5E458BD5-93DC-4557-B825-9ED27669A0DF}"/>
              </a:ext>
            </a:extLst>
          </p:cNvPr>
          <p:cNvSpPr/>
          <p:nvPr/>
        </p:nvSpPr>
        <p:spPr>
          <a:xfrm>
            <a:off x="9436318" y="4041227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καληνύχτα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7172" name="Picture 4" descr="ΜΕΡΑ - ΝΥΧΤΑ ~ Los Niños">
            <a:extLst>
              <a:ext uri="{FF2B5EF4-FFF2-40B4-BE49-F238E27FC236}">
                <a16:creationId xmlns:a16="http://schemas.microsoft.com/office/drawing/2014/main" id="{EDE7B22B-FC84-4796-80AC-7BE0A6878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6" b="11876"/>
          <a:stretch/>
        </p:blipFill>
        <p:spPr bwMode="auto">
          <a:xfrm>
            <a:off x="7307977" y="4782206"/>
            <a:ext cx="1329557" cy="17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ΜΕΡΑ - ΝΥΧΤΑ ~ Los Niños">
            <a:extLst>
              <a:ext uri="{FF2B5EF4-FFF2-40B4-BE49-F238E27FC236}">
                <a16:creationId xmlns:a16="http://schemas.microsoft.com/office/drawing/2014/main" id="{FB7E67AB-3E0E-46E7-99ED-7E491F566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5" b="9603"/>
          <a:stretch/>
        </p:blipFill>
        <p:spPr bwMode="auto">
          <a:xfrm>
            <a:off x="4164065" y="4782205"/>
            <a:ext cx="1439918" cy="17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6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Σκηνή Αγόρι Κάνει Την Εργασία Στο Σπίτι Εικονογράφηση Διάνυσμα από  ©blueringmedia 371550910">
            <a:extLst>
              <a:ext uri="{FF2B5EF4-FFF2-40B4-BE49-F238E27FC236}">
                <a16:creationId xmlns:a16="http://schemas.microsoft.com/office/drawing/2014/main" id="{A12E30EB-AB03-4D2F-B5EB-C485C921C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398190" y="3429000"/>
            <a:ext cx="2471134" cy="303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49776653-7241-49CF-AE4A-A30789417A2E}"/>
              </a:ext>
            </a:extLst>
          </p:cNvPr>
          <p:cNvSpPr/>
          <p:nvPr/>
        </p:nvSpPr>
        <p:spPr>
          <a:xfrm>
            <a:off x="1502979" y="391510"/>
            <a:ext cx="2732690" cy="339484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Πρέπει να γράψω έναν διάλογο!!!! </a:t>
            </a:r>
            <a:endParaRPr lang="el-CY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os niños leyendo un libro y hablando. | Vector Premium">
            <a:extLst>
              <a:ext uri="{FF2B5EF4-FFF2-40B4-BE49-F238E27FC236}">
                <a16:creationId xmlns:a16="http://schemas.microsoft.com/office/drawing/2014/main" id="{20CB81F8-8A4D-4164-8091-12C59CC6E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82" y="191757"/>
            <a:ext cx="3075591" cy="39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s niños leyendo un libro y hablando. | Vector Premium">
            <a:extLst>
              <a:ext uri="{FF2B5EF4-FFF2-40B4-BE49-F238E27FC236}">
                <a16:creationId xmlns:a16="http://schemas.microsoft.com/office/drawing/2014/main" id="{A9CF786A-3BEE-4D29-9477-E9EDC14E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83" y="12443"/>
            <a:ext cx="3075591" cy="39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s niños leyendo un libro y hablando. | Vector Premium">
            <a:extLst>
              <a:ext uri="{FF2B5EF4-FFF2-40B4-BE49-F238E27FC236}">
                <a16:creationId xmlns:a16="http://schemas.microsoft.com/office/drawing/2014/main" id="{036DE7B9-6A32-442B-AE4F-698FDDF1B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79" y="3758521"/>
            <a:ext cx="2900028" cy="29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os niños leyendo un libro y hablando. | Vector Premium">
            <a:extLst>
              <a:ext uri="{FF2B5EF4-FFF2-40B4-BE49-F238E27FC236}">
                <a16:creationId xmlns:a16="http://schemas.microsoft.com/office/drawing/2014/main" id="{9D1DC9F3-01E1-4671-87A4-ED601F35A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15" y="3931213"/>
            <a:ext cx="2900028" cy="29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s niños leyendo un libro y hablando. | Vector Premium">
            <a:extLst>
              <a:ext uri="{FF2B5EF4-FFF2-40B4-BE49-F238E27FC236}">
                <a16:creationId xmlns:a16="http://schemas.microsoft.com/office/drawing/2014/main" id="{879C71F1-3E4D-46F5-B818-B1BD7E04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85" y="2818339"/>
            <a:ext cx="2088930" cy="18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8B5E6932-5963-4B34-A4B5-8A1FA7D8239F}"/>
              </a:ext>
            </a:extLst>
          </p:cNvPr>
          <p:cNvSpPr/>
          <p:nvPr/>
        </p:nvSpPr>
        <p:spPr>
          <a:xfrm>
            <a:off x="10344195" y="3710300"/>
            <a:ext cx="593267" cy="670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E9D2FCC3-E262-4ACB-829D-38436D51E655}"/>
              </a:ext>
            </a:extLst>
          </p:cNvPr>
          <p:cNvSpPr/>
          <p:nvPr/>
        </p:nvSpPr>
        <p:spPr>
          <a:xfrm>
            <a:off x="5813531" y="344157"/>
            <a:ext cx="593267" cy="670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B72C6DDE-C7CB-462A-9D5F-9189E99B0D38}"/>
              </a:ext>
            </a:extLst>
          </p:cNvPr>
          <p:cNvSpPr/>
          <p:nvPr/>
        </p:nvSpPr>
        <p:spPr>
          <a:xfrm>
            <a:off x="5185433" y="3710300"/>
            <a:ext cx="593267" cy="670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F34C1522-59D7-498C-A0A0-C27710DF0EC4}"/>
              </a:ext>
            </a:extLst>
          </p:cNvPr>
          <p:cNvSpPr/>
          <p:nvPr/>
        </p:nvSpPr>
        <p:spPr>
          <a:xfrm>
            <a:off x="9923258" y="108320"/>
            <a:ext cx="593267" cy="670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365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Σκηνή Αγόρι Κάνει Την Εργασία Στο Σπίτι Εικονογράφηση Διάνυσμα από  ©blueringmedia 371550910">
            <a:extLst>
              <a:ext uri="{FF2B5EF4-FFF2-40B4-BE49-F238E27FC236}">
                <a16:creationId xmlns:a16="http://schemas.microsoft.com/office/drawing/2014/main" id="{A12E30EB-AB03-4D2F-B5EB-C485C921C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398190" y="3429000"/>
            <a:ext cx="2471134" cy="303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49776653-7241-49CF-AE4A-A30789417A2E}"/>
              </a:ext>
            </a:extLst>
          </p:cNvPr>
          <p:cNvSpPr/>
          <p:nvPr/>
        </p:nvSpPr>
        <p:spPr>
          <a:xfrm>
            <a:off x="863151" y="1161593"/>
            <a:ext cx="2732690" cy="339484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Πρέπει να γράψω έναν διάλογο!!!! </a:t>
            </a:r>
            <a:endParaRPr lang="el-CY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os niños leyendo un libro y hablando. | Vector Premium">
            <a:extLst>
              <a:ext uri="{FF2B5EF4-FFF2-40B4-BE49-F238E27FC236}">
                <a16:creationId xmlns:a16="http://schemas.microsoft.com/office/drawing/2014/main" id="{20CB81F8-8A4D-4164-8091-12C59CC6E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82" y="191757"/>
            <a:ext cx="3075591" cy="39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s niños leyendo un libro y hablando. | Vector Premium">
            <a:extLst>
              <a:ext uri="{FF2B5EF4-FFF2-40B4-BE49-F238E27FC236}">
                <a16:creationId xmlns:a16="http://schemas.microsoft.com/office/drawing/2014/main" id="{A9CF786A-3BEE-4D29-9477-E9EDC14E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83" y="12443"/>
            <a:ext cx="3075591" cy="39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s niños leyendo un libro y hablando. | Vector Premium">
            <a:extLst>
              <a:ext uri="{FF2B5EF4-FFF2-40B4-BE49-F238E27FC236}">
                <a16:creationId xmlns:a16="http://schemas.microsoft.com/office/drawing/2014/main" id="{036DE7B9-6A32-442B-AE4F-698FDDF1B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79" y="3758521"/>
            <a:ext cx="2900028" cy="29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os niños leyendo un libro y hablando. | Vector Premium">
            <a:extLst>
              <a:ext uri="{FF2B5EF4-FFF2-40B4-BE49-F238E27FC236}">
                <a16:creationId xmlns:a16="http://schemas.microsoft.com/office/drawing/2014/main" id="{9D1DC9F3-01E1-4671-87A4-ED601F35A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46" y="4818347"/>
            <a:ext cx="2900028" cy="18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s niños leyendo un libro y hablando. | Vector Premium">
            <a:extLst>
              <a:ext uri="{FF2B5EF4-FFF2-40B4-BE49-F238E27FC236}">
                <a16:creationId xmlns:a16="http://schemas.microsoft.com/office/drawing/2014/main" id="{879C71F1-3E4D-46F5-B818-B1BD7E04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85" y="2818339"/>
            <a:ext cx="2088930" cy="18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8B5E6932-5963-4B34-A4B5-8A1FA7D8239F}"/>
              </a:ext>
            </a:extLst>
          </p:cNvPr>
          <p:cNvSpPr/>
          <p:nvPr/>
        </p:nvSpPr>
        <p:spPr>
          <a:xfrm>
            <a:off x="9916274" y="3526217"/>
            <a:ext cx="593267" cy="670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E9D2FCC3-E262-4ACB-829D-38436D51E655}"/>
              </a:ext>
            </a:extLst>
          </p:cNvPr>
          <p:cNvSpPr/>
          <p:nvPr/>
        </p:nvSpPr>
        <p:spPr>
          <a:xfrm>
            <a:off x="5710736" y="265823"/>
            <a:ext cx="593267" cy="670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B72C6DDE-C7CB-462A-9D5F-9189E99B0D38}"/>
              </a:ext>
            </a:extLst>
          </p:cNvPr>
          <p:cNvSpPr/>
          <p:nvPr/>
        </p:nvSpPr>
        <p:spPr>
          <a:xfrm>
            <a:off x="5185516" y="3421939"/>
            <a:ext cx="593267" cy="670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F34C1522-59D7-498C-A0A0-C27710DF0EC4}"/>
              </a:ext>
            </a:extLst>
          </p:cNvPr>
          <p:cNvSpPr/>
          <p:nvPr/>
        </p:nvSpPr>
        <p:spPr>
          <a:xfrm>
            <a:off x="9910711" y="1527872"/>
            <a:ext cx="593267" cy="670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36925809-03D3-4F8D-8EAC-78F468F51F38}"/>
              </a:ext>
            </a:extLst>
          </p:cNvPr>
          <p:cNvSpPr/>
          <p:nvPr/>
        </p:nvSpPr>
        <p:spPr>
          <a:xfrm>
            <a:off x="3165231" y="434985"/>
            <a:ext cx="2613469" cy="17543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Καλημέρα!</a:t>
            </a:r>
            <a:endParaRPr lang="el-CY" dirty="0"/>
          </a:p>
        </p:txBody>
      </p:sp>
      <p:sp>
        <p:nvSpPr>
          <p:cNvPr id="15" name="Φυσαλίδα ομιλίας: Έλλειψη 14">
            <a:extLst>
              <a:ext uri="{FF2B5EF4-FFF2-40B4-BE49-F238E27FC236}">
                <a16:creationId xmlns:a16="http://schemas.microsoft.com/office/drawing/2014/main" id="{415E2396-DC3C-42A1-9404-02C33E77DC62}"/>
              </a:ext>
            </a:extLst>
          </p:cNvPr>
          <p:cNvSpPr/>
          <p:nvPr/>
        </p:nvSpPr>
        <p:spPr>
          <a:xfrm>
            <a:off x="6207369" y="431124"/>
            <a:ext cx="2342314" cy="137685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Καλημέρα!</a:t>
            </a:r>
            <a:endParaRPr lang="el-CY" dirty="0"/>
          </a:p>
        </p:txBody>
      </p:sp>
      <p:sp>
        <p:nvSpPr>
          <p:cNvPr id="16" name="Φυσαλίδα ομιλίας: Έλλειψη 15">
            <a:extLst>
              <a:ext uri="{FF2B5EF4-FFF2-40B4-BE49-F238E27FC236}">
                <a16:creationId xmlns:a16="http://schemas.microsoft.com/office/drawing/2014/main" id="{AA27C243-F421-40D7-86CF-00030D6CBD49}"/>
              </a:ext>
            </a:extLst>
          </p:cNvPr>
          <p:cNvSpPr/>
          <p:nvPr/>
        </p:nvSpPr>
        <p:spPr>
          <a:xfrm>
            <a:off x="8358661" y="247487"/>
            <a:ext cx="1974670" cy="137685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Πώς σε λένε;</a:t>
            </a:r>
            <a:endParaRPr lang="el-CY" dirty="0"/>
          </a:p>
        </p:txBody>
      </p:sp>
      <p:sp>
        <p:nvSpPr>
          <p:cNvPr id="17" name="Φυσαλίδα ομιλίας: Έλλειψη 16">
            <a:extLst>
              <a:ext uri="{FF2B5EF4-FFF2-40B4-BE49-F238E27FC236}">
                <a16:creationId xmlns:a16="http://schemas.microsoft.com/office/drawing/2014/main" id="{985454B2-2EF8-4E79-A736-66451450FE06}"/>
              </a:ext>
            </a:extLst>
          </p:cNvPr>
          <p:cNvSpPr/>
          <p:nvPr/>
        </p:nvSpPr>
        <p:spPr>
          <a:xfrm>
            <a:off x="10267706" y="149715"/>
            <a:ext cx="1974670" cy="137685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Με λένε Μαρία.</a:t>
            </a:r>
            <a:endParaRPr lang="el-CY" dirty="0"/>
          </a:p>
        </p:txBody>
      </p:sp>
      <p:sp>
        <p:nvSpPr>
          <p:cNvPr id="18" name="Φυσαλίδα ομιλίας: Έλλειψη 17">
            <a:extLst>
              <a:ext uri="{FF2B5EF4-FFF2-40B4-BE49-F238E27FC236}">
                <a16:creationId xmlns:a16="http://schemas.microsoft.com/office/drawing/2014/main" id="{E16148D5-8458-4B8E-AAFB-303D36A47D33}"/>
              </a:ext>
            </a:extLst>
          </p:cNvPr>
          <p:cNvSpPr/>
          <p:nvPr/>
        </p:nvSpPr>
        <p:spPr>
          <a:xfrm>
            <a:off x="5813531" y="3532658"/>
            <a:ext cx="1974670" cy="137685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Εσένα;</a:t>
            </a:r>
            <a:endParaRPr lang="el-CY" dirty="0"/>
          </a:p>
        </p:txBody>
      </p:sp>
      <p:sp>
        <p:nvSpPr>
          <p:cNvPr id="19" name="Φυσαλίδα ομιλίας: Έλλειψη 18">
            <a:extLst>
              <a:ext uri="{FF2B5EF4-FFF2-40B4-BE49-F238E27FC236}">
                <a16:creationId xmlns:a16="http://schemas.microsoft.com/office/drawing/2014/main" id="{6B090483-8C8B-433F-966E-C8A4E17D67F6}"/>
              </a:ext>
            </a:extLst>
          </p:cNvPr>
          <p:cNvSpPr/>
          <p:nvPr/>
        </p:nvSpPr>
        <p:spPr>
          <a:xfrm>
            <a:off x="3241557" y="3678013"/>
            <a:ext cx="1974670" cy="137685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Με λένε </a:t>
            </a:r>
            <a:r>
              <a:rPr lang="el-GR" dirty="0" err="1"/>
              <a:t>Άχμετ</a:t>
            </a:r>
            <a:r>
              <a:rPr lang="el-GR" dirty="0"/>
              <a:t>.</a:t>
            </a:r>
            <a:endParaRPr lang="el-CY" dirty="0"/>
          </a:p>
        </p:txBody>
      </p:sp>
      <p:sp>
        <p:nvSpPr>
          <p:cNvPr id="20" name="Φυσαλίδα ομιλίας: Έλλειψη 19">
            <a:extLst>
              <a:ext uri="{FF2B5EF4-FFF2-40B4-BE49-F238E27FC236}">
                <a16:creationId xmlns:a16="http://schemas.microsoft.com/office/drawing/2014/main" id="{E500C54A-9E22-4A92-ABD1-AAA3EB42E551}"/>
              </a:ext>
            </a:extLst>
          </p:cNvPr>
          <p:cNvSpPr/>
          <p:nvPr/>
        </p:nvSpPr>
        <p:spPr>
          <a:xfrm>
            <a:off x="7979832" y="4045345"/>
            <a:ext cx="2148028" cy="137685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Χάρηκα!</a:t>
            </a:r>
            <a:endParaRPr lang="el-CY" dirty="0"/>
          </a:p>
        </p:txBody>
      </p:sp>
      <p:sp>
        <p:nvSpPr>
          <p:cNvPr id="21" name="Φυσαλίδα ομιλίας: Έλλειψη 20">
            <a:extLst>
              <a:ext uri="{FF2B5EF4-FFF2-40B4-BE49-F238E27FC236}">
                <a16:creationId xmlns:a16="http://schemas.microsoft.com/office/drawing/2014/main" id="{29A7F9A2-843C-4249-82BA-7A8CDBD43A10}"/>
              </a:ext>
            </a:extLst>
          </p:cNvPr>
          <p:cNvSpPr/>
          <p:nvPr/>
        </p:nvSpPr>
        <p:spPr>
          <a:xfrm>
            <a:off x="10043972" y="4118129"/>
            <a:ext cx="2148028" cy="137685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Χάρηκα!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75222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θέατρο Στοκ Εικονογραφήσεις, Vectors, &amp; Clipart – (249,733 Στοκ  Εικονογραφήσεις)">
            <a:extLst>
              <a:ext uri="{FF2B5EF4-FFF2-40B4-BE49-F238E27FC236}">
                <a16:creationId xmlns:a16="http://schemas.microsoft.com/office/drawing/2014/main" id="{091186AF-6659-430F-89EA-1975B4AD1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0" y="462455"/>
            <a:ext cx="11337845" cy="619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8B3A5FB-8604-4BCA-B9AB-47BD2371D4EC}"/>
              </a:ext>
            </a:extLst>
          </p:cNvPr>
          <p:cNvSpPr/>
          <p:nvPr/>
        </p:nvSpPr>
        <p:spPr>
          <a:xfrm>
            <a:off x="3584027" y="2919248"/>
            <a:ext cx="5927834" cy="1019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Παραγωγή προφορικού  λόγου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9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Μανάβης: Περισσότερες από 4.999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D8C7942D-869D-4ABB-8BB0-88B2EDA47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1" y="-73572"/>
            <a:ext cx="11351172" cy="66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871C7FB-DDB1-4B51-8DD1-532F1F3965EA}"/>
              </a:ext>
            </a:extLst>
          </p:cNvPr>
          <p:cNvSpPr/>
          <p:nvPr/>
        </p:nvSpPr>
        <p:spPr>
          <a:xfrm>
            <a:off x="7535918" y="515007"/>
            <a:ext cx="4508938" cy="987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μανάβης</a:t>
            </a:r>
            <a:endParaRPr lang="el-CY" sz="48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3FB10BA-762A-4150-BA6D-7D944B0B9D8F}"/>
              </a:ext>
            </a:extLst>
          </p:cNvPr>
          <p:cNvSpPr/>
          <p:nvPr/>
        </p:nvSpPr>
        <p:spPr>
          <a:xfrm>
            <a:off x="3673366" y="5667046"/>
            <a:ext cx="4508938" cy="987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αγόρι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4108252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871C7FB-DDB1-4B51-8DD1-532F1F3965EA}"/>
              </a:ext>
            </a:extLst>
          </p:cNvPr>
          <p:cNvSpPr/>
          <p:nvPr/>
        </p:nvSpPr>
        <p:spPr>
          <a:xfrm>
            <a:off x="7430814" y="5709086"/>
            <a:ext cx="4508938" cy="987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οδοντίατρος</a:t>
            </a:r>
            <a:endParaRPr lang="el-CY" sz="48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3FB10BA-762A-4150-BA6D-7D944B0B9D8F}"/>
              </a:ext>
            </a:extLst>
          </p:cNvPr>
          <p:cNvSpPr/>
          <p:nvPr/>
        </p:nvSpPr>
        <p:spPr>
          <a:xfrm>
            <a:off x="336330" y="5709086"/>
            <a:ext cx="4508938" cy="987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αγόρι</a:t>
            </a:r>
            <a:endParaRPr lang="el-CY" sz="4800" dirty="0"/>
          </a:p>
        </p:txBody>
      </p:sp>
      <p:pic>
        <p:nvPicPr>
          <p:cNvPr id="2050" name="Picture 2" descr="790+ Cute Cartoon Woman Dentist Stock Illustrations, Royalty-Free Vector  Graphics &amp; Clip Art - iStock">
            <a:extLst>
              <a:ext uri="{FF2B5EF4-FFF2-40B4-BE49-F238E27FC236}">
                <a16:creationId xmlns:a16="http://schemas.microsoft.com/office/drawing/2014/main" id="{26D821F9-B544-4581-AA76-6910261DD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0" y="252249"/>
            <a:ext cx="11603422" cy="5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7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899138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114095" y="3513083"/>
            <a:ext cx="1870843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limera">
            <a:extLst>
              <a:ext uri="{FF2B5EF4-FFF2-40B4-BE49-F238E27FC236}">
                <a16:creationId xmlns:a16="http://schemas.microsoft.com/office/drawing/2014/main" id="{C5747BAA-47E2-4BF4-B8DE-908C06A6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13" y="3590509"/>
            <a:ext cx="3617637" cy="300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by alkhaledy on Things to wear | Funny cartoon quotes ...">
            <a:extLst>
              <a:ext uri="{FF2B5EF4-FFF2-40B4-BE49-F238E27FC236}">
                <a16:creationId xmlns:a16="http://schemas.microsoft.com/office/drawing/2014/main" id="{42EA79BD-E596-4CA8-8E4C-7FF46081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13" y="341586"/>
            <a:ext cx="3617637" cy="30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Μαθήματα ρωσικής γλώσσας μέσω Skype &quot;Добрый день&quot; - YouTube">
            <a:extLst>
              <a:ext uri="{FF2B5EF4-FFF2-40B4-BE49-F238E27FC236}">
                <a16:creationId xmlns:a16="http://schemas.microsoft.com/office/drawing/2014/main" id="{1D1E7D26-9AD7-42DA-94BC-1781E66A3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93" y="341586"/>
            <a:ext cx="3617637" cy="30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omik Günaydin Mesaji | TikTok">
            <a:extLst>
              <a:ext uri="{FF2B5EF4-FFF2-40B4-BE49-F238E27FC236}">
                <a16:creationId xmlns:a16="http://schemas.microsoft.com/office/drawing/2014/main" id="{1B73F288-FAB1-47D1-B86C-2D95CD9B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14" y="3590509"/>
            <a:ext cx="3617636" cy="30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2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AFB15A5-D60B-4612-8042-0F9FF8C97288}"/>
              </a:ext>
            </a:extLst>
          </p:cNvPr>
          <p:cNvSpPr/>
          <p:nvPr/>
        </p:nvSpPr>
        <p:spPr>
          <a:xfrm>
            <a:off x="1587062" y="5667211"/>
            <a:ext cx="4508938" cy="987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δασκάλα</a:t>
            </a:r>
            <a:endParaRPr lang="el-CY" sz="48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8CDB4EA-50C3-49AE-BD82-4F3D5E3054AF}"/>
              </a:ext>
            </a:extLst>
          </p:cNvPr>
          <p:cNvSpPr/>
          <p:nvPr/>
        </p:nvSpPr>
        <p:spPr>
          <a:xfrm>
            <a:off x="6632028" y="5667211"/>
            <a:ext cx="4508938" cy="987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μαθήτρια</a:t>
            </a:r>
            <a:endParaRPr lang="el-CY" sz="4800" dirty="0"/>
          </a:p>
        </p:txBody>
      </p:sp>
      <p:pic>
        <p:nvPicPr>
          <p:cNvPr id="2050" name="Picture 2" descr="επιστροφή στο σχολείο Animation με τη δασκάλα και την μαθήτρια στην αίθουσα  διδασκαλίας απόθεμα βίντεο - Βίντεο από chalkboard: 194178373">
            <a:extLst>
              <a:ext uri="{FF2B5EF4-FFF2-40B4-BE49-F238E27FC236}">
                <a16:creationId xmlns:a16="http://schemas.microsoft.com/office/drawing/2014/main" id="{FB65D56D-4573-450A-99A2-6ACEEC5BD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4" y="413026"/>
            <a:ext cx="11056881" cy="46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83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AFB15A5-D60B-4612-8042-0F9FF8C97288}"/>
              </a:ext>
            </a:extLst>
          </p:cNvPr>
          <p:cNvSpPr/>
          <p:nvPr/>
        </p:nvSpPr>
        <p:spPr>
          <a:xfrm>
            <a:off x="809300" y="5673943"/>
            <a:ext cx="4508938" cy="987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δάσκαλος</a:t>
            </a:r>
            <a:endParaRPr lang="el-CY" sz="48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8CDB4EA-50C3-49AE-BD82-4F3D5E3054AF}"/>
              </a:ext>
            </a:extLst>
          </p:cNvPr>
          <p:cNvSpPr/>
          <p:nvPr/>
        </p:nvSpPr>
        <p:spPr>
          <a:xfrm>
            <a:off x="7463332" y="5673944"/>
            <a:ext cx="4508938" cy="987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μαθητής</a:t>
            </a:r>
            <a:endParaRPr lang="el-CY" sz="4800" dirty="0"/>
          </a:p>
        </p:txBody>
      </p:sp>
      <p:pic>
        <p:nvPicPr>
          <p:cNvPr id="4098" name="Picture 2" descr="Δάσκαλος και μαθητή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7FE6E4E1-53F3-4469-9DFB-0F85C463B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0" y="315310"/>
            <a:ext cx="11162970" cy="508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98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77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74D2CC1-B419-629A-D3ED-DBF1EE8BEBE8}"/>
              </a:ext>
            </a:extLst>
          </p:cNvPr>
          <p:cNvSpPr/>
          <p:nvPr/>
        </p:nvSpPr>
        <p:spPr>
          <a:xfrm>
            <a:off x="468086" y="707571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6:30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8EC23D9-5229-3BA1-3DB9-5EA0F88ACDF7}"/>
              </a:ext>
            </a:extLst>
          </p:cNvPr>
          <p:cNvSpPr/>
          <p:nvPr/>
        </p:nvSpPr>
        <p:spPr>
          <a:xfrm>
            <a:off x="3930162" y="707570"/>
            <a:ext cx="57150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κ_λ_μ_ρ_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C0EE2F3-691B-77C2-0446-844665410ECB}"/>
              </a:ext>
            </a:extLst>
          </p:cNvPr>
          <p:cNvSpPr/>
          <p:nvPr/>
        </p:nvSpPr>
        <p:spPr>
          <a:xfrm>
            <a:off x="468085" y="2144485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13:30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E8B25BA-E14C-E8ED-F3F9-A622DD1AA9B6}"/>
              </a:ext>
            </a:extLst>
          </p:cNvPr>
          <p:cNvSpPr/>
          <p:nvPr/>
        </p:nvSpPr>
        <p:spPr>
          <a:xfrm>
            <a:off x="3930162" y="2111825"/>
            <a:ext cx="57150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κ_λ_ </a:t>
            </a:r>
            <a:r>
              <a:rPr lang="el-GR" sz="4800" dirty="0" err="1">
                <a:solidFill>
                  <a:schemeClr val="tx1"/>
                </a:solidFill>
              </a:rPr>
              <a:t>μ_σ_μ_ρ</a:t>
            </a:r>
            <a:r>
              <a:rPr lang="el-GR" sz="4800" dirty="0">
                <a:solidFill>
                  <a:schemeClr val="tx1"/>
                </a:solidFill>
              </a:rPr>
              <a:t>_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B1F5DD3-DFDB-5AE3-15B1-D23B0428FD61}"/>
              </a:ext>
            </a:extLst>
          </p:cNvPr>
          <p:cNvSpPr/>
          <p:nvPr/>
        </p:nvSpPr>
        <p:spPr>
          <a:xfrm>
            <a:off x="555171" y="3429000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17:30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C6D8B4F-309C-2D1B-F52A-BC56DE34E03C}"/>
              </a:ext>
            </a:extLst>
          </p:cNvPr>
          <p:cNvSpPr/>
          <p:nvPr/>
        </p:nvSpPr>
        <p:spPr>
          <a:xfrm>
            <a:off x="555170" y="4626428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20:30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9327D993-521D-E6FC-C158-46B6DC629C4E}"/>
              </a:ext>
            </a:extLst>
          </p:cNvPr>
          <p:cNvSpPr/>
          <p:nvPr/>
        </p:nvSpPr>
        <p:spPr>
          <a:xfrm>
            <a:off x="555170" y="5758543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23:30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0F1295C-8296-9224-73E3-A5D634C35044}"/>
              </a:ext>
            </a:extLst>
          </p:cNvPr>
          <p:cNvSpPr/>
          <p:nvPr/>
        </p:nvSpPr>
        <p:spPr>
          <a:xfrm>
            <a:off x="3930162" y="3396341"/>
            <a:ext cx="57150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κ_λ_σπ_ρ_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0007F5B4-9044-FC20-E7F7-9FD0BCB59322}"/>
              </a:ext>
            </a:extLst>
          </p:cNvPr>
          <p:cNvSpPr/>
          <p:nvPr/>
        </p:nvSpPr>
        <p:spPr>
          <a:xfrm>
            <a:off x="3930162" y="4637313"/>
            <a:ext cx="57150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κ_λ_ </a:t>
            </a:r>
            <a:r>
              <a:rPr lang="el-GR" sz="4800" dirty="0" err="1">
                <a:solidFill>
                  <a:schemeClr val="tx1"/>
                </a:solidFill>
              </a:rPr>
              <a:t>βρ_δ</a:t>
            </a:r>
            <a:r>
              <a:rPr lang="el-GR" sz="4800" dirty="0">
                <a:solidFill>
                  <a:schemeClr val="tx1"/>
                </a:solidFill>
              </a:rPr>
              <a:t>_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6EC45C4-9254-8633-61BA-5AAFBA78D031}"/>
              </a:ext>
            </a:extLst>
          </p:cNvPr>
          <p:cNvSpPr/>
          <p:nvPr/>
        </p:nvSpPr>
        <p:spPr>
          <a:xfrm>
            <a:off x="3930162" y="5758542"/>
            <a:ext cx="5714999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κ_λ_ν_χτ_  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12" name="Picture 3" descr="Happy Cute Little Kid Girl Wake Up in the Morning Stock Vector -  Illustration of morning, calm: 170027074">
            <a:extLst>
              <a:ext uri="{FF2B5EF4-FFF2-40B4-BE49-F238E27FC236}">
                <a16:creationId xmlns:a16="http://schemas.microsoft.com/office/drawing/2014/main" id="{F7352FD7-EF8B-8329-EDE2-F91E37FF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850" y="621232"/>
            <a:ext cx="1852663" cy="12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Μαθητές και δάσκαλος στην τάξη Ο σχολικός παιδαγωγός διδάσκει το μάθημα στα  παιδιά μαθητών Σχολικά μαθήματα στο διάνυσμα κινούμεν Διανυσματική  απεικόνιση - εικονογραφία από childhood, chalkboard: 124097623">
            <a:extLst>
              <a:ext uri="{FF2B5EF4-FFF2-40B4-BE49-F238E27FC236}">
                <a16:creationId xmlns:a16="http://schemas.microsoft.com/office/drawing/2014/main" id="{65165E7A-4B18-EDCA-3FE3-799B1CA0D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3"/>
          <a:stretch/>
        </p:blipFill>
        <p:spPr bwMode="auto">
          <a:xfrm>
            <a:off x="9864966" y="2111825"/>
            <a:ext cx="1706547" cy="10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Ρήματα - tzeni skorda">
            <a:extLst>
              <a:ext uri="{FF2B5EF4-FFF2-40B4-BE49-F238E27FC236}">
                <a16:creationId xmlns:a16="http://schemas.microsoft.com/office/drawing/2014/main" id="{78B91912-6F28-781C-D138-DE75FAE96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0" t="48405" r="-2" b="30919"/>
          <a:stretch/>
        </p:blipFill>
        <p:spPr bwMode="auto">
          <a:xfrm>
            <a:off x="9864968" y="5713639"/>
            <a:ext cx="1798559" cy="1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andy Snacks Cyprus - Η καλύτερη ώρα της ημέρας! Απόλαυσε το ηλιοβασίλεμα  στο μπαλκόνι με την καλύτερη παρέα και τα αγαπημένα σας Skips με γεύση  μπέικον #HandySnacks #Skips #BaconFlavour 🥓 | Facebook">
            <a:extLst>
              <a:ext uri="{FF2B5EF4-FFF2-40B4-BE49-F238E27FC236}">
                <a16:creationId xmlns:a16="http://schemas.microsoft.com/office/drawing/2014/main" id="{71D9CDA7-3A36-43A6-8096-DEEFD617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967" y="3273876"/>
            <a:ext cx="1706545" cy="127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Είμαστε όλοι καλοί ή κακοί, ανάλογα ποιος λέει το παραμύθι αγαπημένοι μου.  Καλο ξημέρωμα σε όλους!!!">
            <a:extLst>
              <a:ext uri="{FF2B5EF4-FFF2-40B4-BE49-F238E27FC236}">
                <a16:creationId xmlns:a16="http://schemas.microsoft.com/office/drawing/2014/main" id="{BBC1ED58-190D-436F-9287-9E14974F8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968" y="4626428"/>
            <a:ext cx="1798560" cy="10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4A08E8AE-09AE-42E2-A7A7-3E357C32A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93912" y="239484"/>
            <a:ext cx="522515" cy="103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2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74D2CC1-B419-629A-D3ED-DBF1EE8BEBE8}"/>
              </a:ext>
            </a:extLst>
          </p:cNvPr>
          <p:cNvSpPr/>
          <p:nvPr/>
        </p:nvSpPr>
        <p:spPr>
          <a:xfrm>
            <a:off x="468086" y="707571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6:30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8EC23D9-5229-3BA1-3DB9-5EA0F88ACDF7}"/>
              </a:ext>
            </a:extLst>
          </p:cNvPr>
          <p:cNvSpPr/>
          <p:nvPr/>
        </p:nvSpPr>
        <p:spPr>
          <a:xfrm>
            <a:off x="4158343" y="707570"/>
            <a:ext cx="50673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καλημέρα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C0EE2F3-691B-77C2-0446-844665410ECB}"/>
              </a:ext>
            </a:extLst>
          </p:cNvPr>
          <p:cNvSpPr/>
          <p:nvPr/>
        </p:nvSpPr>
        <p:spPr>
          <a:xfrm>
            <a:off x="468085" y="2144485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13:30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E8B25BA-E14C-E8ED-F3F9-A622DD1AA9B6}"/>
              </a:ext>
            </a:extLst>
          </p:cNvPr>
          <p:cNvSpPr/>
          <p:nvPr/>
        </p:nvSpPr>
        <p:spPr>
          <a:xfrm>
            <a:off x="4158343" y="2111825"/>
            <a:ext cx="50673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7:</a:t>
            </a:r>
            <a:r>
              <a:rPr lang="el-GR" sz="4000" dirty="0">
                <a:solidFill>
                  <a:schemeClr val="tx1"/>
                </a:solidFill>
              </a:rPr>
              <a:t>καλό μεσημέρι 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B1F5DD3-DFDB-5AE3-15B1-D23B0428FD61}"/>
              </a:ext>
            </a:extLst>
          </p:cNvPr>
          <p:cNvSpPr/>
          <p:nvPr/>
        </p:nvSpPr>
        <p:spPr>
          <a:xfrm>
            <a:off x="555171" y="3429000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17:30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C6D8B4F-309C-2D1B-F52A-BC56DE34E03C}"/>
              </a:ext>
            </a:extLst>
          </p:cNvPr>
          <p:cNvSpPr/>
          <p:nvPr/>
        </p:nvSpPr>
        <p:spPr>
          <a:xfrm>
            <a:off x="555170" y="4626428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20:30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9327D993-521D-E6FC-C158-46B6DC629C4E}"/>
              </a:ext>
            </a:extLst>
          </p:cNvPr>
          <p:cNvSpPr/>
          <p:nvPr/>
        </p:nvSpPr>
        <p:spPr>
          <a:xfrm>
            <a:off x="555170" y="5758543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23:30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0F1295C-8296-9224-73E3-A5D634C35044}"/>
              </a:ext>
            </a:extLst>
          </p:cNvPr>
          <p:cNvSpPr/>
          <p:nvPr/>
        </p:nvSpPr>
        <p:spPr>
          <a:xfrm>
            <a:off x="4158343" y="3396341"/>
            <a:ext cx="50673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καλησπέρα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0007F5B4-9044-FC20-E7F7-9FD0BCB59322}"/>
              </a:ext>
            </a:extLst>
          </p:cNvPr>
          <p:cNvSpPr/>
          <p:nvPr/>
        </p:nvSpPr>
        <p:spPr>
          <a:xfrm>
            <a:off x="4158343" y="4637313"/>
            <a:ext cx="50673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καλό βράδυ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6EC45C4-9254-8633-61BA-5AAFBA78D031}"/>
              </a:ext>
            </a:extLst>
          </p:cNvPr>
          <p:cNvSpPr/>
          <p:nvPr/>
        </p:nvSpPr>
        <p:spPr>
          <a:xfrm>
            <a:off x="4189684" y="5758542"/>
            <a:ext cx="50673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καληνύχτα  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12" name="Picture 3" descr="Happy Cute Little Kid Girl Wake Up in the Morning Stock Vector -  Illustration of morning, calm: 170027074">
            <a:extLst>
              <a:ext uri="{FF2B5EF4-FFF2-40B4-BE49-F238E27FC236}">
                <a16:creationId xmlns:a16="http://schemas.microsoft.com/office/drawing/2014/main" id="{F7352FD7-EF8B-8329-EDE2-F91E37FF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542" y="621232"/>
            <a:ext cx="2002971" cy="12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Μαθητές και δάσκαλος στην τάξη Ο σχολικός παιδαγωγός διδάσκει το μάθημα στα  παιδιά μαθητών Σχολικά μαθήματα στο διάνυσμα κινούμεν Διανυσματική  απεικόνιση - εικονογραφία από childhood, chalkboard: 124097623">
            <a:extLst>
              <a:ext uri="{FF2B5EF4-FFF2-40B4-BE49-F238E27FC236}">
                <a16:creationId xmlns:a16="http://schemas.microsoft.com/office/drawing/2014/main" id="{65165E7A-4B18-EDCA-3FE3-799B1CA0D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3"/>
          <a:stretch/>
        </p:blipFill>
        <p:spPr bwMode="auto">
          <a:xfrm>
            <a:off x="9669518" y="2111825"/>
            <a:ext cx="1901996" cy="10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Ρήματα - tzeni skorda">
            <a:extLst>
              <a:ext uri="{FF2B5EF4-FFF2-40B4-BE49-F238E27FC236}">
                <a16:creationId xmlns:a16="http://schemas.microsoft.com/office/drawing/2014/main" id="{78B91912-6F28-781C-D138-DE75FAE96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0" t="48405" r="-2" b="30919"/>
          <a:stretch/>
        </p:blipFill>
        <p:spPr bwMode="auto">
          <a:xfrm>
            <a:off x="9669518" y="5713639"/>
            <a:ext cx="1994010" cy="1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andy Snacks Cyprus - Η καλύτερη ώρα της ημέρας! Απόλαυσε το ηλιοβασίλεμα  στο μπαλκόνι με την καλύτερη παρέα και τα αγαπημένα σας Skips με γεύση  μπέικον #HandySnacks #Skips #BaconFlavour 🥓 | Facebook">
            <a:extLst>
              <a:ext uri="{FF2B5EF4-FFF2-40B4-BE49-F238E27FC236}">
                <a16:creationId xmlns:a16="http://schemas.microsoft.com/office/drawing/2014/main" id="{71D9CDA7-3A36-43A6-8096-DEEFD617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517" y="3273876"/>
            <a:ext cx="1901996" cy="127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Είμαστε όλοι καλοί ή κακοί, ανάλογα ποιος λέει το παραμύθι αγαπημένοι μου.  Καλο ξημέρωμα σε όλους!!!">
            <a:extLst>
              <a:ext uri="{FF2B5EF4-FFF2-40B4-BE49-F238E27FC236}">
                <a16:creationId xmlns:a16="http://schemas.microsoft.com/office/drawing/2014/main" id="{BBC1ED58-190D-436F-9287-9E14974F8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557" y="4626428"/>
            <a:ext cx="2002971" cy="10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2F71445-A59E-4315-BE31-871E9F098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11919" r="-10266" b="10674"/>
          <a:stretch/>
        </p:blipFill>
        <p:spPr bwMode="auto">
          <a:xfrm>
            <a:off x="272538" y="197537"/>
            <a:ext cx="583937" cy="76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4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Ρολόι serie - 7 η ώρα στοκ εικόνες. εικόνα από - 3293880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4"/>
          <a:stretch/>
        </p:blipFill>
        <p:spPr bwMode="auto">
          <a:xfrm>
            <a:off x="1168515" y="1754393"/>
            <a:ext cx="5184000" cy="333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ζωγραφικη Είναι μία η ώρα, είναι να αρχίσε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1"/>
          <a:stretch/>
        </p:blipFill>
        <p:spPr bwMode="auto">
          <a:xfrm>
            <a:off x="7243141" y="1670310"/>
            <a:ext cx="2857500" cy="2901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AF2307C-A258-452E-B6F2-D9FEBDB2A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77889" y="164336"/>
            <a:ext cx="1960814" cy="250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0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Ρολόι serie - 7 η ώρα στοκ εικόνες. εικόνα από - 3293880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5" r="16618" b="13480"/>
          <a:stretch/>
        </p:blipFill>
        <p:spPr bwMode="auto">
          <a:xfrm>
            <a:off x="1556317" y="744702"/>
            <a:ext cx="3373035" cy="33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0021" y="4714504"/>
            <a:ext cx="5051694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καλημέρα </a:t>
            </a:r>
            <a:endParaRPr lang="en-US" sz="6000" dirty="0"/>
          </a:p>
        </p:txBody>
      </p:sp>
      <p:pic>
        <p:nvPicPr>
          <p:cNvPr id="2050" name="Picture 2" descr="ζωγραφικη Είναι μία η ώρα, είναι να αρχίσε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8"/>
          <a:stretch/>
        </p:blipFill>
        <p:spPr bwMode="auto">
          <a:xfrm>
            <a:off x="7262650" y="987209"/>
            <a:ext cx="2857500" cy="24417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ζωγραφικη Είναι μία η ώρα, είναι να αρχίσε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714" t="-51410" r="109714" b="120810"/>
          <a:stretch/>
        </p:blipFill>
        <p:spPr bwMode="auto">
          <a:xfrm>
            <a:off x="6352515" y="3336966"/>
            <a:ext cx="2857500" cy="8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76910" y="3782290"/>
            <a:ext cx="4572000" cy="2123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καλό  μεσημέρι </a:t>
            </a:r>
            <a:endParaRPr lang="en-US" sz="6600" dirty="0"/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C492E79-6C21-45C6-8899-50318385B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11919" r="-10266" b="10674"/>
          <a:stretch/>
        </p:blipFill>
        <p:spPr bwMode="auto">
          <a:xfrm>
            <a:off x="551522" y="550587"/>
            <a:ext cx="1004796" cy="138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ΨΗΦΙΑΚΟ ΡΟΛΟΙ ΜΕ LCD ΟΘΟΝΗ | Accesscontrol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97" y="866898"/>
            <a:ext cx="4146878" cy="3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ΚΑΛΗΝΥΧΤΑ ΜΑΜΑ - Παπαγιάννη, Μαρία | Evripidis.g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 b="13269"/>
          <a:stretch/>
        </p:blipFill>
        <p:spPr bwMode="auto">
          <a:xfrm>
            <a:off x="6708433" y="1444830"/>
            <a:ext cx="3970077" cy="187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89084E88-9DEF-4D03-A208-06187890B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60679" y="330812"/>
            <a:ext cx="1074135" cy="107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ΨΗΦΙΑΚΟ ΡΟΛΟΙ ΜΕ LCD ΟΘΟΝΗ | Accesscontrol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27" y="866898"/>
            <a:ext cx="3866968" cy="3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0020" y="4714504"/>
            <a:ext cx="5462650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καλησπέρα </a:t>
            </a:r>
            <a:endParaRPr lang="en-US" sz="6600" dirty="0"/>
          </a:p>
        </p:txBody>
      </p:sp>
      <p:pic>
        <p:nvPicPr>
          <p:cNvPr id="3076" name="Picture 4" descr="ΚΑΛΗΝΥΧΤΑ ΜΑΜΑ - Παπαγιάννη, Μαρία | Evripidis.g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 b="13269"/>
          <a:stretch/>
        </p:blipFill>
        <p:spPr bwMode="auto">
          <a:xfrm>
            <a:off x="6782007" y="1619685"/>
            <a:ext cx="3570683" cy="173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04795" y="4722489"/>
            <a:ext cx="5462650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καληνύχτα </a:t>
            </a:r>
            <a:endParaRPr lang="en-US" sz="6600" dirty="0"/>
          </a:p>
        </p:txBody>
      </p:sp>
      <p:pic>
        <p:nvPicPr>
          <p:cNvPr id="6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1696684-5425-4F8B-8D43-DB7EDFE20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11919" r="-10266" b="10674"/>
          <a:stretch/>
        </p:blipFill>
        <p:spPr bwMode="auto">
          <a:xfrm>
            <a:off x="538231" y="558139"/>
            <a:ext cx="1004796" cy="9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6386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192</Words>
  <Application>Microsoft Office PowerPoint</Application>
  <PresentationFormat>Ευρεία οθόνη</PresentationFormat>
  <Paragraphs>72</Paragraphs>
  <Slides>23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41</cp:revision>
  <cp:lastPrinted>2025-09-15T09:08:33Z</cp:lastPrinted>
  <dcterms:created xsi:type="dcterms:W3CDTF">2024-09-16T15:29:33Z</dcterms:created>
  <dcterms:modified xsi:type="dcterms:W3CDTF">2026-03-03T05:13:54Z</dcterms:modified>
</cp:coreProperties>
</file>