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0" r:id="rId2"/>
    <p:sldId id="321" r:id="rId3"/>
    <p:sldId id="451" r:id="rId4"/>
    <p:sldId id="337" r:id="rId5"/>
    <p:sldId id="347" r:id="rId6"/>
    <p:sldId id="283" r:id="rId7"/>
    <p:sldId id="338" r:id="rId8"/>
    <p:sldId id="323" r:id="rId9"/>
    <p:sldId id="270" r:id="rId10"/>
    <p:sldId id="557" r:id="rId11"/>
    <p:sldId id="342" r:id="rId12"/>
    <p:sldId id="339" r:id="rId13"/>
    <p:sldId id="271" r:id="rId14"/>
    <p:sldId id="275" r:id="rId15"/>
    <p:sldId id="273" r:id="rId16"/>
    <p:sldId id="348" r:id="rId17"/>
    <p:sldId id="279" r:id="rId18"/>
    <p:sldId id="278" r:id="rId19"/>
    <p:sldId id="343" r:id="rId20"/>
    <p:sldId id="344" r:id="rId21"/>
    <p:sldId id="345" r:id="rId22"/>
    <p:sldId id="301" r:id="rId23"/>
    <p:sldId id="346" r:id="rId24"/>
    <p:sldId id="277" r:id="rId25"/>
    <p:sldId id="558" r:id="rId26"/>
    <p:sldId id="555" r:id="rId27"/>
    <p:sldId id="553" r:id="rId28"/>
    <p:sldId id="556" r:id="rId29"/>
    <p:sldId id="551" r:id="rId30"/>
    <p:sldId id="440" r:id="rId31"/>
    <p:sldId id="294" r:id="rId32"/>
    <p:sldId id="373" r:id="rId33"/>
    <p:sldId id="559" r:id="rId34"/>
    <p:sldId id="313" r:id="rId35"/>
    <p:sldId id="54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6443" autoAdjust="0"/>
  </p:normalViewPr>
  <p:slideViewPr>
    <p:cSldViewPr snapToGrid="0">
      <p:cViewPr varScale="1">
        <p:scale>
          <a:sx n="54" d="100"/>
          <a:sy n="54" d="100"/>
        </p:scale>
        <p:origin x="4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9. Μένω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2" y="1063275"/>
            <a:ext cx="5319218" cy="4450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ultinational people Royalty-Free Διανύσματα">
            <a:extLst>
              <a:ext uri="{FF2B5EF4-FFF2-40B4-BE49-F238E27FC236}">
                <a16:creationId xmlns:a16="http://schemas.microsoft.com/office/drawing/2014/main" id="{403687E3-719C-4F27-A304-A7BA8999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0" y="334537"/>
            <a:ext cx="8865219" cy="62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40AE1E05-65D5-4AE5-BF01-E5FCEE7E34CD}"/>
              </a:ext>
            </a:extLst>
          </p:cNvPr>
          <p:cNvSpPr/>
          <p:nvPr/>
        </p:nvSpPr>
        <p:spPr>
          <a:xfrm>
            <a:off x="9156081" y="828908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Εμείς  μένουμε στην Κύπρο.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869BBA5-062C-4957-A743-F4E7C2812D5E}"/>
              </a:ext>
            </a:extLst>
          </p:cNvPr>
          <p:cNvSpPr/>
          <p:nvPr/>
        </p:nvSpPr>
        <p:spPr>
          <a:xfrm>
            <a:off x="8963722" y="3062868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Αυτοί μένουν στην Ελλάδα.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C3875065-D114-4B51-8022-3F745A6BB74F}"/>
              </a:ext>
            </a:extLst>
          </p:cNvPr>
          <p:cNvSpPr/>
          <p:nvPr/>
        </p:nvSpPr>
        <p:spPr>
          <a:xfrm>
            <a:off x="267630" y="1563029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μένω  στην Αφρική. Εσύ πού  μένεις;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B3D57CB8-7477-4BC8-A732-36272F6772F2}"/>
              </a:ext>
            </a:extLst>
          </p:cNvPr>
          <p:cNvSpPr/>
          <p:nvPr/>
        </p:nvSpPr>
        <p:spPr>
          <a:xfrm>
            <a:off x="3449909" y="133815"/>
            <a:ext cx="3678043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Εμείς  μένουμε στην Αγγλία. </a:t>
            </a:r>
            <a:r>
              <a:rPr lang="el-GR" sz="2800">
                <a:solidFill>
                  <a:schemeClr val="tx1"/>
                </a:solidFill>
              </a:rPr>
              <a:t>Εσείς  πού </a:t>
            </a:r>
            <a:r>
              <a:rPr lang="el-GR" sz="2800" dirty="0">
                <a:solidFill>
                  <a:schemeClr val="tx1"/>
                </a:solidFill>
              </a:rPr>
              <a:t>μένετε; </a:t>
            </a:r>
            <a:endParaRPr lang="el-CY" sz="2800" dirty="0">
              <a:solidFill>
                <a:schemeClr val="tx1"/>
              </a:solidFill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CE424513-B0E4-468B-B101-92928CC51CCB}"/>
              </a:ext>
            </a:extLst>
          </p:cNvPr>
          <p:cNvSpPr/>
          <p:nvPr/>
        </p:nvSpPr>
        <p:spPr>
          <a:xfrm>
            <a:off x="2150792" y="4291361"/>
            <a:ext cx="2598234" cy="200721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Αυτός  μένει στη Συρία.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62" y="1558046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400" dirty="0"/>
              <a:t>Εγώ</a:t>
            </a:r>
          </a:p>
          <a:p>
            <a:pPr marL="0" indent="0">
              <a:buNone/>
            </a:pPr>
            <a:r>
              <a:rPr lang="el-GR" sz="4400" dirty="0"/>
              <a:t>Εσύ</a:t>
            </a:r>
          </a:p>
          <a:p>
            <a:pPr marL="0" indent="0">
              <a:buNone/>
            </a:pPr>
            <a:r>
              <a:rPr lang="el-GR" sz="4400" dirty="0"/>
              <a:t>Αυτός</a:t>
            </a:r>
          </a:p>
          <a:p>
            <a:pPr marL="0" indent="0">
              <a:buNone/>
            </a:pPr>
            <a:r>
              <a:rPr lang="el-GR" sz="4400" dirty="0"/>
              <a:t>Αυτή</a:t>
            </a:r>
          </a:p>
          <a:p>
            <a:pPr marL="0" indent="0">
              <a:buNone/>
            </a:pPr>
            <a:r>
              <a:rPr lang="el-GR" sz="4400" dirty="0"/>
              <a:t>Εμείς</a:t>
            </a:r>
          </a:p>
          <a:p>
            <a:pPr marL="0" indent="0">
              <a:buNone/>
            </a:pPr>
            <a:r>
              <a:rPr lang="el-GR" sz="4400" dirty="0"/>
              <a:t>Εσείς</a:t>
            </a:r>
          </a:p>
          <a:p>
            <a:pPr marL="0" indent="0">
              <a:buNone/>
            </a:pPr>
            <a:r>
              <a:rPr lang="el-GR" sz="4400" dirty="0"/>
              <a:t>Αυτοί</a:t>
            </a:r>
          </a:p>
          <a:p>
            <a:pPr marL="0" indent="0">
              <a:buNone/>
            </a:pPr>
            <a:r>
              <a:rPr lang="el-GR" sz="44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13310" y="1629263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μένουν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μένεις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μένουμε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μένετε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15199-5E89-4BFB-A3EB-60A7DA4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2" y="339071"/>
            <a:ext cx="7616175" cy="759417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dirty="0"/>
              <a:t>Κάνε τη σωστή αντιστοίχιση 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1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" y="487529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300" dirty="0"/>
              <a:t>Εγώ</a:t>
            </a:r>
          </a:p>
          <a:p>
            <a:pPr marL="0" indent="0">
              <a:buNone/>
            </a:pPr>
            <a:r>
              <a:rPr lang="el-GR" sz="4300" dirty="0"/>
              <a:t>Εσύ</a:t>
            </a:r>
          </a:p>
          <a:p>
            <a:pPr marL="0" indent="0">
              <a:buNone/>
            </a:pPr>
            <a:r>
              <a:rPr lang="el-GR" sz="4300" dirty="0"/>
              <a:t>Αυτός</a:t>
            </a:r>
          </a:p>
          <a:p>
            <a:pPr marL="0" indent="0">
              <a:buNone/>
            </a:pPr>
            <a:r>
              <a:rPr lang="el-GR" sz="4300" dirty="0"/>
              <a:t>Αυτή</a:t>
            </a:r>
          </a:p>
          <a:p>
            <a:pPr marL="0" indent="0">
              <a:buNone/>
            </a:pPr>
            <a:r>
              <a:rPr lang="el-GR" sz="4300" dirty="0"/>
              <a:t>Εμείς</a:t>
            </a:r>
          </a:p>
          <a:p>
            <a:pPr marL="0" indent="0">
              <a:buNone/>
            </a:pPr>
            <a:r>
              <a:rPr lang="el-GR" sz="4300" dirty="0"/>
              <a:t>Εσείς</a:t>
            </a:r>
          </a:p>
          <a:p>
            <a:pPr marL="0" indent="0">
              <a:buNone/>
            </a:pPr>
            <a:r>
              <a:rPr lang="el-GR" sz="4300" dirty="0"/>
              <a:t>Αυτοί</a:t>
            </a:r>
          </a:p>
          <a:p>
            <a:pPr marL="0" indent="0">
              <a:buNone/>
            </a:pPr>
            <a:r>
              <a:rPr lang="el-GR" sz="43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5916" y="487529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300" dirty="0" err="1"/>
              <a:t>μέν</a:t>
            </a:r>
            <a:endParaRPr lang="el-GR" sz="43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2" name="Oval 1"/>
          <p:cNvSpPr/>
          <p:nvPr/>
        </p:nvSpPr>
        <p:spPr>
          <a:xfrm>
            <a:off x="5035138" y="296883"/>
            <a:ext cx="7156862" cy="40257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ορθογραφία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466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" y="487529"/>
            <a:ext cx="2681271" cy="4805115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300" dirty="0"/>
              <a:t>Εγώ</a:t>
            </a:r>
          </a:p>
          <a:p>
            <a:pPr marL="0" indent="0">
              <a:buNone/>
            </a:pPr>
            <a:r>
              <a:rPr lang="el-GR" sz="4300" dirty="0"/>
              <a:t>Εσύ</a:t>
            </a:r>
          </a:p>
          <a:p>
            <a:pPr marL="0" indent="0">
              <a:buNone/>
            </a:pPr>
            <a:r>
              <a:rPr lang="el-GR" sz="4300" dirty="0"/>
              <a:t>Αυτός</a:t>
            </a:r>
          </a:p>
          <a:p>
            <a:pPr marL="0" indent="0">
              <a:buNone/>
            </a:pPr>
            <a:r>
              <a:rPr lang="el-GR" sz="4300" dirty="0"/>
              <a:t>Αυτή</a:t>
            </a:r>
          </a:p>
          <a:p>
            <a:pPr marL="0" indent="0">
              <a:buNone/>
            </a:pPr>
            <a:r>
              <a:rPr lang="el-GR" sz="4300" dirty="0"/>
              <a:t>Εμείς</a:t>
            </a:r>
          </a:p>
          <a:p>
            <a:pPr marL="0" indent="0">
              <a:buNone/>
            </a:pPr>
            <a:r>
              <a:rPr lang="el-GR" sz="4300" dirty="0"/>
              <a:t>Εσείς</a:t>
            </a:r>
          </a:p>
          <a:p>
            <a:pPr marL="0" indent="0">
              <a:buNone/>
            </a:pPr>
            <a:r>
              <a:rPr lang="el-GR" sz="4300" dirty="0"/>
              <a:t>Αυτοί</a:t>
            </a:r>
          </a:p>
          <a:p>
            <a:pPr marL="0" indent="0">
              <a:buNone/>
            </a:pPr>
            <a:r>
              <a:rPr lang="el-GR" sz="4300" dirty="0"/>
              <a:t>Αυτές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5916" y="487529"/>
            <a:ext cx="2681271" cy="4805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ω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εις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ει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ουμε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ετε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ουν</a:t>
            </a:r>
          </a:p>
          <a:p>
            <a:pPr marL="0" indent="0">
              <a:buNone/>
            </a:pPr>
            <a:r>
              <a:rPr lang="el-GR" sz="4300" dirty="0"/>
              <a:t>μέν</a:t>
            </a:r>
            <a:r>
              <a:rPr lang="el-GR" sz="4300" dirty="0">
                <a:solidFill>
                  <a:srgbClr val="FF0000"/>
                </a:solidFill>
              </a:rPr>
              <a:t>ουν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5800" dirty="0"/>
          </a:p>
          <a:p>
            <a:endParaRPr lang="en-US" sz="5800" dirty="0"/>
          </a:p>
        </p:txBody>
      </p:sp>
      <p:sp>
        <p:nvSpPr>
          <p:cNvPr id="2" name="Oval 1"/>
          <p:cNvSpPr/>
          <p:nvPr/>
        </p:nvSpPr>
        <p:spPr>
          <a:xfrm>
            <a:off x="5035138" y="296883"/>
            <a:ext cx="7156862" cy="40257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ορθογραφία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6579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2543175" y="411617"/>
            <a:ext cx="6743700" cy="5989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χώρα μένεις;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dirty="0"/>
              <a:t>Μένω στην Κύπρο.</a:t>
            </a:r>
          </a:p>
        </p:txBody>
      </p:sp>
      <p:pic>
        <p:nvPicPr>
          <p:cNvPr id="5124" name="Picture 4" descr="Discover the World with Lonely Planet Kids - My First Lift-the-Flap World  Atlas - Fun Facts, Search-and-Find Games &amp; Giant Map! - Experiences News  and Trends">
            <a:extLst>
              <a:ext uri="{FF2B5EF4-FFF2-40B4-BE49-F238E27FC236}">
                <a16:creationId xmlns:a16="http://schemas.microsoft.com/office/drawing/2014/main" id="{99E25251-054C-C125-0A64-20805F77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15" y="3087399"/>
            <a:ext cx="6044912" cy="30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8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78" y="415736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πόλη  μένεις;</a:t>
            </a:r>
            <a:br>
              <a:rPr lang="el-G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8800" dirty="0"/>
              <a:t>Μένω στη Λευκωσία.</a:t>
            </a:r>
            <a:endParaRPr lang="en-US" sz="8800" dirty="0"/>
          </a:p>
        </p:txBody>
      </p:sp>
      <p:pic>
        <p:nvPicPr>
          <p:cNvPr id="6146" name="Picture 2" descr="Cyprus map territory icon cartoon style – Royalty-Free Vector | VectorStock">
            <a:extLst>
              <a:ext uri="{FF2B5EF4-FFF2-40B4-BE49-F238E27FC236}">
                <a16:creationId xmlns:a16="http://schemas.microsoft.com/office/drawing/2014/main" id="{115750F5-9688-5482-55B7-6B682D2D1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>
            <a:fillRect/>
          </a:stretch>
        </p:blipFill>
        <p:spPr bwMode="auto">
          <a:xfrm>
            <a:off x="3894364" y="3513326"/>
            <a:ext cx="480622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use clipart Images - Free Download on Freepik">
            <a:extLst>
              <a:ext uri="{FF2B5EF4-FFF2-40B4-BE49-F238E27FC236}">
                <a16:creationId xmlns:a16="http://schemas.microsoft.com/office/drawing/2014/main" id="{AC472DA5-E58B-7158-F6FF-9078F37E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61987"/>
            <a:ext cx="5534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659706" y="601762"/>
            <a:ext cx="3213799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200" dirty="0"/>
              <a:t>Μένω στον</a:t>
            </a:r>
          </a:p>
          <a:p>
            <a:pPr marL="0" indent="0">
              <a:buNone/>
            </a:pPr>
            <a:r>
              <a:rPr lang="el-GR" sz="3200" dirty="0"/>
              <a:t>Μένω στην / στη</a:t>
            </a:r>
            <a:endParaRPr lang="en-US" sz="3200" dirty="0"/>
          </a:p>
          <a:p>
            <a:pPr marL="0" indent="0">
              <a:buNone/>
            </a:pPr>
            <a:r>
              <a:rPr lang="el-GR" sz="3200" dirty="0"/>
              <a:t>Μένω στο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9163FAF6-E0AF-4F45-A2ED-8EB199F4F586}"/>
              </a:ext>
            </a:extLst>
          </p:cNvPr>
          <p:cNvSpPr/>
          <p:nvPr/>
        </p:nvSpPr>
        <p:spPr>
          <a:xfrm>
            <a:off x="8531448" y="4202010"/>
            <a:ext cx="3049385" cy="135487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Είμαι από το Αφγανιστάν αλλά τώρα μένω στην Κύπρο. Εσύ ;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2C9B68D7-B551-4A0A-9BFF-7FF61BF9A1D2}"/>
              </a:ext>
            </a:extLst>
          </p:cNvPr>
          <p:cNvSpPr/>
          <p:nvPr/>
        </p:nvSpPr>
        <p:spPr>
          <a:xfrm rot="20387690">
            <a:off x="1568528" y="3196870"/>
            <a:ext cx="3049385" cy="135487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Εγώ </a:t>
            </a:r>
            <a:r>
              <a:rPr lang="el-GR">
                <a:solidFill>
                  <a:schemeClr val="tx1"/>
                </a:solidFill>
              </a:rPr>
              <a:t>μένω στον </a:t>
            </a:r>
            <a:r>
              <a:rPr lang="el-GR" dirty="0">
                <a:solidFill>
                  <a:schemeClr val="tx1"/>
                </a:solidFill>
              </a:rPr>
              <a:t>Λίβανο αλλά είμαι από τη Συρία.  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3" name="Picture 2" descr="επικοινωνία Διαδίκτυο &amp;sigma Διανυσματική απεικόνιση - εικονογραφία από  arroyos: 16200755">
            <a:extLst>
              <a:ext uri="{FF2B5EF4-FFF2-40B4-BE49-F238E27FC236}">
                <a16:creationId xmlns:a16="http://schemas.microsoft.com/office/drawing/2014/main" id="{DB448701-DCA7-4D3E-8C6A-98BB8364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18" y="3874306"/>
            <a:ext cx="3314924" cy="26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05068"/>
            <a:ext cx="73706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Παλουριώτισσα</a:t>
            </a:r>
            <a:r>
              <a:rPr lang="el-GR" sz="8000" dirty="0"/>
              <a:t>. </a:t>
            </a:r>
            <a:endParaRPr lang="en-US" sz="8000" dirty="0"/>
          </a:p>
        </p:txBody>
      </p:sp>
      <p:pic>
        <p:nvPicPr>
          <p:cNvPr id="8196" name="Picture 4" descr="Lidl: Διπλό κτύπημα με νέα μαγαζιά - Sigmalive">
            <a:extLst>
              <a:ext uri="{FF2B5EF4-FFF2-40B4-BE49-F238E27FC236}">
                <a16:creationId xmlns:a16="http://schemas.microsoft.com/office/drawing/2014/main" id="{0EE5B47F-4E8D-7195-AC76-FAC34E19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9" y="1795462"/>
            <a:ext cx="5275836" cy="3510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6" y="305068"/>
            <a:ext cx="76061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στον  Άγιο  Αντώνιο.</a:t>
            </a:r>
            <a:endParaRPr lang="en-US" sz="8000" dirty="0"/>
          </a:p>
        </p:txBody>
      </p:sp>
      <p:pic>
        <p:nvPicPr>
          <p:cNvPr id="9218" name="Picture 2" descr="Δημοτική Αγορά Αγίου Αντωνίου. Λευκωσία.">
            <a:extLst>
              <a:ext uri="{FF2B5EF4-FFF2-40B4-BE49-F238E27FC236}">
                <a16:creationId xmlns:a16="http://schemas.microsoft.com/office/drawing/2014/main" id="{4A1D606E-B4D8-261C-DFCD-8B5F32D0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83" y="2476934"/>
            <a:ext cx="3600450" cy="22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138545"/>
            <a:ext cx="7536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 </a:t>
            </a:r>
            <a:r>
              <a:rPr lang="el-GR" sz="8800" dirty="0" err="1"/>
              <a:t>Καϊμακλί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10242" name="Picture 2" descr="Ιστορικό Σχολείου - ΔΗΜΟΤΙΚΟ ΣΧΟΛΕΙΟ ΚΑΪΜΑΚΛΙΟΥ Γ΄ (ΚΑ)">
            <a:extLst>
              <a:ext uri="{FF2B5EF4-FFF2-40B4-BE49-F238E27FC236}">
                <a16:creationId xmlns:a16="http://schemas.microsoft.com/office/drawing/2014/main" id="{63F26F01-7E65-996E-F6B2-27F21F6C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6064"/>
            <a:ext cx="5534923" cy="33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2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305068"/>
            <a:ext cx="75230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Τώρα  μένω στην Κύπρο.</a:t>
            </a:r>
          </a:p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Αγλαντζία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11266" name="Picture 2" descr="Good Morning from our store in Aglantzia! Join us for a #coffee! - Καλημέρα  από το κατάστημα μας στην Αγλαντζιά! Κοπιάστε για καφέ! #mikelcoffee  #mikelcy #mikel #coffee #cyprus #mikelaglatzias | Mikel Coffee">
            <a:extLst>
              <a:ext uri="{FF2B5EF4-FFF2-40B4-BE49-F238E27FC236}">
                <a16:creationId xmlns:a16="http://schemas.microsoft.com/office/drawing/2014/main" id="{7F5D7A97-B6F2-BDAB-7A78-E9F13752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83" y="1385454"/>
            <a:ext cx="3682797" cy="4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6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Σε ποια οδό μένεις;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11480"/>
            <a:ext cx="772025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dirty="0" err="1"/>
              <a:t>Αιγαίως</a:t>
            </a:r>
            <a:r>
              <a:rPr lang="el-GR" sz="8800" dirty="0"/>
              <a:t> 18, </a:t>
            </a:r>
          </a:p>
          <a:p>
            <a:r>
              <a:rPr lang="el-GR" sz="8800" b="1" dirty="0" err="1"/>
              <a:t>Παλουριώτισσα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7" y="365125"/>
            <a:ext cx="52229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89BEE518-9011-33B0-B4A2-D5C11880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833870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9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venLabs_2026-03-06T16_34_32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F221E933-BB07-ECD4-0F99-67F5D502C3C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2774" y="5311095"/>
            <a:ext cx="406400" cy="406400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C31EFF6-A9A6-F89B-FA5C-D3EC2BDB0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2" y="872928"/>
            <a:ext cx="7316189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Γεια σας! Με λένε Νίκο. Είμαι από την Κύπρο,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αλλά τώρα ______ στην Αθήνα.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 σε ένα μικρό διαμέρισμα στο κέντρο της πόλης.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γειτονιά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μου είναι πολύ ήσυχη.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φίλος μου, ο Γιώργος, _____ κοντά μου.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 μένουμε στην ίδια γειτονιά.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γονείς μου δεν ______ εδώ.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Μ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ένουν στη Λεμεσό. </a:t>
            </a:r>
          </a:p>
        </p:txBody>
      </p:sp>
      <p:pic>
        <p:nvPicPr>
          <p:cNvPr id="1029" name="Picture 5" descr="Καρτούν σκηνή με ελληνικό ή ρωμαϊκό χαρακτήρα ή έμπορος στο χάρτη της  Μεσογείου θάλασσα εικονογράφηση για τα παιδιά Εικονογράφηση από  ©illustrator_hft #333049050">
            <a:extLst>
              <a:ext uri="{FF2B5EF4-FFF2-40B4-BE49-F238E27FC236}">
                <a16:creationId xmlns:a16="http://schemas.microsoft.com/office/drawing/2014/main" id="{5A38402D-EEE9-2808-CF86-59317030D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b="6614"/>
          <a:stretch>
            <a:fillRect/>
          </a:stretch>
        </p:blipFill>
        <p:spPr bwMode="auto">
          <a:xfrm>
            <a:off x="8011886" y="882393"/>
            <a:ext cx="3854532" cy="399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9214-07F2-0CC0-36BA-BE887074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739CC-300A-B558-0874-21D988D53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82" y="872928"/>
            <a:ext cx="7316189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Γεια σας! Με λένε Νίκο. Είμαι από την Κύπρο,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αλλά τώρα μένω στην Αθήνα.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Μένω σε ένα μικρό διαμέρισμα στο κέντρο της πόλης.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γειτονιά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μου είναι πολύ ήσυχη.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φίλος μου, ο Γιώργος, μένει κοντά μου.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Εμείς μένουμε στην ίδια γειτονιά.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Οι γονείς μου δεν μένουν εδώ. 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Μ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ένουν στη Λεμεσό. </a:t>
            </a:r>
          </a:p>
        </p:txBody>
      </p:sp>
      <p:pic>
        <p:nvPicPr>
          <p:cNvPr id="1029" name="Picture 5" descr="Καρτούν σκηνή με ελληνικό ή ρωμαϊκό χαρακτήρα ή έμπορος στο χάρτη της  Μεσογείου θάλασσα εικονογράφηση για τα παιδιά Εικονογράφηση από  ©illustrator_hft #333049050">
            <a:extLst>
              <a:ext uri="{FF2B5EF4-FFF2-40B4-BE49-F238E27FC236}">
                <a16:creationId xmlns:a16="http://schemas.microsoft.com/office/drawing/2014/main" id="{AAA38C63-275E-7939-AB48-6F89A3D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b="6614"/>
          <a:stretch>
            <a:fillRect/>
          </a:stretch>
        </p:blipFill>
        <p:spPr bwMode="auto">
          <a:xfrm>
            <a:off x="7388148" y="872928"/>
            <a:ext cx="4478270" cy="472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0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0A76-D98F-16AD-8AFC-C0EADDD9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C7E6F-B46A-FB1B-5B69-B62DE138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26" y="909191"/>
            <a:ext cx="4769612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-Εσύ πού ________;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στη__________.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324081-12B6-05C7-FA0D-D89B8C9D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80" y="382012"/>
            <a:ext cx="5291446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-__________ σε σπίτι ή σε διαμέρισμα με την οικογένειά σας;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-_______ σε ένα μικρό διαμέρισμα με τον σύζυγο και την κόρη μου.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οι άλλοι δύο άνδρες Στοκ Εικονογραφήσεις, Vectors, &amp; Clipart ...">
            <a:extLst>
              <a:ext uri="{FF2B5EF4-FFF2-40B4-BE49-F238E27FC236}">
                <a16:creationId xmlns:a16="http://schemas.microsoft.com/office/drawing/2014/main" id="{6A54A5AA-14E3-4B01-FF38-EDC9BC2B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21" y="2784044"/>
            <a:ext cx="3642165" cy="34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γιαγιάς Στοκ Εικονογραφήσεις, Vectors, &amp; Clipart – (265 Στοκ  Εικονογραφήσεις)">
            <a:extLst>
              <a:ext uri="{FF2B5EF4-FFF2-40B4-BE49-F238E27FC236}">
                <a16:creationId xmlns:a16="http://schemas.microsoft.com/office/drawing/2014/main" id="{EF315920-2DE1-ED44-28D9-EF3F1E6A8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>
            <a:fillRect/>
          </a:stretch>
        </p:blipFill>
        <p:spPr bwMode="auto">
          <a:xfrm>
            <a:off x="7717504" y="3924665"/>
            <a:ext cx="3305175" cy="26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0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0E04-1E16-947F-B650-86A3A9CF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7B21F4-24C1-C4C0-C154-C83809B2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26" y="909191"/>
            <a:ext cx="3955224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-Εσύ πού μένεις;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στη Λάρνακα.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374398-41BC-A35E-2D0C-C6D2893B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80" y="382012"/>
            <a:ext cx="5291446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-Μένετε σε σπίτι ή σε διαμέρισμα με την οικογένειά σας;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-Μένω σε ένα μικρό διαμέρισμα με τον σύζυγο και την κόρη μου.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οι άλλοι δύο άνδρες Στοκ Εικονογραφήσεις, Vectors, &amp; Clipart ...">
            <a:extLst>
              <a:ext uri="{FF2B5EF4-FFF2-40B4-BE49-F238E27FC236}">
                <a16:creationId xmlns:a16="http://schemas.microsoft.com/office/drawing/2014/main" id="{BAC77E79-F193-25FA-6FF9-B9FAF7A1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21" y="2784044"/>
            <a:ext cx="3642165" cy="34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γιαγιάς Στοκ Εικονογραφήσεις, Vectors, &amp; Clipart – (265 Στοκ  Εικονογραφήσεις)">
            <a:extLst>
              <a:ext uri="{FF2B5EF4-FFF2-40B4-BE49-F238E27FC236}">
                <a16:creationId xmlns:a16="http://schemas.microsoft.com/office/drawing/2014/main" id="{60A9DD3E-12B1-237F-84AE-C4D6CE971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>
            <a:fillRect/>
          </a:stretch>
        </p:blipFill>
        <p:spPr bwMode="auto">
          <a:xfrm>
            <a:off x="7717504" y="3924665"/>
            <a:ext cx="3305175" cy="26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2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2" y="294467"/>
            <a:ext cx="10515600" cy="759417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Κάνε τη σωστή αντιστοίχιση 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1391672"/>
            <a:ext cx="4648199" cy="4218714"/>
          </a:xfrm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11200" dirty="0"/>
              <a:t>Αθηνάς 3</a:t>
            </a:r>
          </a:p>
          <a:p>
            <a:pPr marL="0" indent="0">
              <a:buNone/>
            </a:pPr>
            <a:r>
              <a:rPr lang="el-GR" sz="11200" dirty="0"/>
              <a:t>Λευκωσία</a:t>
            </a:r>
          </a:p>
          <a:p>
            <a:pPr marL="0" indent="0">
              <a:buNone/>
            </a:pPr>
            <a:r>
              <a:rPr lang="el-GR" sz="11200" dirty="0"/>
              <a:t>Ουκρανία</a:t>
            </a:r>
          </a:p>
          <a:p>
            <a:pPr marL="0" indent="0">
              <a:buNone/>
            </a:pPr>
            <a:r>
              <a:rPr lang="el-GR" sz="11200" dirty="0"/>
              <a:t>Κύπρος </a:t>
            </a:r>
          </a:p>
          <a:p>
            <a:pPr marL="0" indent="0">
              <a:buNone/>
            </a:pPr>
            <a:r>
              <a:rPr lang="el-GR" sz="11200" dirty="0"/>
              <a:t>δεκατριών χρονών</a:t>
            </a:r>
          </a:p>
          <a:p>
            <a:pPr marL="0" indent="0">
              <a:buNone/>
            </a:pPr>
            <a:r>
              <a:rPr lang="el-GR" sz="11200" dirty="0"/>
              <a:t>δεκατεσσάρων χρονών</a:t>
            </a:r>
          </a:p>
          <a:p>
            <a:pPr marL="0" indent="0">
              <a:buNone/>
            </a:pPr>
            <a:r>
              <a:rPr lang="el-GR" sz="11200" dirty="0"/>
              <a:t>Λάρνακα</a:t>
            </a:r>
          </a:p>
          <a:p>
            <a:pPr marL="0" indent="0">
              <a:buNone/>
            </a:pPr>
            <a:r>
              <a:rPr lang="el-GR" sz="11200" dirty="0"/>
              <a:t>Λεμεσός</a:t>
            </a:r>
          </a:p>
          <a:p>
            <a:pPr marL="0" indent="0">
              <a:buNone/>
            </a:pPr>
            <a:r>
              <a:rPr lang="el-GR" sz="11200" dirty="0"/>
              <a:t>Συρία</a:t>
            </a:r>
          </a:p>
          <a:p>
            <a:pPr marL="0" indent="0">
              <a:buNone/>
            </a:pPr>
            <a:r>
              <a:rPr lang="el-GR" sz="11200" dirty="0"/>
              <a:t>Αφγανιστάν</a:t>
            </a:r>
          </a:p>
          <a:p>
            <a:pPr marL="0" indent="0">
              <a:buNone/>
            </a:pPr>
            <a:endParaRPr lang="el-GR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8143" y="1732634"/>
            <a:ext cx="4927169" cy="35367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χώρα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πόλη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ηλικία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/>
              <a:t>διεύθυνση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272C2B8-B3B2-4B1D-8134-E44AE3D841D1}"/>
              </a:ext>
            </a:extLst>
          </p:cNvPr>
          <p:cNvCxnSpPr>
            <a:cxnSpLocks/>
          </p:cNvCxnSpPr>
          <p:nvPr/>
        </p:nvCxnSpPr>
        <p:spPr>
          <a:xfrm>
            <a:off x="2244856" y="2035628"/>
            <a:ext cx="4073287" cy="87085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0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 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6059895" y="116632"/>
            <a:ext cx="4248472" cy="428651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4367808" y="3618198"/>
            <a:ext cx="1961932" cy="2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4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 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5591944" y="1014691"/>
            <a:ext cx="4248472" cy="220114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στο σπίτι. Διαβάζω.</a:t>
            </a:r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3878797" y="3068960"/>
            <a:ext cx="2443439" cy="30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7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άσκαλος με τους μαθητές σε μια τάξη σε ένα μάθημα Διανυσματική απεικόνιση  - εικονογραφία από childhood: 86517877">
            <a:extLst>
              <a:ext uri="{FF2B5EF4-FFF2-40B4-BE49-F238E27FC236}">
                <a16:creationId xmlns:a16="http://schemas.microsoft.com/office/drawing/2014/main" id="{88D469DA-3B0C-4A57-9CF6-B5461C81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"/>
            <a:ext cx="7620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2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τεύω — LexiLaLa">
            <a:extLst>
              <a:ext uri="{FF2B5EF4-FFF2-40B4-BE49-F238E27FC236}">
                <a16:creationId xmlns:a16="http://schemas.microsoft.com/office/drawing/2014/main" id="{E4AA1BC4-6F7F-47B8-A8A0-3D844242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010"/>
            <a:ext cx="6858000" cy="5866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μένω  στον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88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μένω  στο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μένω  στον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090C871F-7C4B-48FA-85DE-7BA342C54F2A}"/>
              </a:ext>
            </a:extLst>
          </p:cNvPr>
          <p:cNvCxnSpPr/>
          <p:nvPr/>
        </p:nvCxnSpPr>
        <p:spPr>
          <a:xfrm flipH="1">
            <a:off x="2877015" y="5731727"/>
            <a:ext cx="1505414" cy="1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7BC48C7B-D119-402E-9A89-49D1B1056D3A}"/>
              </a:ext>
            </a:extLst>
          </p:cNvPr>
          <p:cNvCxnSpPr>
            <a:stCxn id="14" idx="5"/>
          </p:cNvCxnSpPr>
          <p:nvPr/>
        </p:nvCxnSpPr>
        <p:spPr>
          <a:xfrm flipH="1" flipV="1">
            <a:off x="2738888" y="1070517"/>
            <a:ext cx="1842480" cy="268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E8F364E7-3F10-4D0D-9B6D-4CA475BDA324}"/>
              </a:ext>
            </a:extLst>
          </p:cNvPr>
          <p:cNvCxnSpPr>
            <a:stCxn id="15" idx="1"/>
          </p:cNvCxnSpPr>
          <p:nvPr/>
        </p:nvCxnSpPr>
        <p:spPr>
          <a:xfrm flipH="1">
            <a:off x="2877015" y="702480"/>
            <a:ext cx="1420045" cy="2854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31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897580" y="356260"/>
            <a:ext cx="6235910" cy="5970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αγκόσμιος χάρτης Ελληνικά WW-F04 - Χάρτες τοίχου:">
            <a:extLst>
              <a:ext uri="{FF2B5EF4-FFF2-40B4-BE49-F238E27FC236}">
                <a16:creationId xmlns:a16="http://schemas.microsoft.com/office/drawing/2014/main" id="{5F5CEF7F-847B-04B0-9058-33EED5659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1"/>
          <a:stretch/>
        </p:blipFill>
        <p:spPr bwMode="auto">
          <a:xfrm>
            <a:off x="248518" y="250862"/>
            <a:ext cx="5285383" cy="37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D71B8A-FED5-D47B-3343-88846724C6D1}"/>
              </a:ext>
            </a:extLst>
          </p:cNvPr>
          <p:cNvSpPr txBox="1"/>
          <p:nvPr/>
        </p:nvSpPr>
        <p:spPr>
          <a:xfrm>
            <a:off x="250928" y="475013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ο  Καναδάς</a:t>
            </a:r>
            <a:endParaRPr lang="el-CY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ABB45-C219-FF08-3A4F-166EBB17915F}"/>
              </a:ext>
            </a:extLst>
          </p:cNvPr>
          <p:cNvSpPr txBox="1"/>
          <p:nvPr/>
        </p:nvSpPr>
        <p:spPr>
          <a:xfrm>
            <a:off x="3455719" y="828956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Το Ιράν</a:t>
            </a:r>
            <a:endParaRPr lang="el-CY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A86153-598F-4E0A-CFB9-E7EBD1309EC9}"/>
              </a:ext>
            </a:extLst>
          </p:cNvPr>
          <p:cNvSpPr txBox="1"/>
          <p:nvPr/>
        </p:nvSpPr>
        <p:spPr>
          <a:xfrm>
            <a:off x="2891209" y="1755230"/>
            <a:ext cx="26402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η Αφρική </a:t>
            </a:r>
            <a:endParaRPr lang="el-CY" sz="4000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B1595E2-4FFF-6769-F024-E699278317C0}"/>
              </a:ext>
            </a:extLst>
          </p:cNvPr>
          <p:cNvSpPr/>
          <p:nvPr/>
        </p:nvSpPr>
        <p:spPr>
          <a:xfrm>
            <a:off x="7718961" y="1163926"/>
            <a:ext cx="4358244" cy="189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Μένω  στον ______ </a:t>
            </a:r>
          </a:p>
          <a:p>
            <a:pPr algn="ctr"/>
            <a:r>
              <a:rPr lang="el-GR" sz="3200" dirty="0"/>
              <a:t>Μένω  στην  ____</a:t>
            </a:r>
          </a:p>
          <a:p>
            <a:pPr algn="ctr"/>
            <a:r>
              <a:rPr lang="el-GR" sz="3200" dirty="0"/>
              <a:t>Μένω στο  _____</a:t>
            </a:r>
            <a:endParaRPr lang="el-CY" sz="3200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4D2145F-DC8E-3353-C316-7C1F593BAE6A}"/>
              </a:ext>
            </a:extLst>
          </p:cNvPr>
          <p:cNvSpPr/>
          <p:nvPr/>
        </p:nvSpPr>
        <p:spPr>
          <a:xfrm>
            <a:off x="6111833" y="1163926"/>
            <a:ext cx="795647" cy="198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</a:t>
            </a:r>
          </a:p>
          <a:p>
            <a:pPr algn="ctr"/>
            <a:r>
              <a:rPr lang="el-GR" sz="3200" dirty="0"/>
              <a:t>η </a:t>
            </a:r>
          </a:p>
          <a:p>
            <a:pPr algn="ctr"/>
            <a:r>
              <a:rPr lang="el-GR" sz="3200" dirty="0"/>
              <a:t>το </a:t>
            </a:r>
            <a:endParaRPr lang="el-CY" sz="3200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03FD990-78DF-AA72-761A-1138FF880F7A}"/>
              </a:ext>
            </a:extLst>
          </p:cNvPr>
          <p:cNvSpPr/>
          <p:nvPr/>
        </p:nvSpPr>
        <p:spPr>
          <a:xfrm>
            <a:off x="6907480" y="11959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7E2036F6-C934-E468-73CE-D56060E1E23B}"/>
              </a:ext>
            </a:extLst>
          </p:cNvPr>
          <p:cNvSpPr/>
          <p:nvPr/>
        </p:nvSpPr>
        <p:spPr>
          <a:xfrm>
            <a:off x="6897710" y="172042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72165FEB-21FA-85B6-DDA8-28FB3267D017}"/>
              </a:ext>
            </a:extLst>
          </p:cNvPr>
          <p:cNvSpPr/>
          <p:nvPr/>
        </p:nvSpPr>
        <p:spPr>
          <a:xfrm>
            <a:off x="6900121" y="2276923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08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510</Words>
  <Application>Microsoft Office PowerPoint</Application>
  <PresentationFormat>Ευρεία οθόνη</PresentationFormat>
  <Paragraphs>157</Paragraphs>
  <Slides>35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Κάνε τη σωστή αντιστοίχιση !  </vt:lpstr>
      <vt:lpstr>Παρουσίαση του PowerPoint</vt:lpstr>
      <vt:lpstr>Παρουσίαση του PowerPoint</vt:lpstr>
      <vt:lpstr>Παρουσίαση του PowerPoint</vt:lpstr>
      <vt:lpstr>Σε ποια χώρα μένεις;</vt:lpstr>
      <vt:lpstr>Σε ποια πόλη  μένεις;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 ποια οδό μένεις;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Κάνε τη σωστή αντιστοίχιση 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</dc:title>
  <dc:creator>Teacher</dc:creator>
  <cp:lastModifiedBy>ΕΛΕΝΗ ΧΑΡΑΛΑΜΠΟΥΣ</cp:lastModifiedBy>
  <cp:revision>149</cp:revision>
  <dcterms:created xsi:type="dcterms:W3CDTF">2022-09-27T05:20:14Z</dcterms:created>
  <dcterms:modified xsi:type="dcterms:W3CDTF">2026-03-09T13:04:32Z</dcterms:modified>
</cp:coreProperties>
</file>