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30" r:id="rId2"/>
    <p:sldId id="553" r:id="rId3"/>
    <p:sldId id="451" r:id="rId4"/>
    <p:sldId id="640" r:id="rId5"/>
    <p:sldId id="641" r:id="rId6"/>
    <p:sldId id="645" r:id="rId7"/>
    <p:sldId id="648" r:id="rId8"/>
    <p:sldId id="647" r:id="rId9"/>
    <p:sldId id="548" r:id="rId10"/>
    <p:sldId id="549" r:id="rId11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03/13/2026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11174" y="5364971"/>
            <a:ext cx="6901542" cy="797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69. Α2_Θεματικός κύκλος 4 : Ελεύθερος χρόνος και ψυχαγωγία _ Διαγώνισμα</a:t>
            </a:r>
          </a:p>
          <a:p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DD08E40E-8250-09EB-6F5A-D0121D202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E930069-6EFE-DC67-6F68-6E209853F64C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2050" name="Picture 2" descr="Kid Writing Exam: Over 4,820 Royalty-Free Licensable Stock ...">
            <a:extLst>
              <a:ext uri="{FF2B5EF4-FFF2-40B4-BE49-F238E27FC236}">
                <a16:creationId xmlns:a16="http://schemas.microsoft.com/office/drawing/2014/main" id="{083CB66E-5EDD-70D5-02EB-30CFB709A3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4"/>
          <a:stretch>
            <a:fillRect/>
          </a:stretch>
        </p:blipFill>
        <p:spPr bwMode="auto">
          <a:xfrm>
            <a:off x="4194175" y="1211125"/>
            <a:ext cx="7388770" cy="41931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Η ψυχαγωγία δεν είναι «φυγή» αλλά ανάγκη | ΠΡΩΤΟ-ΤΥΠΟΣ">
            <a:extLst>
              <a:ext uri="{FF2B5EF4-FFF2-40B4-BE49-F238E27FC236}">
                <a16:creationId xmlns:a16="http://schemas.microsoft.com/office/drawing/2014/main" id="{A2588C7A-FDC3-C2FD-83FA-CD192C71C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25" y="2355188"/>
            <a:ext cx="3369255" cy="2674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24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28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Μαρτίου 2026 (__/03/2026).Τώρα είμαστε στην άνοιξη.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33870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l-GR" sz="1400" b="1" baseline="300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4ο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Ελεύθερος  χρόνος   και ψυχαγωγία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el-GR" sz="1400" dirty="0">
                <a:ea typeface="SimSun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/03/26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ΤΕΣΣΕΡΙΣ (4)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0F199F-2D4F-E0FA-0C5C-C2FDA15B11D1}"/>
              </a:ext>
            </a:extLst>
          </p:cNvPr>
          <p:cNvSpPr txBox="1"/>
          <p:nvPr/>
        </p:nvSpPr>
        <p:spPr>
          <a:xfrm>
            <a:off x="141514" y="267678"/>
            <a:ext cx="907868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1</a:t>
            </a:r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  <a:endParaRPr lang="en-US" sz="2400" b="1" dirty="0">
              <a:solidFill>
                <a:srgbClr val="0A0A0A"/>
              </a:solidFill>
              <a:latin typeface="Google Sans"/>
            </a:endParaRPr>
          </a:p>
          <a:p>
            <a:r>
              <a:rPr lang="el-GR" dirty="0"/>
              <a:t>Γράψε ένα γράμμα στον παππού σου. (80-100 λέξεις)</a:t>
            </a:r>
          </a:p>
          <a:p>
            <a:r>
              <a:rPr lang="el-GR" dirty="0"/>
              <a:t>Πες του πώς είναι η ζωή σου εδώ και τι κάνεις στον ελεύθερο χρόνο σου.</a:t>
            </a:r>
            <a:endParaRPr lang="en-US" sz="2400" b="1" dirty="0">
              <a:solidFill>
                <a:srgbClr val="0A0A0A"/>
              </a:solidFill>
              <a:latin typeface="Google Sans"/>
            </a:endParaRPr>
          </a:p>
          <a:p>
            <a:endParaRPr lang="el-GR" sz="2400" b="1" dirty="0">
              <a:solidFill>
                <a:srgbClr val="0A0A0A"/>
              </a:solidFill>
              <a:latin typeface="Google Sans"/>
            </a:endParaRPr>
          </a:p>
          <a:p>
            <a:endParaRPr lang="el-GR" sz="2400" b="1" dirty="0">
              <a:solidFill>
                <a:srgbClr val="0A0A0A"/>
              </a:solidFill>
              <a:latin typeface="Google Sans"/>
            </a:endParaRPr>
          </a:p>
          <a:p>
            <a:endParaRPr lang="el-GR" sz="2400" b="1" dirty="0">
              <a:solidFill>
                <a:srgbClr val="0A0A0A"/>
              </a:solidFill>
              <a:latin typeface="Google Sans"/>
            </a:endParaRP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EE574B3-569B-C492-9E1C-82667727F6AB}"/>
              </a:ext>
            </a:extLst>
          </p:cNvPr>
          <p:cNvSpPr/>
          <p:nvPr/>
        </p:nvSpPr>
        <p:spPr>
          <a:xfrm>
            <a:off x="10036629" y="413657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/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l-GR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9FA2FB63-51A2-0C82-774D-EE8B7A281192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A8643E8-BBE8-9018-3CCC-FAFDA7B26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915" y="1565483"/>
            <a:ext cx="11604170" cy="37240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Πώς ξεκινάει η μέρα σου;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Τι κάνεις στο σχολείο;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Τι κάνεις το απόγευμα;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Πώς περνάς το Σαββατοκύριακο;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l-GR" altLang="el-GR" sz="2800" dirty="0">
              <a:solidFill>
                <a:srgbClr val="0A0A0A"/>
              </a:solidFill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65206D9-EDC8-E661-DE39-F335832E0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71" y="431874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C648DDD-5BB0-0259-55D7-4F9E8031A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71" y="4212771"/>
            <a:ext cx="12192000" cy="0"/>
          </a:xfrm>
          <a:prstGeom prst="rect">
            <a:avLst/>
          </a:prstGeom>
          <a:solidFill>
            <a:srgbClr val="F7F8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E1378D2D-DFC1-325F-FDCB-2AB51602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271" y="42127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altLang="el-GR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l-GR" alt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059A224-8F91-100E-3A39-109EFE86930B}"/>
              </a:ext>
            </a:extLst>
          </p:cNvPr>
          <p:cNvSpPr/>
          <p:nvPr/>
        </p:nvSpPr>
        <p:spPr>
          <a:xfrm>
            <a:off x="293915" y="4673613"/>
            <a:ext cx="8839199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 </a:t>
            </a:r>
          </a:p>
        </p:txBody>
      </p:sp>
    </p:spTree>
    <p:extLst>
      <p:ext uri="{BB962C8B-B14F-4D97-AF65-F5344CB8AC3E}">
        <p14:creationId xmlns:p14="http://schemas.microsoft.com/office/powerpoint/2010/main" val="98375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CC1817B-9C89-4079-AE63-6067574CB111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4B43D60-5C8F-60F7-924A-ACD8AE7ABB48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74CE5DD2-76EE-4D3A-FA81-95A06FDF4E19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4178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B876B-C56F-B309-27CC-847BD1850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CBBD3AC-22CA-4209-D888-9C1294A17595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4F7DDB2-924D-3FB8-3083-505E49D78B53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7FF0C92-416F-70F0-2AFE-73EC0B42CF7D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48604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A2FAD-F09A-420F-1C48-F2740CF40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F94D0B6-20A8-6EE1-00D2-36EBFFEF1388}"/>
              </a:ext>
            </a:extLst>
          </p:cNvPr>
          <p:cNvSpPr/>
          <p:nvPr/>
        </p:nvSpPr>
        <p:spPr>
          <a:xfrm>
            <a:off x="293915" y="1066800"/>
            <a:ext cx="9960428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400" dirty="0">
                <a:solidFill>
                  <a:srgbClr val="FF0000"/>
                </a:solidFill>
              </a:rPr>
              <a:t>ΟΔΗΓΟΣ  ΔΙΟΡΘΩΣΗΣ</a:t>
            </a:r>
          </a:p>
          <a:p>
            <a:endParaRPr lang="el-GR" sz="1400" dirty="0">
              <a:solidFill>
                <a:srgbClr val="FF0000"/>
              </a:solidFill>
            </a:endParaRPr>
          </a:p>
          <a:p>
            <a:r>
              <a:rPr lang="el-GR" sz="1400" dirty="0">
                <a:solidFill>
                  <a:srgbClr val="FF0000"/>
                </a:solidFill>
              </a:rPr>
              <a:t>Αγαπημένε μου παππού, (1 ΜΟΝΑΔΑ)                   			  Λευκωσία,  13 Μαρτίου 2026 (1 ΜΟΝΑΔΑ)</a:t>
            </a:r>
          </a:p>
          <a:p>
            <a:endParaRPr lang="el-GR" sz="1400" dirty="0">
              <a:solidFill>
                <a:srgbClr val="FF0000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Πώς ξεκινάει η μέρα σου;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(Τι ώρα ξυπνάς; Τι ώρα πηγαίνεις στο σχολείο;) 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 ΜΟΝΑΔΕΣ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Ξυπνάω  νωρίς. Πλένομαι. Ντύνομαι. Κάνω  πρωινό. ________________________Φεύγω  από το σπίτι _______.Φτάνω στο σχολείο ____________.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Τι κάνεις στο σχολείο;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(Ποιο μάθημα σου αρέσει; Έχεις καινούριους φίλους;)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 ΜΟΝΑΔΕΣ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Μου  αρέσει  η  _____________. Μου  αρέσουν  περισσότερο τα ______________ από τα 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Τα διαλείμματα κάνω παρέα με τον /την ________________.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Τι κάνεις το απόγευμα;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(Διαβάζεις; Παίζεις μπάλα; Παρακολουθείς τηλεόραση;)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4,5 ΜΟΝΑΔΕΣ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Απολαμβάνω  να πηγαίνω __________________.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Παρακολουθώ  κινούμενα σχέδια.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Τα απογεύματα ασχολούμαι  με πολλά πράγματα.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b="1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Πώς περνάς το Σαββατοκύριακο;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 (Πού πηγαίνεις βόλτα; Με ποιον;) (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4</a:t>
            </a: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,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5 ΜΟΝΑΔΕΣ)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Παίζω  ηλεκτρονικά παιχνίδια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Το αγαπημένο μου άθλημα είναι το  ______. Για  αυτό   κάθε  Σάββατο 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Κάθε Κυριακή  παρακολουθώ  ταινίες  _______________.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Κάποιες  φορές  πηγαίνω  με την οικογένειά μου  στο εστιατόριο  της  γειτονιάς μου.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0A0A0A"/>
                </a:solidFill>
                <a:latin typeface="Google Sans"/>
                <a:cs typeface="Arial" panose="020B0604020202020204" pitchFamily="34" charset="0"/>
              </a:rPr>
              <a:t>Πηγαίνω βόλτα με τους φίλους μου/ με τις φίλες μου.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Με πολλή  </a:t>
            </a: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αγάπη, </a:t>
            </a: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400" dirty="0">
                <a:solidFill>
                  <a:srgbClr val="FF0000"/>
                </a:solidFill>
                <a:latin typeface="Google Sans"/>
                <a:cs typeface="Arial" panose="020B0604020202020204" pitchFamily="34" charset="0"/>
              </a:rPr>
              <a:t>το εγγόνι  σου </a:t>
            </a:r>
            <a:r>
              <a:rPr lang="el-GR" sz="1400" dirty="0">
                <a:solidFill>
                  <a:srgbClr val="FF0000"/>
                </a:solidFill>
              </a:rPr>
              <a:t>(1 ΜΟΝΑΔΑ) </a:t>
            </a:r>
            <a:endParaRPr lang="el-GR" altLang="el-GR" sz="1400" dirty="0">
              <a:solidFill>
                <a:srgbClr val="FF0000"/>
              </a:solidFill>
              <a:latin typeface="Google Sans"/>
              <a:cs typeface="Arial" panose="020B0604020202020204" pitchFamily="34" charset="0"/>
            </a:endParaRPr>
          </a:p>
          <a:p>
            <a:r>
              <a:rPr lang="el-GR" sz="1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0F1E8DE-EA4F-B7E0-131A-A22B55E82CBB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απολαμβάνω, μου αρέσει,  κινούμενα σχέδια, νωρίς, περισσότερο, παρακολουθώ, ηλεκτρονικά παιχνίδια, άθλημα, ταινίες, ασχολούμαι, εστιατόρια   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C0F7CAE-1866-E26A-1636-829162A6A9BF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20851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494</Words>
  <Application>Microsoft Office PowerPoint</Application>
  <PresentationFormat>Ευρεία οθόνη</PresentationFormat>
  <Paragraphs>71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SimSun</vt:lpstr>
      <vt:lpstr>Aptos</vt:lpstr>
      <vt:lpstr>Aptos Display</vt:lpstr>
      <vt:lpstr>Arial</vt:lpstr>
      <vt:lpstr>Calibri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214</cp:revision>
  <cp:lastPrinted>2025-03-10T05:24:13Z</cp:lastPrinted>
  <dcterms:created xsi:type="dcterms:W3CDTF">2025-02-12T05:42:48Z</dcterms:created>
  <dcterms:modified xsi:type="dcterms:W3CDTF">2026-03-13T08:21:45Z</dcterms:modified>
</cp:coreProperties>
</file>