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451" r:id="rId4"/>
    <p:sldId id="301" r:id="rId5"/>
    <p:sldId id="304" r:id="rId6"/>
    <p:sldId id="387" r:id="rId7"/>
    <p:sldId id="406" r:id="rId8"/>
    <p:sldId id="303" r:id="rId9"/>
    <p:sldId id="401" r:id="rId10"/>
    <p:sldId id="256" r:id="rId11"/>
    <p:sldId id="257" r:id="rId12"/>
    <p:sldId id="258" r:id="rId13"/>
    <p:sldId id="259" r:id="rId14"/>
    <p:sldId id="260" r:id="rId15"/>
    <p:sldId id="405" r:id="rId16"/>
    <p:sldId id="403" r:id="rId17"/>
    <p:sldId id="402" r:id="rId18"/>
    <p:sldId id="396" r:id="rId19"/>
    <p:sldId id="313" r:id="rId20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F98F11-1B65-EF49-5426-FACFE27E8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283A756-DBB0-1277-4006-D6A0C12BF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A33E5A-96D0-C799-B6D1-18137C35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2F6F66-90EA-252C-4372-C9845E52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5FE291-AC24-672E-B943-EE85963F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285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0C30A0-D6AB-A37F-7B91-C51A521A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88F7D8A-7E4D-2AB2-301D-204166678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7CB340-B72D-0AD1-C1EA-B46F67D7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60A186-6B5C-FA0F-2735-EFA375DE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D02421-A45F-4D5B-D64D-74949B81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1370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80FA176-FC66-5F36-598F-7C40AAA8C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840DB3B-5D3A-49E1-73FC-5AD5BCE6A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D1BC19-A0DB-EF6D-8BD9-26077087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6C556B-8AFD-DEF9-556A-E4F5C4D5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364BEB-B883-017A-4D77-7E67869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7794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208F3C-5DB0-1AF7-C489-C93B1BFC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2D479D-B985-9356-3808-6E82C643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8D6A4C-1C15-06DA-4A8B-056A3C5C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CE8B44-C8B8-E516-46C5-D9DD15DF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C9E755-94D6-D986-1C21-E30B84D2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3906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3C1925-907C-1942-2FC5-50412914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431E083-B7CD-ED2D-F972-C183720A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1A3BA9-1600-2559-D4AA-F9E73DCD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EB3ED7-EAA8-1F2F-3F97-428EB7FC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C932D3-5520-0310-61D0-AE2FA0DB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5503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795B9C-5B67-0ADC-CC55-EA40D791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52C631-F0F7-5161-F934-5D919775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726C53-EB97-884F-B05E-5C02391E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6C81A4B-6470-AF44-F576-781A2558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21DFF3-DA92-6C01-40E1-A535121D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A8528FC-25E1-C461-A783-24529FB9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5972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0DDEF9-D56F-7263-B389-4E1C611B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B804EC0-4DB0-F077-1FAD-7AFA9E005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6A89349-2FA3-0913-3720-A7B50BA27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D8CD9EF-9537-B93B-E727-418184C94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0CFC4B6-31B3-2D6D-2C39-BB4F90CD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DE2BA21-2103-02CD-0996-F7A2A394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2D3A0BD-18A0-1C7A-9798-8E02723D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09291A1-DAC5-A49D-0530-497F78A0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5026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DC8F6-DDAE-EAC3-AC1B-A8B75CAF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FB94844-1FB4-2F9D-09D4-87721F11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88F5237-BAA2-07F6-4F98-AC852A510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0F72B1F-5EE7-7467-3830-125AF3F9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023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0B64F25-64EC-958F-23D3-6254ED60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120AE01-566B-1FA2-D0C0-2A85C9A4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CAC26C2-387B-9055-35E3-D1BF54EF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5766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89EBCD-9BD3-3DE6-D0C3-9DE2AA7E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F4D5B5-29AE-621B-07EC-1CE3D7F9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FF1B2E4-52EF-ADF3-70EE-37D9F3B04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3C1A67F-9947-CA79-2BBA-49CF8F0A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A6FE5E-0CF2-9F99-8917-D6FA19EB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11FF4CA-E145-D3EC-E4B2-30EDF576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1540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E088D4-CAD5-F5DB-6290-7E52B7BB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C734E62-4642-0CED-9C57-691F96699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89F3066-981F-A970-5493-739C62231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E732C2-4C10-CE59-BF86-B90A7729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D36518-3E9D-347C-581E-09FD57E8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C2C7B48-387D-BF7D-68C7-D332B59E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6315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DEFA00F-CC5F-553D-A45E-DAD5EC8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627BEA-19A8-55A1-4944-A936B80F3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7E2794-716D-99F7-F5EB-468EBAA28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1823-C0ED-417B-BEF6-9EE3A1E9668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97196E-CF04-2F8A-D514-AE78A8010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4F7D7-AF4F-019C-ED14-D7657CFFE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597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14. Καθημερινότητα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922666-21C6-B06A-78E0-A67CC351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κάνω;</a:t>
            </a:r>
            <a:endParaRPr lang="el-CY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715A47-63F3-D7EA-8E5F-881B952CB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ξυπνώ/ξυπνάω</a:t>
            </a:r>
            <a:endParaRPr lang="el-CY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9C2259F-7D1F-1EC5-A5E6-9142BF0AB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σηκώνομαι</a:t>
            </a:r>
            <a:endParaRPr lang="el-CY" dirty="0"/>
          </a:p>
        </p:txBody>
      </p:sp>
      <p:pic>
        <p:nvPicPr>
          <p:cNvPr id="1030" name="Picture 6" descr="Εμφάνιση της εικόνας προέλευσης">
            <a:extLst>
              <a:ext uri="{FF2B5EF4-FFF2-40B4-BE49-F238E27FC236}">
                <a16:creationId xmlns:a16="http://schemas.microsoft.com/office/drawing/2014/main" id="{5012DC76-FAEA-2DB4-6CE2-C6D7795263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6" b="49785"/>
          <a:stretch/>
        </p:blipFill>
        <p:spPr bwMode="auto">
          <a:xfrm>
            <a:off x="992187" y="2806559"/>
            <a:ext cx="3939041" cy="3081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Εμφάνιση της εικόνας προέλευσης">
            <a:extLst>
              <a:ext uri="{FF2B5EF4-FFF2-40B4-BE49-F238E27FC236}">
                <a16:creationId xmlns:a16="http://schemas.microsoft.com/office/drawing/2014/main" id="{B9E10F72-4C10-2EB8-DA01-CEACB459E16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3" r="34684" b="49786"/>
          <a:stretch/>
        </p:blipFill>
        <p:spPr bwMode="auto">
          <a:xfrm>
            <a:off x="6455230" y="3006725"/>
            <a:ext cx="3939041" cy="288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922666-21C6-B06A-78E0-A67CC351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κάνω;</a:t>
            </a:r>
            <a:endParaRPr lang="el-CY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715A47-63F3-D7EA-8E5F-881B952CB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6466" y="1839569"/>
            <a:ext cx="5157787" cy="823912"/>
          </a:xfrm>
        </p:spPr>
        <p:txBody>
          <a:bodyPr/>
          <a:lstStyle/>
          <a:p>
            <a:r>
              <a:rPr lang="el-GR" dirty="0"/>
              <a:t>ντύνομαι</a:t>
            </a:r>
            <a:endParaRPr lang="el-CY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9C2259F-7D1F-1EC5-A5E6-9142BF0AB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2812" y="1788423"/>
            <a:ext cx="5183188" cy="823912"/>
          </a:xfrm>
        </p:spPr>
        <p:txBody>
          <a:bodyPr/>
          <a:lstStyle/>
          <a:p>
            <a:r>
              <a:rPr lang="el-GR" dirty="0"/>
              <a:t>κάνω μπάνιο/πλένομαι </a:t>
            </a:r>
            <a:endParaRPr lang="el-CY" dirty="0"/>
          </a:p>
        </p:txBody>
      </p:sp>
      <p:pic>
        <p:nvPicPr>
          <p:cNvPr id="2050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3E7C52E0-41AB-70BB-620C-EE03BA356B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6" r="67951"/>
          <a:stretch/>
        </p:blipFill>
        <p:spPr bwMode="auto">
          <a:xfrm>
            <a:off x="6566466" y="3012036"/>
            <a:ext cx="4057992" cy="288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Εμφάνιση της εικόνας προέλευσης">
            <a:extLst>
              <a:ext uri="{FF2B5EF4-FFF2-40B4-BE49-F238E27FC236}">
                <a16:creationId xmlns:a16="http://schemas.microsoft.com/office/drawing/2014/main" id="{01E72948-46F0-C044-BFEA-FA4F7C79276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24"/>
          <a:stretch/>
        </p:blipFill>
        <p:spPr bwMode="auto">
          <a:xfrm>
            <a:off x="814387" y="2812363"/>
            <a:ext cx="5183188" cy="3081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922666-21C6-B06A-78E0-A67CC351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κάνω;</a:t>
            </a:r>
            <a:endParaRPr lang="el-CY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715A47-63F3-D7EA-8E5F-881B952CB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χτενίζομαι </a:t>
            </a:r>
            <a:endParaRPr lang="el-CY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9C2259F-7D1F-1EC5-A5E6-9142BF0AB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τρώω πρωινό </a:t>
            </a:r>
            <a:endParaRPr lang="el-CY" dirty="0"/>
          </a:p>
        </p:txBody>
      </p:sp>
      <p:pic>
        <p:nvPicPr>
          <p:cNvPr id="2054" name="Picture 6" descr="Εμφάνιση της εικόνας προέλευσης">
            <a:extLst>
              <a:ext uri="{FF2B5EF4-FFF2-40B4-BE49-F238E27FC236}">
                <a16:creationId xmlns:a16="http://schemas.microsoft.com/office/drawing/2014/main" id="{01E72948-46F0-C044-BFEA-FA4F7C79276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45003"/>
          <a:stretch/>
        </p:blipFill>
        <p:spPr bwMode="auto">
          <a:xfrm>
            <a:off x="839788" y="2808515"/>
            <a:ext cx="3971698" cy="3777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3CA3F67C-2580-D692-8CF4-5EEA42A1E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1" r="64643"/>
          <a:stretch/>
        </p:blipFill>
        <p:spPr bwMode="auto">
          <a:xfrm>
            <a:off x="5997575" y="2808515"/>
            <a:ext cx="3146425" cy="358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4FA46-41D1-49DD-A739-FD7D21E8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κάνω;</a:t>
            </a:r>
            <a:endParaRPr lang="el-CY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95FA89-5C39-76D4-4CA6-A88ECCFB0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βουρτσίζω τα δόντια μου </a:t>
            </a:r>
            <a:endParaRPr lang="el-CY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5B09E1C-BB27-8CDB-4AD8-9C5B00287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πηγαίνω στο σχολείο</a:t>
            </a:r>
            <a:endParaRPr lang="el-CY" dirty="0"/>
          </a:p>
        </p:txBody>
      </p:sp>
      <p:pic>
        <p:nvPicPr>
          <p:cNvPr id="3074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A5184DC4-4995-2AFA-7DF3-4175971B3A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7" t="35718" r="29457" b="32086"/>
          <a:stretch/>
        </p:blipFill>
        <p:spPr bwMode="auto">
          <a:xfrm>
            <a:off x="1240971" y="3006726"/>
            <a:ext cx="3995057" cy="294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Εμφάνιση της εικόνας προέλευσης">
            <a:extLst>
              <a:ext uri="{FF2B5EF4-FFF2-40B4-BE49-F238E27FC236}">
                <a16:creationId xmlns:a16="http://schemas.microsoft.com/office/drawing/2014/main" id="{0C84A056-2D88-5135-212D-196365B729C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2" y="2505075"/>
            <a:ext cx="4912784" cy="3684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4FA46-41D1-49DD-A739-FD7D21E8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κάνω;</a:t>
            </a:r>
            <a:endParaRPr lang="el-CY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95FA89-5C39-76D4-4CA6-A88ECCFB0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σχολάω </a:t>
            </a:r>
            <a:endParaRPr lang="el-CY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5B09E1C-BB27-8CDB-4AD8-9C5B00287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διαβάζω</a:t>
            </a:r>
            <a:endParaRPr lang="el-CY" dirty="0"/>
          </a:p>
        </p:txBody>
      </p:sp>
      <p:pic>
        <p:nvPicPr>
          <p:cNvPr id="3074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A5184DC4-4995-2AFA-7DF3-4175971B3A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7" t="35718" r="29457" b="32086"/>
          <a:stretch/>
        </p:blipFill>
        <p:spPr bwMode="auto">
          <a:xfrm>
            <a:off x="1240971" y="4167114"/>
            <a:ext cx="1347539" cy="13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7BFE360C-122D-A766-9D22-0C526440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99656"/>
            <a:ext cx="3701143" cy="3113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Εμφάνιση της εικόνας προέλευσης">
            <a:extLst>
              <a:ext uri="{FF2B5EF4-FFF2-40B4-BE49-F238E27FC236}">
                <a16:creationId xmlns:a16="http://schemas.microsoft.com/office/drawing/2014/main" id="{B8A0B3B3-AE4F-EF6D-C6A5-58AEF9A10D4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2414019"/>
            <a:ext cx="3024267" cy="3684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y's daily activities | Premium Vector">
            <a:extLst>
              <a:ext uri="{FF2B5EF4-FFF2-40B4-BE49-F238E27FC236}">
                <a16:creationId xmlns:a16="http://schemas.microsoft.com/office/drawing/2014/main" id="{44199EAC-185E-E26C-FAB5-44D3616A3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0" t="63145" r="37337"/>
          <a:stretch>
            <a:fillRect/>
          </a:stretch>
        </p:blipFill>
        <p:spPr bwMode="auto">
          <a:xfrm>
            <a:off x="3622001" y="1421027"/>
            <a:ext cx="5125304" cy="3226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0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oy's daily activities | Premium Vector">
            <a:extLst>
              <a:ext uri="{FF2B5EF4-FFF2-40B4-BE49-F238E27FC236}">
                <a16:creationId xmlns:a16="http://schemas.microsoft.com/office/drawing/2014/main" id="{8A9C4430-EBDF-C3F6-8805-F507D8AF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0" y="447675"/>
            <a:ext cx="7695611" cy="596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BFD34B1-4238-58DF-98F9-827AF5EF76F0}"/>
              </a:ext>
            </a:extLst>
          </p:cNvPr>
          <p:cNvSpPr/>
          <p:nvPr/>
        </p:nvSpPr>
        <p:spPr>
          <a:xfrm>
            <a:off x="8246075" y="447675"/>
            <a:ext cx="3646715" cy="5962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63829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Cute Girl Daily Routine Children Arkivvektor (royaltyfri)  2024717126 | Shutterstock">
            <a:extLst>
              <a:ext uri="{FF2B5EF4-FFF2-40B4-BE49-F238E27FC236}">
                <a16:creationId xmlns:a16="http://schemas.microsoft.com/office/drawing/2014/main" id="{E8B93CAD-B267-6D3C-AB09-9F5B3347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57" y="696686"/>
            <a:ext cx="7031584" cy="58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8D7C3AD-7F98-9375-49AB-E67C7DFBCE9C}"/>
              </a:ext>
            </a:extLst>
          </p:cNvPr>
          <p:cNvSpPr/>
          <p:nvPr/>
        </p:nvSpPr>
        <p:spPr>
          <a:xfrm>
            <a:off x="881742" y="97971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B751FED-E1F1-8805-3961-2F7EFF978CCC}"/>
              </a:ext>
            </a:extLst>
          </p:cNvPr>
          <p:cNvSpPr/>
          <p:nvPr/>
        </p:nvSpPr>
        <p:spPr>
          <a:xfrm>
            <a:off x="1338941" y="3722914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3D17A3F-DD41-7A6E-520B-6EF49158342C}"/>
              </a:ext>
            </a:extLst>
          </p:cNvPr>
          <p:cNvSpPr/>
          <p:nvPr/>
        </p:nvSpPr>
        <p:spPr>
          <a:xfrm>
            <a:off x="8719457" y="97970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4B02CB8-E6ED-6570-B836-491FAE6CBEEF}"/>
              </a:ext>
            </a:extLst>
          </p:cNvPr>
          <p:cNvSpPr/>
          <p:nvPr/>
        </p:nvSpPr>
        <p:spPr>
          <a:xfrm>
            <a:off x="4702627" y="97970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5A14093-42CB-E71B-C831-91A30B29DC13}"/>
              </a:ext>
            </a:extLst>
          </p:cNvPr>
          <p:cNvSpPr/>
          <p:nvPr/>
        </p:nvSpPr>
        <p:spPr>
          <a:xfrm>
            <a:off x="1426027" y="6172199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B53C79C-E5AE-BCDE-B9E6-0D8D4B1A61DF}"/>
              </a:ext>
            </a:extLst>
          </p:cNvPr>
          <p:cNvSpPr/>
          <p:nvPr/>
        </p:nvSpPr>
        <p:spPr>
          <a:xfrm>
            <a:off x="8885243" y="3722914"/>
            <a:ext cx="3124201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CD86D7E-42DB-D028-98CA-D5D5CC2A00A4}"/>
              </a:ext>
            </a:extLst>
          </p:cNvPr>
          <p:cNvSpPr/>
          <p:nvPr/>
        </p:nvSpPr>
        <p:spPr>
          <a:xfrm>
            <a:off x="5087598" y="3722914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041500F-A74C-22F1-80CD-C5EEE2555B3B}"/>
              </a:ext>
            </a:extLst>
          </p:cNvPr>
          <p:cNvSpPr/>
          <p:nvPr/>
        </p:nvSpPr>
        <p:spPr>
          <a:xfrm>
            <a:off x="5072742" y="6161312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9212E48-C6B8-566F-3C54-FFAC652EA2E9}"/>
              </a:ext>
            </a:extLst>
          </p:cNvPr>
          <p:cNvSpPr/>
          <p:nvPr/>
        </p:nvSpPr>
        <p:spPr>
          <a:xfrm>
            <a:off x="8719457" y="6161312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4190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25" y="302499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080658" y="1100867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9376414" y="85709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7173795" y="835248"/>
            <a:ext cx="1561953" cy="13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βάλ 10">
            <a:extLst>
              <a:ext uri="{FF2B5EF4-FFF2-40B4-BE49-F238E27FC236}">
                <a16:creationId xmlns:a16="http://schemas.microsoft.com/office/drawing/2014/main" id="{89847C89-1F35-24E9-B3F5-2FA72D4F9E79}"/>
              </a:ext>
            </a:extLst>
          </p:cNvPr>
          <p:cNvSpPr/>
          <p:nvPr/>
        </p:nvSpPr>
        <p:spPr>
          <a:xfrm>
            <a:off x="0" y="148045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 </a:t>
            </a:r>
            <a:r>
              <a:rPr lang="el-GR" sz="3600" dirty="0">
                <a:solidFill>
                  <a:schemeClr val="tx1"/>
                </a:solidFill>
              </a:rPr>
              <a:t> πρωί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3B551A5D-A915-7E75-7C72-49E294C8A395}"/>
              </a:ext>
            </a:extLst>
          </p:cNvPr>
          <p:cNvSpPr/>
          <p:nvPr/>
        </p:nvSpPr>
        <p:spPr>
          <a:xfrm>
            <a:off x="1539492" y="3200886"/>
            <a:ext cx="3583445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μεσημέρι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F00C0136-39A2-C85B-EE3F-F16B217E1D6D}"/>
              </a:ext>
            </a:extLst>
          </p:cNvPr>
          <p:cNvSpPr/>
          <p:nvPr/>
        </p:nvSpPr>
        <p:spPr>
          <a:xfrm>
            <a:off x="5237654" y="3429000"/>
            <a:ext cx="3356802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απόγευμα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2CCE33AC-0FEB-CC61-5E72-C8EC9B38BD45}"/>
              </a:ext>
            </a:extLst>
          </p:cNvPr>
          <p:cNvSpPr/>
          <p:nvPr/>
        </p:nvSpPr>
        <p:spPr>
          <a:xfrm>
            <a:off x="9753600" y="148045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νύχτα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DB8EC322-FBF9-67FF-1286-CA2FD4CFEC70}"/>
              </a:ext>
            </a:extLst>
          </p:cNvPr>
          <p:cNvSpPr/>
          <p:nvPr/>
        </p:nvSpPr>
        <p:spPr>
          <a:xfrm>
            <a:off x="8709173" y="342900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βράδυ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5" y="1379310"/>
            <a:ext cx="10515600" cy="3584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rning routine free online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2" b="12928"/>
          <a:stretch/>
        </p:blipFill>
        <p:spPr bwMode="auto">
          <a:xfrm>
            <a:off x="557529" y="162087"/>
            <a:ext cx="11505993" cy="59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472" y="3950520"/>
            <a:ext cx="17575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πλένομαι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6527" y="4772236"/>
            <a:ext cx="20472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σηκώνομαι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6709" y="979146"/>
            <a:ext cx="272299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βουρτσίζω τα δόντια μου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6709" y="2105639"/>
            <a:ext cx="228360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χτενίζομαι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6527" y="332508"/>
            <a:ext cx="17575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ντύνομαι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56709" y="2781858"/>
            <a:ext cx="463968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πηγαίνω σχολείο με την αδερφή μου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7917" y="1257459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β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12624" y="1336198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α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51324" y="979146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γ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7236031" y="3181079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δ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13406" y="3320467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ε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53346" y="5425919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ζ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47808" y="5391565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η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05291" y="5661788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ι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6527" y="5661788"/>
            <a:ext cx="24748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κάνω πρωινό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013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B9457-05CA-0028-ED7F-41ACC8C24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rning routine free online worksheet">
            <a:extLst>
              <a:ext uri="{FF2B5EF4-FFF2-40B4-BE49-F238E27FC236}">
                <a16:creationId xmlns:a16="http://schemas.microsoft.com/office/drawing/2014/main" id="{0308C5E2-2AC7-5011-BD2D-9AD70ACD8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2" b="12928"/>
          <a:stretch/>
        </p:blipFill>
        <p:spPr bwMode="auto">
          <a:xfrm>
            <a:off x="557529" y="162087"/>
            <a:ext cx="11505993" cy="59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E33F99-258F-A1CF-79F2-7EE6753BFFB6}"/>
              </a:ext>
            </a:extLst>
          </p:cNvPr>
          <p:cNvSpPr txBox="1"/>
          <p:nvPr/>
        </p:nvSpPr>
        <p:spPr>
          <a:xfrm>
            <a:off x="7627917" y="1257459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β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91949-2534-9FD2-0079-1FD48A3504EE}"/>
              </a:ext>
            </a:extLst>
          </p:cNvPr>
          <p:cNvSpPr txBox="1"/>
          <p:nvPr/>
        </p:nvSpPr>
        <p:spPr>
          <a:xfrm>
            <a:off x="4512624" y="1336198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α</a:t>
            </a:r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65157-ECFE-4EB0-CA70-47044A9720DD}"/>
              </a:ext>
            </a:extLst>
          </p:cNvPr>
          <p:cNvSpPr txBox="1"/>
          <p:nvPr/>
        </p:nvSpPr>
        <p:spPr>
          <a:xfrm>
            <a:off x="10351324" y="979146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γ</a:t>
            </a:r>
            <a:endParaRPr lang="en-US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0FF82-40EE-A5E1-4EC8-FF09C94488F9}"/>
              </a:ext>
            </a:extLst>
          </p:cNvPr>
          <p:cNvSpPr txBox="1"/>
          <p:nvPr/>
        </p:nvSpPr>
        <p:spPr>
          <a:xfrm>
            <a:off x="10113406" y="3320467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ε</a:t>
            </a:r>
            <a:endParaRPr lang="en-US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3B81A-17E4-2A44-189B-55E00B165151}"/>
              </a:ext>
            </a:extLst>
          </p:cNvPr>
          <p:cNvSpPr txBox="1"/>
          <p:nvPr/>
        </p:nvSpPr>
        <p:spPr>
          <a:xfrm>
            <a:off x="4253346" y="5425919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ζ</a:t>
            </a:r>
            <a:endParaRPr lang="en-US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04D44-84FA-638C-09EA-A389DAEF1257}"/>
              </a:ext>
            </a:extLst>
          </p:cNvPr>
          <p:cNvSpPr txBox="1"/>
          <p:nvPr/>
        </p:nvSpPr>
        <p:spPr>
          <a:xfrm>
            <a:off x="7447808" y="5391565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η</a:t>
            </a:r>
            <a:endParaRPr lang="en-US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AB27DF-CB4C-0A4C-5B0D-852A34100B17}"/>
              </a:ext>
            </a:extLst>
          </p:cNvPr>
          <p:cNvSpPr txBox="1"/>
          <p:nvPr/>
        </p:nvSpPr>
        <p:spPr>
          <a:xfrm>
            <a:off x="10505291" y="5661788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δ</a:t>
            </a:r>
            <a:endParaRPr lang="en-US" sz="44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B72A1E8E-1D1E-DD2D-C67C-0FFB955C1952}"/>
              </a:ext>
            </a:extLst>
          </p:cNvPr>
          <p:cNvSpPr/>
          <p:nvPr/>
        </p:nvSpPr>
        <p:spPr>
          <a:xfrm>
            <a:off x="2721429" y="2186209"/>
            <a:ext cx="3211285" cy="188941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D3C47F0-3770-A7A1-E389-153D82F2B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3" y="2375340"/>
            <a:ext cx="2819401" cy="15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2" y="1594317"/>
            <a:ext cx="4483560" cy="3191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venLabs_2026-03-13T05_18_29_Amelia - Mellow, Natural, Neutral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91023461-C9F0-C507-E6BB-0285A6E6BCE7}"/>
              </a:ext>
            </a:extLst>
          </p:cNvPr>
          <p:cNvPicPr>
            <a:picLocks noGrp="1" noChangeAspect="1"/>
          </p:cNvPicPr>
          <p:nvPr>
            <p:ph sz="quarter" idx="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9800" y="4143375"/>
            <a:ext cx="406400" cy="4064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515902-F704-6555-1E0F-CE44E25C6044}"/>
              </a:ext>
            </a:extLst>
          </p:cNvPr>
          <p:cNvSpPr txBox="1">
            <a:spLocks/>
          </p:cNvSpPr>
          <p:nvPr/>
        </p:nvSpPr>
        <p:spPr>
          <a:xfrm>
            <a:off x="660070" y="3731367"/>
            <a:ext cx="5435930" cy="2594759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Κάθε  μέρα ξυπνάω  στις ___. Σηκώνομαι, ντύνομαι, πλένομαι και χτενίζομαι. Μετά τρώω πρωινό και πηγαίνω  στο _________. Πηγαίνω στην  πρώτη τάξη. Το αγαπημένο μου μάθημα είναι η ________. Δεν μου αρέσουν τα ____________. Κάθε  _____και ______  έχω γυμναστική. Κάθε  _______, _______και _______ έχω _______.  </a:t>
            </a:r>
            <a:endParaRPr lang="en-US" dirty="0"/>
          </a:p>
        </p:txBody>
      </p:sp>
      <p:pic>
        <p:nvPicPr>
          <p:cNvPr id="1027" name="Picture 3" descr="Happy Cute Little Kid Girl Wake Up in the Morning Stock Vector -  Illustration of morning, calm: 170027074">
            <a:extLst>
              <a:ext uri="{FF2B5EF4-FFF2-40B4-BE49-F238E27FC236}">
                <a16:creationId xmlns:a16="http://schemas.microsoft.com/office/drawing/2014/main" id="{6D7D5BF9-84C8-01B1-C562-DB03ACF0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5" y="104693"/>
            <a:ext cx="5632326" cy="3324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0" y="638093"/>
            <a:ext cx="10515600" cy="2152609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/>
              <a:t>Κάθε  μέρα ξυπνάω  στις έξι. Σηκώνομαι, ντύνομαι, πλένομαι και χτενίζομαι. Μετά τρώω πρωινό και πηγαίνω  στο σχολείο. Πηγαίνω στην  πρώτη τάξη. Το αγαπημένο μου μάθημα είναι η γυμναστική. Δεν μου αρέσουν τα Μαθηματικά. Κάθε  Τρίτη και Πέμπτη έχω γυμναστική. Κάθε  Δευτέρα, Τρίτη  και Πέμπτη έχω Αγγλικά.  </a:t>
            </a:r>
            <a:endParaRPr lang="en-US" dirty="0"/>
          </a:p>
        </p:txBody>
      </p:sp>
      <p:pic>
        <p:nvPicPr>
          <p:cNvPr id="1027" name="Picture 3" descr="Happy Cute Little Kid Girl Wake Up in the Morning Stock Vector -  Illustration of morning, calm: 170027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06" y="3028991"/>
            <a:ext cx="4119542" cy="3324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8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F4714-F0D9-7F12-F3FB-FB0C2DFF4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05F567B3-A5D4-17D3-739E-47417F8F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1" y="1624246"/>
            <a:ext cx="4527741" cy="39172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4946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223</Words>
  <Application>Microsoft Office PowerPoint</Application>
  <PresentationFormat>Ευρεία οθόνη</PresentationFormat>
  <Paragraphs>63</Paragraphs>
  <Slides>19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κάνω;</vt:lpstr>
      <vt:lpstr>Τι κάνω;</vt:lpstr>
      <vt:lpstr>Τι κάνω;</vt:lpstr>
      <vt:lpstr>Τι κάνω;</vt:lpstr>
      <vt:lpstr>Τι κάνω;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κάνω;</dc:title>
  <dc:creator>ΕΛΕΝΗ ΧΑΡΑΛΑΜΠΟΥΣ</dc:creator>
  <cp:lastModifiedBy>Ελένη Χαραλάμπους</cp:lastModifiedBy>
  <cp:revision>22</cp:revision>
  <dcterms:created xsi:type="dcterms:W3CDTF">2022-11-02T13:05:07Z</dcterms:created>
  <dcterms:modified xsi:type="dcterms:W3CDTF">2026-03-13T08:24:21Z</dcterms:modified>
</cp:coreProperties>
</file>