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94932F-248C-0E43-4842-43AC2342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04CFD51-8D5C-FAE3-5146-DF71067EF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69318F-B306-7951-0B7F-488CAFF4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C4BBB1-D2D4-97D7-9D48-08823F43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07E0A8-1993-D7D7-0B2E-F960394F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544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D9800A-110A-2628-2AFD-7589D36F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34FE5D-049C-6CF6-3BF8-B30A38718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09012D-E52B-BA6E-5114-86E72A06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14F21B-EC4A-7AFD-D296-06841CBC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ABAEEB-B47C-0315-912B-3723773A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271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99D013F-C413-A16A-24E9-443125036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03D23BC-8A3A-BD4D-90D9-0C4FC9B7E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42271C-E2A4-3913-1F2D-8C5E13A8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3C4819-7C01-1589-A9A2-D270244A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0AD9AD-9976-8FDB-84DC-FAA18F6F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5132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304B4A-2E40-E4D8-5EE7-AF387ED4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39F48-1541-292A-4615-0B542DC4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6B7B87-6DE5-8698-82F7-F15E457A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29F889-557E-AF41-D029-0DEBDC02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CA6D87-8E83-21A9-3C2F-66005C03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832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3E85B8-4AD0-3033-110D-DC6B952F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4038D6-AF74-6D35-4DE1-38F9EA451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1788F4-2A0A-9193-A612-F982BD41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34A120-27AC-904F-CAA9-1D53CF2C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0D4339-492F-CC09-66B1-BD880080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9443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98BABE-ECEF-3561-BC4D-E8A08976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CEA3BE-6DD9-F752-5465-5823CF6B6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D54D93-081B-D242-D0DD-752D2AEEC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1F0A53-C250-4C9F-E634-978804BC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DD5356-6AB6-B353-A637-27B63D0F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85C662-5D69-F341-D886-97591B7D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827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13F0E8-63F7-4011-1D2A-DD86E6EB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E24E6E-FEBB-C4DB-BD8A-FB15A9F0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DD842C8-440C-CF5D-8BDF-9F903A985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A5E607A-FCB6-12AF-36C2-DE1BBAF2C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A3C342-DCB1-9E37-ABA3-3D296E0E5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89E06FA-B034-9932-EFE5-FDA511FE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B9B91C1-B0B3-8233-9F72-D2D7889C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075AD82-6D96-E5DD-28F7-5F256F58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998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09220-4E46-BCC9-C1BE-1FD684B6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7105399-C3A9-EB32-AFD3-EC6CAD37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B1A283F-B7B8-70C4-B79A-793FFBE7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775327A-405F-DBDE-CF29-69EF119C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296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75CCD6D-2E3F-B335-0705-782EBC93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8E8307F-2765-7A52-FF25-1CC41EFE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C0AAE1-1FA9-632F-D7F2-D5BED60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4781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5632F-F6B0-4B98-259C-43042BF8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831CF2-43A7-D2B6-A436-051658FF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852ADD3-D8A1-2DFE-A93B-881709BA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81270F-3278-76AA-66F2-AA71D723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27398CB-8106-A0BF-EA64-5B193B7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C039CB2-215A-555A-AB28-E094E750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606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78CA2F-EE21-D288-49C4-0AE4D134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1E69BB-9EB4-9864-DBD7-BC45BADEC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ACCF7FC-9291-2FA3-3491-9966486E2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C29120-2953-23AC-DD3E-D42B8C83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298748-8FE3-9E93-28C2-02DBC2BA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37747DC-9E30-AE5A-6524-D32CC450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031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35E8C96-C5E6-08D7-D224-0CF872B1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1BAC90-FB2C-5ED0-65DD-0AE4D138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585901-C8BA-060F-3F1B-FD22545E3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1CC84-840D-4592-9140-7677F7880DCB}" type="datetimeFigureOut">
              <a:rPr lang="el-CY" smtClean="0"/>
              <a:t>15/12/2025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5B8E8E-60E0-53F7-5041-5BA513A72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F3A6CB-8031-8A50-5D38-DBC159DD0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368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, Εξώφυλλο βιβλίου, τυπογραφί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A0EDAC0-964F-278E-31C2-71EED53E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5" y="1123527"/>
            <a:ext cx="2831952" cy="4604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βιβλίο, γραφικός χαρακτήρας,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B70DAB9-B6A4-7CC0-0CB4-AF4228B0F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1034142"/>
            <a:ext cx="3537345" cy="46047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 descr="Εικόνα που περιέχει κείμενο, γραφικός χαρακτήρας, στατικό, φάκελ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40B72D1-00ED-8A37-2C4F-557568897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30" y="1034141"/>
            <a:ext cx="3027656" cy="4604800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8267F5D-3DF1-ED59-67A2-71F24B7E6F5F}"/>
              </a:ext>
            </a:extLst>
          </p:cNvPr>
          <p:cNvSpPr/>
          <p:nvPr/>
        </p:nvSpPr>
        <p:spPr>
          <a:xfrm>
            <a:off x="3298371" y="5976257"/>
            <a:ext cx="6128657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Μέρος  Α΄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1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, ανθρώπινο πρόσωπο,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5A6C245-4314-D0E4-2C24-7B4793603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" r="45914"/>
          <a:stretch>
            <a:fillRect/>
          </a:stretch>
        </p:blipFill>
        <p:spPr>
          <a:xfrm>
            <a:off x="254801" y="0"/>
            <a:ext cx="8029228" cy="6738257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5E9A2D2-86CA-5C28-5AE9-38892374B81D}"/>
              </a:ext>
            </a:extLst>
          </p:cNvPr>
          <p:cNvSpPr/>
          <p:nvPr/>
        </p:nvSpPr>
        <p:spPr>
          <a:xfrm>
            <a:off x="8501743" y="2329542"/>
            <a:ext cx="3526971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Προτομή </a:t>
            </a:r>
            <a:r>
              <a:rPr lang="tr-TR" sz="3200" dirty="0">
                <a:solidFill>
                  <a:schemeClr val="tx1"/>
                </a:solidFill>
              </a:rPr>
              <a:t>Atatürk</a:t>
            </a:r>
            <a:r>
              <a:rPr lang="el-GR" sz="3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sz="3200" dirty="0">
                <a:solidFill>
                  <a:schemeClr val="tx1"/>
                </a:solidFill>
              </a:rPr>
              <a:t>Κήπος </a:t>
            </a:r>
            <a:r>
              <a:rPr lang="tr-TR" sz="3200" dirty="0">
                <a:solidFill>
                  <a:schemeClr val="tx1"/>
                </a:solidFill>
              </a:rPr>
              <a:t>Evkaf </a:t>
            </a:r>
            <a:r>
              <a:rPr lang="el-GR" sz="3200" dirty="0">
                <a:solidFill>
                  <a:schemeClr val="tx1"/>
                </a:solidFill>
              </a:rPr>
              <a:t>Λευκωσία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8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528DA-46BE-FA47-23D5-199FB34B4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2485AD-FA10-A730-8E92-A3F5298DA597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</a:rPr>
              <a:t>1.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Ο καθολικός  ναός Αγίας Αικατερίνης  (Λευκωσία) μετατράπηκε  σε τζαμί, Τζαμί   </a:t>
            </a:r>
            <a:r>
              <a:rPr lang="en-US" sz="2000" b="1" dirty="0" err="1">
                <a:solidFill>
                  <a:schemeClr val="tx1"/>
                </a:solidFill>
              </a:rPr>
              <a:t>Haydarpaşa</a:t>
            </a:r>
            <a:r>
              <a:rPr lang="el-GR" sz="2000" b="1" dirty="0">
                <a:solidFill>
                  <a:schemeClr val="tx1"/>
                </a:solidFill>
              </a:rPr>
              <a:t>. 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2. Λεμεσός  Τζαμί  </a:t>
            </a:r>
            <a:r>
              <a:rPr lang="tr-TR" sz="2000" b="1" dirty="0">
                <a:solidFill>
                  <a:schemeClr val="tx1"/>
                </a:solidFill>
              </a:rPr>
              <a:t>Köprulü</a:t>
            </a:r>
            <a:endParaRPr lang="el-GR" sz="2000" b="1" dirty="0">
              <a:solidFill>
                <a:schemeClr val="tx1"/>
              </a:solidFill>
            </a:endParaRPr>
          </a:p>
          <a:p>
            <a:r>
              <a:rPr lang="el-GR" sz="2000" b="1" dirty="0">
                <a:solidFill>
                  <a:schemeClr val="tx1"/>
                </a:solidFill>
              </a:rPr>
              <a:t>3.  Τζαμί </a:t>
            </a:r>
            <a:r>
              <a:rPr lang="en-US" sz="2000" b="1" dirty="0" err="1">
                <a:solidFill>
                  <a:schemeClr val="tx1"/>
                </a:solidFill>
              </a:rPr>
              <a:t>Selimiye</a:t>
            </a:r>
            <a:r>
              <a:rPr lang="el-GR" sz="2000" b="1" dirty="0">
                <a:solidFill>
                  <a:schemeClr val="tx1"/>
                </a:solidFill>
              </a:rPr>
              <a:t> / Καθολικός καθεδρικός ναός της Αγίας Σοφίας 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4.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Μεγάλο Χάνι  - τουρκική συνοικία  Λευκωσίας  - μικρό οκταγωνικό τέμενος με τρούλο και βρύσες 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5" name="Εικόνα 4" descr="Εικόνα που περιέχει σπίτι, φωτογραφικό χαρτί, κτίριο, σκίτσο/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13CB071-DF8E-2D38-F78C-687CF6E88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4" y="108858"/>
            <a:ext cx="8060660" cy="6368143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B385E61C-93BB-2A70-5290-64DBCD02D04A}"/>
              </a:ext>
            </a:extLst>
          </p:cNvPr>
          <p:cNvSpPr/>
          <p:nvPr/>
        </p:nvSpPr>
        <p:spPr>
          <a:xfrm>
            <a:off x="288684" y="108858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37FD2C-B9C2-AFE8-41BD-44EF990E167B}"/>
              </a:ext>
            </a:extLst>
          </p:cNvPr>
          <p:cNvSpPr/>
          <p:nvPr/>
        </p:nvSpPr>
        <p:spPr>
          <a:xfrm>
            <a:off x="5268685" y="391886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C78DBBA-EEF3-D440-DB13-61D85CEFD946}"/>
              </a:ext>
            </a:extLst>
          </p:cNvPr>
          <p:cNvSpPr/>
          <p:nvPr/>
        </p:nvSpPr>
        <p:spPr>
          <a:xfrm>
            <a:off x="288684" y="240574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455C1B3D-B058-304F-4DF4-AF18AA7ACFD5}"/>
              </a:ext>
            </a:extLst>
          </p:cNvPr>
          <p:cNvSpPr/>
          <p:nvPr/>
        </p:nvSpPr>
        <p:spPr>
          <a:xfrm>
            <a:off x="4319014" y="34943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16543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τίριο, βιβλίο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4165B92-D5F4-62FF-D48A-57DD67FB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6667" r="5138" b="53651"/>
          <a:stretch>
            <a:fillRect/>
          </a:stretch>
        </p:blipFill>
        <p:spPr>
          <a:xfrm>
            <a:off x="533399" y="174171"/>
            <a:ext cx="7848601" cy="6237515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EE3B8DB-6E65-CBA2-1ABC-1B7E79EB5E6A}"/>
              </a:ext>
            </a:extLst>
          </p:cNvPr>
          <p:cNvSpPr/>
          <p:nvPr/>
        </p:nvSpPr>
        <p:spPr>
          <a:xfrm>
            <a:off x="8501743" y="2329542"/>
            <a:ext cx="3526971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Πλατεία </a:t>
            </a:r>
            <a:r>
              <a:rPr lang="tr-TR" sz="3200" dirty="0">
                <a:solidFill>
                  <a:schemeClr val="tx1"/>
                </a:solidFill>
              </a:rPr>
              <a:t>Atatürk </a:t>
            </a:r>
          </a:p>
          <a:p>
            <a:pPr algn="ctr"/>
            <a:r>
              <a:rPr lang="el-GR" sz="3200" dirty="0">
                <a:solidFill>
                  <a:schemeClr val="tx1"/>
                </a:solidFill>
              </a:rPr>
              <a:t>Λευκωσία</a:t>
            </a:r>
          </a:p>
        </p:txBody>
      </p:sp>
    </p:spTree>
    <p:extLst>
      <p:ext uri="{BB962C8B-B14F-4D97-AF65-F5344CB8AC3E}">
        <p14:creationId xmlns:p14="http://schemas.microsoft.com/office/powerpoint/2010/main" val="23431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, δέντρο, σκίτσο/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76ABC38-8353-3416-ABC5-BDC79CEE9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9" y="261257"/>
            <a:ext cx="8106325" cy="6128658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0D0AD3D-DA08-5431-52B9-252403EDAD33}"/>
              </a:ext>
            </a:extLst>
          </p:cNvPr>
          <p:cNvSpPr/>
          <p:nvPr/>
        </p:nvSpPr>
        <p:spPr>
          <a:xfrm>
            <a:off x="8501743" y="2329542"/>
            <a:ext cx="3526971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1.</a:t>
            </a:r>
            <a:r>
              <a:rPr lang="el-GR" sz="2800" b="1" dirty="0">
                <a:solidFill>
                  <a:schemeClr val="tx1"/>
                </a:solidFill>
              </a:rPr>
              <a:t>Τζαμί στον  </a:t>
            </a:r>
            <a:r>
              <a:rPr lang="el-GR" sz="2800" b="1" dirty="0" err="1">
                <a:solidFill>
                  <a:schemeClr val="tx1"/>
                </a:solidFill>
              </a:rPr>
              <a:t>Τεκκέ</a:t>
            </a:r>
            <a:r>
              <a:rPr lang="el-GR" sz="2800" b="1" dirty="0">
                <a:solidFill>
                  <a:schemeClr val="tx1"/>
                </a:solidFill>
              </a:rPr>
              <a:t> της Χαλά </a:t>
            </a:r>
            <a:r>
              <a:rPr lang="el-GR" sz="2800" b="1" dirty="0" err="1">
                <a:solidFill>
                  <a:schemeClr val="tx1"/>
                </a:solidFill>
              </a:rPr>
              <a:t>Σουλτάν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2.</a:t>
            </a:r>
            <a:r>
              <a:rPr lang="el-GR" sz="2800" b="1" dirty="0">
                <a:solidFill>
                  <a:schemeClr val="tx1"/>
                </a:solidFill>
              </a:rPr>
              <a:t> Λάρνακα  - Τζαμί   </a:t>
            </a:r>
            <a:r>
              <a:rPr lang="tr-TR" sz="2800" b="1" dirty="0">
                <a:solidFill>
                  <a:schemeClr val="tx1"/>
                </a:solidFill>
              </a:rPr>
              <a:t>Bekir Paşa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0850D3F1-D4A9-33F0-FB00-0F3FDE6E13DB}"/>
              </a:ext>
            </a:extLst>
          </p:cNvPr>
          <p:cNvSpPr/>
          <p:nvPr/>
        </p:nvSpPr>
        <p:spPr>
          <a:xfrm>
            <a:off x="288684" y="108858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B3289675-7E8A-BF79-38DA-D81BA123E2BC}"/>
              </a:ext>
            </a:extLst>
          </p:cNvPr>
          <p:cNvSpPr/>
          <p:nvPr/>
        </p:nvSpPr>
        <p:spPr>
          <a:xfrm>
            <a:off x="4458761" y="261257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33218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φωτογραφικό χαρτί, σκίτσο/σχέδιο, σπίτι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2A0F878-D1F0-EC80-D13F-21C8EC45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4" y="522514"/>
            <a:ext cx="7959279" cy="5660572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4A14E159-7177-A9AA-3328-DA5CE127BC15}"/>
              </a:ext>
            </a:extLst>
          </p:cNvPr>
          <p:cNvSpPr/>
          <p:nvPr/>
        </p:nvSpPr>
        <p:spPr>
          <a:xfrm>
            <a:off x="4392598" y="3145971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  <a:endParaRPr lang="el-CY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C5A10D36-207F-A528-FF0C-919201D2AA8C}"/>
              </a:ext>
            </a:extLst>
          </p:cNvPr>
          <p:cNvSpPr/>
          <p:nvPr/>
        </p:nvSpPr>
        <p:spPr>
          <a:xfrm>
            <a:off x="313864" y="6749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6322EB8E-5BC3-0391-76F0-56F680C7CD74}"/>
              </a:ext>
            </a:extLst>
          </p:cNvPr>
          <p:cNvSpPr/>
          <p:nvPr/>
        </p:nvSpPr>
        <p:spPr>
          <a:xfrm>
            <a:off x="4305513" y="5225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2F1D5F54-83D4-10C3-FF22-8C249CE23FDF}"/>
              </a:ext>
            </a:extLst>
          </p:cNvPr>
          <p:cNvSpPr/>
          <p:nvPr/>
        </p:nvSpPr>
        <p:spPr>
          <a:xfrm>
            <a:off x="8479972" y="1632859"/>
            <a:ext cx="3526971" cy="3755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chemeClr val="tx1"/>
                </a:solidFill>
              </a:rPr>
              <a:t>1.</a:t>
            </a:r>
            <a:r>
              <a:rPr lang="el-GR" sz="3200" b="1" dirty="0">
                <a:solidFill>
                  <a:schemeClr val="tx1"/>
                </a:solidFill>
              </a:rPr>
              <a:t> Βιβλιοθήκη </a:t>
            </a:r>
            <a:r>
              <a:rPr lang="tr-TR" sz="3200" b="1" dirty="0">
                <a:solidFill>
                  <a:schemeClr val="tx1"/>
                </a:solidFill>
              </a:rPr>
              <a:t>Sultan Mahmut  </a:t>
            </a:r>
            <a:r>
              <a:rPr lang="el-GR" sz="3200" b="1" dirty="0">
                <a:solidFill>
                  <a:schemeClr val="tx1"/>
                </a:solidFill>
              </a:rPr>
              <a:t>Λευκωσία</a:t>
            </a:r>
          </a:p>
          <a:p>
            <a:r>
              <a:rPr lang="el-GR" sz="3200" b="1" dirty="0">
                <a:solidFill>
                  <a:schemeClr val="tx1"/>
                </a:solidFill>
              </a:rPr>
              <a:t>2.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el-GR" sz="3200" b="1" dirty="0">
                <a:solidFill>
                  <a:schemeClr val="tx1"/>
                </a:solidFill>
              </a:rPr>
              <a:t>Κάστρο Πάφου</a:t>
            </a:r>
          </a:p>
          <a:p>
            <a:r>
              <a:rPr lang="el-GR" sz="3200" b="1" dirty="0">
                <a:solidFill>
                  <a:schemeClr val="tx1"/>
                </a:solidFill>
              </a:rPr>
              <a:t>3. Κάστρο του Αγίου </a:t>
            </a:r>
            <a:r>
              <a:rPr lang="el-GR" sz="3200" b="1" dirty="0" err="1">
                <a:solidFill>
                  <a:schemeClr val="tx1"/>
                </a:solidFill>
              </a:rPr>
              <a:t>Ιλαρίωνα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1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τίριο, εξωτερικός χώρος/ύπαιθρος, φωτογραφικό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1CCF617-EEA6-9676-65D7-6BB87FCB9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01385"/>
            <a:ext cx="8822615" cy="6455229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568E58C6-6530-40A5-445E-C88ED5DFD189}"/>
              </a:ext>
            </a:extLst>
          </p:cNvPr>
          <p:cNvSpPr/>
          <p:nvPr/>
        </p:nvSpPr>
        <p:spPr>
          <a:xfrm>
            <a:off x="0" y="201385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C2181075-84DD-1542-521C-0FF6F0A4EC4D}"/>
              </a:ext>
            </a:extLst>
          </p:cNvPr>
          <p:cNvSpPr/>
          <p:nvPr/>
        </p:nvSpPr>
        <p:spPr>
          <a:xfrm>
            <a:off x="4454850" y="1415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20F8265-E93E-7D61-CB83-43C9A6BF600F}"/>
              </a:ext>
            </a:extLst>
          </p:cNvPr>
          <p:cNvSpPr/>
          <p:nvPr/>
        </p:nvSpPr>
        <p:spPr>
          <a:xfrm>
            <a:off x="65314" y="23132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95FFA4B3-2BF9-507C-C4E0-780BA69C7C7D}"/>
              </a:ext>
            </a:extLst>
          </p:cNvPr>
          <p:cNvSpPr/>
          <p:nvPr/>
        </p:nvSpPr>
        <p:spPr>
          <a:xfrm>
            <a:off x="4454850" y="343988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B3322F1-0DF0-FBFD-B4B7-F9484B665004}"/>
              </a:ext>
            </a:extLst>
          </p:cNvPr>
          <p:cNvSpPr/>
          <p:nvPr/>
        </p:nvSpPr>
        <p:spPr>
          <a:xfrm>
            <a:off x="9209315" y="321127"/>
            <a:ext cx="2895599" cy="62157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l-GR" sz="2400" b="1" dirty="0">
                <a:solidFill>
                  <a:schemeClr val="tx1"/>
                </a:solidFill>
              </a:rPr>
              <a:t>Το κάστρο της </a:t>
            </a:r>
            <a:r>
              <a:rPr lang="el-GR" sz="2400" b="1" dirty="0" err="1">
                <a:solidFill>
                  <a:schemeClr val="tx1"/>
                </a:solidFill>
              </a:rPr>
              <a:t>Καντάρας</a:t>
            </a:r>
            <a:endParaRPr lang="el-GR" sz="24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l-GR" sz="2400" b="1" dirty="0">
                <a:solidFill>
                  <a:schemeClr val="tx1"/>
                </a:solidFill>
              </a:rPr>
              <a:t>Τουρκική Τράπεζα Λευκωσίας –Κεντρικά Γραφεία</a:t>
            </a:r>
          </a:p>
          <a:p>
            <a:pPr marL="514350" indent="-514350">
              <a:buAutoNum type="arabicPeriod"/>
            </a:pPr>
            <a:r>
              <a:rPr lang="el-GR" sz="2400" b="1" dirty="0">
                <a:solidFill>
                  <a:schemeClr val="tx1"/>
                </a:solidFill>
              </a:rPr>
              <a:t>Μακέτα ενός ξενοδοχείου  του </a:t>
            </a:r>
            <a:r>
              <a:rPr lang="tr-TR" sz="2400" b="1" dirty="0">
                <a:solidFill>
                  <a:schemeClr val="tx1"/>
                </a:solidFill>
              </a:rPr>
              <a:t>Evkaf </a:t>
            </a:r>
            <a:r>
              <a:rPr lang="el-GR" sz="2400" b="1" dirty="0">
                <a:solidFill>
                  <a:schemeClr val="tx1"/>
                </a:solidFill>
              </a:rPr>
              <a:t> στη Λευκωσία</a:t>
            </a:r>
          </a:p>
          <a:p>
            <a:pPr marL="514350" indent="-514350">
              <a:buAutoNum type="arabicPeriod"/>
            </a:pPr>
            <a:r>
              <a:rPr lang="el-GR" sz="2400" b="1" dirty="0">
                <a:solidFill>
                  <a:schemeClr val="tx1"/>
                </a:solidFill>
              </a:rPr>
              <a:t>Λιμάνι Κερύνειας 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81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ρουχισμός, ανθρώπινο πρόσωπο, φωτογραφικό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B5E1A08-7A59-84B5-4F8A-61514C6D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8"/>
          <a:stretch>
            <a:fillRect/>
          </a:stretch>
        </p:blipFill>
        <p:spPr>
          <a:xfrm>
            <a:off x="169006" y="586830"/>
            <a:ext cx="8038823" cy="5247914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3B31F7E-F868-9BF2-4F9C-C05FB82E4E8D}"/>
              </a:ext>
            </a:extLst>
          </p:cNvPr>
          <p:cNvSpPr/>
          <p:nvPr/>
        </p:nvSpPr>
        <p:spPr>
          <a:xfrm>
            <a:off x="8567058" y="397327"/>
            <a:ext cx="2895599" cy="62157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1. Ποικιλία  επιτραπέζιων σταφυλιών </a:t>
            </a:r>
          </a:p>
          <a:p>
            <a:r>
              <a:rPr lang="el-GR" sz="2400" b="1" dirty="0">
                <a:solidFill>
                  <a:schemeClr val="tx1"/>
                </a:solidFill>
              </a:rPr>
              <a:t>2. Τουρκοκύπρια που εργάζεται στα χωράφια</a:t>
            </a:r>
          </a:p>
          <a:p>
            <a:endParaRPr lang="el-GR" sz="2400" b="1" dirty="0">
              <a:solidFill>
                <a:schemeClr val="tx1"/>
              </a:solidFill>
            </a:endParaRPr>
          </a:p>
          <a:p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71E488A1-0926-27C1-8C44-BC8785A497C5}"/>
              </a:ext>
            </a:extLst>
          </p:cNvPr>
          <p:cNvSpPr/>
          <p:nvPr/>
        </p:nvSpPr>
        <p:spPr>
          <a:xfrm>
            <a:off x="54429" y="303800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C501D8A8-8EF4-BEEC-2EDA-A2B191EA6CEA}"/>
              </a:ext>
            </a:extLst>
          </p:cNvPr>
          <p:cNvSpPr/>
          <p:nvPr/>
        </p:nvSpPr>
        <p:spPr>
          <a:xfrm>
            <a:off x="3717472" y="397327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91115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, σκίτσο/σχέδιο, άνδρ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AB8DD41-192B-3969-C441-87EC6CD4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2"/>
          <a:stretch>
            <a:fillRect/>
          </a:stretch>
        </p:blipFill>
        <p:spPr>
          <a:xfrm>
            <a:off x="222617" y="250371"/>
            <a:ext cx="8115840" cy="6357257"/>
          </a:xfrm>
          <a:prstGeom prst="rect">
            <a:avLst/>
          </a:prstGeom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0D4AFBC1-54F7-B403-A264-0400DC96376A}"/>
              </a:ext>
            </a:extLst>
          </p:cNvPr>
          <p:cNvSpPr/>
          <p:nvPr/>
        </p:nvSpPr>
        <p:spPr>
          <a:xfrm>
            <a:off x="396788" y="38644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3B19807B-8018-E3BF-A75D-AAADB3BD8EDA}"/>
              </a:ext>
            </a:extLst>
          </p:cNvPr>
          <p:cNvSpPr/>
          <p:nvPr/>
        </p:nvSpPr>
        <p:spPr>
          <a:xfrm>
            <a:off x="4114800" y="27758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4AC7A85-1C47-2200-D0C6-FA1AF0547FEB}"/>
              </a:ext>
            </a:extLst>
          </p:cNvPr>
          <p:cNvSpPr/>
          <p:nvPr/>
        </p:nvSpPr>
        <p:spPr>
          <a:xfrm>
            <a:off x="8681897" y="321128"/>
            <a:ext cx="2998474" cy="62157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l-GR" sz="2400" b="1" dirty="0">
                <a:solidFill>
                  <a:schemeClr val="tx1"/>
                </a:solidFill>
              </a:rPr>
              <a:t>Χωριό </a:t>
            </a:r>
            <a:r>
              <a:rPr lang="el-GR" sz="2400" b="1" dirty="0" err="1">
                <a:solidFill>
                  <a:schemeClr val="tx1"/>
                </a:solidFill>
              </a:rPr>
              <a:t>Κιόνελι</a:t>
            </a:r>
            <a:r>
              <a:rPr lang="el-GR" sz="2400" b="1" dirty="0">
                <a:solidFill>
                  <a:schemeClr val="tx1"/>
                </a:solidFill>
              </a:rPr>
              <a:t> - κρεοπώλης</a:t>
            </a:r>
          </a:p>
          <a:p>
            <a:pPr marL="342900" indent="-342900">
              <a:buAutoNum type="arabicPeriod"/>
            </a:pPr>
            <a:r>
              <a:rPr lang="el-GR" sz="2400" b="1" dirty="0">
                <a:solidFill>
                  <a:schemeClr val="tx1"/>
                </a:solidFill>
              </a:rPr>
              <a:t>Τουρκοκύπριος  χωρικός  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147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145</Words>
  <Application>Microsoft Office PowerPoint</Application>
  <PresentationFormat>Ευρεία οθόνη</PresentationFormat>
  <Paragraphs>39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25</cp:revision>
  <dcterms:created xsi:type="dcterms:W3CDTF">2025-12-15T17:23:20Z</dcterms:created>
  <dcterms:modified xsi:type="dcterms:W3CDTF">2025-12-15T19:23:45Z</dcterms:modified>
</cp:coreProperties>
</file>