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94932F-248C-0E43-4842-43AC2342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04CFD51-8D5C-FAE3-5146-DF71067EF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69318F-B306-7951-0B7F-488CAFF4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C4BBB1-D2D4-97D7-9D48-08823F43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07E0A8-1993-D7D7-0B2E-F960394F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544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D9800A-110A-2628-2AFD-7589D36F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34FE5D-049C-6CF6-3BF8-B30A38718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09012D-E52B-BA6E-5114-86E72A06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14F21B-EC4A-7AFD-D296-06841CBC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ABAEEB-B47C-0315-912B-3723773A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2714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99D013F-C413-A16A-24E9-443125036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03D23BC-8A3A-BD4D-90D9-0C4FC9B7E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42271C-E2A4-3913-1F2D-8C5E13A8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3C4819-7C01-1589-A9A2-D270244A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0AD9AD-9976-8FDB-84DC-FAA18F6F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5132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304B4A-2E40-E4D8-5EE7-AF387ED4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39F48-1541-292A-4615-0B542DC4E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6B7B87-6DE5-8698-82F7-F15E457A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29F889-557E-AF41-D029-0DEBDC02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CA6D87-8E83-21A9-3C2F-66005C03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832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3E85B8-4AD0-3033-110D-DC6B952F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4038D6-AF74-6D35-4DE1-38F9EA451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1788F4-2A0A-9193-A612-F982BD41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34A120-27AC-904F-CAA9-1D53CF2C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0D4339-492F-CC09-66B1-BD880080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9443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98BABE-ECEF-3561-BC4D-E8A08976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CEA3BE-6DD9-F752-5465-5823CF6B6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D54D93-081B-D242-D0DD-752D2AEEC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91F0A53-C250-4C9F-E634-978804BC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DD5356-6AB6-B353-A637-27B63D0F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85C662-5D69-F341-D886-97591B7D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827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13F0E8-63F7-4011-1D2A-DD86E6EB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E24E6E-FEBB-C4DB-BD8A-FB15A9F0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DD842C8-440C-CF5D-8BDF-9F903A985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A5E607A-FCB6-12AF-36C2-DE1BBAF2C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A3C342-DCB1-9E37-ABA3-3D296E0E5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89E06FA-B034-9932-EFE5-FDA511FE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B9B91C1-B0B3-8233-9F72-D2D7889C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075AD82-6D96-E5DD-28F7-5F256F58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3998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009220-4E46-BCC9-C1BE-1FD684B6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7105399-C3A9-EB32-AFD3-EC6CAD37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B1A283F-B7B8-70C4-B79A-793FFBE7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775327A-405F-DBDE-CF29-69EF119C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296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75CCD6D-2E3F-B335-0705-782EBC93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8E8307F-2765-7A52-FF25-1CC41EFE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C0AAE1-1FA9-632F-D7F2-D5BED603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4781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65632F-F6B0-4B98-259C-43042BF8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831CF2-43A7-D2B6-A436-051658FF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852ADD3-D8A1-2DFE-A93B-881709BA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81270F-3278-76AA-66F2-AA71D723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27398CB-8106-A0BF-EA64-5B193B7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C039CB2-215A-555A-AB28-E094E750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3606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78CA2F-EE21-D288-49C4-0AE4D134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1E69BB-9EB4-9864-DBD7-BC45BADEC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ACCF7FC-9291-2FA3-3491-9966486E2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C29120-2953-23AC-DD3E-D42B8C83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298748-8FE3-9E93-28C2-02DBC2BA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37747DC-9E30-AE5A-6524-D32CC450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0318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35E8C96-C5E6-08D7-D224-0CF872B1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1BAC90-FB2C-5ED0-65DD-0AE4D138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585901-C8BA-060F-3F1B-FD22545E3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1CC84-840D-4592-9140-7677F7880DCB}" type="datetimeFigureOut">
              <a:rPr lang="el-CY" smtClean="0"/>
              <a:t>16/12/2025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5B8E8E-60E0-53F7-5041-5BA513A72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F3A6CB-8031-8A50-5D38-DBC159DD0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368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ιβλίο, Εξώφυλλο βιβλίου, τυπογραφί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A0EDAC0-964F-278E-31C2-71EED53E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5" y="1123527"/>
            <a:ext cx="2831952" cy="4604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είμενο, βιβλίο, γραφικός χαρακτήρας, χαρ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B70DAB9-B6A4-7CC0-0CB4-AF4228B0F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1034142"/>
            <a:ext cx="3537345" cy="46047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 descr="Εικόνα που περιέχει κείμενο, γραφικός χαρακτήρας, στατικό, φάκελ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40B72D1-00ED-8A37-2C4F-557568897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30" y="1034141"/>
            <a:ext cx="3027656" cy="4604800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8267F5D-3DF1-ED59-67A2-71F24B7E6F5F}"/>
              </a:ext>
            </a:extLst>
          </p:cNvPr>
          <p:cNvSpPr/>
          <p:nvPr/>
        </p:nvSpPr>
        <p:spPr>
          <a:xfrm>
            <a:off x="3298371" y="5976257"/>
            <a:ext cx="6128657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Μέρος  Β΄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1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685DA-431A-4992-D1B6-1DF6429E0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217807-BF13-7FF6-11A9-D415C8FCE495}"/>
              </a:ext>
            </a:extLst>
          </p:cNvPr>
          <p:cNvSpPr/>
          <p:nvPr/>
        </p:nvSpPr>
        <p:spPr>
          <a:xfrm>
            <a:off x="8515245" y="250370"/>
            <a:ext cx="3526971" cy="560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Γήπεδο </a:t>
            </a:r>
            <a:r>
              <a:rPr lang="tr-TR" sz="2000" b="1" dirty="0">
                <a:solidFill>
                  <a:schemeClr val="tx1"/>
                </a:solidFill>
              </a:rPr>
              <a:t>TAKSİM </a:t>
            </a:r>
            <a:r>
              <a:rPr lang="el-GR" sz="2000" b="1" dirty="0">
                <a:solidFill>
                  <a:schemeClr val="tx1"/>
                </a:solidFill>
              </a:rPr>
              <a:t> Γιορτή 19</a:t>
            </a:r>
            <a:r>
              <a:rPr lang="el-GR" sz="2000" b="1" baseline="30000" dirty="0">
                <a:solidFill>
                  <a:schemeClr val="tx1"/>
                </a:solidFill>
              </a:rPr>
              <a:t>ης</a:t>
            </a:r>
            <a:r>
              <a:rPr lang="el-GR" sz="2000" b="1" dirty="0">
                <a:solidFill>
                  <a:schemeClr val="tx1"/>
                </a:solidFill>
              </a:rPr>
              <a:t> Μαΐου / Γιορτή  νεολαίας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Προτομή </a:t>
            </a:r>
            <a:r>
              <a:rPr lang="tr-TR" sz="2000" b="1" dirty="0">
                <a:solidFill>
                  <a:schemeClr val="tx1"/>
                </a:solidFill>
              </a:rPr>
              <a:t>Atatürk </a:t>
            </a:r>
            <a:r>
              <a:rPr lang="el-GR" sz="2000" b="1" dirty="0">
                <a:solidFill>
                  <a:schemeClr val="tx1"/>
                </a:solidFill>
              </a:rPr>
              <a:t> - Στάση προσοχής </a:t>
            </a: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BC992F2E-2BAB-D949-D1DE-87959122B935}"/>
              </a:ext>
            </a:extLst>
          </p:cNvPr>
          <p:cNvSpPr/>
          <p:nvPr/>
        </p:nvSpPr>
        <p:spPr>
          <a:xfrm>
            <a:off x="5268685" y="391886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C5AC917F-3EE9-D73E-514D-A6F9D815CE43}"/>
              </a:ext>
            </a:extLst>
          </p:cNvPr>
          <p:cNvSpPr/>
          <p:nvPr/>
        </p:nvSpPr>
        <p:spPr>
          <a:xfrm>
            <a:off x="4319014" y="34943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pic>
        <p:nvPicPr>
          <p:cNvPr id="3" name="Εικόνα 2" descr="Εικόνα που περιέχει κείμενο, φωτογραφικό χαρτί, βιβλίο, σκίτσο/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C6DA0C0-168D-2A40-091F-7E8D1500D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4" y="101021"/>
            <a:ext cx="8275759" cy="6125607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1B2ADB05-351D-0B7D-E491-0665051D1FFC}"/>
              </a:ext>
            </a:extLst>
          </p:cNvPr>
          <p:cNvSpPr/>
          <p:nvPr/>
        </p:nvSpPr>
        <p:spPr>
          <a:xfrm>
            <a:off x="242101" y="108857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21F2E84-D026-58A9-23F3-249C3CAA563B}"/>
              </a:ext>
            </a:extLst>
          </p:cNvPr>
          <p:cNvSpPr/>
          <p:nvPr/>
        </p:nvSpPr>
        <p:spPr>
          <a:xfrm>
            <a:off x="4593771" y="52251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23589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15AC7-F1A3-F3D7-DD71-3DDC4C759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2C905E8-5A58-ED8D-D430-40BA461DCF4F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Δημοτικό σχολείο – Χοροί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Κορίτσια που  χορεύουν εθνικούς χορούς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Κοπέλες  που  εργάζονται  στο Τουρκικό Εργοστάσιο κατασκευής τσιγάρων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Μαθητές που  μαθαίνουν ξιφασκία</a:t>
            </a:r>
          </a:p>
        </p:txBody>
      </p:sp>
      <p:pic>
        <p:nvPicPr>
          <p:cNvPr id="3" name="Εικόνα 2" descr="Εικόνα που περιέχει βιβλίο, άτομο, κείμενο, σκίτσο/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F7C0849-BE9E-C65C-494C-8ED4FC710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>
            <a:fillRect/>
          </a:stretch>
        </p:blipFill>
        <p:spPr>
          <a:xfrm>
            <a:off x="228726" y="108857"/>
            <a:ext cx="7836758" cy="6640286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DAE17927-A982-6D96-B410-17BCFC448468}"/>
              </a:ext>
            </a:extLst>
          </p:cNvPr>
          <p:cNvSpPr/>
          <p:nvPr/>
        </p:nvSpPr>
        <p:spPr>
          <a:xfrm>
            <a:off x="103202" y="87087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1FAB829A-51C8-823F-7996-F8A63E18019D}"/>
              </a:ext>
            </a:extLst>
          </p:cNvPr>
          <p:cNvSpPr/>
          <p:nvPr/>
        </p:nvSpPr>
        <p:spPr>
          <a:xfrm>
            <a:off x="3624942" y="87086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0C2CB233-6B7D-E13A-8B38-31C7964F0B3F}"/>
              </a:ext>
            </a:extLst>
          </p:cNvPr>
          <p:cNvSpPr/>
          <p:nvPr/>
        </p:nvSpPr>
        <p:spPr>
          <a:xfrm>
            <a:off x="3472191" y="440871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B52498F5-F1B9-793F-080A-D03ED3BA6F5F}"/>
              </a:ext>
            </a:extLst>
          </p:cNvPr>
          <p:cNvSpPr/>
          <p:nvPr/>
        </p:nvSpPr>
        <p:spPr>
          <a:xfrm>
            <a:off x="4632084" y="2754086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61394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528DA-46BE-FA47-23D5-199FB34B4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2485AD-FA10-A730-8E92-A3F5298DA597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Δημοτική αγορά Λεμεσού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Τουρκική δημοτική  αγορά Λευκωσίας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455C1B3D-B058-304F-4DF4-AF18AA7ACFD5}"/>
              </a:ext>
            </a:extLst>
          </p:cNvPr>
          <p:cNvSpPr/>
          <p:nvPr/>
        </p:nvSpPr>
        <p:spPr>
          <a:xfrm>
            <a:off x="4319014" y="34943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pic>
        <p:nvPicPr>
          <p:cNvPr id="3" name="Εικόνα 2" descr="Εικόνα που περιέχει εφημερίδα, κείμενο, βιβλίο, ανθρώπινο πρόσω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E843E3A-1B9D-E742-BA8A-937C2B33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3" y="239485"/>
            <a:ext cx="8058045" cy="6302830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B385E61C-93BB-2A70-5290-64DBCD02D04A}"/>
              </a:ext>
            </a:extLst>
          </p:cNvPr>
          <p:cNvSpPr/>
          <p:nvPr/>
        </p:nvSpPr>
        <p:spPr>
          <a:xfrm>
            <a:off x="149783" y="52251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37FD2C-B9C2-AFE8-41BD-44EF990E167B}"/>
              </a:ext>
            </a:extLst>
          </p:cNvPr>
          <p:cNvSpPr/>
          <p:nvPr/>
        </p:nvSpPr>
        <p:spPr>
          <a:xfrm>
            <a:off x="3644100" y="52251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16543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1A779-9D43-3244-A6C1-A8E76FFE0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9670A48-5AA0-14AB-856C-B30CA62E87E9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tx1"/>
                </a:solidFill>
              </a:rPr>
              <a:t>1. Τουρκικό Λύκειο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2. Δημοτικό Σχολείο </a:t>
            </a:r>
            <a:r>
              <a:rPr lang="tr-TR" sz="2000" b="1" dirty="0">
                <a:solidFill>
                  <a:schemeClr val="tx1"/>
                </a:solidFill>
              </a:rPr>
              <a:t>Atatürk </a:t>
            </a:r>
            <a:r>
              <a:rPr lang="el-GR" sz="2000" b="1" dirty="0">
                <a:solidFill>
                  <a:schemeClr val="tx1"/>
                </a:solidFill>
              </a:rPr>
              <a:t>- Λευκωσία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3. Τουρκικό Λύκειο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4. Δημοτικό σχολείο </a:t>
            </a:r>
            <a:r>
              <a:rPr lang="tr-TR" sz="2000" b="1" dirty="0">
                <a:solidFill>
                  <a:schemeClr val="tx1"/>
                </a:solidFill>
              </a:rPr>
              <a:t>Sedat  Simavi</a:t>
            </a:r>
          </a:p>
          <a:p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3" name="Εικόνα 2" descr="Εικόνα που περιέχει κτίριο, σκίτσο/σχέδιο, φωτογραφικό χαρτί, ζωγραφι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3EB23F2-B175-63BB-D2C1-BEDA845BA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6" y="620481"/>
            <a:ext cx="6936816" cy="5157263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405F04D0-C05E-7CB4-4335-891F99F6CDEA}"/>
              </a:ext>
            </a:extLst>
          </p:cNvPr>
          <p:cNvSpPr/>
          <p:nvPr/>
        </p:nvSpPr>
        <p:spPr>
          <a:xfrm>
            <a:off x="732717" y="14151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002AFA95-3F2E-1DDF-25A5-FD797B4CE13C}"/>
              </a:ext>
            </a:extLst>
          </p:cNvPr>
          <p:cNvSpPr/>
          <p:nvPr/>
        </p:nvSpPr>
        <p:spPr>
          <a:xfrm>
            <a:off x="3958264" y="14151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1A850EAA-6DAA-817D-A3B9-FC08FD3143D6}"/>
              </a:ext>
            </a:extLst>
          </p:cNvPr>
          <p:cNvSpPr/>
          <p:nvPr/>
        </p:nvSpPr>
        <p:spPr>
          <a:xfrm>
            <a:off x="2756701" y="2687481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A07E9ABD-EE2C-8149-9AE6-A82144EF37BF}"/>
              </a:ext>
            </a:extLst>
          </p:cNvPr>
          <p:cNvSpPr/>
          <p:nvPr/>
        </p:nvSpPr>
        <p:spPr>
          <a:xfrm>
            <a:off x="4922959" y="2633055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42214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B51C7-4BE6-35E1-1ABE-F3972E4CB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F0E5290-2A25-0ACB-7B69-22D22BA8F348}"/>
              </a:ext>
            </a:extLst>
          </p:cNvPr>
          <p:cNvSpPr/>
          <p:nvPr/>
        </p:nvSpPr>
        <p:spPr>
          <a:xfrm>
            <a:off x="7788692" y="827313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tx1"/>
                </a:solidFill>
              </a:rPr>
              <a:t>1. Γιατρός και ασθενής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2. Στα τουρκικά σχολεία εφαρμόζονται οι πιο σύγχρονες εκπαιδευτικές μέθοδοι.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3. Τουρκική Τράπεζα – Υποκατάστημα Λεμεσού </a:t>
            </a: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CC68CFF4-4520-8A01-33C5-0D87D1CF534A}"/>
              </a:ext>
            </a:extLst>
          </p:cNvPr>
          <p:cNvSpPr/>
          <p:nvPr/>
        </p:nvSpPr>
        <p:spPr>
          <a:xfrm>
            <a:off x="4319014" y="34943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pic>
        <p:nvPicPr>
          <p:cNvPr id="3" name="Εικόνα 2" descr="Εικόνα που περιέχει άτομο, ρουχισμός, άνδρας, ανθρώπινο πρόσω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8F479FB-D7B9-4BC6-A086-A67BD748F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272143"/>
            <a:ext cx="6455741" cy="6379028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2DE03A2C-3D49-38D6-CF82-60A4D4121D0E}"/>
              </a:ext>
            </a:extLst>
          </p:cNvPr>
          <p:cNvSpPr/>
          <p:nvPr/>
        </p:nvSpPr>
        <p:spPr>
          <a:xfrm>
            <a:off x="876337" y="544285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51D0F3DE-CE7A-887F-B9B0-5D2D3F79327B}"/>
              </a:ext>
            </a:extLst>
          </p:cNvPr>
          <p:cNvSpPr/>
          <p:nvPr/>
        </p:nvSpPr>
        <p:spPr>
          <a:xfrm>
            <a:off x="3559966" y="5225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E3C2E0A0-5AB4-AAA9-3EB8-47543E3F4FEF}"/>
              </a:ext>
            </a:extLst>
          </p:cNvPr>
          <p:cNvSpPr/>
          <p:nvPr/>
        </p:nvSpPr>
        <p:spPr>
          <a:xfrm>
            <a:off x="1377006" y="6019800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78670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6AD4C-8A4C-4BAB-AF99-72DEA2B0A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BA03777-D613-8894-BF17-FE8B63901BE1}"/>
              </a:ext>
            </a:extLst>
          </p:cNvPr>
          <p:cNvSpPr/>
          <p:nvPr/>
        </p:nvSpPr>
        <p:spPr>
          <a:xfrm>
            <a:off x="7581794" y="636813"/>
            <a:ext cx="4210049" cy="52686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Μάθημα  Φυσικής  / Τεχνική Σχολή Λεύκας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Μάθημα χειροτεχνίας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 Απουσιολόγος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Μάθημα  Τέχνης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3" name="Εικόνα 2" descr="Εικόνα που περιέχει φωτογραφικό χαρτί, βιβλίο, κείμε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EC250DA-EDA4-A150-9C1E-0D52A705E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" y="272143"/>
            <a:ext cx="6999196" cy="6128657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0ADDCF05-195C-812E-96CA-1921D7953260}"/>
              </a:ext>
            </a:extLst>
          </p:cNvPr>
          <p:cNvSpPr/>
          <p:nvPr/>
        </p:nvSpPr>
        <p:spPr>
          <a:xfrm>
            <a:off x="582598" y="27214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4DE3C1CD-7BD2-A80F-BE42-25A03A4FFBF1}"/>
              </a:ext>
            </a:extLst>
          </p:cNvPr>
          <p:cNvSpPr/>
          <p:nvPr/>
        </p:nvSpPr>
        <p:spPr>
          <a:xfrm>
            <a:off x="3867894" y="27214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C3A2FE15-83D1-BD02-33EE-14071DD61FFC}"/>
              </a:ext>
            </a:extLst>
          </p:cNvPr>
          <p:cNvSpPr/>
          <p:nvPr/>
        </p:nvSpPr>
        <p:spPr>
          <a:xfrm>
            <a:off x="465364" y="3271156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BCC830D6-A90D-CFB6-9EBF-6C3FDB98A591}"/>
              </a:ext>
            </a:extLst>
          </p:cNvPr>
          <p:cNvSpPr/>
          <p:nvPr/>
        </p:nvSpPr>
        <p:spPr>
          <a:xfrm>
            <a:off x="3717472" y="3145971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45301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7F16F-7E4F-4ECD-62F5-699CCED7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DE92A55-3D5F-B1A2-6F0D-B1BCF0FCBC1F}"/>
              </a:ext>
            </a:extLst>
          </p:cNvPr>
          <p:cNvSpPr/>
          <p:nvPr/>
        </p:nvSpPr>
        <p:spPr>
          <a:xfrm>
            <a:off x="8139028" y="664468"/>
            <a:ext cx="3526971" cy="51267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tx1"/>
                </a:solidFill>
              </a:rPr>
              <a:t>1. Μαθητικός αγώνας </a:t>
            </a:r>
            <a:r>
              <a:rPr lang="el-GR" b="1" dirty="0">
                <a:solidFill>
                  <a:schemeClr val="tx1"/>
                </a:solidFill>
              </a:rPr>
              <a:t>επιτραπέζιας αντισφαίρισης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2. Μαθητές  μαθαίνουν  πυγμαχία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3. Μαθήτριες  &amp; Κέντημα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4. Μαθητές  στο μάθημα Γυμναστικής 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3" name="Εικόνα 2" descr="Εικόνα που περιέχει κείμενο, βιβλίο, τυπογραφία, Δημοσίευ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CD7F989-B699-9964-E9AD-0940DB18F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1" y="326571"/>
            <a:ext cx="7358720" cy="5583932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490BEB67-DC35-9026-41A6-5C586C6EA414}"/>
              </a:ext>
            </a:extLst>
          </p:cNvPr>
          <p:cNvSpPr/>
          <p:nvPr/>
        </p:nvSpPr>
        <p:spPr>
          <a:xfrm>
            <a:off x="660543" y="381440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84039590-0FA2-7F45-24D5-B879A2A399B0}"/>
              </a:ext>
            </a:extLst>
          </p:cNvPr>
          <p:cNvSpPr/>
          <p:nvPr/>
        </p:nvSpPr>
        <p:spPr>
          <a:xfrm>
            <a:off x="4205361" y="381440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8649BF2E-2C6F-B3D6-EC9C-606539F1AF77}"/>
              </a:ext>
            </a:extLst>
          </p:cNvPr>
          <p:cNvSpPr/>
          <p:nvPr/>
        </p:nvSpPr>
        <p:spPr>
          <a:xfrm>
            <a:off x="700600" y="309154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2AC5171-B64C-2362-5806-D9136569EA17}"/>
              </a:ext>
            </a:extLst>
          </p:cNvPr>
          <p:cNvSpPr/>
          <p:nvPr/>
        </p:nvSpPr>
        <p:spPr>
          <a:xfrm>
            <a:off x="4175320" y="28085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10811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5ECA-2619-81F5-55C0-5F3D4F6EA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F65B069-051A-C5A6-ACA0-232DB12EC2CE}"/>
              </a:ext>
            </a:extLst>
          </p:cNvPr>
          <p:cNvSpPr/>
          <p:nvPr/>
        </p:nvSpPr>
        <p:spPr>
          <a:xfrm>
            <a:off x="7701472" y="304800"/>
            <a:ext cx="3526971" cy="5551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Μαθητές  ντυμένοι με τη στολή  </a:t>
            </a:r>
            <a:r>
              <a:rPr lang="tr-TR" sz="2000" b="1" dirty="0">
                <a:solidFill>
                  <a:schemeClr val="tx1"/>
                </a:solidFill>
              </a:rPr>
              <a:t>efes</a:t>
            </a:r>
            <a:endParaRPr lang="el-GR" sz="20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Μαθητές  δημοτικού  με  εθνικές  ενδυμασίες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 Μαθήτριες  με εθνικές  ενδυμασίες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D700241-67D7-F42F-8F71-F384B758BC22}"/>
              </a:ext>
            </a:extLst>
          </p:cNvPr>
          <p:cNvSpPr/>
          <p:nvPr/>
        </p:nvSpPr>
        <p:spPr>
          <a:xfrm>
            <a:off x="4319014" y="34943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pic>
        <p:nvPicPr>
          <p:cNvPr id="3" name="Εικόνα 2" descr="Εικόνα που περιέχει ανθρώπινο πρόσωπο, άτομο, ρουχισμός, γυναίκ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78A91F4-733C-547C-2189-F9043591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" y="304800"/>
            <a:ext cx="7205958" cy="5987143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F45085D1-28BF-7889-C0AC-4B90F7730956}"/>
              </a:ext>
            </a:extLst>
          </p:cNvPr>
          <p:cNvSpPr/>
          <p:nvPr/>
        </p:nvSpPr>
        <p:spPr>
          <a:xfrm>
            <a:off x="261642" y="52251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465E741E-528C-CE3B-02F4-798A5BEE8896}"/>
              </a:ext>
            </a:extLst>
          </p:cNvPr>
          <p:cNvSpPr/>
          <p:nvPr/>
        </p:nvSpPr>
        <p:spPr>
          <a:xfrm>
            <a:off x="3981557" y="435429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E6B7EA8A-E5B8-4996-8F46-4782CA7EBCE2}"/>
              </a:ext>
            </a:extLst>
          </p:cNvPr>
          <p:cNvSpPr/>
          <p:nvPr/>
        </p:nvSpPr>
        <p:spPr>
          <a:xfrm>
            <a:off x="149784" y="499654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66577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CD794-D32D-E0F2-5935-470264558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28938B0-1F84-6912-9917-8E0BFE07C13C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tx1"/>
                </a:solidFill>
              </a:rPr>
              <a:t>Γήπεδο  </a:t>
            </a:r>
            <a:r>
              <a:rPr lang="tr-TR" sz="2000" b="1" dirty="0">
                <a:solidFill>
                  <a:schemeClr val="tx1"/>
                </a:solidFill>
              </a:rPr>
              <a:t>TAKSİM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Φεστιβάλ  προσκόπων 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Αντιπρόεδρος  </a:t>
            </a:r>
            <a:r>
              <a:rPr lang="el-GR" sz="2000" b="1" dirty="0" err="1">
                <a:solidFill>
                  <a:schemeClr val="tx1"/>
                </a:solidFill>
              </a:rPr>
              <a:t>Δρ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 Fazıl Küçük, </a:t>
            </a:r>
            <a:r>
              <a:rPr lang="el-GR" sz="2000" b="1" dirty="0">
                <a:solidFill>
                  <a:schemeClr val="tx1"/>
                </a:solidFill>
              </a:rPr>
              <a:t>η σύζυγός  του και ο πρόξενος  </a:t>
            </a:r>
            <a:r>
              <a:rPr lang="tr-TR" sz="2000" b="1" dirty="0">
                <a:solidFill>
                  <a:schemeClr val="tx1"/>
                </a:solidFill>
              </a:rPr>
              <a:t>Vecdi Türel</a:t>
            </a: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00834B35-85DE-0596-9CAC-8E7AC30BBA87}"/>
              </a:ext>
            </a:extLst>
          </p:cNvPr>
          <p:cNvSpPr/>
          <p:nvPr/>
        </p:nvSpPr>
        <p:spPr>
          <a:xfrm>
            <a:off x="4319014" y="34943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pic>
        <p:nvPicPr>
          <p:cNvPr id="3" name="Εικόνα 2" descr="Εικόνα που περιέχει κείμενο, βιβλίο, εφημερίδα, εσωτερικός χώ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3A23CD2-6E49-C654-EA43-874430E7A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22"/>
          <a:stretch>
            <a:fillRect/>
          </a:stretch>
        </p:blipFill>
        <p:spPr>
          <a:xfrm>
            <a:off x="259307" y="250374"/>
            <a:ext cx="7938484" cy="59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8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6CA65-BE58-66D3-D67C-0721DEB45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5051A3A-7503-9653-E400-F6000549E056}"/>
              </a:ext>
            </a:extLst>
          </p:cNvPr>
          <p:cNvSpPr/>
          <p:nvPr/>
        </p:nvSpPr>
        <p:spPr>
          <a:xfrm>
            <a:off x="8373730" y="326571"/>
            <a:ext cx="3526971" cy="571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Μαθητές  από το Τουρκικό Λύκειο  Θηλέων  και Αρρένων 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Λευκωσία – Γήπεδο </a:t>
            </a:r>
            <a:r>
              <a:rPr lang="tr-TR" sz="2000" b="1" dirty="0">
                <a:solidFill>
                  <a:schemeClr val="tx1"/>
                </a:solidFill>
              </a:rPr>
              <a:t>TAKSİM 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3" name="Εικόνα 2" descr="Εικόνα που περιέχει σκίτσο/σχέδιο, ζωγραφιά, κείμενο, φωτογραφικό χαρ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503C7F9-D8B3-2FDB-C23D-5016BFC21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4762" r="3299" b="14603"/>
          <a:stretch>
            <a:fillRect/>
          </a:stretch>
        </p:blipFill>
        <p:spPr>
          <a:xfrm>
            <a:off x="149783" y="130627"/>
            <a:ext cx="8079817" cy="6466116"/>
          </a:xfrm>
          <a:prstGeom prst="rect">
            <a:avLst/>
          </a:prstGeom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E6AE468F-BE78-5E40-945F-1E9E73461C4A}"/>
              </a:ext>
            </a:extLst>
          </p:cNvPr>
          <p:cNvSpPr/>
          <p:nvPr/>
        </p:nvSpPr>
        <p:spPr>
          <a:xfrm>
            <a:off x="73583" y="136068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EEC4E45C-F0FA-2AA4-2EE8-934861F66F40}"/>
              </a:ext>
            </a:extLst>
          </p:cNvPr>
          <p:cNvSpPr/>
          <p:nvPr/>
        </p:nvSpPr>
        <p:spPr>
          <a:xfrm>
            <a:off x="2631725" y="3858985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6086488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202</Words>
  <Application>Microsoft Office PowerPoint</Application>
  <PresentationFormat>Ευρεία οθόνη</PresentationFormat>
  <Paragraphs>66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42</cp:revision>
  <dcterms:created xsi:type="dcterms:W3CDTF">2025-12-15T17:23:20Z</dcterms:created>
  <dcterms:modified xsi:type="dcterms:W3CDTF">2025-12-16T17:46:40Z</dcterms:modified>
</cp:coreProperties>
</file>