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4" r:id="rId2"/>
    <p:sldId id="283" r:id="rId3"/>
    <p:sldId id="451" r:id="rId4"/>
    <p:sldId id="273" r:id="rId5"/>
    <p:sldId id="613" r:id="rId6"/>
    <p:sldId id="616" r:id="rId7"/>
    <p:sldId id="274" r:id="rId8"/>
    <p:sldId id="288" r:id="rId9"/>
    <p:sldId id="290" r:id="rId10"/>
    <p:sldId id="291" r:id="rId11"/>
    <p:sldId id="289" r:id="rId12"/>
    <p:sldId id="292" r:id="rId13"/>
    <p:sldId id="615" r:id="rId14"/>
    <p:sldId id="279" r:id="rId15"/>
    <p:sldId id="284" r:id="rId16"/>
    <p:sldId id="287" r:id="rId17"/>
    <p:sldId id="285" r:id="rId18"/>
    <p:sldId id="286" r:id="rId19"/>
    <p:sldId id="272" r:id="rId20"/>
    <p:sldId id="549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1312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4336-E8EA-45E8-8971-3F8CDAAEC9F6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F26E4-9698-42B4-97D0-2BFD4039E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7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2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8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0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5732-CD40-4AC4-97EC-B011C61241B8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F31B8-7ADB-4DF6-8149-4147C8258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4.Συνδυασμοί  ΓΓ  / </a:t>
            </a:r>
            <a:r>
              <a:rPr lang="el-GR" dirty="0" err="1">
                <a:solidFill>
                  <a:schemeClr val="tx1"/>
                </a:solidFill>
              </a:rPr>
              <a:t>γγ</a:t>
            </a:r>
            <a:r>
              <a:rPr lang="el-GR" dirty="0">
                <a:solidFill>
                  <a:schemeClr val="tx1"/>
                </a:solidFill>
              </a:rPr>
              <a:t> &amp; ΓΚ / </a:t>
            </a:r>
            <a:r>
              <a:rPr lang="el-GR" dirty="0" err="1">
                <a:solidFill>
                  <a:schemeClr val="tx1"/>
                </a:solidFill>
              </a:rPr>
              <a:t>γκ</a:t>
            </a:r>
            <a:r>
              <a:rPr lang="el-GR" dirty="0">
                <a:solidFill>
                  <a:schemeClr val="tx1"/>
                </a:solidFill>
              </a:rPr>
              <a:t>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7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νέο νηπιαγωγείο που ονειρεύομαι : Καρτέλες με το γκ και ...">
            <a:extLst>
              <a:ext uri="{FF2B5EF4-FFF2-40B4-BE49-F238E27FC236}">
                <a16:creationId xmlns:a16="http://schemas.microsoft.com/office/drawing/2014/main" id="{7AE0BC49-B407-B1D7-2373-F5811425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0"/>
          <a:stretch/>
        </p:blipFill>
        <p:spPr bwMode="auto">
          <a:xfrm>
            <a:off x="1" y="-63062"/>
            <a:ext cx="3836276" cy="65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Αγκινάρα που απομονώνεται στο άσπρο υπόβαθρο Απεικόνιση αποθεμάτων -  εικονογραφία από : 45532235">
            <a:extLst>
              <a:ext uri="{FF2B5EF4-FFF2-40B4-BE49-F238E27FC236}">
                <a16:creationId xmlns:a16="http://schemas.microsoft.com/office/drawing/2014/main" id="{22B9E52A-FFE3-4868-BB8F-638EE6FA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355834"/>
            <a:ext cx="2632842" cy="12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0A5BC19-22C6-4F50-8DD9-2E26E367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13" y="161310"/>
            <a:ext cx="58293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C9F53E7-893D-428E-BFC4-EDA071238C24}"/>
              </a:ext>
            </a:extLst>
          </p:cNvPr>
          <p:cNvSpPr/>
          <p:nvPr/>
        </p:nvSpPr>
        <p:spPr>
          <a:xfrm>
            <a:off x="3862551" y="4939862"/>
            <a:ext cx="8403021" cy="96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 ____   __ ___  __ </a:t>
            </a:r>
            <a:r>
              <a:rPr lang="el-GR" sz="4000" dirty="0" err="1">
                <a:solidFill>
                  <a:schemeClr val="tx1"/>
                </a:solidFill>
              </a:rPr>
              <a:t>γκ</a:t>
            </a:r>
            <a:r>
              <a:rPr lang="el-GR" sz="4000" dirty="0">
                <a:solidFill>
                  <a:schemeClr val="tx1"/>
                </a:solidFill>
              </a:rPr>
              <a:t> ___  __ ___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46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νέο νηπιαγωγείο που ονειρεύομαι : Καρτέλες με το γκ και ...">
            <a:extLst>
              <a:ext uri="{FF2B5EF4-FFF2-40B4-BE49-F238E27FC236}">
                <a16:creationId xmlns:a16="http://schemas.microsoft.com/office/drawing/2014/main" id="{7AE0BC49-B407-B1D7-2373-F5811425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0"/>
          <a:stretch/>
        </p:blipFill>
        <p:spPr bwMode="auto">
          <a:xfrm>
            <a:off x="1" y="-63062"/>
            <a:ext cx="3836276" cy="65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Αγκινάρα που απομονώνεται στο άσπρο υπόβαθρο Απεικόνιση αποθεμάτων -  εικονογραφία από : 45532235">
            <a:extLst>
              <a:ext uri="{FF2B5EF4-FFF2-40B4-BE49-F238E27FC236}">
                <a16:creationId xmlns:a16="http://schemas.microsoft.com/office/drawing/2014/main" id="{22B9E52A-FFE3-4868-BB8F-638EE6FA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355834"/>
            <a:ext cx="2632842" cy="12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0A5BC19-22C6-4F50-8DD9-2E26E367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13" y="161310"/>
            <a:ext cx="58293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C9F53E7-893D-428E-BFC4-EDA071238C24}"/>
              </a:ext>
            </a:extLst>
          </p:cNvPr>
          <p:cNvSpPr/>
          <p:nvPr/>
        </p:nvSpPr>
        <p:spPr>
          <a:xfrm>
            <a:off x="3862551" y="4939862"/>
            <a:ext cx="8403021" cy="96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 ____   ______  </a:t>
            </a:r>
            <a:r>
              <a:rPr lang="el-GR" sz="4000" dirty="0" err="1">
                <a:solidFill>
                  <a:schemeClr val="tx1"/>
                </a:solidFill>
              </a:rPr>
              <a:t>γκ</a:t>
            </a:r>
            <a:r>
              <a:rPr lang="el-GR" sz="4000" dirty="0">
                <a:solidFill>
                  <a:schemeClr val="tx1"/>
                </a:solidFill>
              </a:rPr>
              <a:t> ___  _____ _____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3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νέο νηπιαγωγείο που ονειρεύομαι : Καρτέλες με το γκ και ...">
            <a:extLst>
              <a:ext uri="{FF2B5EF4-FFF2-40B4-BE49-F238E27FC236}">
                <a16:creationId xmlns:a16="http://schemas.microsoft.com/office/drawing/2014/main" id="{7AE0BC49-B407-B1D7-2373-F5811425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0"/>
          <a:stretch/>
        </p:blipFill>
        <p:spPr bwMode="auto">
          <a:xfrm>
            <a:off x="1" y="-63062"/>
            <a:ext cx="3836276" cy="65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Αγκινάρα που απομονώνεται στο άσπρο υπόβαθρο Απεικόνιση αποθεμάτων -  εικονογραφία από : 45532235">
            <a:extLst>
              <a:ext uri="{FF2B5EF4-FFF2-40B4-BE49-F238E27FC236}">
                <a16:creationId xmlns:a16="http://schemas.microsoft.com/office/drawing/2014/main" id="{22B9E52A-FFE3-4868-BB8F-638EE6FA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355834"/>
            <a:ext cx="2632842" cy="12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0A5BC19-22C6-4F50-8DD9-2E26E367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13" y="161310"/>
            <a:ext cx="58293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C9F53E7-893D-428E-BFC4-EDA071238C24}"/>
              </a:ext>
            </a:extLst>
          </p:cNvPr>
          <p:cNvSpPr/>
          <p:nvPr/>
        </p:nvSpPr>
        <p:spPr>
          <a:xfrm>
            <a:off x="3862551" y="4939862"/>
            <a:ext cx="8403021" cy="96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 ____     </a:t>
            </a:r>
            <a:r>
              <a:rPr lang="el-GR" sz="4000" dirty="0" err="1">
                <a:solidFill>
                  <a:schemeClr val="tx1"/>
                </a:solidFill>
              </a:rPr>
              <a:t>γκ</a:t>
            </a:r>
            <a:r>
              <a:rPr lang="el-GR" sz="4000" dirty="0">
                <a:solidFill>
                  <a:schemeClr val="tx1"/>
                </a:solidFill>
              </a:rPr>
              <a:t> ___  _____ _____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57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35FFB-039F-A50B-BA97-893DB5B34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νέο νηπιαγωγείο που ονειρεύομαι : Καρτέλες με το γκ και ...">
            <a:extLst>
              <a:ext uri="{FF2B5EF4-FFF2-40B4-BE49-F238E27FC236}">
                <a16:creationId xmlns:a16="http://schemas.microsoft.com/office/drawing/2014/main" id="{AC26C7B5-1633-5633-400E-B344F51EF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21"/>
            <a:ext cx="12083143" cy="65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Αγκινάρα που απομονώνεται στο άσπρο υπόβαθρο Απεικόνιση αποθεμάτων -  εικονογραφία από : 45532235">
            <a:extLst>
              <a:ext uri="{FF2B5EF4-FFF2-40B4-BE49-F238E27FC236}">
                <a16:creationId xmlns:a16="http://schemas.microsoft.com/office/drawing/2014/main" id="{B28C4BFA-BBF3-A30F-FE76-203337463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355834"/>
            <a:ext cx="2632842" cy="12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57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Βάλε γ, κ ή γκ - Online άσκηση για την Α' Δημοτικού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" t="20627" r="434" b="40386"/>
          <a:stretch/>
        </p:blipFill>
        <p:spPr bwMode="auto">
          <a:xfrm>
            <a:off x="1237028" y="248926"/>
            <a:ext cx="8874126" cy="55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53272" y="4721441"/>
            <a:ext cx="27510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000000"/>
                </a:solidFill>
                <a:latin typeface="WR_Korean"/>
              </a:rPr>
              <a:t>moon</a:t>
            </a:r>
            <a:endParaRPr lang="el-GR" sz="8000" dirty="0"/>
          </a:p>
        </p:txBody>
      </p:sp>
      <p:sp>
        <p:nvSpPr>
          <p:cNvPr id="3" name="Rectangle 2"/>
          <p:cNvSpPr/>
          <p:nvPr/>
        </p:nvSpPr>
        <p:spPr>
          <a:xfrm>
            <a:off x="420699" y="5013828"/>
            <a:ext cx="19255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rgbClr val="000000"/>
                </a:solidFill>
                <a:latin typeface="WR_Korean"/>
              </a:rPr>
              <a:t>snail</a:t>
            </a:r>
            <a:endParaRPr lang="el-GR" sz="66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4D9957C-2C2F-4734-A825-0477DB3A7E5D}"/>
              </a:ext>
            </a:extLst>
          </p:cNvPr>
          <p:cNvSpPr/>
          <p:nvPr/>
        </p:nvSpPr>
        <p:spPr>
          <a:xfrm>
            <a:off x="420699" y="4929352"/>
            <a:ext cx="2017701" cy="119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E7E3B77-2A86-4E10-8D27-D9D753BBE93E}"/>
              </a:ext>
            </a:extLst>
          </p:cNvPr>
          <p:cNvSpPr/>
          <p:nvPr/>
        </p:nvSpPr>
        <p:spPr>
          <a:xfrm>
            <a:off x="9153619" y="4822656"/>
            <a:ext cx="2751074" cy="1192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319728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γιαγιά εγγονών το πάρκο τη&amp; ελεύθερη απεικόνιση δικαιώματος">
            <a:extLst>
              <a:ext uri="{FF2B5EF4-FFF2-40B4-BE49-F238E27FC236}">
                <a16:creationId xmlns:a16="http://schemas.microsoft.com/office/drawing/2014/main" id="{99B04F21-AE72-4DD2-92FA-9618CC57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6842"/>
            <a:ext cx="6858000" cy="39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σκέψης: Σύννεφο 2">
            <a:extLst>
              <a:ext uri="{FF2B5EF4-FFF2-40B4-BE49-F238E27FC236}">
                <a16:creationId xmlns:a16="http://schemas.microsoft.com/office/drawing/2014/main" id="{84431C4C-5F18-4C0E-9B8D-F5CE7E455EBC}"/>
              </a:ext>
            </a:extLst>
          </p:cNvPr>
          <p:cNvSpPr/>
          <p:nvPr/>
        </p:nvSpPr>
        <p:spPr>
          <a:xfrm>
            <a:off x="7422931" y="1200808"/>
            <a:ext cx="4204138" cy="2396358"/>
          </a:xfrm>
          <a:prstGeom prst="cloudCallou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Το εγγόνι  μου η Μαρία!</a:t>
            </a:r>
            <a:endParaRPr lang="el-CY" sz="3200" dirty="0"/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5CF11677-2263-4FEA-ACDC-4279D3B82DDF}"/>
              </a:ext>
            </a:extLst>
          </p:cNvPr>
          <p:cNvSpPr/>
          <p:nvPr/>
        </p:nvSpPr>
        <p:spPr>
          <a:xfrm>
            <a:off x="840828" y="417787"/>
            <a:ext cx="4204138" cy="2396358"/>
          </a:xfrm>
          <a:prstGeom prst="cloudCallou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Η γιαγιά  μου η Μαρία!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3947328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γιαγιά εγγονών το πάρκο τη&amp; ελεύθερη απεικόνιση δικαιώματος">
            <a:extLst>
              <a:ext uri="{FF2B5EF4-FFF2-40B4-BE49-F238E27FC236}">
                <a16:creationId xmlns:a16="http://schemas.microsoft.com/office/drawing/2014/main" id="{99B04F21-AE72-4DD2-92FA-9618CC57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938" y="346842"/>
            <a:ext cx="9984828" cy="586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5CF11677-2263-4FEA-ACDC-4279D3B82DDF}"/>
              </a:ext>
            </a:extLst>
          </p:cNvPr>
          <p:cNvSpPr/>
          <p:nvPr/>
        </p:nvSpPr>
        <p:spPr>
          <a:xfrm>
            <a:off x="1103584" y="299545"/>
            <a:ext cx="4834759" cy="3129455"/>
          </a:xfrm>
          <a:prstGeom prst="cloudCallou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Η γιαγιά μου  ονομάζεται _____!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217110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rving restaurant guests with safety measures semi flat color vector  characters | Premium Vector">
            <a:extLst>
              <a:ext uri="{FF2B5EF4-FFF2-40B4-BE49-F238E27FC236}">
                <a16:creationId xmlns:a16="http://schemas.microsoft.com/office/drawing/2014/main" id="{D1B29114-96D6-4C2F-B675-6B6FD9C56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64" y="2575035"/>
            <a:ext cx="4928391" cy="37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B5F20D9-4521-4940-B389-CF576A7E993B}"/>
              </a:ext>
            </a:extLst>
          </p:cNvPr>
          <p:cNvSpPr/>
          <p:nvPr/>
        </p:nvSpPr>
        <p:spPr>
          <a:xfrm>
            <a:off x="3668111" y="388883"/>
            <a:ext cx="4440621" cy="2186152"/>
          </a:xfrm>
          <a:prstGeom prst="cloud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Στη σαλάτα θέλετε α</a:t>
            </a:r>
            <a:r>
              <a:rPr lang="el-GR" sz="3600" dirty="0">
                <a:solidFill>
                  <a:srgbClr val="FF0000"/>
                </a:solidFill>
              </a:rPr>
              <a:t>γγ</a:t>
            </a:r>
            <a:r>
              <a:rPr lang="el-GR" sz="3600" dirty="0">
                <a:solidFill>
                  <a:schemeClr val="tx1"/>
                </a:solidFill>
              </a:rPr>
              <a:t>ούρι;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ADAA33E9-DB10-4115-9292-B1238AF9AF24}"/>
              </a:ext>
            </a:extLst>
          </p:cNvPr>
          <p:cNvSpPr/>
          <p:nvPr/>
        </p:nvSpPr>
        <p:spPr>
          <a:xfrm>
            <a:off x="6484883" y="2538249"/>
            <a:ext cx="4440621" cy="1744717"/>
          </a:xfrm>
          <a:prstGeom prst="cloud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Όχι, ευχαριστώ!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4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rving restaurant guests with safety measures semi flat color vector  characters | Premium Vector">
            <a:extLst>
              <a:ext uri="{FF2B5EF4-FFF2-40B4-BE49-F238E27FC236}">
                <a16:creationId xmlns:a16="http://schemas.microsoft.com/office/drawing/2014/main" id="{D1B29114-96D6-4C2F-B675-6B6FD9C56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64" y="2575035"/>
            <a:ext cx="4928391" cy="37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B5F20D9-4521-4940-B389-CF576A7E993B}"/>
              </a:ext>
            </a:extLst>
          </p:cNvPr>
          <p:cNvSpPr/>
          <p:nvPr/>
        </p:nvSpPr>
        <p:spPr>
          <a:xfrm>
            <a:off x="3668111" y="388883"/>
            <a:ext cx="4440621" cy="2186152"/>
          </a:xfrm>
          <a:prstGeom prst="cloud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Στη σαλάτα θέλετε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_________;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ADAA33E9-DB10-4115-9292-B1238AF9AF24}"/>
              </a:ext>
            </a:extLst>
          </p:cNvPr>
          <p:cNvSpPr/>
          <p:nvPr/>
        </p:nvSpPr>
        <p:spPr>
          <a:xfrm>
            <a:off x="6484883" y="2538249"/>
            <a:ext cx="4440621" cy="1744717"/>
          </a:xfrm>
          <a:prstGeom prst="cloud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Όχι, ευχαριστώ!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45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7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713186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BA26C2C-A6C8-4B2D-B0BF-5DDAF349E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454" y="2990541"/>
            <a:ext cx="5473263" cy="3283958"/>
          </a:xfrm>
          <a:prstGeom prst="rect">
            <a:avLst/>
          </a:prstGeom>
        </p:spPr>
      </p:pic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1114095" y="3513083"/>
            <a:ext cx="1870843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84B4189D-1D63-4D3E-B004-968722E443C2}"/>
              </a:ext>
            </a:extLst>
          </p:cNvPr>
          <p:cNvSpPr/>
          <p:nvPr/>
        </p:nvSpPr>
        <p:spPr>
          <a:xfrm>
            <a:off x="5990897" y="483476"/>
            <a:ext cx="3909848" cy="203900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Πάω να φάω ένα αγγούρι!</a:t>
            </a:r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257352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Όλα του σχολείου εύκολ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266698"/>
            <a:ext cx="11268563" cy="608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5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650871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9" name="ElevenLabs_2026-02-27T17_30_18_Liam - Energetic, Social Media Creator_pre_sp100_s50_sb75_v3">
            <a:hlinkClick r:id="" action="ppaction://media"/>
            <a:extLst>
              <a:ext uri="{FF2B5EF4-FFF2-40B4-BE49-F238E27FC236}">
                <a16:creationId xmlns:a16="http://schemas.microsoft.com/office/drawing/2014/main" id="{69E274EE-3A18-2908-FB00-4C4B71C00C3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6088" y="3228295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9299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25A4E2-5CF2-8C59-8DAB-BC1E27E71FBE}"/>
              </a:ext>
            </a:extLst>
          </p:cNvPr>
          <p:cNvSpPr txBox="1"/>
          <p:nvPr/>
        </p:nvSpPr>
        <p:spPr>
          <a:xfrm>
            <a:off x="293915" y="348028"/>
            <a:ext cx="4430485" cy="429348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Το σαλιγκάρι περπατάει σιγά.</a:t>
            </a:r>
          </a:p>
          <a:p>
            <a:pPr algn="l"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Κοίτα το φεγγάρι στον ουρανό!</a:t>
            </a:r>
          </a:p>
          <a:p>
            <a:pPr algn="l"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Μια μεγάλη αγκαλιά για σένα.</a:t>
            </a:r>
          </a:p>
          <a:p>
            <a:pPr algn="l"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Δεν μου αρέσει η αγκινάρα.</a:t>
            </a:r>
          </a:p>
          <a:p>
            <a:pPr algn="l"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Κάθομαι στο παγκάκι και ξεκουράζομαι.</a:t>
            </a:r>
          </a:p>
          <a:p>
            <a:pPr algn="l"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Το καράβι έχει μια μεγάλη άγκυρα.</a:t>
            </a:r>
          </a:p>
          <a:p>
            <a:pPr algn="l"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Τρώω μια σαλάτα με αγγούρι και ντομάτα.</a:t>
            </a:r>
          </a:p>
          <a:p>
            <a:pPr algn="l"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Το εγγόνι μου είναι μωρό.</a:t>
            </a:r>
          </a:p>
          <a:p>
            <a:pPr algn="l"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Ο εγγονός μου είναι πέντε χρονών.</a:t>
            </a:r>
          </a:p>
          <a:p>
            <a:pPr algn="l"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Η εγγονή μου είναι πολύ καλό παιδί.</a:t>
            </a:r>
          </a:p>
          <a:p>
            <a:pPr algn="l">
              <a:spcAft>
                <a:spcPts val="900"/>
              </a:spcAft>
            </a:pPr>
            <a:r>
              <a:rPr lang="el-GR" i="0" dirty="0">
                <a:solidFill>
                  <a:srgbClr val="0A0A0A"/>
                </a:solidFill>
                <a:effectLst/>
                <a:latin typeface="Google Sans"/>
              </a:rPr>
              <a:t>Ο παππούς και η γιαγιά έχουν τρία εγγόνια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</p:txBody>
      </p:sp>
      <p:pic>
        <p:nvPicPr>
          <p:cNvPr id="1026" name="Picture 2" descr="κινούμενα σχέδια με σαλιγκάρια Στοκ Εικονογραφήσεις, Vectors, &amp; Clipart –  (46 Στοκ Εικονογραφήσεις)">
            <a:extLst>
              <a:ext uri="{FF2B5EF4-FFF2-40B4-BE49-F238E27FC236}">
                <a16:creationId xmlns:a16="http://schemas.microsoft.com/office/drawing/2014/main" id="{4292246A-03AE-7FC0-4BD6-681E1BD8B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27" y="195594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oped χαριτωμένο φεγγάρι στο ουράνιο τόξο: Bίντεο στοκ (100% χωρίς  δικαιώματα) 3658896309 | Shutterstock">
            <a:extLst>
              <a:ext uri="{FF2B5EF4-FFF2-40B4-BE49-F238E27FC236}">
                <a16:creationId xmlns:a16="http://schemas.microsoft.com/office/drawing/2014/main" id="{A6A24B4F-3020-E71C-23F5-807D3FF0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596" y="162257"/>
            <a:ext cx="2076449" cy="2243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8 αγκαλιά--ευχαριστώ ιδέες για αποθήκευση σήμερα | εικόνες αγάπης, αστεία  gif, ρητά για την υγεία και άλλα">
            <a:extLst>
              <a:ext uri="{FF2B5EF4-FFF2-40B4-BE49-F238E27FC236}">
                <a16:creationId xmlns:a16="http://schemas.microsoft.com/office/drawing/2014/main" id="{F8D0E14B-CAF9-6A5F-FEC8-FF469354D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383" y="228931"/>
            <a:ext cx="2200275" cy="2076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7 χιλιάδες Vector για «Αγκινάρα», εικόνες και γραφικά vector στοκ |  Shutterstock">
            <a:extLst>
              <a:ext uri="{FF2B5EF4-FFF2-40B4-BE49-F238E27FC236}">
                <a16:creationId xmlns:a16="http://schemas.microsoft.com/office/drawing/2014/main" id="{48F11658-D0A7-FB42-AC86-9E76039F5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7"/>
          <a:stretch>
            <a:fillRect/>
          </a:stretch>
        </p:blipFill>
        <p:spPr bwMode="auto">
          <a:xfrm>
            <a:off x="5067300" y="2503029"/>
            <a:ext cx="2057400" cy="20567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Καρτούν χαριτωμένο κορίτσι που διαβάζει ένα βιβλίο κάθεται σε ένα παγκάκι,  πολύχρωμο σχεδιασμό Διάνυσμα από ©jemastock 339258826">
            <a:extLst>
              <a:ext uri="{FF2B5EF4-FFF2-40B4-BE49-F238E27FC236}">
                <a16:creationId xmlns:a16="http://schemas.microsoft.com/office/drawing/2014/main" id="{D9A4C23C-2791-22FD-F414-2331410FB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" t="4453" r="1048" b="9431"/>
          <a:stretch>
            <a:fillRect/>
          </a:stretch>
        </p:blipFill>
        <p:spPr bwMode="auto">
          <a:xfrm>
            <a:off x="7358741" y="2583991"/>
            <a:ext cx="2076450" cy="1894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βάρκα Clipart png | PNGEgg">
            <a:extLst>
              <a:ext uri="{FF2B5EF4-FFF2-40B4-BE49-F238E27FC236}">
                <a16:creationId xmlns:a16="http://schemas.microsoft.com/office/drawing/2014/main" id="{C71CECCB-535D-C38E-AFC2-541DB8E33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289" y="2541645"/>
            <a:ext cx="2257425" cy="2028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Αγγούρι: Περισσότερες από 177.046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4231427F-E4E9-A540-48E7-296837C7E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8"/>
          <a:stretch>
            <a:fillRect/>
          </a:stretch>
        </p:blipFill>
        <p:spPr bwMode="auto">
          <a:xfrm>
            <a:off x="5550354" y="4785630"/>
            <a:ext cx="1682523" cy="18505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Γιαγιά την πρωινή βόλτα με το μωρό-γριά γυναίκα κινούμενα σχέδια γιαγιά  Διάνυσμα από ©lineartist 267697622">
            <a:extLst>
              <a:ext uri="{FF2B5EF4-FFF2-40B4-BE49-F238E27FC236}">
                <a16:creationId xmlns:a16="http://schemas.microsoft.com/office/drawing/2014/main" id="{7397F632-C440-271D-189F-A3BE8E58F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0"/>
          <a:stretch>
            <a:fillRect/>
          </a:stretch>
        </p:blipFill>
        <p:spPr bwMode="auto">
          <a:xfrm>
            <a:off x="7625444" y="4657364"/>
            <a:ext cx="1896835" cy="20689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γιαγιά Στοκ Εικονογραφήσεις, Vectors, &amp; Clipart – (58,547 Στοκ  Εικονογραφήσεις)">
            <a:extLst>
              <a:ext uri="{FF2B5EF4-FFF2-40B4-BE49-F238E27FC236}">
                <a16:creationId xmlns:a16="http://schemas.microsoft.com/office/drawing/2014/main" id="{44584EF3-7B93-C907-2B5D-6B9F8F93D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266" y="4785630"/>
            <a:ext cx="2286000" cy="200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levenLabs_2026-02-27T17_30_18_Liam - Energetic, Social Media Creator_pre_sp100_s50_sb75_v3">
            <a:hlinkClick r:id="" action="ppaction://media"/>
            <a:extLst>
              <a:ext uri="{FF2B5EF4-FFF2-40B4-BE49-F238E27FC236}">
                <a16:creationId xmlns:a16="http://schemas.microsoft.com/office/drawing/2014/main" id="{16832B04-9048-FE58-7066-4B273B60A5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02757" y="52854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5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Τα δίψηφα &quot;γκ&quot; και &quot;γγ&quot;">
            <a:extLst>
              <a:ext uri="{FF2B5EF4-FFF2-40B4-BE49-F238E27FC236}">
                <a16:creationId xmlns:a16="http://schemas.microsoft.com/office/drawing/2014/main" id="{DEF33A83-FF6D-CBA5-4173-6204264D1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9" r="50714" b="13175"/>
          <a:stretch/>
        </p:blipFill>
        <p:spPr bwMode="auto">
          <a:xfrm>
            <a:off x="3429000" y="1480458"/>
            <a:ext cx="6008914" cy="346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5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νέο νηπιαγωγείο που ονειρεύομαι : Καρτέλες με το γκ και ...">
            <a:extLst>
              <a:ext uri="{FF2B5EF4-FFF2-40B4-BE49-F238E27FC236}">
                <a16:creationId xmlns:a16="http://schemas.microsoft.com/office/drawing/2014/main" id="{7AE0BC49-B407-B1D7-2373-F5811425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0"/>
          <a:stretch/>
        </p:blipFill>
        <p:spPr bwMode="auto">
          <a:xfrm>
            <a:off x="1" y="-63062"/>
            <a:ext cx="3836276" cy="65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Αγκινάρα που απομονώνεται στο άσπρο υπόβαθρο Απεικόνιση αποθεμάτων -  εικονογραφία από : 45532235">
            <a:extLst>
              <a:ext uri="{FF2B5EF4-FFF2-40B4-BE49-F238E27FC236}">
                <a16:creationId xmlns:a16="http://schemas.microsoft.com/office/drawing/2014/main" id="{22B9E52A-FFE3-4868-BB8F-638EE6FA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355834"/>
            <a:ext cx="2632842" cy="12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0A5BC19-22C6-4F50-8DD9-2E26E367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13" y="161310"/>
            <a:ext cx="58293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C9F53E7-893D-428E-BFC4-EDA071238C24}"/>
              </a:ext>
            </a:extLst>
          </p:cNvPr>
          <p:cNvSpPr/>
          <p:nvPr/>
        </p:nvSpPr>
        <p:spPr>
          <a:xfrm>
            <a:off x="3862551" y="4939862"/>
            <a:ext cx="8403021" cy="96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 ____    </a:t>
            </a:r>
            <a:r>
              <a:rPr lang="el-GR" sz="4000" dirty="0" err="1">
                <a:solidFill>
                  <a:schemeClr val="tx1"/>
                </a:solidFill>
              </a:rPr>
              <a:t>γκ</a:t>
            </a:r>
            <a:r>
              <a:rPr lang="el-GR" sz="4000" dirty="0">
                <a:solidFill>
                  <a:schemeClr val="tx1"/>
                </a:solidFill>
              </a:rPr>
              <a:t> ___  _____ _____  ____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6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ο νέο νηπιαγωγείο που ονειρεύομαι : Καρτέλες με το γκ και ...">
            <a:extLst>
              <a:ext uri="{FF2B5EF4-FFF2-40B4-BE49-F238E27FC236}">
                <a16:creationId xmlns:a16="http://schemas.microsoft.com/office/drawing/2014/main" id="{7AE0BC49-B407-B1D7-2373-F5811425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70"/>
          <a:stretch/>
        </p:blipFill>
        <p:spPr bwMode="auto">
          <a:xfrm>
            <a:off x="1" y="-63062"/>
            <a:ext cx="3836276" cy="65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Αγκινάρα που απομονώνεται στο άσπρο υπόβαθρο Απεικόνιση αποθεμάτων -  εικονογραφία από : 45532235">
            <a:extLst>
              <a:ext uri="{FF2B5EF4-FFF2-40B4-BE49-F238E27FC236}">
                <a16:creationId xmlns:a16="http://schemas.microsoft.com/office/drawing/2014/main" id="{22B9E52A-FFE3-4868-BB8F-638EE6FA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355834"/>
            <a:ext cx="2632842" cy="12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0A5BC19-22C6-4F50-8DD9-2E26E367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13" y="161310"/>
            <a:ext cx="58293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C9F53E7-893D-428E-BFC4-EDA071238C24}"/>
              </a:ext>
            </a:extLst>
          </p:cNvPr>
          <p:cNvSpPr/>
          <p:nvPr/>
        </p:nvSpPr>
        <p:spPr>
          <a:xfrm>
            <a:off x="3862551" y="4939862"/>
            <a:ext cx="8403021" cy="966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 ____    </a:t>
            </a:r>
            <a:r>
              <a:rPr lang="el-GR" sz="4000" dirty="0" err="1">
                <a:solidFill>
                  <a:schemeClr val="tx1"/>
                </a:solidFill>
              </a:rPr>
              <a:t>γκ</a:t>
            </a:r>
            <a:r>
              <a:rPr lang="el-GR" sz="4000" dirty="0">
                <a:solidFill>
                  <a:schemeClr val="tx1"/>
                </a:solidFill>
              </a:rPr>
              <a:t> ___  _____ _____  ____  __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39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200</Words>
  <Application>Microsoft Office PowerPoint</Application>
  <PresentationFormat>Ευρεία οθόνη</PresentationFormat>
  <Paragraphs>40</Paragraphs>
  <Slides>20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Google Sans</vt:lpstr>
      <vt:lpstr>WR_Korean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αυ   ευ    ει      οι      ου      </dc:title>
  <dc:creator>Teacher</dc:creator>
  <cp:lastModifiedBy>Ελένη Χαραλάμπους</cp:lastModifiedBy>
  <cp:revision>54</cp:revision>
  <cp:lastPrinted>2025-09-12T08:49:25Z</cp:lastPrinted>
  <dcterms:created xsi:type="dcterms:W3CDTF">2022-09-27T05:20:14Z</dcterms:created>
  <dcterms:modified xsi:type="dcterms:W3CDTF">2026-04-13T11:47:49Z</dcterms:modified>
</cp:coreProperties>
</file>