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5" r:id="rId9"/>
    <p:sldId id="264" r:id="rId10"/>
    <p:sldId id="263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41892-E222-46E6-AB01-9A3DA09FCFA2}" type="datetimeFigureOut">
              <a:rPr lang="el-GR" smtClean="0"/>
              <a:t>18/4/2026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60D77-8471-4122-81A9-D74698EE39C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43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60D77-8471-4122-81A9-D74698EE39C0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69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E5C486-6ABB-4BF5-623F-43C442933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E4D7150-166B-6B06-9C89-5BBAAFB6C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F6855FE-6F81-630F-1A35-3ABFA46F6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2517-4B79-4F13-AB44-3C1E0D40BAD4}" type="datetimeFigureOut">
              <a:rPr lang="el-GR" smtClean="0"/>
              <a:t>18/4/2026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5120FA4-24C3-A64E-02CE-E35FFA71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74CD2D-48F6-C19B-D78E-D3A7E1EA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0A81-8DA1-48C0-B54A-8A1615AA96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942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6382D6-5AC2-07CC-B647-4209A6B0F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A4363A-01F7-31A6-F4F0-CEF528045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F7A2990-EAFE-13C5-9799-B34B06459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2517-4B79-4F13-AB44-3C1E0D40BAD4}" type="datetimeFigureOut">
              <a:rPr lang="el-GR" smtClean="0"/>
              <a:t>18/4/2026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2F3CFCF-B63A-046A-6A56-48CCAFE77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4A12EE4-CA84-A999-A683-DDE85018F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0A81-8DA1-48C0-B54A-8A1615AA96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134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A121BB1-FA7F-19F9-9F3C-671655B69B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63E0082-4947-7080-AFAD-7CBDC1C46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5872AEC-005A-2AED-1658-75072AA6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2517-4B79-4F13-AB44-3C1E0D40BAD4}" type="datetimeFigureOut">
              <a:rPr lang="el-GR" smtClean="0"/>
              <a:t>18/4/2026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A3C1674-9E3F-0F3D-545A-4C3A25687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1E9FE82-1CF5-DE0B-D9AA-98D6998E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0A81-8DA1-48C0-B54A-8A1615AA96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596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8C6C23-FEA1-FDA2-0EA4-9F5CDF449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289887-1090-349D-C6E3-F73BAC402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4653B30-D11E-4842-1779-C1976A5C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2517-4B79-4F13-AB44-3C1E0D40BAD4}" type="datetimeFigureOut">
              <a:rPr lang="el-GR" smtClean="0"/>
              <a:t>18/4/2026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85DB60B-692A-7E00-E526-9B3CD1AAA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C325616-300C-25F3-D4B5-054FEA48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0A81-8DA1-48C0-B54A-8A1615AA96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420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F6FBAA-6460-E65E-CAF9-AA4B7E306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28E0404-A800-BEDE-BDD1-4BBDA7C5D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9FD5F36-4960-FD2B-A83C-0F0749AF4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2517-4B79-4F13-AB44-3C1E0D40BAD4}" type="datetimeFigureOut">
              <a:rPr lang="el-GR" smtClean="0"/>
              <a:t>18/4/2026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D97A5AE-8826-0E71-B945-8E079DEA2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59593BA-AB34-1FC3-B0EE-E600CA4BD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0A81-8DA1-48C0-B54A-8A1615AA96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872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ED6769-5ECE-F84C-7217-9A5641663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772980-F196-53B4-056B-574CF70552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C41DD7B-9BBD-F6AA-0215-40B9BD742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10D4E6E-92FD-CF81-334B-B9BF1A544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2517-4B79-4F13-AB44-3C1E0D40BAD4}" type="datetimeFigureOut">
              <a:rPr lang="el-GR" smtClean="0"/>
              <a:t>18/4/2026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4100180-1D29-0D60-5120-E02DBA19F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3E0A139-47CE-7EF1-2567-A07B150A1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0A81-8DA1-48C0-B54A-8A1615AA96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493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D50717-6C37-BC8E-539E-7A1D65529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B456969-300F-E99F-DC69-1E068D246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538BD9D-111B-F24C-78FD-1D78B7DC9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445F1BF-3125-48CE-0116-DCCA1DB92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1CBFECE-1409-A8B4-3275-CE1C8EC854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A40E7C9-09E7-7DC9-AA93-998E5ACC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2517-4B79-4F13-AB44-3C1E0D40BAD4}" type="datetimeFigureOut">
              <a:rPr lang="el-GR" smtClean="0"/>
              <a:t>18/4/2026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D192DFB-1E96-E3FE-3175-16FFE35A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020FCAE-B653-EE96-37E0-9AD3EE41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0A81-8DA1-48C0-B54A-8A1615AA96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432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660B65-F175-8595-4162-FF3269DCD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6173E63-17B5-7E01-3943-86F45F35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2517-4B79-4F13-AB44-3C1E0D40BAD4}" type="datetimeFigureOut">
              <a:rPr lang="el-GR" smtClean="0"/>
              <a:t>18/4/2026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02FF7C2-5539-0322-8619-8073B622A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0DC3176-445C-CF2E-486C-29944DC04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0A81-8DA1-48C0-B54A-8A1615AA96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609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26DB573-6C8A-30D2-235C-8282596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2517-4B79-4F13-AB44-3C1E0D40BAD4}" type="datetimeFigureOut">
              <a:rPr lang="el-GR" smtClean="0"/>
              <a:t>18/4/2026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A5399C0-D9FA-11F5-8009-7BDF13483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37939AC-3308-D4F9-7A64-27E7D7F47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0A81-8DA1-48C0-B54A-8A1615AA96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056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D40D89-4836-D0BA-C05D-E74A972AB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107CC0-C31A-75F9-06A6-B0ADE382F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5C60243-885D-4D3E-3880-577BA6A63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E15EB08-22E3-6C5B-5ABD-44ECBAC3E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2517-4B79-4F13-AB44-3C1E0D40BAD4}" type="datetimeFigureOut">
              <a:rPr lang="el-GR" smtClean="0"/>
              <a:t>18/4/2026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2DE560C-5730-A358-9E24-5F382D591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3B23A92-EF2C-E7A8-B628-6234AD53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0A81-8DA1-48C0-B54A-8A1615AA96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390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4AB5A9-F6A6-8071-CC14-922A626C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8018D98-5381-EA0F-805B-CA9A3BFF2D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0026FA4-0D8E-2F8C-5F1C-546590595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F21217B-19F5-0A3C-AB07-ED7D4B10C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2517-4B79-4F13-AB44-3C1E0D40BAD4}" type="datetimeFigureOut">
              <a:rPr lang="el-GR" smtClean="0"/>
              <a:t>18/4/2026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86C2ABB-906B-CF39-EB1C-E0E3CDBED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E172AEC-D17E-DDC2-AFAA-B6D84D0DC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0A81-8DA1-48C0-B54A-8A1615AA96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0327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1A5D752-AF97-8B82-27B6-C3005A81A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DF07510-0DB9-D54D-3E9B-CD9128241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AEE905-AC28-FD67-90EF-5E63D8C37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AE2517-4B79-4F13-AB44-3C1E0D40BAD4}" type="datetimeFigureOut">
              <a:rPr lang="el-GR" smtClean="0"/>
              <a:t>18/4/2026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A180CB2-11DA-1E98-6EBB-060051503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E55C86A-8783-6868-DE00-F251D8FE8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FF0A81-8DA1-48C0-B54A-8A1615AA96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149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lenecharalampous72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8A6F853-9CEB-3637-5DE6-DB8B1DD79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9" t="2978" r="8752" b="8933"/>
          <a:stretch>
            <a:fillRect/>
          </a:stretch>
        </p:blipFill>
        <p:spPr>
          <a:xfrm>
            <a:off x="1001486" y="370114"/>
            <a:ext cx="3483428" cy="6117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10D037-4DC4-F68A-9BEE-59D015D018FC}"/>
              </a:ext>
            </a:extLst>
          </p:cNvPr>
          <p:cNvSpPr txBox="1"/>
          <p:nvPr/>
        </p:nvSpPr>
        <p:spPr>
          <a:xfrm>
            <a:off x="5225143" y="2597611"/>
            <a:ext cx="686888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b="1" dirty="0"/>
              <a:t>Μελετώντας τα χωριά της Κύπρου: </a:t>
            </a:r>
          </a:p>
          <a:p>
            <a:pPr algn="ctr"/>
            <a:r>
              <a:rPr lang="el-GR" sz="3200" b="1" dirty="0"/>
              <a:t>Οι χάρτες και οι  φωτογραφίες  του </a:t>
            </a:r>
            <a:r>
              <a:rPr lang="el-GR" sz="3200" b="1" dirty="0" err="1"/>
              <a:t>Kutlu</a:t>
            </a:r>
            <a:r>
              <a:rPr lang="el-GR" sz="3200" b="1" dirty="0"/>
              <a:t> </a:t>
            </a:r>
            <a:r>
              <a:rPr lang="el-GR" sz="3200" b="1" dirty="0" err="1"/>
              <a:t>Adalı</a:t>
            </a:r>
            <a:r>
              <a:rPr lang="el-GR" sz="3200" b="1" dirty="0"/>
              <a:t>  </a:t>
            </a:r>
          </a:p>
          <a:p>
            <a:pPr algn="ctr"/>
            <a:r>
              <a:rPr lang="el-GR" sz="3200" b="1" dirty="0"/>
              <a:t>(1961) 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A9AB278E-74FA-3C1D-B9AB-B652FAB85D62}"/>
              </a:ext>
            </a:extLst>
          </p:cNvPr>
          <p:cNvSpPr/>
          <p:nvPr/>
        </p:nvSpPr>
        <p:spPr>
          <a:xfrm>
            <a:off x="9209314" y="5074400"/>
            <a:ext cx="2982686" cy="6506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l-CY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dirty="0" err="1"/>
              <a:t>Δρ</a:t>
            </a:r>
            <a:r>
              <a:rPr lang="el-GR" sz="1200" dirty="0"/>
              <a:t> Ελένη  Χαραλάμπους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hlinkClick r:id="rId4"/>
              </a:rPr>
              <a:t>elenecharalampous72@gmail.com</a:t>
            </a:r>
            <a:endParaRPr lang="el-GR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/>
              <a:t>https://www.e-charalambous.com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133638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42E300B-E968-A136-6006-D940A6EEA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9" t="29207" r="19449" b="45714"/>
          <a:stretch>
            <a:fillRect/>
          </a:stretch>
        </p:blipFill>
        <p:spPr>
          <a:xfrm>
            <a:off x="163286" y="468084"/>
            <a:ext cx="11680371" cy="5475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1C1A60-9A09-CFA2-F494-4FD798708A25}"/>
              </a:ext>
            </a:extLst>
          </p:cNvPr>
          <p:cNvSpPr txBox="1"/>
          <p:nvPr/>
        </p:nvSpPr>
        <p:spPr>
          <a:xfrm>
            <a:off x="304801" y="6122462"/>
            <a:ext cx="8403771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Kutlu 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Adalı, </a:t>
            </a:r>
            <a:r>
              <a:rPr lang="tr-T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Köy raporları 1961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Kıbrıs Türk Cemaat Meclisi,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Λευκωσία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1961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σελ. 65.</a:t>
            </a:r>
            <a:endParaRPr lang="el-G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DAD83640-A8EC-D078-FFE1-450BFE818B2A}"/>
              </a:ext>
            </a:extLst>
          </p:cNvPr>
          <p:cNvSpPr/>
          <p:nvPr/>
        </p:nvSpPr>
        <p:spPr>
          <a:xfrm>
            <a:off x="8610600" y="6144235"/>
            <a:ext cx="3233057" cy="4633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  </a:t>
            </a:r>
            <a:r>
              <a:rPr lang="el-GR" sz="1400" dirty="0">
                <a:solidFill>
                  <a:schemeClr val="tx1"/>
                </a:solidFill>
              </a:rPr>
              <a:t>Η επίσκεψη  </a:t>
            </a:r>
            <a:r>
              <a:rPr lang="el-GR" sz="1400">
                <a:solidFill>
                  <a:schemeClr val="tx1"/>
                </a:solidFill>
              </a:rPr>
              <a:t>του </a:t>
            </a:r>
            <a:r>
              <a:rPr lang="el-GR" sz="1400" dirty="0">
                <a:solidFill>
                  <a:schemeClr val="tx1"/>
                </a:solidFill>
              </a:rPr>
              <a:t> </a:t>
            </a:r>
            <a:r>
              <a:rPr lang="el-GR" sz="1400">
                <a:solidFill>
                  <a:schemeClr val="tx1"/>
                </a:solidFill>
              </a:rPr>
              <a:t>Τούρκου </a:t>
            </a:r>
            <a:r>
              <a:rPr lang="el-GR" sz="1400" dirty="0">
                <a:solidFill>
                  <a:schemeClr val="tx1"/>
                </a:solidFill>
              </a:rPr>
              <a:t>πρέσβη </a:t>
            </a:r>
            <a:r>
              <a:rPr lang="tr-TR" sz="1400" dirty="0">
                <a:solidFill>
                  <a:schemeClr val="tx1"/>
                </a:solidFill>
              </a:rPr>
              <a:t>Emin Dirvana </a:t>
            </a:r>
            <a:r>
              <a:rPr lang="el-GR" sz="1400" dirty="0">
                <a:solidFill>
                  <a:schemeClr val="tx1"/>
                </a:solidFill>
              </a:rPr>
              <a:t>στην Κοφίνου</a:t>
            </a:r>
          </a:p>
        </p:txBody>
      </p:sp>
    </p:spTree>
    <p:extLst>
      <p:ext uri="{BB962C8B-B14F-4D97-AF65-F5344CB8AC3E}">
        <p14:creationId xmlns:p14="http://schemas.microsoft.com/office/powerpoint/2010/main" val="241746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D9EE5DC-9D31-BC7B-B28E-C7D5B5997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5" b="17777"/>
          <a:stretch>
            <a:fillRect/>
          </a:stretch>
        </p:blipFill>
        <p:spPr>
          <a:xfrm>
            <a:off x="92528" y="79807"/>
            <a:ext cx="12006943" cy="6698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59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20CFA74-6BC1-4465-1E76-E94FD0094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 t="5318" r="4018"/>
          <a:stretch>
            <a:fillRect/>
          </a:stretch>
        </p:blipFill>
        <p:spPr>
          <a:xfrm>
            <a:off x="348343" y="195943"/>
            <a:ext cx="11495314" cy="6228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6620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50880-9E85-5C5B-5B7F-A4FE973EB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FF1749-3133-41B6-F891-7D35848079AC}"/>
              </a:ext>
            </a:extLst>
          </p:cNvPr>
          <p:cNvSpPr txBox="1"/>
          <p:nvPr/>
        </p:nvSpPr>
        <p:spPr>
          <a:xfrm>
            <a:off x="304801" y="6122462"/>
            <a:ext cx="8403771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Kutlu 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Adalı, </a:t>
            </a:r>
            <a:r>
              <a:rPr lang="tr-T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Köy raporları 1961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Kıbrıs Türk Cemaat Meclisi,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Λευκωσία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1961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σελ. 9.</a:t>
            </a:r>
            <a:endParaRPr lang="el-G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FF9D5EE-9E39-6DE9-8D2C-3147AEF18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1" t="56350" b="9364"/>
          <a:stretch>
            <a:fillRect/>
          </a:stretch>
        </p:blipFill>
        <p:spPr>
          <a:xfrm>
            <a:off x="304801" y="272140"/>
            <a:ext cx="10896599" cy="5584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C89C4583-0FC9-ABAD-1307-2E6943D4EDCC}"/>
              </a:ext>
            </a:extLst>
          </p:cNvPr>
          <p:cNvSpPr/>
          <p:nvPr/>
        </p:nvSpPr>
        <p:spPr>
          <a:xfrm>
            <a:off x="8708572" y="6122462"/>
            <a:ext cx="2656115" cy="4633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Το τζαμί  στη  </a:t>
            </a:r>
            <a:r>
              <a:rPr lang="el-GR" dirty="0" err="1">
                <a:solidFill>
                  <a:schemeClr val="tx1"/>
                </a:solidFill>
              </a:rPr>
              <a:t>Δένεια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3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D5DD10-B6A0-6BD6-BFA2-DA96F20AF95A}"/>
              </a:ext>
            </a:extLst>
          </p:cNvPr>
          <p:cNvSpPr txBox="1"/>
          <p:nvPr/>
        </p:nvSpPr>
        <p:spPr>
          <a:xfrm>
            <a:off x="283736" y="6187776"/>
            <a:ext cx="8447316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Kutlu 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Adalı, </a:t>
            </a:r>
            <a:r>
              <a:rPr lang="tr-T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Köy raporları 1961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Kıbrıs Türk Cemaat Meclisi,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Λευκωσία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1961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σελ. 12.</a:t>
            </a:r>
            <a:endParaRPr lang="el-G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7E79A6CD-7388-B32F-7285-584D9AB410E8}"/>
              </a:ext>
            </a:extLst>
          </p:cNvPr>
          <p:cNvSpPr/>
          <p:nvPr/>
        </p:nvSpPr>
        <p:spPr>
          <a:xfrm>
            <a:off x="9252149" y="6187775"/>
            <a:ext cx="2656115" cy="4633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Το τζαμί  στον </a:t>
            </a:r>
            <a:r>
              <a:rPr lang="el-GR" dirty="0" err="1">
                <a:solidFill>
                  <a:schemeClr val="tx1"/>
                </a:solidFill>
              </a:rPr>
              <a:t>Μαθιάτη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335583B1-FDA6-958A-0211-2225F6FF4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6"/>
          <a:stretch>
            <a:fillRect/>
          </a:stretch>
        </p:blipFill>
        <p:spPr>
          <a:xfrm>
            <a:off x="283736" y="119742"/>
            <a:ext cx="11570807" cy="5878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8094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4020D6-BC10-3586-EBC0-73AD0CDBACF6}"/>
              </a:ext>
            </a:extLst>
          </p:cNvPr>
          <p:cNvSpPr txBox="1"/>
          <p:nvPr/>
        </p:nvSpPr>
        <p:spPr>
          <a:xfrm>
            <a:off x="250372" y="6263976"/>
            <a:ext cx="8382000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Kutlu 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Adalı, </a:t>
            </a:r>
            <a:r>
              <a:rPr lang="tr-T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Köy raporları 1961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Kıbrıs Türk Cemaat Meclisi,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Λευκωσία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1961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σελ. 14.</a:t>
            </a:r>
            <a:endParaRPr lang="el-G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BF58F58C-E487-9BD6-2117-C4AF511F8AD5}"/>
              </a:ext>
            </a:extLst>
          </p:cNvPr>
          <p:cNvSpPr/>
          <p:nvPr/>
        </p:nvSpPr>
        <p:spPr>
          <a:xfrm>
            <a:off x="8708572" y="6263976"/>
            <a:ext cx="3374573" cy="4633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Ο </a:t>
            </a:r>
            <a:r>
              <a:rPr lang="el-GR" dirty="0" err="1">
                <a:solidFill>
                  <a:schemeClr val="tx1"/>
                </a:solidFill>
              </a:rPr>
              <a:t>Κουτραφάς</a:t>
            </a:r>
            <a:r>
              <a:rPr lang="el-GR" dirty="0">
                <a:solidFill>
                  <a:schemeClr val="tx1"/>
                </a:solidFill>
              </a:rPr>
              <a:t> και το πρόβλημα της λειψυδρίας 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032FC089-D476-59B2-4AF9-D07FE2BA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6" t="34286" r="5441" b="16191"/>
          <a:stretch>
            <a:fillRect/>
          </a:stretch>
        </p:blipFill>
        <p:spPr>
          <a:xfrm>
            <a:off x="250372" y="130627"/>
            <a:ext cx="11571514" cy="5704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7188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0C2BD8DE-2B94-CBFC-CD42-ABEE8C02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7" t="34444" r="18238" b="10725"/>
          <a:stretch>
            <a:fillRect/>
          </a:stretch>
        </p:blipFill>
        <p:spPr>
          <a:xfrm>
            <a:off x="304801" y="119743"/>
            <a:ext cx="11538856" cy="5856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916671-18A5-9C42-6CFD-E7039FB25129}"/>
              </a:ext>
            </a:extLst>
          </p:cNvPr>
          <p:cNvSpPr txBox="1"/>
          <p:nvPr/>
        </p:nvSpPr>
        <p:spPr>
          <a:xfrm>
            <a:off x="304801" y="6122462"/>
            <a:ext cx="8403771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Kutlu 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Adalı, </a:t>
            </a:r>
            <a:r>
              <a:rPr lang="tr-T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Köy raporları 1961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Kıbrıs Türk Cemaat Meclisi,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Λευκωσία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1961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σελ. 16.</a:t>
            </a:r>
            <a:endParaRPr lang="el-G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C903AB8D-3D94-6FDF-B141-490E0EF8861F}"/>
              </a:ext>
            </a:extLst>
          </p:cNvPr>
          <p:cNvSpPr/>
          <p:nvPr/>
        </p:nvSpPr>
        <p:spPr>
          <a:xfrm>
            <a:off x="9187542" y="6144235"/>
            <a:ext cx="2656115" cy="4633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Σπίτια Τ/κ στην Κάτω Δευτερά </a:t>
            </a:r>
          </a:p>
        </p:txBody>
      </p:sp>
    </p:spTree>
    <p:extLst>
      <p:ext uri="{BB962C8B-B14F-4D97-AF65-F5344CB8AC3E}">
        <p14:creationId xmlns:p14="http://schemas.microsoft.com/office/powerpoint/2010/main" val="1314824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FF88CCA-8E64-BC3F-1D24-6A3B98BBE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8" t="44032" r="33644" b="25873"/>
          <a:stretch>
            <a:fillRect/>
          </a:stretch>
        </p:blipFill>
        <p:spPr>
          <a:xfrm>
            <a:off x="435958" y="272141"/>
            <a:ext cx="11385928" cy="5671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D748B6-B236-EAF5-C092-6967C92ACE32}"/>
              </a:ext>
            </a:extLst>
          </p:cNvPr>
          <p:cNvSpPr txBox="1"/>
          <p:nvPr/>
        </p:nvSpPr>
        <p:spPr>
          <a:xfrm>
            <a:off x="304801" y="6122462"/>
            <a:ext cx="8403771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Kutlu 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Adalı, </a:t>
            </a:r>
            <a:r>
              <a:rPr lang="tr-T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Köy raporları 1961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Kıbrıs Türk Cemaat Meclisi,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Λευκωσία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1961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σελ. 53.</a:t>
            </a:r>
            <a:endParaRPr lang="el-G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7A046504-F913-3BA4-49EE-CE0EDA62DAE7}"/>
              </a:ext>
            </a:extLst>
          </p:cNvPr>
          <p:cNvSpPr/>
          <p:nvPr/>
        </p:nvSpPr>
        <p:spPr>
          <a:xfrm>
            <a:off x="8708572" y="6144235"/>
            <a:ext cx="3135085" cy="7137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Άγιος Συμεών Αμμοχώστου 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l-GR" dirty="0">
                <a:solidFill>
                  <a:schemeClr val="tx1"/>
                </a:solidFill>
              </a:rPr>
              <a:t>Πλατεία Ήρωα </a:t>
            </a:r>
            <a:r>
              <a:rPr lang="tr-TR" dirty="0">
                <a:solidFill>
                  <a:schemeClr val="tx1"/>
                </a:solidFill>
              </a:rPr>
              <a:t>Karga</a:t>
            </a:r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02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842A85B-B805-0900-5F10-5FBAA4ABA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0" t="26030" r="28550" b="50000"/>
          <a:stretch>
            <a:fillRect/>
          </a:stretch>
        </p:blipFill>
        <p:spPr>
          <a:xfrm>
            <a:off x="304801" y="272141"/>
            <a:ext cx="11408228" cy="5780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FEDFED-8AD6-1232-D101-A1D157118DC0}"/>
              </a:ext>
            </a:extLst>
          </p:cNvPr>
          <p:cNvSpPr txBox="1"/>
          <p:nvPr/>
        </p:nvSpPr>
        <p:spPr>
          <a:xfrm>
            <a:off x="304801" y="6122462"/>
            <a:ext cx="8403771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Kutlu 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Adalı, </a:t>
            </a:r>
            <a:r>
              <a:rPr lang="tr-T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Köy raporları 1961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Kıbrıs Türk Cemaat Meclisi,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Λευκωσία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1961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σελ. 6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0AC78233-F521-2866-3830-BDF028FCC86C}"/>
              </a:ext>
            </a:extLst>
          </p:cNvPr>
          <p:cNvSpPr/>
          <p:nvPr/>
        </p:nvSpPr>
        <p:spPr>
          <a:xfrm>
            <a:off x="8708572" y="6144235"/>
            <a:ext cx="3135085" cy="7137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tx1"/>
                </a:solidFill>
              </a:rPr>
              <a:t>1909 : Ο  </a:t>
            </a:r>
            <a:r>
              <a:rPr lang="tr-TR" sz="1400" dirty="0">
                <a:solidFill>
                  <a:schemeClr val="tx1"/>
                </a:solidFill>
              </a:rPr>
              <a:t>Hacı Osman Ağa   </a:t>
            </a:r>
            <a:r>
              <a:rPr lang="el-GR" sz="1400" dirty="0">
                <a:solidFill>
                  <a:schemeClr val="tx1"/>
                </a:solidFill>
              </a:rPr>
              <a:t> κατασκεύασε την κρήνη του χωριού </a:t>
            </a:r>
            <a:r>
              <a:rPr lang="el-GR" sz="1400" dirty="0" err="1">
                <a:solidFill>
                  <a:schemeClr val="tx1"/>
                </a:solidFill>
              </a:rPr>
              <a:t>Κελλιά</a:t>
            </a:r>
            <a:r>
              <a:rPr lang="el-GR" sz="1400" dirty="0">
                <a:solidFill>
                  <a:schemeClr val="tx1"/>
                </a:solidFill>
              </a:rPr>
              <a:t> Λάρνακας </a:t>
            </a:r>
          </a:p>
        </p:txBody>
      </p:sp>
    </p:spTree>
    <p:extLst>
      <p:ext uri="{BB962C8B-B14F-4D97-AF65-F5344CB8AC3E}">
        <p14:creationId xmlns:p14="http://schemas.microsoft.com/office/powerpoint/2010/main" val="416641581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226</Words>
  <Application>Microsoft Office PowerPoint</Application>
  <PresentationFormat>Ευρεία οθόνη</PresentationFormat>
  <Paragraphs>21</Paragraphs>
  <Slides>10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Ελένη Χαραλάμπους</dc:creator>
  <cp:lastModifiedBy>Ελένη Χαραλάμπους</cp:lastModifiedBy>
  <cp:revision>16</cp:revision>
  <dcterms:created xsi:type="dcterms:W3CDTF">2026-04-17T11:48:13Z</dcterms:created>
  <dcterms:modified xsi:type="dcterms:W3CDTF">2026-04-18T04:51:13Z</dcterms:modified>
</cp:coreProperties>
</file>