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8" r:id="rId2"/>
    <p:sldId id="450" r:id="rId3"/>
    <p:sldId id="451" r:id="rId4"/>
    <p:sldId id="550" r:id="rId5"/>
    <p:sldId id="569" r:id="rId6"/>
    <p:sldId id="570" r:id="rId7"/>
    <p:sldId id="571" r:id="rId8"/>
    <p:sldId id="580" r:id="rId9"/>
    <p:sldId id="572" r:id="rId10"/>
    <p:sldId id="581" r:id="rId11"/>
    <p:sldId id="573" r:id="rId12"/>
    <p:sldId id="582" r:id="rId13"/>
    <p:sldId id="595" r:id="rId14"/>
    <p:sldId id="596" r:id="rId15"/>
    <p:sldId id="579" r:id="rId16"/>
    <p:sldId id="440" r:id="rId17"/>
    <p:sldId id="463" r:id="rId18"/>
    <p:sldId id="578" r:id="rId19"/>
    <p:sldId id="577" r:id="rId20"/>
    <p:sldId id="576" r:id="rId21"/>
    <p:sldId id="575" r:id="rId22"/>
    <p:sldId id="585" r:id="rId23"/>
    <p:sldId id="584" r:id="rId24"/>
    <p:sldId id="594" r:id="rId25"/>
    <p:sldId id="587" r:id="rId26"/>
    <p:sldId id="586" r:id="rId27"/>
    <p:sldId id="588" r:id="rId28"/>
    <p:sldId id="589" r:id="rId29"/>
    <p:sldId id="590" r:id="rId30"/>
    <p:sldId id="592" r:id="rId31"/>
    <p:sldId id="591" r:id="rId32"/>
    <p:sldId id="593" r:id="rId33"/>
    <p:sldId id="548" r:id="rId34"/>
    <p:sldId id="549" r:id="rId3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C0D825-4C30-45F8-8EA9-4893F2BA61C4}" v="508" dt="2026-01-28T15:56:57.849"/>
    <p1510:client id="{F6739001-A0BF-4FAC-9E08-F351C5943A8E}" v="3" dt="2026-01-28T13:23:47.1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ΕΛΕΝΗ ΧΑΡΑΛΑΜΠΟΥΣ" userId="556232e53c28a5c7" providerId="LiveId" clId="{24C0D825-4C30-45F8-8EA9-4893F2BA61C4}"/>
    <pc:docChg chg="custSel addSld delSld modSld sldOrd">
      <pc:chgData name="ΕΛΕΝΗ ΧΑΡΑΛΑΜΠΟΥΣ" userId="556232e53c28a5c7" providerId="LiveId" clId="{24C0D825-4C30-45F8-8EA9-4893F2BA61C4}" dt="2026-01-28T16:00:50.849" v="1457" actId="680"/>
      <pc:docMkLst>
        <pc:docMk/>
      </pc:docMkLst>
      <pc:sldChg chg="addSp delSp modSp mod">
        <pc:chgData name="ΕΛΕΝΗ ΧΑΡΑΛΑΜΠΟΥΣ" userId="556232e53c28a5c7" providerId="LiveId" clId="{24C0D825-4C30-45F8-8EA9-4893F2BA61C4}" dt="2026-01-28T13:47:31.414" v="148" actId="1582"/>
        <pc:sldMkLst>
          <pc:docMk/>
          <pc:sldMk cId="4275677202" sldId="450"/>
        </pc:sldMkLst>
        <pc:spChg chg="del">
          <ac:chgData name="ΕΛΕΝΗ ΧΑΡΑΛΑΜΠΟΥΣ" userId="556232e53c28a5c7" providerId="LiveId" clId="{24C0D825-4C30-45F8-8EA9-4893F2BA61C4}" dt="2026-01-28T13:29:44.472" v="1" actId="478"/>
          <ac:spMkLst>
            <pc:docMk/>
            <pc:sldMk cId="4275677202" sldId="450"/>
            <ac:spMk id="5" creationId="{ACE6F2F5-6EF2-058C-2A49-444964107AE8}"/>
          </ac:spMkLst>
        </pc:spChg>
        <pc:spChg chg="del">
          <ac:chgData name="ΕΛΕΝΗ ΧΑΡΑΛΑΜΠΟΥΣ" userId="556232e53c28a5c7" providerId="LiveId" clId="{24C0D825-4C30-45F8-8EA9-4893F2BA61C4}" dt="2026-01-28T13:29:47.150" v="2" actId="478"/>
          <ac:spMkLst>
            <pc:docMk/>
            <pc:sldMk cId="4275677202" sldId="450"/>
            <ac:spMk id="6" creationId="{9AF8E63D-AFBE-8021-C547-FD72CA3C0987}"/>
          </ac:spMkLst>
        </pc:spChg>
        <pc:spChg chg="add mod">
          <ac:chgData name="ΕΛΕΝΗ ΧΑΡΑΛΑΜΠΟΥΣ" userId="556232e53c28a5c7" providerId="LiveId" clId="{24C0D825-4C30-45F8-8EA9-4893F2BA61C4}" dt="2026-01-28T13:33:08.147" v="43" actId="20577"/>
          <ac:spMkLst>
            <pc:docMk/>
            <pc:sldMk cId="4275677202" sldId="450"/>
            <ac:spMk id="7" creationId="{F7394352-5462-4644-A157-9F67AF54CE4E}"/>
          </ac:spMkLst>
        </pc:spChg>
        <pc:spChg chg="add mod">
          <ac:chgData name="ΕΛΕΝΗ ΧΑΡΑΛΑΜΠΟΥΣ" userId="556232e53c28a5c7" providerId="LiveId" clId="{24C0D825-4C30-45F8-8EA9-4893F2BA61C4}" dt="2026-01-28T13:35:50.008" v="48" actId="1076"/>
          <ac:spMkLst>
            <pc:docMk/>
            <pc:sldMk cId="4275677202" sldId="450"/>
            <ac:spMk id="11" creationId="{B08BF200-D052-4C38-9D93-458530E9CF36}"/>
          </ac:spMkLst>
        </pc:spChg>
        <pc:spChg chg="add mod">
          <ac:chgData name="ΕΛΕΝΗ ΧΑΡΑΛΑΜΠΟΥΣ" userId="556232e53c28a5c7" providerId="LiveId" clId="{24C0D825-4C30-45F8-8EA9-4893F2BA61C4}" dt="2026-01-28T13:33:10.439" v="45" actId="20577"/>
          <ac:spMkLst>
            <pc:docMk/>
            <pc:sldMk cId="4275677202" sldId="450"/>
            <ac:spMk id="12" creationId="{D387AFBD-73C0-4F16-BF65-72A84D384981}"/>
          </ac:spMkLst>
        </pc:spChg>
        <pc:spChg chg="add mod">
          <ac:chgData name="ΕΛΕΝΗ ΧΑΡΑΛΑΜΠΟΥΣ" userId="556232e53c28a5c7" providerId="LiveId" clId="{24C0D825-4C30-45F8-8EA9-4893F2BA61C4}" dt="2026-01-28T13:33:12.464" v="47" actId="20577"/>
          <ac:spMkLst>
            <pc:docMk/>
            <pc:sldMk cId="4275677202" sldId="450"/>
            <ac:spMk id="13" creationId="{26022318-ABF6-49EF-95D9-557CCEBE0FF9}"/>
          </ac:spMkLst>
        </pc:spChg>
        <pc:spChg chg="add mod">
          <ac:chgData name="ΕΛΕΝΗ ΧΑΡΑΛΑΜΠΟΥΣ" userId="556232e53c28a5c7" providerId="LiveId" clId="{24C0D825-4C30-45F8-8EA9-4893F2BA61C4}" dt="2026-01-28T13:36:16.209" v="69" actId="1076"/>
          <ac:spMkLst>
            <pc:docMk/>
            <pc:sldMk cId="4275677202" sldId="450"/>
            <ac:spMk id="14" creationId="{0A5ED885-A996-4248-A8E8-CD87BC169C3E}"/>
          </ac:spMkLst>
        </pc:spChg>
        <pc:picChg chg="del">
          <ac:chgData name="ΕΛΕΝΗ ΧΑΡΑΛΑΜΠΟΥΣ" userId="556232e53c28a5c7" providerId="LiveId" clId="{24C0D825-4C30-45F8-8EA9-4893F2BA61C4}" dt="2026-01-28T13:29:42.984" v="0" actId="478"/>
          <ac:picMkLst>
            <pc:docMk/>
            <pc:sldMk cId="4275677202" sldId="450"/>
            <ac:picMk id="3" creationId="{A8323FBE-11F2-44B1-B054-F8486EA8DE77}"/>
          </ac:picMkLst>
        </pc:picChg>
        <pc:picChg chg="add mod">
          <ac:chgData name="ΕΛΕΝΗ ΧΑΡΑΛΑΜΠΟΥΣ" userId="556232e53c28a5c7" providerId="LiveId" clId="{24C0D825-4C30-45F8-8EA9-4893F2BA61C4}" dt="2026-01-28T13:32:18.309" v="9" actId="1076"/>
          <ac:picMkLst>
            <pc:docMk/>
            <pc:sldMk cId="4275677202" sldId="450"/>
            <ac:picMk id="4" creationId="{76ED16C7-B432-400F-8356-0DB4B3B7C505}"/>
          </ac:picMkLst>
        </pc:picChg>
        <pc:picChg chg="add mod">
          <ac:chgData name="ΕΛΕΝΗ ΧΑΡΑΛΑΜΠΟΥΣ" userId="556232e53c28a5c7" providerId="LiveId" clId="{24C0D825-4C30-45F8-8EA9-4893F2BA61C4}" dt="2026-01-28T13:41:27.695" v="111" actId="14100"/>
          <ac:picMkLst>
            <pc:docMk/>
            <pc:sldMk cId="4275677202" sldId="450"/>
            <ac:picMk id="8" creationId="{89A3F782-8201-41CE-83E5-2E324503F4F9}"/>
          </ac:picMkLst>
        </pc:picChg>
        <pc:picChg chg="add del mod">
          <ac:chgData name="ΕΛΕΝΗ ΧΑΡΑΛΑΜΠΟΥΣ" userId="556232e53c28a5c7" providerId="LiveId" clId="{24C0D825-4C30-45F8-8EA9-4893F2BA61C4}" dt="2026-01-28T13:40:08.912" v="93" actId="478"/>
          <ac:picMkLst>
            <pc:docMk/>
            <pc:sldMk cId="4275677202" sldId="450"/>
            <ac:picMk id="17" creationId="{3A2E93C0-92C7-49D7-AB69-AA23B4F47CA0}"/>
          </ac:picMkLst>
        </pc:picChg>
        <pc:picChg chg="add del mod">
          <ac:chgData name="ΕΛΕΝΗ ΧΑΡΑΛΑΜΠΟΥΣ" userId="556232e53c28a5c7" providerId="LiveId" clId="{24C0D825-4C30-45F8-8EA9-4893F2BA61C4}" dt="2026-01-28T13:40:07.951" v="92" actId="478"/>
          <ac:picMkLst>
            <pc:docMk/>
            <pc:sldMk cId="4275677202" sldId="450"/>
            <ac:picMk id="18" creationId="{4CAB819D-8821-4652-93CC-08DAEBD47D70}"/>
          </ac:picMkLst>
        </pc:picChg>
        <pc:picChg chg="add mod">
          <ac:chgData name="ΕΛΕΝΗ ΧΑΡΑΛΑΜΠΟΥΣ" userId="556232e53c28a5c7" providerId="LiveId" clId="{24C0D825-4C30-45F8-8EA9-4893F2BA61C4}" dt="2026-01-28T13:40:11.655" v="94" actId="1076"/>
          <ac:picMkLst>
            <pc:docMk/>
            <pc:sldMk cId="4275677202" sldId="450"/>
            <ac:picMk id="19" creationId="{26E22FAD-E501-4D13-B343-4305E73108A4}"/>
          </ac:picMkLst>
        </pc:picChg>
        <pc:picChg chg="add mod">
          <ac:chgData name="ΕΛΕΝΗ ΧΑΡΑΛΑΜΠΟΥΣ" userId="556232e53c28a5c7" providerId="LiveId" clId="{24C0D825-4C30-45F8-8EA9-4893F2BA61C4}" dt="2026-01-28T13:40:18.243" v="96" actId="1076"/>
          <ac:picMkLst>
            <pc:docMk/>
            <pc:sldMk cId="4275677202" sldId="450"/>
            <ac:picMk id="20" creationId="{778E89C4-09F5-45F6-99B1-75BB4E62433F}"/>
          </ac:picMkLst>
        </pc:picChg>
        <pc:picChg chg="add mod">
          <ac:chgData name="ΕΛΕΝΗ ΧΑΡΑΛΑΜΠΟΥΣ" userId="556232e53c28a5c7" providerId="LiveId" clId="{24C0D825-4C30-45F8-8EA9-4893F2BA61C4}" dt="2026-01-28T13:40:16.155" v="95" actId="1076"/>
          <ac:picMkLst>
            <pc:docMk/>
            <pc:sldMk cId="4275677202" sldId="450"/>
            <ac:picMk id="21" creationId="{3D065D99-1F29-4BFC-B2C2-47C0BD5CF211}"/>
          </ac:picMkLst>
        </pc:picChg>
        <pc:picChg chg="add mod">
          <ac:chgData name="ΕΛΕΝΗ ΧΑΡΑΛΑΜΠΟΥΣ" userId="556232e53c28a5c7" providerId="LiveId" clId="{24C0D825-4C30-45F8-8EA9-4893F2BA61C4}" dt="2026-01-28T13:41:21.971" v="109" actId="1076"/>
          <ac:picMkLst>
            <pc:docMk/>
            <pc:sldMk cId="4275677202" sldId="450"/>
            <ac:picMk id="23" creationId="{EB6D1DAB-E138-459A-B5A9-8A3D0198CEDE}"/>
          </ac:picMkLst>
        </pc:picChg>
        <pc:picChg chg="add mod">
          <ac:chgData name="ΕΛΕΝΗ ΧΑΡΑΛΑΜΠΟΥΣ" userId="556232e53c28a5c7" providerId="LiveId" clId="{24C0D825-4C30-45F8-8EA9-4893F2BA61C4}" dt="2026-01-28T13:41:17.250" v="107" actId="14100"/>
          <ac:picMkLst>
            <pc:docMk/>
            <pc:sldMk cId="4275677202" sldId="450"/>
            <ac:picMk id="24" creationId="{D3784B06-A0E1-4641-A776-F6CDC813BCFE}"/>
          </ac:picMkLst>
        </pc:picChg>
        <pc:picChg chg="add mod">
          <ac:chgData name="ΕΛΕΝΗ ΧΑΡΑΛΑΜΠΟΥΣ" userId="556232e53c28a5c7" providerId="LiveId" clId="{24C0D825-4C30-45F8-8EA9-4893F2BA61C4}" dt="2026-01-28T13:41:32.318" v="113" actId="1076"/>
          <ac:picMkLst>
            <pc:docMk/>
            <pc:sldMk cId="4275677202" sldId="450"/>
            <ac:picMk id="25" creationId="{CEFAE67E-D477-4B2F-B9C6-ED3B1F8A6D4B}"/>
          </ac:picMkLst>
        </pc:picChg>
        <pc:picChg chg="del mod">
          <ac:chgData name="ΕΛΕΝΗ ΧΑΡΑΛΑΜΠΟΥΣ" userId="556232e53c28a5c7" providerId="LiveId" clId="{24C0D825-4C30-45F8-8EA9-4893F2BA61C4}" dt="2026-01-28T13:42:44.080" v="125" actId="478"/>
          <ac:picMkLst>
            <pc:docMk/>
            <pc:sldMk cId="4275677202" sldId="450"/>
            <ac:picMk id="1026" creationId="{1D0A7130-3A99-49CD-B6E6-1985864249DD}"/>
          </ac:picMkLst>
        </pc:picChg>
        <pc:picChg chg="add del mod">
          <ac:chgData name="ΕΛΕΝΗ ΧΑΡΑΛΑΜΠΟΥΣ" userId="556232e53c28a5c7" providerId="LiveId" clId="{24C0D825-4C30-45F8-8EA9-4893F2BA61C4}" dt="2026-01-28T13:38:50.795" v="74" actId="478"/>
          <ac:picMkLst>
            <pc:docMk/>
            <pc:sldMk cId="4275677202" sldId="450"/>
            <ac:picMk id="1028" creationId="{0E3ABCCA-4D09-49BC-8524-E300D98D4DA4}"/>
          </ac:picMkLst>
        </pc:picChg>
        <pc:picChg chg="add mod">
          <ac:chgData name="ΕΛΕΝΗ ΧΑΡΑΛΑΜΠΟΥΣ" userId="556232e53c28a5c7" providerId="LiveId" clId="{24C0D825-4C30-45F8-8EA9-4893F2BA61C4}" dt="2026-01-28T13:39:46.117" v="82" actId="1076"/>
          <ac:picMkLst>
            <pc:docMk/>
            <pc:sldMk cId="4275677202" sldId="450"/>
            <ac:picMk id="1030" creationId="{3CFD01C3-2748-4964-9D81-67F6E45F0E24}"/>
          </ac:picMkLst>
        </pc:picChg>
        <pc:picChg chg="del">
          <ac:chgData name="ΕΛΕΝΗ ΧΑΡΑΛΑΜΠΟΥΣ" userId="556232e53c28a5c7" providerId="LiveId" clId="{24C0D825-4C30-45F8-8EA9-4893F2BA61C4}" dt="2026-01-28T13:42:35.217" v="120" actId="478"/>
          <ac:picMkLst>
            <pc:docMk/>
            <pc:sldMk cId="4275677202" sldId="450"/>
            <ac:picMk id="1032" creationId="{1692F04E-7D3A-7F33-D376-97904F67A467}"/>
          </ac:picMkLst>
        </pc:picChg>
        <pc:picChg chg="add mod">
          <ac:chgData name="ΕΛΕΝΗ ΧΑΡΑΛΑΜΠΟΥΣ" userId="556232e53c28a5c7" providerId="LiveId" clId="{24C0D825-4C30-45F8-8EA9-4893F2BA61C4}" dt="2026-01-28T13:42:32.273" v="119" actId="1076"/>
          <ac:picMkLst>
            <pc:docMk/>
            <pc:sldMk cId="4275677202" sldId="450"/>
            <ac:picMk id="1034" creationId="{4843FA73-85AD-4367-8CAF-7269F48BE5EE}"/>
          </ac:picMkLst>
        </pc:picChg>
        <pc:picChg chg="add mod">
          <ac:chgData name="ΕΛΕΝΗ ΧΑΡΑΛΑΜΠΟΥΣ" userId="556232e53c28a5c7" providerId="LiveId" clId="{24C0D825-4C30-45F8-8EA9-4893F2BA61C4}" dt="2026-01-28T13:42:42.453" v="123" actId="1076"/>
          <ac:picMkLst>
            <pc:docMk/>
            <pc:sldMk cId="4275677202" sldId="450"/>
            <ac:picMk id="1036" creationId="{AE7E9667-113A-4783-9B9F-D15C75D4E4F0}"/>
          </ac:picMkLst>
        </pc:picChg>
        <pc:picChg chg="add del mod">
          <ac:chgData name="ΕΛΕΝΗ ΧΑΡΑΛΑΜΠΟΥΣ" userId="556232e53c28a5c7" providerId="LiveId" clId="{24C0D825-4C30-45F8-8EA9-4893F2BA61C4}" dt="2026-01-28T13:44:28.993" v="131" actId="478"/>
          <ac:picMkLst>
            <pc:docMk/>
            <pc:sldMk cId="4275677202" sldId="450"/>
            <ac:picMk id="1038" creationId="{2F166677-1E2C-497F-B05A-250B5173980E}"/>
          </ac:picMkLst>
        </pc:picChg>
        <pc:picChg chg="add mod">
          <ac:chgData name="ΕΛΕΝΗ ΧΑΡΑΛΑΜΠΟΥΣ" userId="556232e53c28a5c7" providerId="LiveId" clId="{24C0D825-4C30-45F8-8EA9-4893F2BA61C4}" dt="2026-01-28T13:44:36.400" v="135" actId="1076"/>
          <ac:picMkLst>
            <pc:docMk/>
            <pc:sldMk cId="4275677202" sldId="450"/>
            <ac:picMk id="1040" creationId="{11B305BC-095D-4394-8693-CACCA81E9923}"/>
          </ac:picMkLst>
        </pc:picChg>
        <pc:picChg chg="add mod">
          <ac:chgData name="ΕΛΕΝΗ ΧΑΡΑΛΑΜΠΟΥΣ" userId="556232e53c28a5c7" providerId="LiveId" clId="{24C0D825-4C30-45F8-8EA9-4893F2BA61C4}" dt="2026-01-28T13:47:31.414" v="148" actId="1582"/>
          <ac:picMkLst>
            <pc:docMk/>
            <pc:sldMk cId="4275677202" sldId="450"/>
            <ac:picMk id="1042" creationId="{226B1E1A-EC2A-4C63-8E76-9FFB1C715029}"/>
          </ac:picMkLst>
        </pc:picChg>
        <pc:picChg chg="add mod">
          <ac:chgData name="ΕΛΕΝΗ ΧΑΡΑΛΑΜΠΟΥΣ" userId="556232e53c28a5c7" providerId="LiveId" clId="{24C0D825-4C30-45F8-8EA9-4893F2BA61C4}" dt="2026-01-28T13:47:20.061" v="146" actId="1076"/>
          <ac:picMkLst>
            <pc:docMk/>
            <pc:sldMk cId="4275677202" sldId="450"/>
            <ac:picMk id="1044" creationId="{B6FF86C7-CB63-4335-8168-656CD3BD2345}"/>
          </ac:picMkLst>
        </pc:picChg>
      </pc:sldChg>
      <pc:sldChg chg="addSp delSp modSp mod modAnim">
        <pc:chgData name="ΕΛΕΝΗ ΧΑΡΑΛΑΜΠΟΥΣ" userId="556232e53c28a5c7" providerId="LiveId" clId="{24C0D825-4C30-45F8-8EA9-4893F2BA61C4}" dt="2026-01-28T14:14:46.732" v="663"/>
        <pc:sldMkLst>
          <pc:docMk/>
          <pc:sldMk cId="3593538931" sldId="463"/>
        </pc:sldMkLst>
        <pc:spChg chg="mod">
          <ac:chgData name="ΕΛΕΝΗ ΧΑΡΑΛΑΜΠΟΥΣ" userId="556232e53c28a5c7" providerId="LiveId" clId="{24C0D825-4C30-45F8-8EA9-4893F2BA61C4}" dt="2026-01-28T14:13:29.335" v="657" actId="14100"/>
          <ac:spMkLst>
            <pc:docMk/>
            <pc:sldMk cId="3593538931" sldId="463"/>
            <ac:spMk id="2" creationId="{00000000-0000-0000-0000-000000000000}"/>
          </ac:spMkLst>
        </pc:spChg>
        <pc:spChg chg="add del mod">
          <ac:chgData name="ΕΛΕΝΗ ΧΑΡΑΛΑΜΠΟΥΣ" userId="556232e53c28a5c7" providerId="LiveId" clId="{24C0D825-4C30-45F8-8EA9-4893F2BA61C4}" dt="2026-01-28T14:13:34.468" v="660" actId="478"/>
          <ac:spMkLst>
            <pc:docMk/>
            <pc:sldMk cId="3593538931" sldId="463"/>
            <ac:spMk id="3" creationId="{518E8FAC-29A1-4E78-8115-6C86FF6EBAF2}"/>
          </ac:spMkLst>
        </pc:spChg>
        <pc:picChg chg="del mod">
          <ac:chgData name="ΕΛΕΝΗ ΧΑΡΑΛΑΜΠΟΥΣ" userId="556232e53c28a5c7" providerId="LiveId" clId="{24C0D825-4C30-45F8-8EA9-4893F2BA61C4}" dt="2026-01-28T14:13:30.815" v="659" actId="478"/>
          <ac:picMkLst>
            <pc:docMk/>
            <pc:sldMk cId="3593538931" sldId="463"/>
            <ac:picMk id="3074" creationId="{00000000-0000-0000-0000-000000000000}"/>
          </ac:picMkLst>
        </pc:picChg>
        <pc:picChg chg="add mod">
          <ac:chgData name="ΕΛΕΝΗ ΧΑΡΑΛΑΜΠΟΥΣ" userId="556232e53c28a5c7" providerId="LiveId" clId="{24C0D825-4C30-45F8-8EA9-4893F2BA61C4}" dt="2026-01-28T14:14:42.067" v="662" actId="14100"/>
          <ac:picMkLst>
            <pc:docMk/>
            <pc:sldMk cId="3593538931" sldId="463"/>
            <ac:picMk id="4098" creationId="{FAE47D43-8909-484C-ABF8-345A2B28CFBA}"/>
          </ac:picMkLst>
        </pc:picChg>
      </pc:sldChg>
      <pc:sldChg chg="addSp delSp modSp new mod">
        <pc:chgData name="ΕΛΕΝΗ ΧΑΡΑΛΑΜΠΟΥΣ" userId="556232e53c28a5c7" providerId="LiveId" clId="{24C0D825-4C30-45F8-8EA9-4893F2BA61C4}" dt="2026-01-28T14:09:12.213" v="602" actId="14100"/>
        <pc:sldMkLst>
          <pc:docMk/>
          <pc:sldMk cId="2924690533" sldId="550"/>
        </pc:sldMkLst>
        <pc:spChg chg="add del mod">
          <ac:chgData name="ΕΛΕΝΗ ΧΑΡΑΛΑΜΠΟΥΣ" userId="556232e53c28a5c7" providerId="LiveId" clId="{24C0D825-4C30-45F8-8EA9-4893F2BA61C4}" dt="2026-01-28T13:54:40.204" v="178" actId="478"/>
          <ac:spMkLst>
            <pc:docMk/>
            <pc:sldMk cId="2924690533" sldId="550"/>
            <ac:spMk id="4" creationId="{44212950-6881-4346-BF63-587290958F39}"/>
          </ac:spMkLst>
        </pc:spChg>
        <pc:spChg chg="add mod">
          <ac:chgData name="ΕΛΕΝΗ ΧΑΡΑΛΑΜΠΟΥΣ" userId="556232e53c28a5c7" providerId="LiveId" clId="{24C0D825-4C30-45F8-8EA9-4893F2BA61C4}" dt="2026-01-28T14:07:37.304" v="584" actId="14100"/>
          <ac:spMkLst>
            <pc:docMk/>
            <pc:sldMk cId="2924690533" sldId="550"/>
            <ac:spMk id="7" creationId="{340FB3E6-624A-45DB-B16D-A6E68D34CB9E}"/>
          </ac:spMkLst>
        </pc:spChg>
        <pc:spChg chg="add mod">
          <ac:chgData name="ΕΛΕΝΗ ΧΑΡΑΛΑΜΠΟΥΣ" userId="556232e53c28a5c7" providerId="LiveId" clId="{24C0D825-4C30-45F8-8EA9-4893F2BA61C4}" dt="2026-01-28T14:00:43.703" v="466" actId="20577"/>
          <ac:spMkLst>
            <pc:docMk/>
            <pc:sldMk cId="2924690533" sldId="550"/>
            <ac:spMk id="10" creationId="{6E800427-5235-4042-BDBD-A18EEE37E6E6}"/>
          </ac:spMkLst>
        </pc:spChg>
        <pc:spChg chg="add del mod">
          <ac:chgData name="ΕΛΕΝΗ ΧΑΡΑΛΑΜΠΟΥΣ" userId="556232e53c28a5c7" providerId="LiveId" clId="{24C0D825-4C30-45F8-8EA9-4893F2BA61C4}" dt="2026-01-28T14:06:46.814" v="499" actId="478"/>
          <ac:spMkLst>
            <pc:docMk/>
            <pc:sldMk cId="2924690533" sldId="550"/>
            <ac:spMk id="12" creationId="{73544B03-8D54-48A7-AFBE-DF1A19706324}"/>
          </ac:spMkLst>
        </pc:spChg>
        <pc:spChg chg="add mod">
          <ac:chgData name="ΕΛΕΝΗ ΧΑΡΑΛΑΜΠΟΥΣ" userId="556232e53c28a5c7" providerId="LiveId" clId="{24C0D825-4C30-45F8-8EA9-4893F2BA61C4}" dt="2026-01-28T14:07:33.594" v="583" actId="14100"/>
          <ac:spMkLst>
            <pc:docMk/>
            <pc:sldMk cId="2924690533" sldId="550"/>
            <ac:spMk id="14" creationId="{D0C332D3-00A8-415C-8C31-26F1DE2FE1EE}"/>
          </ac:spMkLst>
        </pc:spChg>
        <pc:picChg chg="add mod modCrop">
          <ac:chgData name="ΕΛΕΝΗ ΧΑΡΑΛΑΜΠΟΥΣ" userId="556232e53c28a5c7" providerId="LiveId" clId="{24C0D825-4C30-45F8-8EA9-4893F2BA61C4}" dt="2026-01-28T14:06:48.215" v="500" actId="1076"/>
          <ac:picMkLst>
            <pc:docMk/>
            <pc:sldMk cId="2924690533" sldId="550"/>
            <ac:picMk id="3" creationId="{68E94E73-BD85-489E-90B7-B3FD0EF13990}"/>
          </ac:picMkLst>
        </pc:picChg>
        <pc:picChg chg="add mod">
          <ac:chgData name="ΕΛΕΝΗ ΧΑΡΑΛΑΜΠΟΥΣ" userId="556232e53c28a5c7" providerId="LiveId" clId="{24C0D825-4C30-45F8-8EA9-4893F2BA61C4}" dt="2026-01-28T14:07:30.537" v="582" actId="14100"/>
          <ac:picMkLst>
            <pc:docMk/>
            <pc:sldMk cId="2924690533" sldId="550"/>
            <ac:picMk id="13" creationId="{5149DA1E-8E5B-4810-9EBE-F5A887F8958F}"/>
          </ac:picMkLst>
        </pc:picChg>
        <pc:picChg chg="add mod">
          <ac:chgData name="ΕΛΕΝΗ ΧΑΡΑΛΑΜΠΟΥΣ" userId="556232e53c28a5c7" providerId="LiveId" clId="{24C0D825-4C30-45F8-8EA9-4893F2BA61C4}" dt="2026-01-28T14:09:09.414" v="601" actId="14100"/>
          <ac:picMkLst>
            <pc:docMk/>
            <pc:sldMk cId="2924690533" sldId="550"/>
            <ac:picMk id="16" creationId="{47A14F3F-FCEA-4C89-B908-2B88B4E199A5}"/>
          </ac:picMkLst>
        </pc:picChg>
        <pc:picChg chg="add del mod">
          <ac:chgData name="ΕΛΕΝΗ ΧΑΡΑΛΑΜΠΟΥΣ" userId="556232e53c28a5c7" providerId="LiveId" clId="{24C0D825-4C30-45F8-8EA9-4893F2BA61C4}" dt="2026-01-28T13:48:28.312" v="156" actId="478"/>
          <ac:picMkLst>
            <pc:docMk/>
            <pc:sldMk cId="2924690533" sldId="550"/>
            <ac:picMk id="2050" creationId="{3FA7FD9A-214B-4053-89B6-12FA605840B1}"/>
          </ac:picMkLst>
        </pc:picChg>
        <pc:picChg chg="add del mod">
          <ac:chgData name="ΕΛΕΝΗ ΧΑΡΑΛΑΜΠΟΥΣ" userId="556232e53c28a5c7" providerId="LiveId" clId="{24C0D825-4C30-45F8-8EA9-4893F2BA61C4}" dt="2026-01-28T13:56:46.124" v="420" actId="478"/>
          <ac:picMkLst>
            <pc:docMk/>
            <pc:sldMk cId="2924690533" sldId="550"/>
            <ac:picMk id="2052" creationId="{6FDF64C7-B823-4509-8650-311BF804CAD4}"/>
          </ac:picMkLst>
        </pc:picChg>
        <pc:picChg chg="add del mod">
          <ac:chgData name="ΕΛΕΝΗ ΧΑΡΑΛΑΜΠΟΥΣ" userId="556232e53c28a5c7" providerId="LiveId" clId="{24C0D825-4C30-45F8-8EA9-4893F2BA61C4}" dt="2026-01-28T13:59:35.650" v="423" actId="478"/>
          <ac:picMkLst>
            <pc:docMk/>
            <pc:sldMk cId="2924690533" sldId="550"/>
            <ac:picMk id="2054" creationId="{5A9FF652-2492-40CF-87D8-D5CEB906F75E}"/>
          </ac:picMkLst>
        </pc:picChg>
        <pc:picChg chg="add mod">
          <ac:chgData name="ΕΛΕΝΗ ΧΑΡΑΛΑΜΠΟΥΣ" userId="556232e53c28a5c7" providerId="LiveId" clId="{24C0D825-4C30-45F8-8EA9-4893F2BA61C4}" dt="2026-01-28T14:00:07.313" v="426" actId="14100"/>
          <ac:picMkLst>
            <pc:docMk/>
            <pc:sldMk cId="2924690533" sldId="550"/>
            <ac:picMk id="2056" creationId="{57A0B2AD-C8D5-4AEA-A978-0114A46A42DD}"/>
          </ac:picMkLst>
        </pc:picChg>
        <pc:picChg chg="add del mod">
          <ac:chgData name="ΕΛΕΝΗ ΧΑΡΑΛΑΜΠΟΥΣ" userId="556232e53c28a5c7" providerId="LiveId" clId="{24C0D825-4C30-45F8-8EA9-4893F2BA61C4}" dt="2026-01-28T14:06:45.174" v="497" actId="478"/>
          <ac:picMkLst>
            <pc:docMk/>
            <pc:sldMk cId="2924690533" sldId="550"/>
            <ac:picMk id="2058" creationId="{E873BED1-5C54-4C62-9766-D1FC76D34316}"/>
          </ac:picMkLst>
        </pc:picChg>
        <pc:picChg chg="add mod">
          <ac:chgData name="ΕΛΕΝΗ ΧΑΡΑΛΑΜΠΟΥΣ" userId="556232e53c28a5c7" providerId="LiveId" clId="{24C0D825-4C30-45F8-8EA9-4893F2BA61C4}" dt="2026-01-28T14:09:12.213" v="602" actId="14100"/>
          <ac:picMkLst>
            <pc:docMk/>
            <pc:sldMk cId="2924690533" sldId="550"/>
            <ac:picMk id="2060" creationId="{A22BCBC8-5C89-4398-A615-4178C872DB48}"/>
          </ac:picMkLst>
        </pc:picChg>
      </pc:sldChg>
      <pc:sldChg chg="addSp modSp new mod">
        <pc:chgData name="ΕΛΕΝΗ ΧΑΡΑΛΑΜΠΟΥΣ" userId="556232e53c28a5c7" providerId="LiveId" clId="{24C0D825-4C30-45F8-8EA9-4893F2BA61C4}" dt="2026-01-28T14:15:18.936" v="670" actId="14100"/>
        <pc:sldMkLst>
          <pc:docMk/>
          <pc:sldMk cId="2331098252" sldId="551"/>
        </pc:sldMkLst>
        <pc:picChg chg="add mod modCrop">
          <ac:chgData name="ΕΛΕΝΗ ΧΑΡΑΛΑΜΠΟΥΣ" userId="556232e53c28a5c7" providerId="LiveId" clId="{24C0D825-4C30-45F8-8EA9-4893F2BA61C4}" dt="2026-01-28T14:15:18.936" v="670" actId="14100"/>
          <ac:picMkLst>
            <pc:docMk/>
            <pc:sldMk cId="2331098252" sldId="551"/>
            <ac:picMk id="3" creationId="{2F6D84C8-E383-4860-8CF5-FCFC609D460F}"/>
          </ac:picMkLst>
        </pc:picChg>
      </pc:sldChg>
      <pc:sldChg chg="addSp delSp modSp add mod">
        <pc:chgData name="ΕΛΕΝΗ ΧΑΡΑΛΑΜΠΟΥΣ" userId="556232e53c28a5c7" providerId="LiveId" clId="{24C0D825-4C30-45F8-8EA9-4893F2BA61C4}" dt="2026-01-28T14:11:44.128" v="638" actId="1076"/>
        <pc:sldMkLst>
          <pc:docMk/>
          <pc:sldMk cId="868384967" sldId="552"/>
        </pc:sldMkLst>
        <pc:spChg chg="add mod">
          <ac:chgData name="ΕΛΕΝΗ ΧΑΡΑΛΑΜΠΟΥΣ" userId="556232e53c28a5c7" providerId="LiveId" clId="{24C0D825-4C30-45F8-8EA9-4893F2BA61C4}" dt="2026-01-28T14:11:43.730" v="637" actId="255"/>
          <ac:spMkLst>
            <pc:docMk/>
            <pc:sldMk cId="868384967" sldId="552"/>
            <ac:spMk id="2" creationId="{A032953A-DB8B-4FD6-BE08-50ABC6EDE82C}"/>
          </ac:spMkLst>
        </pc:spChg>
        <pc:picChg chg="del">
          <ac:chgData name="ΕΛΕΝΗ ΧΑΡΑΛΑΜΠΟΥΣ" userId="556232e53c28a5c7" providerId="LiveId" clId="{24C0D825-4C30-45F8-8EA9-4893F2BA61C4}" dt="2026-01-28T14:10:33.036" v="603" actId="478"/>
          <ac:picMkLst>
            <pc:docMk/>
            <pc:sldMk cId="868384967" sldId="552"/>
            <ac:picMk id="2052" creationId="{6FDF64C7-B823-4509-8650-311BF804CAD4}"/>
          </ac:picMkLst>
        </pc:picChg>
        <pc:picChg chg="add mod">
          <ac:chgData name="ΕΛΕΝΗ ΧΑΡΑΛΑΜΠΟΥΣ" userId="556232e53c28a5c7" providerId="LiveId" clId="{24C0D825-4C30-45F8-8EA9-4893F2BA61C4}" dt="2026-01-28T14:11:44.128" v="638" actId="1076"/>
          <ac:picMkLst>
            <pc:docMk/>
            <pc:sldMk cId="868384967" sldId="552"/>
            <ac:picMk id="3074" creationId="{8FCA684C-F95B-4D87-BAFD-4CEA08E25D32}"/>
          </ac:picMkLst>
        </pc:picChg>
      </pc:sldChg>
      <pc:sldChg chg="addSp modSp add mod">
        <pc:chgData name="ΕΛΕΝΗ ΧΑΡΑΛΑΜΠΟΥΣ" userId="556232e53c28a5c7" providerId="LiveId" clId="{24C0D825-4C30-45F8-8EA9-4893F2BA61C4}" dt="2026-01-28T14:40:25.772" v="1061" actId="1076"/>
        <pc:sldMkLst>
          <pc:docMk/>
          <pc:sldMk cId="3883455673" sldId="553"/>
        </pc:sldMkLst>
        <pc:spChg chg="add mod">
          <ac:chgData name="ΕΛΕΝΗ ΧΑΡΑΛΑΜΠΟΥΣ" userId="556232e53c28a5c7" providerId="LiveId" clId="{24C0D825-4C30-45F8-8EA9-4893F2BA61C4}" dt="2026-01-28T14:26:43.639" v="868" actId="14100"/>
          <ac:spMkLst>
            <pc:docMk/>
            <pc:sldMk cId="3883455673" sldId="553"/>
            <ac:spMk id="2" creationId="{A1D281D0-6E65-4B00-AE49-C4A55F305FA3}"/>
          </ac:spMkLst>
        </pc:spChg>
        <pc:spChg chg="add mod">
          <ac:chgData name="ΕΛΕΝΗ ΧΑΡΑΛΑΜΠΟΥΣ" userId="556232e53c28a5c7" providerId="LiveId" clId="{24C0D825-4C30-45F8-8EA9-4893F2BA61C4}" dt="2026-01-28T14:26:52.916" v="871" actId="14100"/>
          <ac:spMkLst>
            <pc:docMk/>
            <pc:sldMk cId="3883455673" sldId="553"/>
            <ac:spMk id="4" creationId="{7BCE9ED9-38D6-454F-BD03-C89A891688C5}"/>
          </ac:spMkLst>
        </pc:spChg>
        <pc:picChg chg="mod modCrop">
          <ac:chgData name="ΕΛΕΝΗ ΧΑΡΑΛΑΜΠΟΥΣ" userId="556232e53c28a5c7" providerId="LiveId" clId="{24C0D825-4C30-45F8-8EA9-4893F2BA61C4}" dt="2026-01-28T14:40:25.772" v="1061" actId="1076"/>
          <ac:picMkLst>
            <pc:docMk/>
            <pc:sldMk cId="3883455673" sldId="553"/>
            <ac:picMk id="3" creationId="{2F6D84C8-E383-4860-8CF5-FCFC609D460F}"/>
          </ac:picMkLst>
        </pc:picChg>
        <pc:cxnChg chg="add mod">
          <ac:chgData name="ΕΛΕΝΗ ΧΑΡΑΛΑΜΠΟΥΣ" userId="556232e53c28a5c7" providerId="LiveId" clId="{24C0D825-4C30-45F8-8EA9-4893F2BA61C4}" dt="2026-01-28T14:27:07.090" v="873" actId="13822"/>
          <ac:cxnSpMkLst>
            <pc:docMk/>
            <pc:sldMk cId="3883455673" sldId="553"/>
            <ac:cxnSpMk id="6" creationId="{BCF8BD6E-29B7-432D-9E21-BEF04C586D1B}"/>
          </ac:cxnSpMkLst>
        </pc:cxnChg>
        <pc:cxnChg chg="add mod">
          <ac:chgData name="ΕΛΕΝΗ ΧΑΡΑΛΑΜΠΟΥΣ" userId="556232e53c28a5c7" providerId="LiveId" clId="{24C0D825-4C30-45F8-8EA9-4893F2BA61C4}" dt="2026-01-28T14:27:33.210" v="883" actId="1076"/>
          <ac:cxnSpMkLst>
            <pc:docMk/>
            <pc:sldMk cId="3883455673" sldId="553"/>
            <ac:cxnSpMk id="7" creationId="{69DB1F3C-8BF4-4451-B8DA-C8E2EF8FB18F}"/>
          </ac:cxnSpMkLst>
        </pc:cxnChg>
        <pc:cxnChg chg="add mod">
          <ac:chgData name="ΕΛΕΝΗ ΧΑΡΑΛΑΜΠΟΥΣ" userId="556232e53c28a5c7" providerId="LiveId" clId="{24C0D825-4C30-45F8-8EA9-4893F2BA61C4}" dt="2026-01-28T14:27:30.482" v="882" actId="1076"/>
          <ac:cxnSpMkLst>
            <pc:docMk/>
            <pc:sldMk cId="3883455673" sldId="553"/>
            <ac:cxnSpMk id="8" creationId="{1FED906A-E18D-4097-A22D-D14795F48A25}"/>
          </ac:cxnSpMkLst>
        </pc:cxnChg>
        <pc:cxnChg chg="add mod">
          <ac:chgData name="ΕΛΕΝΗ ΧΑΡΑΛΑΜΠΟΥΣ" userId="556232e53c28a5c7" providerId="LiveId" clId="{24C0D825-4C30-45F8-8EA9-4893F2BA61C4}" dt="2026-01-28T14:27:27.774" v="881" actId="1076"/>
          <ac:cxnSpMkLst>
            <pc:docMk/>
            <pc:sldMk cId="3883455673" sldId="553"/>
            <ac:cxnSpMk id="9" creationId="{932FC13A-2452-4170-9C7F-BD9271FC6418}"/>
          </ac:cxnSpMkLst>
        </pc:cxnChg>
        <pc:cxnChg chg="add mod">
          <ac:chgData name="ΕΛΕΝΗ ΧΑΡΑΛΑΜΠΟΥΣ" userId="556232e53c28a5c7" providerId="LiveId" clId="{24C0D825-4C30-45F8-8EA9-4893F2BA61C4}" dt="2026-01-28T14:27:23.437" v="880" actId="1076"/>
          <ac:cxnSpMkLst>
            <pc:docMk/>
            <pc:sldMk cId="3883455673" sldId="553"/>
            <ac:cxnSpMk id="10" creationId="{AD76145F-793E-4E41-84FC-0A308E55F4C0}"/>
          </ac:cxnSpMkLst>
        </pc:cxnChg>
        <pc:cxnChg chg="add mod">
          <ac:chgData name="ΕΛΕΝΗ ΧΑΡΑΛΑΜΠΟΥΣ" userId="556232e53c28a5c7" providerId="LiveId" clId="{24C0D825-4C30-45F8-8EA9-4893F2BA61C4}" dt="2026-01-28T14:27:20.588" v="879" actId="1076"/>
          <ac:cxnSpMkLst>
            <pc:docMk/>
            <pc:sldMk cId="3883455673" sldId="553"/>
            <ac:cxnSpMk id="11" creationId="{083CFF7F-6A86-4C15-BDCD-91BF3BC5FF1D}"/>
          </ac:cxnSpMkLst>
        </pc:cxnChg>
      </pc:sldChg>
      <pc:sldChg chg="addSp modSp new mod">
        <pc:chgData name="ΕΛΕΝΗ ΧΑΡΑΛΑΜΠΟΥΣ" userId="556232e53c28a5c7" providerId="LiveId" clId="{24C0D825-4C30-45F8-8EA9-4893F2BA61C4}" dt="2026-01-28T14:24:51.111" v="850" actId="1076"/>
        <pc:sldMkLst>
          <pc:docMk/>
          <pc:sldMk cId="1068037148" sldId="554"/>
        </pc:sldMkLst>
        <pc:spChg chg="add mod">
          <ac:chgData name="ΕΛΕΝΗ ΧΑΡΑΛΑΜΠΟΥΣ" userId="556232e53c28a5c7" providerId="LiveId" clId="{24C0D825-4C30-45F8-8EA9-4893F2BA61C4}" dt="2026-01-28T14:22:12.859" v="806" actId="20577"/>
          <ac:spMkLst>
            <pc:docMk/>
            <pc:sldMk cId="1068037148" sldId="554"/>
            <ac:spMk id="2" creationId="{18BA6323-47BC-4996-B6E2-A2486C4C8160}"/>
          </ac:spMkLst>
        </pc:spChg>
        <pc:spChg chg="add mod">
          <ac:chgData name="ΕΛΕΝΗ ΧΑΡΑΛΑΜΠΟΥΣ" userId="556232e53c28a5c7" providerId="LiveId" clId="{24C0D825-4C30-45F8-8EA9-4893F2BA61C4}" dt="2026-01-28T14:19:32.013" v="712" actId="20577"/>
          <ac:spMkLst>
            <pc:docMk/>
            <pc:sldMk cId="1068037148" sldId="554"/>
            <ac:spMk id="3" creationId="{8164C794-0B1E-48BC-A3AF-C2A8682C46F1}"/>
          </ac:spMkLst>
        </pc:spChg>
        <pc:spChg chg="add mod">
          <ac:chgData name="ΕΛΕΝΗ ΧΑΡΑΛΑΜΠΟΥΣ" userId="556232e53c28a5c7" providerId="LiveId" clId="{24C0D825-4C30-45F8-8EA9-4893F2BA61C4}" dt="2026-01-28T14:19:35.607" v="718" actId="20577"/>
          <ac:spMkLst>
            <pc:docMk/>
            <pc:sldMk cId="1068037148" sldId="554"/>
            <ac:spMk id="4" creationId="{9C78D9AF-C43C-4896-84CF-14A54288E525}"/>
          </ac:spMkLst>
        </pc:spChg>
        <pc:spChg chg="add mod">
          <ac:chgData name="ΕΛΕΝΗ ΧΑΡΑΛΑΜΠΟΥΣ" userId="556232e53c28a5c7" providerId="LiveId" clId="{24C0D825-4C30-45F8-8EA9-4893F2BA61C4}" dt="2026-01-28T14:23:48.414" v="839" actId="255"/>
          <ac:spMkLst>
            <pc:docMk/>
            <pc:sldMk cId="1068037148" sldId="554"/>
            <ac:spMk id="5" creationId="{E4EEDEFF-A26E-4DE4-9AF1-67FEC138D23B}"/>
          </ac:spMkLst>
        </pc:spChg>
        <pc:spChg chg="add mod">
          <ac:chgData name="ΕΛΕΝΗ ΧΑΡΑΛΑΜΠΟΥΣ" userId="556232e53c28a5c7" providerId="LiveId" clId="{24C0D825-4C30-45F8-8EA9-4893F2BA61C4}" dt="2026-01-28T14:19:23.587" v="694" actId="20577"/>
          <ac:spMkLst>
            <pc:docMk/>
            <pc:sldMk cId="1068037148" sldId="554"/>
            <ac:spMk id="6" creationId="{56EFE07D-3EBC-4A51-A59B-21C30549316A}"/>
          </ac:spMkLst>
        </pc:spChg>
        <pc:spChg chg="add mod">
          <ac:chgData name="ΕΛΕΝΗ ΧΑΡΑΛΑΜΠΟΥΣ" userId="556232e53c28a5c7" providerId="LiveId" clId="{24C0D825-4C30-45F8-8EA9-4893F2BA61C4}" dt="2026-01-28T14:19:46.051" v="719" actId="20577"/>
          <ac:spMkLst>
            <pc:docMk/>
            <pc:sldMk cId="1068037148" sldId="554"/>
            <ac:spMk id="7" creationId="{FA1FDCAC-AEA8-48D8-9D80-B777ABBA776C}"/>
          </ac:spMkLst>
        </pc:spChg>
        <pc:spChg chg="add mod">
          <ac:chgData name="ΕΛΕΝΗ ΧΑΡΑΛΑΜΠΟΥΣ" userId="556232e53c28a5c7" providerId="LiveId" clId="{24C0D825-4C30-45F8-8EA9-4893F2BA61C4}" dt="2026-01-28T14:23:53.045" v="840" actId="255"/>
          <ac:spMkLst>
            <pc:docMk/>
            <pc:sldMk cId="1068037148" sldId="554"/>
            <ac:spMk id="8" creationId="{83C37C60-76FE-4F6F-89BA-629A6645C159}"/>
          </ac:spMkLst>
        </pc:spChg>
        <pc:spChg chg="add mod">
          <ac:chgData name="ΕΛΕΝΗ ΧΑΡΑΛΑΜΠΟΥΣ" userId="556232e53c28a5c7" providerId="LiveId" clId="{24C0D825-4C30-45F8-8EA9-4893F2BA61C4}" dt="2026-01-28T14:23:58.335" v="841" actId="255"/>
          <ac:spMkLst>
            <pc:docMk/>
            <pc:sldMk cId="1068037148" sldId="554"/>
            <ac:spMk id="9" creationId="{825988F0-5045-497E-9049-2EDD55B2F0D7}"/>
          </ac:spMkLst>
        </pc:spChg>
        <pc:spChg chg="add mod">
          <ac:chgData name="ΕΛΕΝΗ ΧΑΡΑΛΑΜΠΟΥΣ" userId="556232e53c28a5c7" providerId="LiveId" clId="{24C0D825-4C30-45F8-8EA9-4893F2BA61C4}" dt="2026-01-28T14:19:21.771" v="693" actId="20577"/>
          <ac:spMkLst>
            <pc:docMk/>
            <pc:sldMk cId="1068037148" sldId="554"/>
            <ac:spMk id="10" creationId="{4CB18DD3-7D36-4D49-BB4C-C090165E670E}"/>
          </ac:spMkLst>
        </pc:spChg>
        <pc:spChg chg="add mod">
          <ac:chgData name="ΕΛΕΝΗ ΧΑΡΑΛΑΜΠΟΥΣ" userId="556232e53c28a5c7" providerId="LiveId" clId="{24C0D825-4C30-45F8-8EA9-4893F2BA61C4}" dt="2026-01-28T14:19:52.345" v="721" actId="1076"/>
          <ac:spMkLst>
            <pc:docMk/>
            <pc:sldMk cId="1068037148" sldId="554"/>
            <ac:spMk id="11" creationId="{295E3A88-7889-4525-907D-D54F06C008DE}"/>
          </ac:spMkLst>
        </pc:spChg>
        <pc:spChg chg="add mod">
          <ac:chgData name="ΕΛΕΝΗ ΧΑΡΑΛΑΜΠΟΥΣ" userId="556232e53c28a5c7" providerId="LiveId" clId="{24C0D825-4C30-45F8-8EA9-4893F2BA61C4}" dt="2026-01-28T14:19:59.982" v="723" actId="1076"/>
          <ac:spMkLst>
            <pc:docMk/>
            <pc:sldMk cId="1068037148" sldId="554"/>
            <ac:spMk id="12" creationId="{A0864253-3007-479D-B372-8ADF563B840E}"/>
          </ac:spMkLst>
        </pc:spChg>
        <pc:spChg chg="add mod">
          <ac:chgData name="ΕΛΕΝΗ ΧΑΡΑΛΑΜΠΟΥΣ" userId="556232e53c28a5c7" providerId="LiveId" clId="{24C0D825-4C30-45F8-8EA9-4893F2BA61C4}" dt="2026-01-28T14:20:10.925" v="726" actId="1076"/>
          <ac:spMkLst>
            <pc:docMk/>
            <pc:sldMk cId="1068037148" sldId="554"/>
            <ac:spMk id="13" creationId="{A19675FE-357E-42D7-8961-FE6BC2F0B87C}"/>
          </ac:spMkLst>
        </pc:spChg>
        <pc:picChg chg="add mod">
          <ac:chgData name="ΕΛΕΝΗ ΧΑΡΑΛΑΜΠΟΥΣ" userId="556232e53c28a5c7" providerId="LiveId" clId="{24C0D825-4C30-45F8-8EA9-4893F2BA61C4}" dt="2026-01-28T14:24:51.111" v="850" actId="1076"/>
          <ac:picMkLst>
            <pc:docMk/>
            <pc:sldMk cId="1068037148" sldId="554"/>
            <ac:picMk id="17" creationId="{C607AAE0-81A2-4702-BEAD-89B1B169E4FE}"/>
          </ac:picMkLst>
        </pc:picChg>
        <pc:picChg chg="add mod">
          <ac:chgData name="ΕΛΕΝΗ ΧΑΡΑΛΑΜΠΟΥΣ" userId="556232e53c28a5c7" providerId="LiveId" clId="{24C0D825-4C30-45F8-8EA9-4893F2BA61C4}" dt="2026-01-28T14:24:42.133" v="847" actId="14100"/>
          <ac:picMkLst>
            <pc:docMk/>
            <pc:sldMk cId="1068037148" sldId="554"/>
            <ac:picMk id="5122" creationId="{5C69826D-2508-4EF6-8EA4-B7760C3D8D1F}"/>
          </ac:picMkLst>
        </pc:picChg>
        <pc:picChg chg="add mod">
          <ac:chgData name="ΕΛΕΝΗ ΧΑΡΑΛΑΜΠΟΥΣ" userId="556232e53c28a5c7" providerId="LiveId" clId="{24C0D825-4C30-45F8-8EA9-4893F2BA61C4}" dt="2026-01-28T14:22:00.947" v="794" actId="1076"/>
          <ac:picMkLst>
            <pc:docMk/>
            <pc:sldMk cId="1068037148" sldId="554"/>
            <ac:picMk id="5124" creationId="{3379EE65-D298-47D5-8BCB-01C31ED83A4F}"/>
          </ac:picMkLst>
        </pc:picChg>
        <pc:picChg chg="add mod">
          <ac:chgData name="ΕΛΕΝΗ ΧΑΡΑΛΑΜΠΟΥΣ" userId="556232e53c28a5c7" providerId="LiveId" clId="{24C0D825-4C30-45F8-8EA9-4893F2BA61C4}" dt="2026-01-28T14:23:43.762" v="838" actId="1076"/>
          <ac:picMkLst>
            <pc:docMk/>
            <pc:sldMk cId="1068037148" sldId="554"/>
            <ac:picMk id="5126" creationId="{19834666-F268-43DF-9A13-4DD6ADC13C48}"/>
          </ac:picMkLst>
        </pc:picChg>
      </pc:sldChg>
      <pc:sldChg chg="addSp delSp modSp add mod ord">
        <pc:chgData name="ΕΛΕΝΗ ΧΑΡΑΛΑΜΠΟΥΣ" userId="556232e53c28a5c7" providerId="LiveId" clId="{24C0D825-4C30-45F8-8EA9-4893F2BA61C4}" dt="2026-01-28T15:54:33.310" v="1400" actId="1076"/>
        <pc:sldMkLst>
          <pc:docMk/>
          <pc:sldMk cId="1925699749" sldId="555"/>
        </pc:sldMkLst>
        <pc:picChg chg="mod modCrop">
          <ac:chgData name="ΕΛΕΝΗ ΧΑΡΑΛΑΜΠΟΥΣ" userId="556232e53c28a5c7" providerId="LiveId" clId="{24C0D825-4C30-45F8-8EA9-4893F2BA61C4}" dt="2026-01-28T14:29:43.139" v="914" actId="1076"/>
          <ac:picMkLst>
            <pc:docMk/>
            <pc:sldMk cId="1925699749" sldId="555"/>
            <ac:picMk id="3" creationId="{2F6D84C8-E383-4860-8CF5-FCFC609D460F}"/>
          </ac:picMkLst>
        </pc:picChg>
        <pc:picChg chg="add mod">
          <ac:chgData name="ΕΛΕΝΗ ΧΑΡΑΛΑΜΠΟΥΣ" userId="556232e53c28a5c7" providerId="LiveId" clId="{24C0D825-4C30-45F8-8EA9-4893F2BA61C4}" dt="2026-01-28T14:29:45.987" v="915" actId="1076"/>
          <ac:picMkLst>
            <pc:docMk/>
            <pc:sldMk cId="1925699749" sldId="555"/>
            <ac:picMk id="4" creationId="{A7FE70B2-176F-421A-A7B1-D97F5146DE22}"/>
          </ac:picMkLst>
        </pc:picChg>
        <pc:cxnChg chg="add del mod">
          <ac:chgData name="ΕΛΕΝΗ ΧΑΡΑΛΑΜΠΟΥΣ" userId="556232e53c28a5c7" providerId="LiveId" clId="{24C0D825-4C30-45F8-8EA9-4893F2BA61C4}" dt="2026-01-28T14:31:31.100" v="923" actId="478"/>
          <ac:cxnSpMkLst>
            <pc:docMk/>
            <pc:sldMk cId="1925699749" sldId="555"/>
            <ac:cxnSpMk id="5" creationId="{76C7B81A-4D71-42FB-92FF-66FC901F983F}"/>
          </ac:cxnSpMkLst>
        </pc:cxnChg>
        <pc:cxnChg chg="add mod">
          <ac:chgData name="ΕΛΕΝΗ ΧΑΡΑΛΑΜΠΟΥΣ" userId="556232e53c28a5c7" providerId="LiveId" clId="{24C0D825-4C30-45F8-8EA9-4893F2BA61C4}" dt="2026-01-28T14:32:19.611" v="928" actId="14100"/>
          <ac:cxnSpMkLst>
            <pc:docMk/>
            <pc:sldMk cId="1925699749" sldId="555"/>
            <ac:cxnSpMk id="9" creationId="{7C7D9A45-0B73-4FF1-BBB9-272F723C8B5A}"/>
          </ac:cxnSpMkLst>
        </pc:cxnChg>
        <pc:cxnChg chg="add mod">
          <ac:chgData name="ΕΛΕΝΗ ΧΑΡΑΛΑΜΠΟΥΣ" userId="556232e53c28a5c7" providerId="LiveId" clId="{24C0D825-4C30-45F8-8EA9-4893F2BA61C4}" dt="2026-01-28T14:32:47.467" v="935" actId="1076"/>
          <ac:cxnSpMkLst>
            <pc:docMk/>
            <pc:sldMk cId="1925699749" sldId="555"/>
            <ac:cxnSpMk id="11" creationId="{ECD3E404-0E4C-4CCC-838B-CAA7D3E32491}"/>
          </ac:cxnSpMkLst>
        </pc:cxnChg>
        <pc:cxnChg chg="add mod">
          <ac:chgData name="ΕΛΕΝΗ ΧΑΡΑΛΑΜΠΟΥΣ" userId="556232e53c28a5c7" providerId="LiveId" clId="{24C0D825-4C30-45F8-8EA9-4893F2BA61C4}" dt="2026-01-28T14:32:43.244" v="934" actId="1076"/>
          <ac:cxnSpMkLst>
            <pc:docMk/>
            <pc:sldMk cId="1925699749" sldId="555"/>
            <ac:cxnSpMk id="13" creationId="{19B3A35B-EAE9-4643-A344-EC3EF2F1F975}"/>
          </ac:cxnSpMkLst>
        </pc:cxnChg>
        <pc:cxnChg chg="add mod">
          <ac:chgData name="ΕΛΕΝΗ ΧΑΡΑΛΑΜΠΟΥΣ" userId="556232e53c28a5c7" providerId="LiveId" clId="{24C0D825-4C30-45F8-8EA9-4893F2BA61C4}" dt="2026-01-28T14:33:23.539" v="942" actId="1582"/>
          <ac:cxnSpMkLst>
            <pc:docMk/>
            <pc:sldMk cId="1925699749" sldId="555"/>
            <ac:cxnSpMk id="14" creationId="{DACC1C9E-7804-4504-AC8C-0AA653364312}"/>
          </ac:cxnSpMkLst>
        </pc:cxnChg>
        <pc:cxnChg chg="add mod">
          <ac:chgData name="ΕΛΕΝΗ ΧΑΡΑΛΑΜΠΟΥΣ" userId="556232e53c28a5c7" providerId="LiveId" clId="{24C0D825-4C30-45F8-8EA9-4893F2BA61C4}" dt="2026-01-28T14:33:37.324" v="945" actId="14100"/>
          <ac:cxnSpMkLst>
            <pc:docMk/>
            <pc:sldMk cId="1925699749" sldId="555"/>
            <ac:cxnSpMk id="18" creationId="{0DD6EF1C-A8D5-4FFC-A4F0-1CC4287AA8AB}"/>
          </ac:cxnSpMkLst>
        </pc:cxnChg>
        <pc:cxnChg chg="add mod">
          <ac:chgData name="ΕΛΕΝΗ ΧΑΡΑΛΑΜΠΟΥΣ" userId="556232e53c28a5c7" providerId="LiveId" clId="{24C0D825-4C30-45F8-8EA9-4893F2BA61C4}" dt="2026-01-28T14:34:11.320" v="949" actId="1582"/>
          <ac:cxnSpMkLst>
            <pc:docMk/>
            <pc:sldMk cId="1925699749" sldId="555"/>
            <ac:cxnSpMk id="20" creationId="{51E51D9A-BD62-487E-8057-B81677089582}"/>
          </ac:cxnSpMkLst>
        </pc:cxnChg>
        <pc:cxnChg chg="add mod">
          <ac:chgData name="ΕΛΕΝΗ ΧΑΡΑΛΑΜΠΟΥΣ" userId="556232e53c28a5c7" providerId="LiveId" clId="{24C0D825-4C30-45F8-8EA9-4893F2BA61C4}" dt="2026-01-28T14:34:19.106" v="951" actId="1076"/>
          <ac:cxnSpMkLst>
            <pc:docMk/>
            <pc:sldMk cId="1925699749" sldId="555"/>
            <ac:cxnSpMk id="21" creationId="{8131E8BF-089F-4385-AA23-A8A5BA9B120D}"/>
          </ac:cxnSpMkLst>
        </pc:cxnChg>
        <pc:cxnChg chg="add mod">
          <ac:chgData name="ΕΛΕΝΗ ΧΑΡΑΛΑΜΠΟΥΣ" userId="556232e53c28a5c7" providerId="LiveId" clId="{24C0D825-4C30-45F8-8EA9-4893F2BA61C4}" dt="2026-01-28T14:34:38.935" v="957" actId="14100"/>
          <ac:cxnSpMkLst>
            <pc:docMk/>
            <pc:sldMk cId="1925699749" sldId="555"/>
            <ac:cxnSpMk id="22" creationId="{4E35EFE9-44D8-44CE-90F2-DC6E37F7D545}"/>
          </ac:cxnSpMkLst>
        </pc:cxnChg>
        <pc:cxnChg chg="add mod">
          <ac:chgData name="ΕΛΕΝΗ ΧΑΡΑΛΑΜΠΟΥΣ" userId="556232e53c28a5c7" providerId="LiveId" clId="{24C0D825-4C30-45F8-8EA9-4893F2BA61C4}" dt="2026-01-28T14:34:34.991" v="956" actId="14100"/>
          <ac:cxnSpMkLst>
            <pc:docMk/>
            <pc:sldMk cId="1925699749" sldId="555"/>
            <ac:cxnSpMk id="23" creationId="{84F98951-B25D-4D21-95AC-CCDF0ADF7994}"/>
          </ac:cxnSpMkLst>
        </pc:cxnChg>
        <pc:cxnChg chg="add mod">
          <ac:chgData name="ΕΛΕΝΗ ΧΑΡΑΛΑΜΠΟΥΣ" userId="556232e53c28a5c7" providerId="LiveId" clId="{24C0D825-4C30-45F8-8EA9-4893F2BA61C4}" dt="2026-01-28T15:54:24.381" v="1398" actId="1076"/>
          <ac:cxnSpMkLst>
            <pc:docMk/>
            <pc:sldMk cId="1925699749" sldId="555"/>
            <ac:cxnSpMk id="24" creationId="{43208373-171C-4730-BF6E-66F3D23FE4CD}"/>
          </ac:cxnSpMkLst>
        </pc:cxnChg>
        <pc:cxnChg chg="add mod">
          <ac:chgData name="ΕΛΕΝΗ ΧΑΡΑΛΑΜΠΟΥΣ" userId="556232e53c28a5c7" providerId="LiveId" clId="{24C0D825-4C30-45F8-8EA9-4893F2BA61C4}" dt="2026-01-28T15:54:33.310" v="1400" actId="1076"/>
          <ac:cxnSpMkLst>
            <pc:docMk/>
            <pc:sldMk cId="1925699749" sldId="555"/>
            <ac:cxnSpMk id="25" creationId="{1E286022-083F-4DF8-8165-1CED07DD1005}"/>
          </ac:cxnSpMkLst>
        </pc:cxnChg>
        <pc:cxnChg chg="add mod">
          <ac:chgData name="ΕΛΕΝΗ ΧΑΡΑΛΑΜΠΟΥΣ" userId="556232e53c28a5c7" providerId="LiveId" clId="{24C0D825-4C30-45F8-8EA9-4893F2BA61C4}" dt="2026-01-28T14:34:48.999" v="960" actId="14100"/>
          <ac:cxnSpMkLst>
            <pc:docMk/>
            <pc:sldMk cId="1925699749" sldId="555"/>
            <ac:cxnSpMk id="26" creationId="{E8E19D05-6198-4C90-A478-682261ABBA92}"/>
          </ac:cxnSpMkLst>
        </pc:cxnChg>
        <pc:cxnChg chg="add mod">
          <ac:chgData name="ΕΛΕΝΗ ΧΑΡΑΛΑΜΠΟΥΣ" userId="556232e53c28a5c7" providerId="LiveId" clId="{24C0D825-4C30-45F8-8EA9-4893F2BA61C4}" dt="2026-01-28T14:35:19.842" v="965" actId="14100"/>
          <ac:cxnSpMkLst>
            <pc:docMk/>
            <pc:sldMk cId="1925699749" sldId="555"/>
            <ac:cxnSpMk id="28" creationId="{9CD1596E-287F-4BEA-97D3-B423F4566BE6}"/>
          </ac:cxnSpMkLst>
        </pc:cxnChg>
        <pc:cxnChg chg="add mod">
          <ac:chgData name="ΕΛΕΝΗ ΧΑΡΑΛΑΜΠΟΥΣ" userId="556232e53c28a5c7" providerId="LiveId" clId="{24C0D825-4C30-45F8-8EA9-4893F2BA61C4}" dt="2026-01-28T14:35:40.152" v="970" actId="1076"/>
          <ac:cxnSpMkLst>
            <pc:docMk/>
            <pc:sldMk cId="1925699749" sldId="555"/>
            <ac:cxnSpMk id="30" creationId="{D3D59DC0-E92D-4586-8279-AF9F2BD7CF9D}"/>
          </ac:cxnSpMkLst>
        </pc:cxnChg>
        <pc:cxnChg chg="add mod">
          <ac:chgData name="ΕΛΕΝΗ ΧΑΡΑΛΑΜΠΟΥΣ" userId="556232e53c28a5c7" providerId="LiveId" clId="{24C0D825-4C30-45F8-8EA9-4893F2BA61C4}" dt="2026-01-28T14:35:52.789" v="974" actId="1076"/>
          <ac:cxnSpMkLst>
            <pc:docMk/>
            <pc:sldMk cId="1925699749" sldId="555"/>
            <ac:cxnSpMk id="33" creationId="{6C758662-F2CF-4016-AD3A-1B1098F6831D}"/>
          </ac:cxnSpMkLst>
        </pc:cxnChg>
        <pc:cxnChg chg="add mod">
          <ac:chgData name="ΕΛΕΝΗ ΧΑΡΑΛΑΜΠΟΥΣ" userId="556232e53c28a5c7" providerId="LiveId" clId="{24C0D825-4C30-45F8-8EA9-4893F2BA61C4}" dt="2026-01-28T14:36:30.914" v="979" actId="1582"/>
          <ac:cxnSpMkLst>
            <pc:docMk/>
            <pc:sldMk cId="1925699749" sldId="555"/>
            <ac:cxnSpMk id="35" creationId="{F4DB1D2E-0020-4E72-B41E-B1F24D073D3A}"/>
          </ac:cxnSpMkLst>
        </pc:cxnChg>
        <pc:cxnChg chg="add mod">
          <ac:chgData name="ΕΛΕΝΗ ΧΑΡΑΛΑΜΠΟΥΣ" userId="556232e53c28a5c7" providerId="LiveId" clId="{24C0D825-4C30-45F8-8EA9-4893F2BA61C4}" dt="2026-01-28T14:36:44.146" v="983" actId="14100"/>
          <ac:cxnSpMkLst>
            <pc:docMk/>
            <pc:sldMk cId="1925699749" sldId="555"/>
            <ac:cxnSpMk id="37" creationId="{CFBB6F35-99CA-4FFB-AB79-4BB55D51C16B}"/>
          </ac:cxnSpMkLst>
        </pc:cxnChg>
        <pc:cxnChg chg="add mod">
          <ac:chgData name="ΕΛΕΝΗ ΧΑΡΑΛΑΜΠΟΥΣ" userId="556232e53c28a5c7" providerId="LiveId" clId="{24C0D825-4C30-45F8-8EA9-4893F2BA61C4}" dt="2026-01-28T14:37:18.541" v="987" actId="1582"/>
          <ac:cxnSpMkLst>
            <pc:docMk/>
            <pc:sldMk cId="1925699749" sldId="555"/>
            <ac:cxnSpMk id="40" creationId="{82F57C28-C23C-4F65-B800-8E87DC7B6326}"/>
          </ac:cxnSpMkLst>
        </pc:cxnChg>
        <pc:cxnChg chg="add mod">
          <ac:chgData name="ΕΛΕΝΗ ΧΑΡΑΛΑΜΠΟΥΣ" userId="556232e53c28a5c7" providerId="LiveId" clId="{24C0D825-4C30-45F8-8EA9-4893F2BA61C4}" dt="2026-01-28T14:37:27.221" v="989" actId="1076"/>
          <ac:cxnSpMkLst>
            <pc:docMk/>
            <pc:sldMk cId="1925699749" sldId="555"/>
            <ac:cxnSpMk id="41" creationId="{42861DA3-87D8-4062-99D4-D63362BD9244}"/>
          </ac:cxnSpMkLst>
        </pc:cxnChg>
        <pc:cxnChg chg="add mod">
          <ac:chgData name="ΕΛΕΝΗ ΧΑΡΑΛΑΜΠΟΥΣ" userId="556232e53c28a5c7" providerId="LiveId" clId="{24C0D825-4C30-45F8-8EA9-4893F2BA61C4}" dt="2026-01-28T14:38:00.665" v="993" actId="1582"/>
          <ac:cxnSpMkLst>
            <pc:docMk/>
            <pc:sldMk cId="1925699749" sldId="555"/>
            <ac:cxnSpMk id="42" creationId="{A59808F4-D495-4884-BC4C-957F7FC80B99}"/>
          </ac:cxnSpMkLst>
        </pc:cxnChg>
        <pc:cxnChg chg="add mod">
          <ac:chgData name="ΕΛΕΝΗ ΧΑΡΑΛΑΜΠΟΥΣ" userId="556232e53c28a5c7" providerId="LiveId" clId="{24C0D825-4C30-45F8-8EA9-4893F2BA61C4}" dt="2026-01-28T14:38:15.093" v="996" actId="14100"/>
          <ac:cxnSpMkLst>
            <pc:docMk/>
            <pc:sldMk cId="1925699749" sldId="555"/>
            <ac:cxnSpMk id="43" creationId="{FC76C47C-5C6C-4E92-93C1-2B2D51B96573}"/>
          </ac:cxnSpMkLst>
        </pc:cxnChg>
      </pc:sldChg>
      <pc:sldChg chg="addSp delSp modSp add del mod">
        <pc:chgData name="ΕΛΕΝΗ ΧΑΡΑΛΑΜΠΟΥΣ" userId="556232e53c28a5c7" providerId="LiveId" clId="{24C0D825-4C30-45F8-8EA9-4893F2BA61C4}" dt="2026-01-28T15:47:34.251" v="1287" actId="2696"/>
        <pc:sldMkLst>
          <pc:docMk/>
          <pc:sldMk cId="1682937507" sldId="556"/>
        </pc:sldMkLst>
        <pc:picChg chg="del mod modCrop">
          <ac:chgData name="ΕΛΕΝΗ ΧΑΡΑΛΑΜΠΟΥΣ" userId="556232e53c28a5c7" providerId="LiveId" clId="{24C0D825-4C30-45F8-8EA9-4893F2BA61C4}" dt="2026-01-28T15:33:20.538" v="1102" actId="21"/>
          <ac:picMkLst>
            <pc:docMk/>
            <pc:sldMk cId="1682937507" sldId="556"/>
            <ac:picMk id="3" creationId="{2F6D84C8-E383-4860-8CF5-FCFC609D460F}"/>
          </ac:picMkLst>
        </pc:picChg>
        <pc:picChg chg="add del mod">
          <ac:chgData name="ΕΛΕΝΗ ΧΑΡΑΛΑΜΠΟΥΣ" userId="556232e53c28a5c7" providerId="LiveId" clId="{24C0D825-4C30-45F8-8EA9-4893F2BA61C4}" dt="2026-01-28T15:46:49.901" v="1274" actId="21"/>
          <ac:picMkLst>
            <pc:docMk/>
            <pc:sldMk cId="1682937507" sldId="556"/>
            <ac:picMk id="4" creationId="{49F422C4-0F1E-4EB7-9137-BFE2A5CB1128}"/>
          </ac:picMkLst>
        </pc:picChg>
      </pc:sldChg>
      <pc:sldChg chg="add del">
        <pc:chgData name="ΕΛΕΝΗ ΧΑΡΑΛΑΜΠΟΥΣ" userId="556232e53c28a5c7" providerId="LiveId" clId="{24C0D825-4C30-45F8-8EA9-4893F2BA61C4}" dt="2026-01-28T14:27:44.384" v="885" actId="2696"/>
        <pc:sldMkLst>
          <pc:docMk/>
          <pc:sldMk cId="1745215039" sldId="556"/>
        </pc:sldMkLst>
      </pc:sldChg>
      <pc:sldChg chg="add del">
        <pc:chgData name="ΕΛΕΝΗ ΧΑΡΑΛΑΜΠΟΥΣ" userId="556232e53c28a5c7" providerId="LiveId" clId="{24C0D825-4C30-45F8-8EA9-4893F2BA61C4}" dt="2026-01-28T15:47:25.036" v="1284" actId="2696"/>
        <pc:sldMkLst>
          <pc:docMk/>
          <pc:sldMk cId="2983072862" sldId="557"/>
        </pc:sldMkLst>
      </pc:sldChg>
      <pc:sldChg chg="add del">
        <pc:chgData name="ΕΛΕΝΗ ΧΑΡΑΛΑΜΠΟΥΣ" userId="556232e53c28a5c7" providerId="LiveId" clId="{24C0D825-4C30-45F8-8EA9-4893F2BA61C4}" dt="2026-01-28T15:47:21.812" v="1283" actId="2696"/>
        <pc:sldMkLst>
          <pc:docMk/>
          <pc:sldMk cId="3331791261" sldId="558"/>
        </pc:sldMkLst>
      </pc:sldChg>
      <pc:sldChg chg="addSp modSp add mod">
        <pc:chgData name="ΕΛΕΝΗ ΧΑΡΑΛΑΜΠΟΥΣ" userId="556232e53c28a5c7" providerId="LiveId" clId="{24C0D825-4C30-45F8-8EA9-4893F2BA61C4}" dt="2026-01-28T15:47:17.891" v="1282" actId="1076"/>
        <pc:sldMkLst>
          <pc:docMk/>
          <pc:sldMk cId="3655815058" sldId="559"/>
        </pc:sldMkLst>
        <pc:picChg chg="mod modCrop">
          <ac:chgData name="ΕΛΕΝΗ ΧΑΡΑΛΑΜΠΟΥΣ" userId="556232e53c28a5c7" providerId="LiveId" clId="{24C0D825-4C30-45F8-8EA9-4893F2BA61C4}" dt="2026-01-28T15:47:15.393" v="1281" actId="1076"/>
          <ac:picMkLst>
            <pc:docMk/>
            <pc:sldMk cId="3655815058" sldId="559"/>
            <ac:picMk id="3" creationId="{2F6D84C8-E383-4860-8CF5-FCFC609D460F}"/>
          </ac:picMkLst>
        </pc:picChg>
        <pc:picChg chg="add mod">
          <ac:chgData name="ΕΛΕΝΗ ΧΑΡΑΛΑΜΠΟΥΣ" userId="556232e53c28a5c7" providerId="LiveId" clId="{24C0D825-4C30-45F8-8EA9-4893F2BA61C4}" dt="2026-01-28T15:47:17.891" v="1282" actId="1076"/>
          <ac:picMkLst>
            <pc:docMk/>
            <pc:sldMk cId="3655815058" sldId="559"/>
            <ac:picMk id="4" creationId="{FFDC1D09-A011-4089-853B-F5A20CA6332C}"/>
          </ac:picMkLst>
        </pc:picChg>
      </pc:sldChg>
      <pc:sldChg chg="addSp delSp modSp add mod">
        <pc:chgData name="ΕΛΕΝΗ ΧΑΡΑΛΑΜΠΟΥΣ" userId="556232e53c28a5c7" providerId="LiveId" clId="{24C0D825-4C30-45F8-8EA9-4893F2BA61C4}" dt="2026-01-28T15:46:26.480" v="1272" actId="14100"/>
        <pc:sldMkLst>
          <pc:docMk/>
          <pc:sldMk cId="2883575103" sldId="560"/>
        </pc:sldMkLst>
        <pc:spChg chg="add mod">
          <ac:chgData name="ΕΛΕΝΗ ΧΑΡΑΛΑΜΠΟΥΣ" userId="556232e53c28a5c7" providerId="LiveId" clId="{24C0D825-4C30-45F8-8EA9-4893F2BA61C4}" dt="2026-01-28T15:38:59.026" v="1133" actId="20577"/>
          <ac:spMkLst>
            <pc:docMk/>
            <pc:sldMk cId="2883575103" sldId="560"/>
            <ac:spMk id="2" creationId="{06D9C435-7C6D-43B7-8D9C-F685BC1FF7C0}"/>
          </ac:spMkLst>
        </pc:spChg>
        <pc:spChg chg="add mod">
          <ac:chgData name="ΕΛΕΝΗ ΧΑΡΑΛΑΜΠΟΥΣ" userId="556232e53c28a5c7" providerId="LiveId" clId="{24C0D825-4C30-45F8-8EA9-4893F2BA61C4}" dt="2026-01-28T15:42:33.031" v="1169" actId="207"/>
          <ac:spMkLst>
            <pc:docMk/>
            <pc:sldMk cId="2883575103" sldId="560"/>
            <ac:spMk id="5" creationId="{2B30E616-3B29-41CD-8BA6-69561969F4C7}"/>
          </ac:spMkLst>
        </pc:spChg>
        <pc:spChg chg="add mod">
          <ac:chgData name="ΕΛΕΝΗ ΧΑΡΑΛΑΜΠΟΥΣ" userId="556232e53c28a5c7" providerId="LiveId" clId="{24C0D825-4C30-45F8-8EA9-4893F2BA61C4}" dt="2026-01-28T15:39:11.187" v="1137" actId="20577"/>
          <ac:spMkLst>
            <pc:docMk/>
            <pc:sldMk cId="2883575103" sldId="560"/>
            <ac:spMk id="10" creationId="{CC78AB5D-601D-4E82-8AE9-6BDFAF29DA87}"/>
          </ac:spMkLst>
        </pc:spChg>
        <pc:spChg chg="add mod">
          <ac:chgData name="ΕΛΕΝΗ ΧΑΡΑΛΑΜΠΟΥΣ" userId="556232e53c28a5c7" providerId="LiveId" clId="{24C0D825-4C30-45F8-8EA9-4893F2BA61C4}" dt="2026-01-28T15:39:41.745" v="1150" actId="20577"/>
          <ac:spMkLst>
            <pc:docMk/>
            <pc:sldMk cId="2883575103" sldId="560"/>
            <ac:spMk id="11" creationId="{4F685932-90A0-4768-9857-BD15E65B8DC3}"/>
          </ac:spMkLst>
        </pc:spChg>
        <pc:spChg chg="add mod">
          <ac:chgData name="ΕΛΕΝΗ ΧΑΡΑΛΑΜΠΟΥΣ" userId="556232e53c28a5c7" providerId="LiveId" clId="{24C0D825-4C30-45F8-8EA9-4893F2BA61C4}" dt="2026-01-28T15:39:31.977" v="1147" actId="20577"/>
          <ac:spMkLst>
            <pc:docMk/>
            <pc:sldMk cId="2883575103" sldId="560"/>
            <ac:spMk id="12" creationId="{D6E8B035-A596-4ABB-AD8D-F1A8FACF606A}"/>
          </ac:spMkLst>
        </pc:spChg>
        <pc:spChg chg="add mod">
          <ac:chgData name="ΕΛΕΝΗ ΧΑΡΑΛΑΜΠΟΥΣ" userId="556232e53c28a5c7" providerId="LiveId" clId="{24C0D825-4C30-45F8-8EA9-4893F2BA61C4}" dt="2026-01-28T15:39:22.133" v="1143" actId="20577"/>
          <ac:spMkLst>
            <pc:docMk/>
            <pc:sldMk cId="2883575103" sldId="560"/>
            <ac:spMk id="13" creationId="{D976A9F7-27B1-42B7-9220-ECAE4C263755}"/>
          </ac:spMkLst>
        </pc:spChg>
        <pc:spChg chg="add mod">
          <ac:chgData name="ΕΛΕΝΗ ΧΑΡΑΛΑΜΠΟΥΣ" userId="556232e53c28a5c7" providerId="LiveId" clId="{24C0D825-4C30-45F8-8EA9-4893F2BA61C4}" dt="2026-01-28T15:40:08.757" v="1159" actId="20577"/>
          <ac:spMkLst>
            <pc:docMk/>
            <pc:sldMk cId="2883575103" sldId="560"/>
            <ac:spMk id="14" creationId="{5F9F6F5B-784E-4F72-B941-5417DE099D38}"/>
          </ac:spMkLst>
        </pc:spChg>
        <pc:spChg chg="add mod">
          <ac:chgData name="ΕΛΕΝΗ ΧΑΡΑΛΑΜΠΟΥΣ" userId="556232e53c28a5c7" providerId="LiveId" clId="{24C0D825-4C30-45F8-8EA9-4893F2BA61C4}" dt="2026-01-28T15:40:04.092" v="1156" actId="20577"/>
          <ac:spMkLst>
            <pc:docMk/>
            <pc:sldMk cId="2883575103" sldId="560"/>
            <ac:spMk id="15" creationId="{B0E2D96E-DA71-4D63-B0EE-8243E32BC4A6}"/>
          </ac:spMkLst>
        </pc:spChg>
        <pc:spChg chg="add mod">
          <ac:chgData name="ΕΛΕΝΗ ΧΑΡΑΛΑΜΠΟΥΣ" userId="556232e53c28a5c7" providerId="LiveId" clId="{24C0D825-4C30-45F8-8EA9-4893F2BA61C4}" dt="2026-01-28T15:44:34.183" v="1263" actId="14100"/>
          <ac:spMkLst>
            <pc:docMk/>
            <pc:sldMk cId="2883575103" sldId="560"/>
            <ac:spMk id="19" creationId="{658227FF-2348-45F4-A4C4-6C4C089CF2A9}"/>
          </ac:spMkLst>
        </pc:spChg>
        <pc:spChg chg="add mod">
          <ac:chgData name="ΕΛΕΝΗ ΧΑΡΑΛΑΜΠΟΥΣ" userId="556232e53c28a5c7" providerId="LiveId" clId="{24C0D825-4C30-45F8-8EA9-4893F2BA61C4}" dt="2026-01-28T15:44:30.344" v="1262" actId="14100"/>
          <ac:spMkLst>
            <pc:docMk/>
            <pc:sldMk cId="2883575103" sldId="560"/>
            <ac:spMk id="20" creationId="{88A9F273-F804-4A6E-B591-295E29A0A1A6}"/>
          </ac:spMkLst>
        </pc:spChg>
        <pc:picChg chg="del mod modCrop">
          <ac:chgData name="ΕΛΕΝΗ ΧΑΡΑΛΑΜΠΟΥΣ" userId="556232e53c28a5c7" providerId="LiveId" clId="{24C0D825-4C30-45F8-8EA9-4893F2BA61C4}" dt="2026-01-28T15:35:20.224" v="1118" actId="478"/>
          <ac:picMkLst>
            <pc:docMk/>
            <pc:sldMk cId="2883575103" sldId="560"/>
            <ac:picMk id="3" creationId="{2F6D84C8-E383-4860-8CF5-FCFC609D460F}"/>
          </ac:picMkLst>
        </pc:picChg>
        <pc:picChg chg="add mod">
          <ac:chgData name="ΕΛΕΝΗ ΧΑΡΑΛΑΜΠΟΥΣ" userId="556232e53c28a5c7" providerId="LiveId" clId="{24C0D825-4C30-45F8-8EA9-4893F2BA61C4}" dt="2026-01-28T15:43:57.287" v="1216" actId="1076"/>
          <ac:picMkLst>
            <pc:docMk/>
            <pc:sldMk cId="2883575103" sldId="560"/>
            <ac:picMk id="4" creationId="{02078EBB-F195-423A-A526-E5D4781F8045}"/>
          </ac:picMkLst>
        </pc:picChg>
        <pc:picChg chg="add mod">
          <ac:chgData name="ΕΛΕΝΗ ΧΑΡΑΛΑΜΠΟΥΣ" userId="556232e53c28a5c7" providerId="LiveId" clId="{24C0D825-4C30-45F8-8EA9-4893F2BA61C4}" dt="2026-01-28T15:35:25.265" v="1120" actId="1076"/>
          <ac:picMkLst>
            <pc:docMk/>
            <pc:sldMk cId="2883575103" sldId="560"/>
            <ac:picMk id="2050" creationId="{A52EC5D0-C6C7-4739-A67C-D2F68BA90C36}"/>
          </ac:picMkLst>
        </pc:picChg>
        <pc:picChg chg="add mod">
          <ac:chgData name="ΕΛΕΝΗ ΧΑΡΑΛΑΜΠΟΥΣ" userId="556232e53c28a5c7" providerId="LiveId" clId="{24C0D825-4C30-45F8-8EA9-4893F2BA61C4}" dt="2026-01-28T15:35:53.761" v="1123" actId="732"/>
          <ac:picMkLst>
            <pc:docMk/>
            <pc:sldMk cId="2883575103" sldId="560"/>
            <ac:picMk id="2052" creationId="{A7C809F1-1C7F-4680-9802-BD5626F740C7}"/>
          </ac:picMkLst>
        </pc:picChg>
        <pc:picChg chg="add mod">
          <ac:chgData name="ΕΛΕΝΗ ΧΑΡΑΛΑΜΠΟΥΣ" userId="556232e53c28a5c7" providerId="LiveId" clId="{24C0D825-4C30-45F8-8EA9-4893F2BA61C4}" dt="2026-01-28T15:36:26.284" v="1127" actId="1076"/>
          <ac:picMkLst>
            <pc:docMk/>
            <pc:sldMk cId="2883575103" sldId="560"/>
            <ac:picMk id="2054" creationId="{E6A303F7-6A64-410F-9438-718DF438C213}"/>
          </ac:picMkLst>
        </pc:picChg>
        <pc:picChg chg="add mod">
          <ac:chgData name="ΕΛΕΝΗ ΧΑΡΑΛΑΜΠΟΥΣ" userId="556232e53c28a5c7" providerId="LiveId" clId="{24C0D825-4C30-45F8-8EA9-4893F2BA61C4}" dt="2026-01-28T15:38:20.647" v="1129" actId="1076"/>
          <ac:picMkLst>
            <pc:docMk/>
            <pc:sldMk cId="2883575103" sldId="560"/>
            <ac:picMk id="2056" creationId="{9945D9B4-ABC9-494E-936F-A8E53F0AFF01}"/>
          </ac:picMkLst>
        </pc:picChg>
        <pc:picChg chg="add mod">
          <ac:chgData name="ΕΛΕΝΗ ΧΑΡΑΛΑΜΠΟΥΣ" userId="556232e53c28a5c7" providerId="LiveId" clId="{24C0D825-4C30-45F8-8EA9-4893F2BA61C4}" dt="2026-01-28T15:38:51.437" v="1131" actId="1076"/>
          <ac:picMkLst>
            <pc:docMk/>
            <pc:sldMk cId="2883575103" sldId="560"/>
            <ac:picMk id="2058" creationId="{93B000F0-034F-4847-8B13-3C77E880BAE3}"/>
          </ac:picMkLst>
        </pc:picChg>
        <pc:picChg chg="add mod">
          <ac:chgData name="ΕΛΕΝΗ ΧΑΡΑΛΑΜΠΟΥΣ" userId="556232e53c28a5c7" providerId="LiveId" clId="{24C0D825-4C30-45F8-8EA9-4893F2BA61C4}" dt="2026-01-28T15:40:48.009" v="1164" actId="1076"/>
          <ac:picMkLst>
            <pc:docMk/>
            <pc:sldMk cId="2883575103" sldId="560"/>
            <ac:picMk id="2060" creationId="{C4663E24-50D5-40F6-9D05-32163B0C6510}"/>
          </ac:picMkLst>
        </pc:picChg>
        <pc:picChg chg="add mod">
          <ac:chgData name="ΕΛΕΝΗ ΧΑΡΑΛΑΜΠΟΥΣ" userId="556232e53c28a5c7" providerId="LiveId" clId="{24C0D825-4C30-45F8-8EA9-4893F2BA61C4}" dt="2026-01-28T15:42:50.290" v="1170" actId="1076"/>
          <ac:picMkLst>
            <pc:docMk/>
            <pc:sldMk cId="2883575103" sldId="560"/>
            <ac:picMk id="2062" creationId="{E2FC92A3-0737-4EB6-9C75-4942C614890F}"/>
          </ac:picMkLst>
        </pc:picChg>
        <pc:picChg chg="add mod">
          <ac:chgData name="ΕΛΕΝΗ ΧΑΡΑΛΑΜΠΟΥΣ" userId="556232e53c28a5c7" providerId="LiveId" clId="{24C0D825-4C30-45F8-8EA9-4893F2BA61C4}" dt="2026-01-28T15:45:57.115" v="1268" actId="1076"/>
          <ac:picMkLst>
            <pc:docMk/>
            <pc:sldMk cId="2883575103" sldId="560"/>
            <ac:picMk id="2064" creationId="{A6381A1E-C095-4263-AE31-41D471B9EC83}"/>
          </ac:picMkLst>
        </pc:picChg>
        <pc:cxnChg chg="add mod">
          <ac:chgData name="ΕΛΕΝΗ ΧΑΡΑΛΑΜΠΟΥΣ" userId="556232e53c28a5c7" providerId="LiveId" clId="{24C0D825-4C30-45F8-8EA9-4893F2BA61C4}" dt="2026-01-28T15:46:26.480" v="1272" actId="14100"/>
          <ac:cxnSpMkLst>
            <pc:docMk/>
            <pc:sldMk cId="2883575103" sldId="560"/>
            <ac:cxnSpMk id="7" creationId="{DEF7353D-24C4-46FF-825D-9C1A5FA86A50}"/>
          </ac:cxnSpMkLst>
        </pc:cxnChg>
      </pc:sldChg>
      <pc:sldChg chg="add del">
        <pc:chgData name="ΕΛΕΝΗ ΧΑΡΑΛΑΜΠΟΥΣ" userId="556232e53c28a5c7" providerId="LiveId" clId="{24C0D825-4C30-45F8-8EA9-4893F2BA61C4}" dt="2026-01-28T15:47:30.242" v="1286" actId="2696"/>
        <pc:sldMkLst>
          <pc:docMk/>
          <pc:sldMk cId="3022964562" sldId="561"/>
        </pc:sldMkLst>
      </pc:sldChg>
      <pc:sldChg chg="add del">
        <pc:chgData name="ΕΛΕΝΗ ΧΑΡΑΛΑΜΠΟΥΣ" userId="556232e53c28a5c7" providerId="LiveId" clId="{24C0D825-4C30-45F8-8EA9-4893F2BA61C4}" dt="2026-01-28T15:47:27.686" v="1285" actId="2696"/>
        <pc:sldMkLst>
          <pc:docMk/>
          <pc:sldMk cId="4000669581" sldId="562"/>
        </pc:sldMkLst>
      </pc:sldChg>
      <pc:sldChg chg="modSp add mod">
        <pc:chgData name="ΕΛΕΝΗ ΧΑΡΑΛΑΜΠΟΥΣ" userId="556232e53c28a5c7" providerId="LiveId" clId="{24C0D825-4C30-45F8-8EA9-4893F2BA61C4}" dt="2026-01-28T14:41:36.498" v="1071" actId="1076"/>
        <pc:sldMkLst>
          <pc:docMk/>
          <pc:sldMk cId="1775407962" sldId="563"/>
        </pc:sldMkLst>
        <pc:picChg chg="mod">
          <ac:chgData name="ΕΛΕΝΗ ΧΑΡΑΛΑΜΠΟΥΣ" userId="556232e53c28a5c7" providerId="LiveId" clId="{24C0D825-4C30-45F8-8EA9-4893F2BA61C4}" dt="2026-01-28T14:41:36.498" v="1071" actId="1076"/>
          <ac:picMkLst>
            <pc:docMk/>
            <pc:sldMk cId="1775407962" sldId="563"/>
            <ac:picMk id="3" creationId="{2F6D84C8-E383-4860-8CF5-FCFC609D460F}"/>
          </ac:picMkLst>
        </pc:picChg>
      </pc:sldChg>
      <pc:sldChg chg="addSp modSp new mod ord">
        <pc:chgData name="ΕΛΕΝΗ ΧΑΡΑΛΑΜΠΟΥΣ" userId="556232e53c28a5c7" providerId="LiveId" clId="{24C0D825-4C30-45F8-8EA9-4893F2BA61C4}" dt="2026-01-28T15:59:01.432" v="1456" actId="20577"/>
        <pc:sldMkLst>
          <pc:docMk/>
          <pc:sldMk cId="4003396502" sldId="564"/>
        </pc:sldMkLst>
        <pc:spChg chg="add mod">
          <ac:chgData name="ΕΛΕΝΗ ΧΑΡΑΛΑΜΠΟΥΣ" userId="556232e53c28a5c7" providerId="LiveId" clId="{24C0D825-4C30-45F8-8EA9-4893F2BA61C4}" dt="2026-01-28T15:58:58.416" v="1455" actId="20577"/>
          <ac:spMkLst>
            <pc:docMk/>
            <pc:sldMk cId="4003396502" sldId="564"/>
            <ac:spMk id="4" creationId="{5290FCA9-D989-44EA-A273-AE4A76678078}"/>
          </ac:spMkLst>
        </pc:spChg>
        <pc:spChg chg="add mod">
          <ac:chgData name="ΕΛΕΝΗ ΧΑΡΑΛΑΜΠΟΥΣ" userId="556232e53c28a5c7" providerId="LiveId" clId="{24C0D825-4C30-45F8-8EA9-4893F2BA61C4}" dt="2026-01-28T15:59:01.432" v="1456" actId="20577"/>
          <ac:spMkLst>
            <pc:docMk/>
            <pc:sldMk cId="4003396502" sldId="564"/>
            <ac:spMk id="5" creationId="{7A0B00C4-F4B4-453B-97A2-AA084A8D7471}"/>
          </ac:spMkLst>
        </pc:spChg>
        <pc:picChg chg="add mod">
          <ac:chgData name="ΕΛΕΝΗ ΧΑΡΑΛΑΜΠΟΥΣ" userId="556232e53c28a5c7" providerId="LiveId" clId="{24C0D825-4C30-45F8-8EA9-4893F2BA61C4}" dt="2026-01-28T14:30:08.686" v="919" actId="14100"/>
          <ac:picMkLst>
            <pc:docMk/>
            <pc:sldMk cId="4003396502" sldId="564"/>
            <ac:picMk id="2" creationId="{248E223D-4A96-48B6-9005-64A79B91DEA9}"/>
          </ac:picMkLst>
        </pc:picChg>
        <pc:picChg chg="add mod modCrop">
          <ac:chgData name="ΕΛΕΝΗ ΧΑΡΑΛΑΜΠΟΥΣ" userId="556232e53c28a5c7" providerId="LiveId" clId="{24C0D825-4C30-45F8-8EA9-4893F2BA61C4}" dt="2026-01-28T14:42:25.191" v="1086" actId="14100"/>
          <ac:picMkLst>
            <pc:docMk/>
            <pc:sldMk cId="4003396502" sldId="564"/>
            <ac:picMk id="6" creationId="{A6C5FB73-615D-4523-8941-42C45F886B38}"/>
          </ac:picMkLst>
        </pc:picChg>
        <pc:picChg chg="add mod modCrop">
          <ac:chgData name="ΕΛΕΝΗ ΧΑΡΑΛΑΜΠΟΥΣ" userId="556232e53c28a5c7" providerId="LiveId" clId="{24C0D825-4C30-45F8-8EA9-4893F2BA61C4}" dt="2026-01-28T14:42:20.369" v="1084" actId="1076"/>
          <ac:picMkLst>
            <pc:docMk/>
            <pc:sldMk cId="4003396502" sldId="564"/>
            <ac:picMk id="7" creationId="{3C41E376-B3FF-4AB2-A268-3C20567B063E}"/>
          </ac:picMkLst>
        </pc:picChg>
        <pc:picChg chg="add mod">
          <ac:chgData name="ΕΛΕΝΗ ΧΑΡΑΛΑΜΠΟΥΣ" userId="556232e53c28a5c7" providerId="LiveId" clId="{24C0D825-4C30-45F8-8EA9-4893F2BA61C4}" dt="2026-01-28T15:32:13.165" v="1092" actId="14100"/>
          <ac:picMkLst>
            <pc:docMk/>
            <pc:sldMk cId="4003396502" sldId="564"/>
            <ac:picMk id="1026" creationId="{836C2B13-4AF8-459A-BC25-6ECC2067FFF7}"/>
          </ac:picMkLst>
        </pc:picChg>
        <pc:picChg chg="add mod">
          <ac:chgData name="ΕΛΕΝΗ ΧΑΡΑΛΑΜΠΟΥΣ" userId="556232e53c28a5c7" providerId="LiveId" clId="{24C0D825-4C30-45F8-8EA9-4893F2BA61C4}" dt="2026-01-28T14:42:16.580" v="1082" actId="1076"/>
          <ac:picMkLst>
            <pc:docMk/>
            <pc:sldMk cId="4003396502" sldId="564"/>
            <ac:picMk id="6146" creationId="{7F6D411B-95AC-4FC1-91FA-354DCD39D0C5}"/>
          </ac:picMkLst>
        </pc:picChg>
      </pc:sldChg>
      <pc:sldChg chg="addSp delSp modSp add modAnim">
        <pc:chgData name="ΕΛΕΝΗ ΧΑΡΑΛΑΜΠΟΥΣ" userId="556232e53c28a5c7" providerId="LiveId" clId="{24C0D825-4C30-45F8-8EA9-4893F2BA61C4}" dt="2026-01-28T15:48:15.254" v="1299" actId="732"/>
        <pc:sldMkLst>
          <pc:docMk/>
          <pc:sldMk cId="4286365713" sldId="565"/>
        </pc:sldMkLst>
        <pc:spChg chg="mod">
          <ac:chgData name="ΕΛΕΝΗ ΧΑΡΑΛΑΜΠΟΥΣ" userId="556232e53c28a5c7" providerId="LiveId" clId="{24C0D825-4C30-45F8-8EA9-4893F2BA61C4}" dt="2026-01-28T15:47:49.884" v="1295" actId="20577"/>
          <ac:spMkLst>
            <pc:docMk/>
            <pc:sldMk cId="4286365713" sldId="565"/>
            <ac:spMk id="2" creationId="{00000000-0000-0000-0000-000000000000}"/>
          </ac:spMkLst>
        </pc:spChg>
        <pc:picChg chg="add mod">
          <ac:chgData name="ΕΛΕΝΗ ΧΑΡΑΛΑΜΠΟΥΣ" userId="556232e53c28a5c7" providerId="LiveId" clId="{24C0D825-4C30-45F8-8EA9-4893F2BA61C4}" dt="2026-01-28T15:48:15.254" v="1299" actId="732"/>
          <ac:picMkLst>
            <pc:docMk/>
            <pc:sldMk cId="4286365713" sldId="565"/>
            <ac:picMk id="3074" creationId="{DD58A598-9532-4C1E-98CB-40AC56376E6E}"/>
          </ac:picMkLst>
        </pc:picChg>
        <pc:picChg chg="del">
          <ac:chgData name="ΕΛΕΝΗ ΧΑΡΑΛΑΜΠΟΥΣ" userId="556232e53c28a5c7" providerId="LiveId" clId="{24C0D825-4C30-45F8-8EA9-4893F2BA61C4}" dt="2026-01-28T15:47:51.473" v="1296" actId="478"/>
          <ac:picMkLst>
            <pc:docMk/>
            <pc:sldMk cId="4286365713" sldId="565"/>
            <ac:picMk id="4098" creationId="{FAE47D43-8909-484C-ABF8-345A2B28CFBA}"/>
          </ac:picMkLst>
        </pc:picChg>
      </pc:sldChg>
      <pc:sldChg chg="addSp delSp modSp add modAnim">
        <pc:chgData name="ΕΛΕΝΗ ΧΑΡΑΛΑΜΠΟΥΣ" userId="556232e53c28a5c7" providerId="LiveId" clId="{24C0D825-4C30-45F8-8EA9-4893F2BA61C4}" dt="2026-01-28T15:49:07.303" v="1326" actId="14100"/>
        <pc:sldMkLst>
          <pc:docMk/>
          <pc:sldMk cId="4291404477" sldId="566"/>
        </pc:sldMkLst>
        <pc:spChg chg="mod">
          <ac:chgData name="ΕΛΕΝΗ ΧΑΡΑΛΑΜΠΟΥΣ" userId="556232e53c28a5c7" providerId="LiveId" clId="{24C0D825-4C30-45F8-8EA9-4893F2BA61C4}" dt="2026-01-28T15:48:32.183" v="1316" actId="20577"/>
          <ac:spMkLst>
            <pc:docMk/>
            <pc:sldMk cId="4291404477" sldId="566"/>
            <ac:spMk id="2" creationId="{00000000-0000-0000-0000-000000000000}"/>
          </ac:spMkLst>
        </pc:spChg>
        <pc:picChg chg="del">
          <ac:chgData name="ΕΛΕΝΗ ΧΑΡΑΛΑΜΠΟΥΣ" userId="556232e53c28a5c7" providerId="LiveId" clId="{24C0D825-4C30-45F8-8EA9-4893F2BA61C4}" dt="2026-01-28T15:48:45.616" v="1317" actId="478"/>
          <ac:picMkLst>
            <pc:docMk/>
            <pc:sldMk cId="4291404477" sldId="566"/>
            <ac:picMk id="3074" creationId="{DD58A598-9532-4C1E-98CB-40AC56376E6E}"/>
          </ac:picMkLst>
        </pc:picChg>
        <pc:picChg chg="add mod">
          <ac:chgData name="ΕΛΕΝΗ ΧΑΡΑΛΑΜΠΟΥΣ" userId="556232e53c28a5c7" providerId="LiveId" clId="{24C0D825-4C30-45F8-8EA9-4893F2BA61C4}" dt="2026-01-28T15:49:07.303" v="1326" actId="14100"/>
          <ac:picMkLst>
            <pc:docMk/>
            <pc:sldMk cId="4291404477" sldId="566"/>
            <ac:picMk id="4098" creationId="{60A420B2-8F70-4095-B132-34B310CE7CCA}"/>
          </ac:picMkLst>
        </pc:picChg>
      </pc:sldChg>
      <pc:sldChg chg="addSp delSp modSp add mod modAnim">
        <pc:chgData name="ΕΛΕΝΗ ΧΑΡΑΛΑΜΠΟΥΣ" userId="556232e53c28a5c7" providerId="LiveId" clId="{24C0D825-4C30-45F8-8EA9-4893F2BA61C4}" dt="2026-01-28T15:51:35.555" v="1355" actId="14100"/>
        <pc:sldMkLst>
          <pc:docMk/>
          <pc:sldMk cId="3594935720" sldId="567"/>
        </pc:sldMkLst>
        <pc:spChg chg="mod">
          <ac:chgData name="ΕΛΕΝΗ ΧΑΡΑΛΑΜΠΟΥΣ" userId="556232e53c28a5c7" providerId="LiveId" clId="{24C0D825-4C30-45F8-8EA9-4893F2BA61C4}" dt="2026-01-28T15:49:31.370" v="1336" actId="20577"/>
          <ac:spMkLst>
            <pc:docMk/>
            <pc:sldMk cId="3594935720" sldId="567"/>
            <ac:spMk id="2" creationId="{00000000-0000-0000-0000-000000000000}"/>
          </ac:spMkLst>
        </pc:spChg>
        <pc:picChg chg="del">
          <ac:chgData name="ΕΛΕΝΗ ΧΑΡΑΛΑΜΠΟΥΣ" userId="556232e53c28a5c7" providerId="LiveId" clId="{24C0D825-4C30-45F8-8EA9-4893F2BA61C4}" dt="2026-01-28T15:49:13.922" v="1328" actId="478"/>
          <ac:picMkLst>
            <pc:docMk/>
            <pc:sldMk cId="3594935720" sldId="567"/>
            <ac:picMk id="4098" creationId="{60A420B2-8F70-4095-B132-34B310CE7CCA}"/>
          </ac:picMkLst>
        </pc:picChg>
        <pc:picChg chg="add mod">
          <ac:chgData name="ΕΛΕΝΗ ΧΑΡΑΛΑΜΠΟΥΣ" userId="556232e53c28a5c7" providerId="LiveId" clId="{24C0D825-4C30-45F8-8EA9-4893F2BA61C4}" dt="2026-01-28T15:50:34.561" v="1346" actId="1076"/>
          <ac:picMkLst>
            <pc:docMk/>
            <pc:sldMk cId="3594935720" sldId="567"/>
            <ac:picMk id="5122" creationId="{E9A34DFB-B31D-4D46-99B3-1F1E52DC0FF6}"/>
          </ac:picMkLst>
        </pc:picChg>
        <pc:cxnChg chg="add mod">
          <ac:chgData name="ΕΛΕΝΗ ΧΑΡΑΛΑΜΠΟΥΣ" userId="556232e53c28a5c7" providerId="LiveId" clId="{24C0D825-4C30-45F8-8EA9-4893F2BA61C4}" dt="2026-01-28T15:51:35.555" v="1355" actId="14100"/>
          <ac:cxnSpMkLst>
            <pc:docMk/>
            <pc:sldMk cId="3594935720" sldId="567"/>
            <ac:cxnSpMk id="5" creationId="{C3F4C43D-4368-4AF2-BEB0-0A89B8D4DE3C}"/>
          </ac:cxnSpMkLst>
        </pc:cxnChg>
      </pc:sldChg>
      <pc:sldChg chg="addSp delSp modSp add mod modAnim">
        <pc:chgData name="ΕΛΕΝΗ ΧΑΡΑΛΑΜΠΟΥΣ" userId="556232e53c28a5c7" providerId="LiveId" clId="{24C0D825-4C30-45F8-8EA9-4893F2BA61C4}" dt="2026-01-28T15:52:44.552" v="1367" actId="1076"/>
        <pc:sldMkLst>
          <pc:docMk/>
          <pc:sldMk cId="562482023" sldId="568"/>
        </pc:sldMkLst>
        <pc:spChg chg="mod">
          <ac:chgData name="ΕΛΕΝΗ ΧΑΡΑΛΑΜΠΟΥΣ" userId="556232e53c28a5c7" providerId="LiveId" clId="{24C0D825-4C30-45F8-8EA9-4893F2BA61C4}" dt="2026-01-28T15:52:16.754" v="1363" actId="20577"/>
          <ac:spMkLst>
            <pc:docMk/>
            <pc:sldMk cId="562482023" sldId="568"/>
            <ac:spMk id="2" creationId="{00000000-0000-0000-0000-000000000000}"/>
          </ac:spMkLst>
        </pc:spChg>
        <pc:picChg chg="del">
          <ac:chgData name="ΕΛΕΝΗ ΧΑΡΑΛΑΜΠΟΥΣ" userId="556232e53c28a5c7" providerId="LiveId" clId="{24C0D825-4C30-45F8-8EA9-4893F2BA61C4}" dt="2026-01-28T15:52:18.539" v="1364" actId="478"/>
          <ac:picMkLst>
            <pc:docMk/>
            <pc:sldMk cId="562482023" sldId="568"/>
            <ac:picMk id="5122" creationId="{E9A34DFB-B31D-4D46-99B3-1F1E52DC0FF6}"/>
          </ac:picMkLst>
        </pc:picChg>
        <pc:picChg chg="add mod">
          <ac:chgData name="ΕΛΕΝΗ ΧΑΡΑΛΑΜΠΟΥΣ" userId="556232e53c28a5c7" providerId="LiveId" clId="{24C0D825-4C30-45F8-8EA9-4893F2BA61C4}" dt="2026-01-28T15:52:42.131" v="1366" actId="1076"/>
          <ac:picMkLst>
            <pc:docMk/>
            <pc:sldMk cId="562482023" sldId="568"/>
            <ac:picMk id="6146" creationId="{C0300229-D689-4D78-A3F6-3E05FFF2880E}"/>
          </ac:picMkLst>
        </pc:picChg>
        <pc:cxnChg chg="mod">
          <ac:chgData name="ΕΛΕΝΗ ΧΑΡΑΛΑΜΠΟΥΣ" userId="556232e53c28a5c7" providerId="LiveId" clId="{24C0D825-4C30-45F8-8EA9-4893F2BA61C4}" dt="2026-01-28T15:52:44.552" v="1367" actId="1076"/>
          <ac:cxnSpMkLst>
            <pc:docMk/>
            <pc:sldMk cId="562482023" sldId="568"/>
            <ac:cxnSpMk id="5" creationId="{C3F4C43D-4368-4AF2-BEB0-0A89B8D4DE3C}"/>
          </ac:cxnSpMkLst>
        </pc:cxnChg>
      </pc:sldChg>
      <pc:sldChg chg="addSp delSp modSp add mod modAnim">
        <pc:chgData name="ΕΛΕΝΗ ΧΑΡΑΛΑΜΠΟΥΣ" userId="556232e53c28a5c7" providerId="LiveId" clId="{24C0D825-4C30-45F8-8EA9-4893F2BA61C4}" dt="2026-01-28T15:53:52.046" v="1396" actId="1076"/>
        <pc:sldMkLst>
          <pc:docMk/>
          <pc:sldMk cId="195087872" sldId="569"/>
        </pc:sldMkLst>
        <pc:spChg chg="mod">
          <ac:chgData name="ΕΛΕΝΗ ΧΑΡΑΛΑΜΠΟΥΣ" userId="556232e53c28a5c7" providerId="LiveId" clId="{24C0D825-4C30-45F8-8EA9-4893F2BA61C4}" dt="2026-01-28T15:53:07.257" v="1387" actId="20577"/>
          <ac:spMkLst>
            <pc:docMk/>
            <pc:sldMk cId="195087872" sldId="569"/>
            <ac:spMk id="2" creationId="{00000000-0000-0000-0000-000000000000}"/>
          </ac:spMkLst>
        </pc:spChg>
        <pc:picChg chg="del">
          <ac:chgData name="ΕΛΕΝΗ ΧΑΡΑΛΑΜΠΟΥΣ" userId="556232e53c28a5c7" providerId="LiveId" clId="{24C0D825-4C30-45F8-8EA9-4893F2BA61C4}" dt="2026-01-28T15:53:09.678" v="1388" actId="478"/>
          <ac:picMkLst>
            <pc:docMk/>
            <pc:sldMk cId="195087872" sldId="569"/>
            <ac:picMk id="6146" creationId="{C0300229-D689-4D78-A3F6-3E05FFF2880E}"/>
          </ac:picMkLst>
        </pc:picChg>
        <pc:picChg chg="add mod">
          <ac:chgData name="ΕΛΕΝΗ ΧΑΡΑΛΑΜΠΟΥΣ" userId="556232e53c28a5c7" providerId="LiveId" clId="{24C0D825-4C30-45F8-8EA9-4893F2BA61C4}" dt="2026-01-28T15:53:52.046" v="1396" actId="1076"/>
          <ac:picMkLst>
            <pc:docMk/>
            <pc:sldMk cId="195087872" sldId="569"/>
            <ac:picMk id="7170" creationId="{1ED11DF2-30F2-41C4-AEEE-28D39235D38E}"/>
          </ac:picMkLst>
        </pc:picChg>
        <pc:cxnChg chg="mod">
          <ac:chgData name="ΕΛΕΝΗ ΧΑΡΑΛΑΜΠΟΥΣ" userId="556232e53c28a5c7" providerId="LiveId" clId="{24C0D825-4C30-45F8-8EA9-4893F2BA61C4}" dt="2026-01-28T15:53:48.779" v="1395" actId="14100"/>
          <ac:cxnSpMkLst>
            <pc:docMk/>
            <pc:sldMk cId="195087872" sldId="569"/>
            <ac:cxnSpMk id="5" creationId="{C3F4C43D-4368-4AF2-BEB0-0A89B8D4DE3C}"/>
          </ac:cxnSpMkLst>
        </pc:cxnChg>
      </pc:sldChg>
      <pc:sldChg chg="addSp delSp modSp add mod modAnim">
        <pc:chgData name="ΕΛΕΝΗ ΧΑΡΑΛΑΜΠΟΥΣ" userId="556232e53c28a5c7" providerId="LiveId" clId="{24C0D825-4C30-45F8-8EA9-4893F2BA61C4}" dt="2026-01-28T15:56:57.849" v="1454"/>
        <pc:sldMkLst>
          <pc:docMk/>
          <pc:sldMk cId="3591906048" sldId="570"/>
        </pc:sldMkLst>
        <pc:spChg chg="mod">
          <ac:chgData name="ΕΛΕΝΗ ΧΑΡΑΛΑΜΠΟΥΣ" userId="556232e53c28a5c7" providerId="LiveId" clId="{24C0D825-4C30-45F8-8EA9-4893F2BA61C4}" dt="2026-01-28T15:56:10.740" v="1433" actId="1076"/>
          <ac:spMkLst>
            <pc:docMk/>
            <pc:sldMk cId="3591906048" sldId="570"/>
            <ac:spMk id="2" creationId="{00000000-0000-0000-0000-000000000000}"/>
          </ac:spMkLst>
        </pc:spChg>
        <pc:spChg chg="add mod">
          <ac:chgData name="ΕΛΕΝΗ ΧΑΡΑΛΑΜΠΟΥΣ" userId="556232e53c28a5c7" providerId="LiveId" clId="{24C0D825-4C30-45F8-8EA9-4893F2BA61C4}" dt="2026-01-28T15:56:50.636" v="1453" actId="20577"/>
          <ac:spMkLst>
            <pc:docMk/>
            <pc:sldMk cId="3591906048" sldId="570"/>
            <ac:spMk id="7" creationId="{C4D7D74D-2E05-4BE7-B9E1-AC834BEC664F}"/>
          </ac:spMkLst>
        </pc:spChg>
        <pc:picChg chg="del">
          <ac:chgData name="ΕΛΕΝΗ ΧΑΡΑΛΑΜΠΟΥΣ" userId="556232e53c28a5c7" providerId="LiveId" clId="{24C0D825-4C30-45F8-8EA9-4893F2BA61C4}" dt="2026-01-28T15:54:58.865" v="1429" actId="478"/>
          <ac:picMkLst>
            <pc:docMk/>
            <pc:sldMk cId="3591906048" sldId="570"/>
            <ac:picMk id="7170" creationId="{1ED11DF2-30F2-41C4-AEEE-28D39235D38E}"/>
          </ac:picMkLst>
        </pc:picChg>
        <pc:picChg chg="add mod">
          <ac:chgData name="ΕΛΕΝΗ ΧΑΡΑΛΑΜΠΟΥΣ" userId="556232e53c28a5c7" providerId="LiveId" clId="{24C0D825-4C30-45F8-8EA9-4893F2BA61C4}" dt="2026-01-28T15:56:30.916" v="1439" actId="14100"/>
          <ac:picMkLst>
            <pc:docMk/>
            <pc:sldMk cId="3591906048" sldId="570"/>
            <ac:picMk id="8194" creationId="{CF6AF467-8E90-495B-9EFF-EBCC3C0CF318}"/>
          </ac:picMkLst>
        </pc:picChg>
        <pc:cxnChg chg="del">
          <ac:chgData name="ΕΛΕΝΗ ΧΑΡΑΛΑΜΠΟΥΣ" userId="556232e53c28a5c7" providerId="LiveId" clId="{24C0D825-4C30-45F8-8EA9-4893F2BA61C4}" dt="2026-01-28T15:55:04.823" v="1431" actId="478"/>
          <ac:cxnSpMkLst>
            <pc:docMk/>
            <pc:sldMk cId="3591906048" sldId="570"/>
            <ac:cxnSpMk id="5" creationId="{C3F4C43D-4368-4AF2-BEB0-0A89B8D4DE3C}"/>
          </ac:cxnSpMkLst>
        </pc:cxnChg>
      </pc:sldChg>
      <pc:sldChg chg="new">
        <pc:chgData name="ΕΛΕΝΗ ΧΑΡΑΛΑΜΠΟΥΣ" userId="556232e53c28a5c7" providerId="LiveId" clId="{24C0D825-4C30-45F8-8EA9-4893F2BA61C4}" dt="2026-01-28T16:00:50.849" v="1457" actId="680"/>
        <pc:sldMkLst>
          <pc:docMk/>
          <pc:sldMk cId="3618346389" sldId="571"/>
        </pc:sldMkLst>
      </pc:sldChg>
    </pc:docChg>
  </pc:docChgLst>
  <pc:docChgLst>
    <pc:chgData name="ΕΛΕΝΗ ΧΑΡΑΛΑΜΠΟΥΣ" userId="556232e53c28a5c7" providerId="LiveId" clId="{F6739001-A0BF-4FAC-9E08-F351C5943A8E}"/>
    <pc:docChg chg="custSel addSld modSld">
      <pc:chgData name="ΕΛΕΝΗ ΧΑΡΑΛΑΜΠΟΥΣ" userId="556232e53c28a5c7" providerId="LiveId" clId="{F6739001-A0BF-4FAC-9E08-F351C5943A8E}" dt="2026-01-28T13:25:50.979" v="105" actId="20577"/>
      <pc:docMkLst>
        <pc:docMk/>
      </pc:docMkLst>
      <pc:sldChg chg="modSp add mod">
        <pc:chgData name="ΕΛΕΝΗ ΧΑΡΑΛΑΜΠΟΥΣ" userId="556232e53c28a5c7" providerId="LiveId" clId="{F6739001-A0BF-4FAC-9E08-F351C5943A8E}" dt="2026-01-28T13:25:50.979" v="105" actId="20577"/>
        <pc:sldMkLst>
          <pc:docMk/>
          <pc:sldMk cId="4100365277" sldId="408"/>
        </pc:sldMkLst>
        <pc:spChg chg="mod">
          <ac:chgData name="ΕΛΕΝΗ ΧΑΡΑΛΑΜΠΟΥΣ" userId="556232e53c28a5c7" providerId="LiveId" clId="{F6739001-A0BF-4FAC-9E08-F351C5943A8E}" dt="2026-01-28T13:25:50.979" v="105" actId="20577"/>
          <ac:spMkLst>
            <pc:docMk/>
            <pc:sldMk cId="4100365277" sldId="408"/>
            <ac:spMk id="5" creationId="{EAA8CB4C-AD7F-4887-8D58-0018E8FB2C9D}"/>
          </ac:spMkLst>
        </pc:spChg>
      </pc:sldChg>
      <pc:sldChg chg="add">
        <pc:chgData name="ΕΛΕΝΗ ΧΑΡΑΛΑΜΠΟΥΣ" userId="556232e53c28a5c7" providerId="LiveId" clId="{F6739001-A0BF-4FAC-9E08-F351C5943A8E}" dt="2026-01-28T13:23:30.763" v="1"/>
        <pc:sldMkLst>
          <pc:docMk/>
          <pc:sldMk cId="4248929686" sldId="440"/>
        </pc:sldMkLst>
      </pc:sldChg>
      <pc:sldChg chg="add">
        <pc:chgData name="ΕΛΕΝΗ ΧΑΡΑΛΑΜΠΟΥΣ" userId="556232e53c28a5c7" providerId="LiveId" clId="{F6739001-A0BF-4FAC-9E08-F351C5943A8E}" dt="2026-01-28T13:23:08.907" v="0"/>
        <pc:sldMkLst>
          <pc:docMk/>
          <pc:sldMk cId="4275677202" sldId="450"/>
        </pc:sldMkLst>
      </pc:sldChg>
      <pc:sldChg chg="add">
        <pc:chgData name="ΕΛΕΝΗ ΧΑΡΑΛΑΜΠΟΥΣ" userId="556232e53c28a5c7" providerId="LiveId" clId="{F6739001-A0BF-4FAC-9E08-F351C5943A8E}" dt="2026-01-28T13:23:08.907" v="0"/>
        <pc:sldMkLst>
          <pc:docMk/>
          <pc:sldMk cId="2697811111" sldId="451"/>
        </pc:sldMkLst>
      </pc:sldChg>
      <pc:sldChg chg="add">
        <pc:chgData name="ΕΛΕΝΗ ΧΑΡΑΛΑΜΠΟΥΣ" userId="556232e53c28a5c7" providerId="LiveId" clId="{F6739001-A0BF-4FAC-9E08-F351C5943A8E}" dt="2026-01-28T13:23:30.763" v="1"/>
        <pc:sldMkLst>
          <pc:docMk/>
          <pc:sldMk cId="3593538931" sldId="463"/>
        </pc:sldMkLst>
      </pc:sldChg>
      <pc:sldChg chg="add">
        <pc:chgData name="ΕΛΕΝΗ ΧΑΡΑΛΑΜΠΟΥΣ" userId="556232e53c28a5c7" providerId="LiveId" clId="{F6739001-A0BF-4FAC-9E08-F351C5943A8E}" dt="2026-01-28T13:23:47.129" v="2"/>
        <pc:sldMkLst>
          <pc:docMk/>
          <pc:sldMk cId="2903869508" sldId="548"/>
        </pc:sldMkLst>
      </pc:sldChg>
      <pc:sldChg chg="add">
        <pc:chgData name="ΕΛΕΝΗ ΧΑΡΑΛΑΜΠΟΥΣ" userId="556232e53c28a5c7" providerId="LiveId" clId="{F6739001-A0BF-4FAC-9E08-F351C5943A8E}" dt="2026-01-28T13:23:47.129" v="2"/>
        <pc:sldMkLst>
          <pc:docMk/>
          <pc:sldMk cId="1345210696" sldId="54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129D69-4D62-41AE-8F1A-A9E2871E4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F5D6FD9-EF9E-4FE6-B2C9-A477F65E5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02418D0-FCBE-4726-948C-9985FE57A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28/4/2026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AF77622-5108-4B5D-AE4A-724E6FAE0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1371463-609F-4DF2-BA93-CAD93B221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523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9B459C-F08F-4508-ACBA-808A3DBD5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6EC3F524-E10A-46A9-B828-1ACBC12FE0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2BD6C49-3289-4129-8F7F-D201BE683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28/4/2026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C52EC70-48B4-423A-B78D-623C21602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03128B5-8296-4A46-8EB9-173B92D68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2411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0F2FB3ED-8498-4DAC-A79D-048FFBFBAB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8B65A9C-DB3D-4EA9-B246-6E63FA765B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28F10A1-FF1F-4DF0-8CBA-D6B46EC7E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28/4/2026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4BCA1EE-FB71-4093-B102-3BAAE444C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1DC796D-8EA7-4413-8051-3FF4D671F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853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3B8BE3A-E250-4656-9276-8D24CFBE6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DDD00C4-A9FA-4306-9DFE-FB85D7FE0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6BC304C-BDBD-4EC3-9190-F945F768D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28/4/2026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0C937E8-03F9-4961-824E-C468D54F1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F07C743-5FE0-40F4-9507-103F8D050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768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5B70EDC-76CA-40EF-A353-DA7C757D0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C0AC020-062E-49A8-9EBA-C3640CE8A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3146718-FF26-4290-A754-A6BD1FFFB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28/4/2026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C4C1F1F-4DB9-4F03-8993-04BA32D7B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C864F3A-1C97-4E3C-BC27-0B78EFF44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7321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816B0A-2450-4523-B2B1-FB5C01D58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11754DA-83A9-4C2F-A441-2651E0EB3D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E86AE51-BA98-41F0-8038-9AC9DDD35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8EC06EF-D04E-459D-BC69-39D874C22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28/4/2026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9B5CDE8-2243-4AD8-B9E6-76A9CF372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3397934-031B-4AE6-A292-78E7EECEE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0034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248A2A-AEBC-48D3-8359-4E1610F1E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E0BB8E2-11E6-4DE2-99C3-C7EE22378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8D535E8-3400-4F16-87A2-05794C237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BECAE65-9079-4078-8CCC-224A3C11B6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36ADE60-02C5-49A3-9A06-CFEF35433F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4D96C8D4-66FE-457E-9CA7-DA7BADD5A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28/4/2026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B000163C-F4A2-4AC8-81FE-563C2D84F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05AF5795-056A-45B9-9B94-8606EF5FC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3648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06C7602-11D6-4CD0-BF9E-C0FB2C038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C885A6BF-B592-4B67-8F06-F0D5A73A6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28/4/2026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C55F26C-BB2B-4332-A576-5E779ED8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C402DC1-469A-4385-BCEB-6FB86266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795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09B9C73-E891-4FEE-95FF-808721ED9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28/4/2026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469ABCF-4044-44B7-AE7F-AD86E6388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88AF167-4830-43B4-B966-50A680DC0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5945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419A164-4EE6-48C3-B7F6-DBD61BFC3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F19FB50-57F9-48AD-9BEC-6B0AB59C3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F2F2598-69C0-45E3-87F3-8539323DB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D66139D-FDB7-4652-BD07-698F6DF8A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28/4/2026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19BED9D-7A70-48E4-A239-FACCE29C6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B8DFB45-6DC9-49CB-A76E-AB2887005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2673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7BAF50-4B47-4F6D-8AF5-83E3A01FB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33405D1C-DDB8-44FF-BB83-2A8DB9A55E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C0C443B-1508-4927-B560-DD83F9459F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48FA5CC-8209-4EED-BB3B-A92D9D6B6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28/4/2026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1AB7FE5-1B1C-4DFC-A10E-8125ACACB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AFD1863-8E33-4ABD-8096-2259C55B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948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E79AB353-958B-4E97-B4A3-96AF9F1D8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4B6D6FC-0B25-490C-96C2-357DED63B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F4E1D07-0603-4C80-B3DD-FDF568AE9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3B9A0-CA8C-40F4-ADE5-4330401E3A67}" type="datetimeFigureOut">
              <a:rPr lang="el-GR" smtClean="0"/>
              <a:t>28/4/2026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00FFCDF-1E63-4729-A123-BEF28855FB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0CF351E-3A95-46CD-971E-AB270FB63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957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24544"/>
            <a:ext cx="10951028" cy="475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4062249" y="2938299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7813691" y="5561174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 err="1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832946" y="5059250"/>
            <a:ext cx="6901542" cy="12469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dirty="0">
              <a:solidFill>
                <a:schemeClr val="tx1"/>
              </a:solidFill>
            </a:endParaRPr>
          </a:p>
          <a:p>
            <a:pPr algn="ctr"/>
            <a:r>
              <a:rPr lang="el-GR" sz="2000" dirty="0">
                <a:solidFill>
                  <a:schemeClr val="tx1"/>
                </a:solidFill>
              </a:rPr>
              <a:t>43. Ενδιάμεση Διαγνωστική Αξιολόγηση στην Ελληνομάθεια για παιδιά με Μεταναστευτική Βιογραφία  28 Ιανουαρίου 2025 –Ανατροφοδότηση-ΜΕΡΟΣ Α_</a:t>
            </a:r>
            <a:r>
              <a:rPr lang="el-GR" sz="2000">
                <a:solidFill>
                  <a:schemeClr val="tx1"/>
                </a:solidFill>
              </a:rPr>
              <a:t>ΕΡΩΤΗΜΑ 3</a:t>
            </a:r>
            <a:endParaRPr lang="el-CY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D32C1-3216-A304-6111-8FE2CF55C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στιγμιότυπο οθόνης, γραμματοσειρά, έγγραφ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851DA7E7-EB09-CF61-655B-16C230965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8" t="21746" r="10043" b="47135"/>
          <a:stretch>
            <a:fillRect/>
          </a:stretch>
        </p:blipFill>
        <p:spPr>
          <a:xfrm>
            <a:off x="228600" y="359228"/>
            <a:ext cx="6836228" cy="3766458"/>
          </a:xfrm>
          <a:prstGeom prst="rect">
            <a:avLst/>
          </a:prstGeom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9BD23731-4C70-6339-DB0E-A9383E98242A}"/>
              </a:ext>
            </a:extLst>
          </p:cNvPr>
          <p:cNvSpPr/>
          <p:nvPr/>
        </p:nvSpPr>
        <p:spPr>
          <a:xfrm>
            <a:off x="5856514" y="5649686"/>
            <a:ext cx="566057" cy="2503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5" name="Ευθεία γραμμή σύνδεσης 4">
            <a:extLst>
              <a:ext uri="{FF2B5EF4-FFF2-40B4-BE49-F238E27FC236}">
                <a16:creationId xmlns:a16="http://schemas.microsoft.com/office/drawing/2014/main" id="{53C68606-EB81-67B3-8A4B-B37190480EF9}"/>
              </a:ext>
            </a:extLst>
          </p:cNvPr>
          <p:cNvCxnSpPr>
            <a:cxnSpLocks/>
          </p:cNvCxnSpPr>
          <p:nvPr/>
        </p:nvCxnSpPr>
        <p:spPr>
          <a:xfrm>
            <a:off x="1992085" y="2090055"/>
            <a:ext cx="251460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Εικόνα 6" descr="Εικόνα που περιέχει κείμενο, γραμματοσειρά, διάγραμμα, στιγμιότυπο οθόνη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E8A87977-906D-CFC0-FEE3-716B8C347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5" t="11111" r="36307" b="69683"/>
          <a:stretch>
            <a:fillRect/>
          </a:stretch>
        </p:blipFill>
        <p:spPr>
          <a:xfrm>
            <a:off x="337458" y="3984172"/>
            <a:ext cx="7053942" cy="2950026"/>
          </a:xfrm>
          <a:prstGeom prst="rect">
            <a:avLst/>
          </a:prstGeom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1ACEE9F7-8FCC-C4F9-CF4D-52D46518D496}"/>
              </a:ext>
            </a:extLst>
          </p:cNvPr>
          <p:cNvSpPr/>
          <p:nvPr/>
        </p:nvSpPr>
        <p:spPr>
          <a:xfrm>
            <a:off x="6422571" y="4974772"/>
            <a:ext cx="566057" cy="2503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098" name="Picture 2" descr="Cartoon House Clipart Images | Free Download | PNG Transparent Background -  Pngtree">
            <a:extLst>
              <a:ext uri="{FF2B5EF4-FFF2-40B4-BE49-F238E27FC236}">
                <a16:creationId xmlns:a16="http://schemas.microsoft.com/office/drawing/2014/main" id="{49B08406-65BA-05C0-6A90-7110BC31C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067" y="244248"/>
            <a:ext cx="1474333" cy="147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Διάνυσμα φόντου πανεπιστημίου, Καρτούν Πανεπιστήμιο Κτίριο: Vector στοκ  (χωρίς δικαιώματα) 2617994359 | Shutterstock">
            <a:extLst>
              <a:ext uri="{FF2B5EF4-FFF2-40B4-BE49-F238E27FC236}">
                <a16:creationId xmlns:a16="http://schemas.microsoft.com/office/drawing/2014/main" id="{888AAC54-4468-5CC3-9E02-8197FA7D3A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1"/>
          <a:stretch>
            <a:fillRect/>
          </a:stretch>
        </p:blipFill>
        <p:spPr bwMode="auto">
          <a:xfrm>
            <a:off x="7601632" y="3935865"/>
            <a:ext cx="2119312" cy="272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oad clipart Διανύσματα Αρχείου, Royalty Free Road clipart Εικονογραφήσεις  | DepositPhotos">
            <a:extLst>
              <a:ext uri="{FF2B5EF4-FFF2-40B4-BE49-F238E27FC236}">
                <a16:creationId xmlns:a16="http://schemas.microsoft.com/office/drawing/2014/main" id="{9287377B-CF0D-7D1D-5055-41FB457FE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39845">
            <a:off x="9417505" y="175566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825A3FDD-0AB6-6187-EF92-34EC55DAB3DB}"/>
              </a:ext>
            </a:extLst>
          </p:cNvPr>
          <p:cNvSpPr/>
          <p:nvPr/>
        </p:nvSpPr>
        <p:spPr>
          <a:xfrm>
            <a:off x="6379025" y="4898572"/>
            <a:ext cx="566057" cy="4245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59756CE7-4A30-92C6-B990-553EB81E825A}"/>
              </a:ext>
            </a:extLst>
          </p:cNvPr>
          <p:cNvSpPr/>
          <p:nvPr/>
        </p:nvSpPr>
        <p:spPr>
          <a:xfrm>
            <a:off x="6379026" y="5524500"/>
            <a:ext cx="566057" cy="4245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DDF81718-5FB8-72DB-8F1F-1B1441416AE8}"/>
              </a:ext>
            </a:extLst>
          </p:cNvPr>
          <p:cNvSpPr/>
          <p:nvPr/>
        </p:nvSpPr>
        <p:spPr>
          <a:xfrm>
            <a:off x="6389913" y="6095999"/>
            <a:ext cx="566057" cy="4245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6259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4D9E9-36E9-0C64-4CB1-C75EE8D23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στιγμιότυπο οθόνης, γραμματοσειρά, έγγραφ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1AADDCF3-F150-64E7-47E9-DBE47FBA9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8" t="21746" r="10043" b="47135"/>
          <a:stretch>
            <a:fillRect/>
          </a:stretch>
        </p:blipFill>
        <p:spPr>
          <a:xfrm>
            <a:off x="228600" y="195941"/>
            <a:ext cx="6836228" cy="3766458"/>
          </a:xfrm>
          <a:prstGeom prst="rect">
            <a:avLst/>
          </a:prstGeom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90097E34-938D-301E-610D-CE74002C7727}"/>
              </a:ext>
            </a:extLst>
          </p:cNvPr>
          <p:cNvSpPr/>
          <p:nvPr/>
        </p:nvSpPr>
        <p:spPr>
          <a:xfrm>
            <a:off x="5856514" y="5649686"/>
            <a:ext cx="566057" cy="2503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6" descr="Εικόνα που περιέχει κείμενο, γραμματοσειρά, διάγραμμα, στιγμιότυπο οθόνη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413E0C1A-8C37-C759-EC5D-53610AEEDA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2" t="32222" r="35634" b="50000"/>
          <a:stretch>
            <a:fillRect/>
          </a:stretch>
        </p:blipFill>
        <p:spPr>
          <a:xfrm>
            <a:off x="228600" y="3962399"/>
            <a:ext cx="6531429" cy="2710543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2DCF015C-413C-888B-7997-FC251F79FFB9}"/>
              </a:ext>
            </a:extLst>
          </p:cNvPr>
          <p:cNvSpPr/>
          <p:nvPr/>
        </p:nvSpPr>
        <p:spPr>
          <a:xfrm>
            <a:off x="5856514" y="4735287"/>
            <a:ext cx="402772" cy="37011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122" name="Picture 2" descr="Μην πυροβολείτε τις βιβλιοθήκες… – ΠΕΡΙΟΔΙΚΟ Ο ΑΝΑΓΝΩΣΤΗΣ ΓΙΑ ΤΟ ΒΙΒΛΙΟ ΚΑΙ  ΤΙΣ ΤΕΧΝΕΣ">
            <a:extLst>
              <a:ext uri="{FF2B5EF4-FFF2-40B4-BE49-F238E27FC236}">
                <a16:creationId xmlns:a16="http://schemas.microsoft.com/office/drawing/2014/main" id="{605D5D08-FD2D-2A5A-F5C8-29BB64E5B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582" y="195941"/>
            <a:ext cx="3862389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Σχολική βιβλιοθήκη καρτούν εικονογράφηση Διάνυσμα από ©Freepik Company SL  235653100">
            <a:extLst>
              <a:ext uri="{FF2B5EF4-FFF2-40B4-BE49-F238E27FC236}">
                <a16:creationId xmlns:a16="http://schemas.microsoft.com/office/drawing/2014/main" id="{BAFC7EB2-8DE3-01D7-0FEF-6CA0290E6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783" y="4199845"/>
            <a:ext cx="4265160" cy="247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B418666E-2EC4-5533-A213-DD0F91DC9658}"/>
              </a:ext>
            </a:extLst>
          </p:cNvPr>
          <p:cNvSpPr/>
          <p:nvPr/>
        </p:nvSpPr>
        <p:spPr>
          <a:xfrm>
            <a:off x="5715000" y="5290458"/>
            <a:ext cx="566057" cy="4245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E52FD808-3026-849A-5ABB-2078A94A3FDE}"/>
              </a:ext>
            </a:extLst>
          </p:cNvPr>
          <p:cNvSpPr/>
          <p:nvPr/>
        </p:nvSpPr>
        <p:spPr>
          <a:xfrm>
            <a:off x="5704112" y="4729845"/>
            <a:ext cx="566057" cy="4245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2A9E0042-24B7-1089-5769-FD5614864778}"/>
              </a:ext>
            </a:extLst>
          </p:cNvPr>
          <p:cNvSpPr/>
          <p:nvPr/>
        </p:nvSpPr>
        <p:spPr>
          <a:xfrm>
            <a:off x="5725884" y="5834743"/>
            <a:ext cx="566057" cy="4245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5004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45770-2359-A14C-BB17-5771E0934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στιγμιότυπο οθόνης, γραμματοσειρά, έγγραφ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BECE64D8-06E6-5588-9ED5-51F8497F1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8" t="21746" r="10043" b="47135"/>
          <a:stretch>
            <a:fillRect/>
          </a:stretch>
        </p:blipFill>
        <p:spPr>
          <a:xfrm>
            <a:off x="228600" y="195941"/>
            <a:ext cx="6836228" cy="3766458"/>
          </a:xfrm>
          <a:prstGeom prst="rect">
            <a:avLst/>
          </a:prstGeom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BC5E93A-082F-DCB0-624F-061058D9BBF1}"/>
              </a:ext>
            </a:extLst>
          </p:cNvPr>
          <p:cNvSpPr/>
          <p:nvPr/>
        </p:nvSpPr>
        <p:spPr>
          <a:xfrm>
            <a:off x="5856514" y="5649686"/>
            <a:ext cx="566057" cy="2503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5" name="Ευθεία γραμμή σύνδεσης 4">
            <a:extLst>
              <a:ext uri="{FF2B5EF4-FFF2-40B4-BE49-F238E27FC236}">
                <a16:creationId xmlns:a16="http://schemas.microsoft.com/office/drawing/2014/main" id="{A9BC5AD9-B34E-D401-CAD2-CB227E6779B9}"/>
              </a:ext>
            </a:extLst>
          </p:cNvPr>
          <p:cNvCxnSpPr>
            <a:cxnSpLocks/>
          </p:cNvCxnSpPr>
          <p:nvPr/>
        </p:nvCxnSpPr>
        <p:spPr>
          <a:xfrm>
            <a:off x="370114" y="2394856"/>
            <a:ext cx="215537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Εικόνα 6" descr="Εικόνα που περιέχει κείμενο, γραμματοσειρά, διάγραμμα, στιγμιότυπο οθόνη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924C06D0-D576-93C8-39E8-3BAA24725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2" t="32222" r="35634" b="50000"/>
          <a:stretch>
            <a:fillRect/>
          </a:stretch>
        </p:blipFill>
        <p:spPr>
          <a:xfrm>
            <a:off x="228600" y="3962399"/>
            <a:ext cx="6531429" cy="2710543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0207F81C-E0B7-FD08-7B27-BCD4B101740B}"/>
              </a:ext>
            </a:extLst>
          </p:cNvPr>
          <p:cNvSpPr/>
          <p:nvPr/>
        </p:nvSpPr>
        <p:spPr>
          <a:xfrm>
            <a:off x="5856514" y="4735287"/>
            <a:ext cx="402772" cy="37011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122" name="Picture 2" descr="Μην πυροβολείτε τις βιβλιοθήκες… – ΠΕΡΙΟΔΙΚΟ Ο ΑΝΑΓΝΩΣΤΗΣ ΓΙΑ ΤΟ ΒΙΒΛΙΟ ΚΑΙ  ΤΙΣ ΤΕΧΝΕΣ">
            <a:extLst>
              <a:ext uri="{FF2B5EF4-FFF2-40B4-BE49-F238E27FC236}">
                <a16:creationId xmlns:a16="http://schemas.microsoft.com/office/drawing/2014/main" id="{43B3E09E-899B-8701-CF47-96B913001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582" y="195941"/>
            <a:ext cx="3862389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Σχολική βιβλιοθήκη καρτούν εικονογράφηση Διάνυσμα από ©Freepik Company SL  235653100">
            <a:extLst>
              <a:ext uri="{FF2B5EF4-FFF2-40B4-BE49-F238E27FC236}">
                <a16:creationId xmlns:a16="http://schemas.microsoft.com/office/drawing/2014/main" id="{ECF99034-5C47-AAD6-7BD0-A7B87F343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783" y="4199845"/>
            <a:ext cx="4265160" cy="247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D38ADAB1-C0D1-2CA6-5AED-A38F88A326FE}"/>
              </a:ext>
            </a:extLst>
          </p:cNvPr>
          <p:cNvSpPr/>
          <p:nvPr/>
        </p:nvSpPr>
        <p:spPr>
          <a:xfrm>
            <a:off x="5747656" y="5317670"/>
            <a:ext cx="566057" cy="4245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C5659275-3837-46F5-2AC2-44C263578F0F}"/>
              </a:ext>
            </a:extLst>
          </p:cNvPr>
          <p:cNvSpPr/>
          <p:nvPr/>
        </p:nvSpPr>
        <p:spPr>
          <a:xfrm>
            <a:off x="5742214" y="4762499"/>
            <a:ext cx="566057" cy="3701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5BA80776-1EC2-D238-0457-3503BBD3D04F}"/>
              </a:ext>
            </a:extLst>
          </p:cNvPr>
          <p:cNvSpPr/>
          <p:nvPr/>
        </p:nvSpPr>
        <p:spPr>
          <a:xfrm>
            <a:off x="5742215" y="5823861"/>
            <a:ext cx="566057" cy="4245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4781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023C3-12A6-A321-DBEA-1CBA845C5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στιγμιότυπο οθόνης, γραμματοσειρά, έγγραφ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580897F7-6693-B037-D6F2-C03F3A863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8" t="21746" r="10043" b="47135"/>
          <a:stretch>
            <a:fillRect/>
          </a:stretch>
        </p:blipFill>
        <p:spPr>
          <a:xfrm>
            <a:off x="228600" y="359228"/>
            <a:ext cx="6836228" cy="3766458"/>
          </a:xfrm>
          <a:prstGeom prst="rect">
            <a:avLst/>
          </a:prstGeom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3ADCE8E5-C75A-CB1E-A176-2817B621AE38}"/>
              </a:ext>
            </a:extLst>
          </p:cNvPr>
          <p:cNvSpPr/>
          <p:nvPr/>
        </p:nvSpPr>
        <p:spPr>
          <a:xfrm>
            <a:off x="5856514" y="5649686"/>
            <a:ext cx="566057" cy="2503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6" descr="Εικόνα που περιέχει κείμενο, γραμματοσειρά, διάγραμμα, στιγμιότυπο οθόνη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5379D2E1-14A2-295A-2D5E-CE7DBA77A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2" t="51587" r="34511" b="30635"/>
          <a:stretch>
            <a:fillRect/>
          </a:stretch>
        </p:blipFill>
        <p:spPr>
          <a:xfrm>
            <a:off x="239485" y="4071258"/>
            <a:ext cx="6705601" cy="2623452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BDFB7CFE-CAD5-1A5F-FD27-4540F31E1FC4}"/>
              </a:ext>
            </a:extLst>
          </p:cNvPr>
          <p:cNvSpPr/>
          <p:nvPr/>
        </p:nvSpPr>
        <p:spPr>
          <a:xfrm>
            <a:off x="5856514" y="6117771"/>
            <a:ext cx="489857" cy="2503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146" name="Picture 2" descr="Εβδομαδιαίο ωρολόγιο πρόγραμμα μαθημάτων για το νέο Σχολικό Έτος | ParentsGo">
            <a:extLst>
              <a:ext uri="{FF2B5EF4-FFF2-40B4-BE49-F238E27FC236}">
                <a16:creationId xmlns:a16="http://schemas.microsoft.com/office/drawing/2014/main" id="{0D083B3D-08B0-3764-4DE2-06B065BFB4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" t="6089" r="71328"/>
          <a:stretch>
            <a:fillRect/>
          </a:stretch>
        </p:blipFill>
        <p:spPr bwMode="auto">
          <a:xfrm>
            <a:off x="7141027" y="1280093"/>
            <a:ext cx="4380836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24D766ED-C3CC-A924-CF39-961D4F7BF425}"/>
              </a:ext>
            </a:extLst>
          </p:cNvPr>
          <p:cNvSpPr/>
          <p:nvPr/>
        </p:nvSpPr>
        <p:spPr>
          <a:xfrm>
            <a:off x="8669807" y="4160718"/>
            <a:ext cx="2743199" cy="3265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>
                <a:solidFill>
                  <a:srgbClr val="FF0000"/>
                </a:solidFill>
              </a:rPr>
              <a:t>18:00-19:00 Αγγλικά</a:t>
            </a: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E81BEAD1-E45C-E57E-1A97-4CCCB84DE46D}"/>
              </a:ext>
            </a:extLst>
          </p:cNvPr>
          <p:cNvSpPr/>
          <p:nvPr/>
        </p:nvSpPr>
        <p:spPr>
          <a:xfrm rot="10800000" flipV="1">
            <a:off x="8669806" y="3268615"/>
            <a:ext cx="2743199" cy="265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>
                <a:solidFill>
                  <a:srgbClr val="FF0000"/>
                </a:solidFill>
              </a:rPr>
              <a:t>15:00-16:00 Βιολογία</a:t>
            </a: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B1F75301-95C7-EBDE-4F0D-D40F0FE2897C}"/>
              </a:ext>
            </a:extLst>
          </p:cNvPr>
          <p:cNvSpPr/>
          <p:nvPr/>
        </p:nvSpPr>
        <p:spPr>
          <a:xfrm>
            <a:off x="8669807" y="2478198"/>
            <a:ext cx="2852056" cy="4844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>
                <a:solidFill>
                  <a:srgbClr val="FF0000"/>
                </a:solidFill>
              </a:rPr>
              <a:t>12:00-13:00 Μαθηματικά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DC27E5D1-F57A-AB59-816D-15FF0613BC4A}"/>
              </a:ext>
            </a:extLst>
          </p:cNvPr>
          <p:cNvSpPr/>
          <p:nvPr/>
        </p:nvSpPr>
        <p:spPr>
          <a:xfrm>
            <a:off x="8669807" y="3589385"/>
            <a:ext cx="2743199" cy="3614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200" b="1" dirty="0">
                <a:solidFill>
                  <a:srgbClr val="FF0000"/>
                </a:solidFill>
              </a:rPr>
              <a:t>16:00-18:00 Διάλειμμα- Διάβασμα στη  βιβλιοθήκη</a:t>
            </a: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1DF9538D-4635-60FD-9F2F-876E34E8342E}"/>
              </a:ext>
            </a:extLst>
          </p:cNvPr>
          <p:cNvSpPr/>
          <p:nvPr/>
        </p:nvSpPr>
        <p:spPr>
          <a:xfrm>
            <a:off x="5780314" y="4887688"/>
            <a:ext cx="566057" cy="4245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F076644F-C3C9-5E4D-E05A-18AF6FACC91D}"/>
              </a:ext>
            </a:extLst>
          </p:cNvPr>
          <p:cNvSpPr/>
          <p:nvPr/>
        </p:nvSpPr>
        <p:spPr>
          <a:xfrm>
            <a:off x="5791198" y="5437415"/>
            <a:ext cx="566057" cy="4245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56BBD478-811F-7235-4525-6832FC2AB6D0}"/>
              </a:ext>
            </a:extLst>
          </p:cNvPr>
          <p:cNvSpPr/>
          <p:nvPr/>
        </p:nvSpPr>
        <p:spPr>
          <a:xfrm>
            <a:off x="5791198" y="6030685"/>
            <a:ext cx="566057" cy="4245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2906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F0E57-9C26-AD80-FCAE-70870DC20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στιγμιότυπο οθόνης, γραμματοσειρά, έγγραφ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BCC86955-6C9A-C58F-CD46-78D48EFCB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8" t="21746" r="10043" b="47135"/>
          <a:stretch>
            <a:fillRect/>
          </a:stretch>
        </p:blipFill>
        <p:spPr>
          <a:xfrm>
            <a:off x="228600" y="359228"/>
            <a:ext cx="6836228" cy="3766458"/>
          </a:xfrm>
          <a:prstGeom prst="rect">
            <a:avLst/>
          </a:prstGeom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42AEB2E2-6F83-2B24-2B2C-77324698A55C}"/>
              </a:ext>
            </a:extLst>
          </p:cNvPr>
          <p:cNvSpPr/>
          <p:nvPr/>
        </p:nvSpPr>
        <p:spPr>
          <a:xfrm>
            <a:off x="5856514" y="5649686"/>
            <a:ext cx="566057" cy="2503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5" name="Ευθεία γραμμή σύνδεσης 4">
            <a:extLst>
              <a:ext uri="{FF2B5EF4-FFF2-40B4-BE49-F238E27FC236}">
                <a16:creationId xmlns:a16="http://schemas.microsoft.com/office/drawing/2014/main" id="{2D8E3251-EF4C-139A-16E2-BC62112351AA}"/>
              </a:ext>
            </a:extLst>
          </p:cNvPr>
          <p:cNvCxnSpPr>
            <a:cxnSpLocks/>
          </p:cNvCxnSpPr>
          <p:nvPr/>
        </p:nvCxnSpPr>
        <p:spPr>
          <a:xfrm>
            <a:off x="3374571" y="2569028"/>
            <a:ext cx="333102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Εικόνα 6" descr="Εικόνα που περιέχει κείμενο, γραμματοσειρά, διάγραμμα, στιγμιότυπο οθόνη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DA4D78F9-F803-9478-764F-ACAA644C5A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2" t="51587" r="34511" b="30635"/>
          <a:stretch>
            <a:fillRect/>
          </a:stretch>
        </p:blipFill>
        <p:spPr>
          <a:xfrm>
            <a:off x="239485" y="4071258"/>
            <a:ext cx="6705601" cy="2623452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2475B07C-F1D5-8174-D9D9-6D10D32C3E18}"/>
              </a:ext>
            </a:extLst>
          </p:cNvPr>
          <p:cNvSpPr/>
          <p:nvPr/>
        </p:nvSpPr>
        <p:spPr>
          <a:xfrm>
            <a:off x="5856514" y="6117771"/>
            <a:ext cx="489857" cy="2503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146" name="Picture 2" descr="Εβδομαδιαίο ωρολόγιο πρόγραμμα μαθημάτων για το νέο Σχολικό Έτος | ParentsGo">
            <a:extLst>
              <a:ext uri="{FF2B5EF4-FFF2-40B4-BE49-F238E27FC236}">
                <a16:creationId xmlns:a16="http://schemas.microsoft.com/office/drawing/2014/main" id="{641DA9F6-3A02-02DB-06DD-D320592F91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9" r="56395"/>
          <a:stretch>
            <a:fillRect/>
          </a:stretch>
        </p:blipFill>
        <p:spPr bwMode="auto">
          <a:xfrm>
            <a:off x="7155995" y="1280093"/>
            <a:ext cx="460057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5EAC5975-568A-225F-1DAA-E847BA157AD9}"/>
              </a:ext>
            </a:extLst>
          </p:cNvPr>
          <p:cNvSpPr/>
          <p:nvPr/>
        </p:nvSpPr>
        <p:spPr>
          <a:xfrm>
            <a:off x="8403772" y="4071258"/>
            <a:ext cx="2743199" cy="3265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>
                <a:solidFill>
                  <a:srgbClr val="FF0000"/>
                </a:solidFill>
              </a:rPr>
              <a:t>18:00-19:00 Αγγλικά</a:t>
            </a: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64D94AD1-033F-A2B6-A468-3DCA14071346}"/>
              </a:ext>
            </a:extLst>
          </p:cNvPr>
          <p:cNvSpPr/>
          <p:nvPr/>
        </p:nvSpPr>
        <p:spPr>
          <a:xfrm rot="10800000" flipV="1">
            <a:off x="8403772" y="3243602"/>
            <a:ext cx="2547256" cy="2830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>
                <a:solidFill>
                  <a:srgbClr val="FF0000"/>
                </a:solidFill>
              </a:rPr>
              <a:t>15:00-16:00 Βιολογία</a:t>
            </a: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8897C118-42FE-E528-BC31-2E7A40F33DEC}"/>
              </a:ext>
            </a:extLst>
          </p:cNvPr>
          <p:cNvSpPr/>
          <p:nvPr/>
        </p:nvSpPr>
        <p:spPr>
          <a:xfrm>
            <a:off x="8403772" y="2478198"/>
            <a:ext cx="2852056" cy="4844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>
                <a:solidFill>
                  <a:srgbClr val="FF0000"/>
                </a:solidFill>
              </a:rPr>
              <a:t>12:00-13:00 Μαθηματικά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1F3CCDB6-573B-5B9F-F13C-C349171C0404}"/>
              </a:ext>
            </a:extLst>
          </p:cNvPr>
          <p:cNvSpPr/>
          <p:nvPr/>
        </p:nvSpPr>
        <p:spPr>
          <a:xfrm>
            <a:off x="8403772" y="3604193"/>
            <a:ext cx="3352798" cy="3265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200" b="1" dirty="0">
                <a:solidFill>
                  <a:srgbClr val="FF0000"/>
                </a:solidFill>
              </a:rPr>
              <a:t>16:00-18:00 Διάλειμμα- Διάβασμα βιβλιοθήκη</a:t>
            </a:r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B6BBA838-9FC1-119A-4CCE-DCF55641DB88}"/>
              </a:ext>
            </a:extLst>
          </p:cNvPr>
          <p:cNvSpPr/>
          <p:nvPr/>
        </p:nvSpPr>
        <p:spPr>
          <a:xfrm>
            <a:off x="5802085" y="4887687"/>
            <a:ext cx="566057" cy="4245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3201A41E-1F1C-3088-F741-7978684487AE}"/>
              </a:ext>
            </a:extLst>
          </p:cNvPr>
          <p:cNvSpPr/>
          <p:nvPr/>
        </p:nvSpPr>
        <p:spPr>
          <a:xfrm>
            <a:off x="5802085" y="5431971"/>
            <a:ext cx="566057" cy="4245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ρθογώνιο: Στρογγύλεμα γωνιών 12">
            <a:extLst>
              <a:ext uri="{FF2B5EF4-FFF2-40B4-BE49-F238E27FC236}">
                <a16:creationId xmlns:a16="http://schemas.microsoft.com/office/drawing/2014/main" id="{15CEDD4F-3590-F7F7-BB56-110AB9D18E8F}"/>
              </a:ext>
            </a:extLst>
          </p:cNvPr>
          <p:cNvSpPr/>
          <p:nvPr/>
        </p:nvSpPr>
        <p:spPr>
          <a:xfrm>
            <a:off x="5791198" y="5998030"/>
            <a:ext cx="566057" cy="4245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8650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στιγμιότυπο οθόνης, γραμματοσειρά, έγγραφ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D1B329C9-0B61-12D4-1D66-FC492EF75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6" t="6190" r="7349" b="9207"/>
          <a:stretch>
            <a:fillRect/>
          </a:stretch>
        </p:blipFill>
        <p:spPr>
          <a:xfrm>
            <a:off x="228599" y="21771"/>
            <a:ext cx="6008915" cy="6618514"/>
          </a:xfrm>
          <a:prstGeom prst="rect">
            <a:avLst/>
          </a:prstGeom>
        </p:spPr>
      </p:pic>
      <p:pic>
        <p:nvPicPr>
          <p:cNvPr id="5" name="Εικόνα 4" descr="Εικόνα που περιέχει κείμενο, γραμματοσειρά, διάγραμμα, στιγμιότυπο οθόνη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A8D766CE-F9C5-2476-793C-32674FFD3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5" t="11746" r="35184" b="30635"/>
          <a:stretch>
            <a:fillRect/>
          </a:stretch>
        </p:blipFill>
        <p:spPr>
          <a:xfrm>
            <a:off x="6313713" y="141513"/>
            <a:ext cx="5312229" cy="640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86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E83F3-5C69-EBF6-480E-924D4B03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85819-3445-38AD-62A2-75A6D19D5FA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22E16BBA-3FCD-3FB1-48C0-819BA4B9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7995"/>
            <a:ext cx="10515600" cy="463122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29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0966" y="281042"/>
            <a:ext cx="8313682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σπουδάζω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F8676A14-C6BC-46E9-919E-4F9B6AA6F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Student College Education To Graduation Cartoon Illustration 50551927  Vector Art at Vecteezy">
            <a:extLst>
              <a:ext uri="{FF2B5EF4-FFF2-40B4-BE49-F238E27FC236}">
                <a16:creationId xmlns:a16="http://schemas.microsoft.com/office/drawing/2014/main" id="{475927C2-F85A-AFC8-3227-EFF2C7ACE6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7" b="23875"/>
          <a:stretch>
            <a:fillRect/>
          </a:stretch>
        </p:blipFill>
        <p:spPr bwMode="auto">
          <a:xfrm>
            <a:off x="4492715" y="1709057"/>
            <a:ext cx="6370183" cy="451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53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E467C-757A-7735-9113-DF5CE614A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25CE6-AD9C-09CC-7E15-7630D1A06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966" y="281042"/>
            <a:ext cx="8313682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Ελλάδα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BBEF6209-8DBB-6FBF-55DD-D38BD3501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Κάποτε η Μεσόγειος... | Philenews">
            <a:extLst>
              <a:ext uri="{FF2B5EF4-FFF2-40B4-BE49-F238E27FC236}">
                <a16:creationId xmlns:a16="http://schemas.microsoft.com/office/drawing/2014/main" id="{514A54D8-D682-D5AD-B332-CFD0A7618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12" y="1744435"/>
            <a:ext cx="6725760" cy="438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65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22740-984A-4244-F672-C9BAC6337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1D0CC-C2B2-9E84-9751-81AD20540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966" y="281042"/>
            <a:ext cx="8313682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Αθήνα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8857BE55-807C-4C37-6FD1-72E2BD388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Greece Cartoon Map Stock Illustration - Download Image Now - Aegean Sea,  Architectural Dome, Architecture - iStock">
            <a:extLst>
              <a:ext uri="{FF2B5EF4-FFF2-40B4-BE49-F238E27FC236}">
                <a16:creationId xmlns:a16="http://schemas.microsoft.com/office/drawing/2014/main" id="{242B1AC7-4927-4F61-6911-2EC01C55A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053" y="1606605"/>
            <a:ext cx="4408033" cy="463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9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BBF55FAF-ECAC-1AB4-AA62-49E3E6A6E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5" y="122408"/>
            <a:ext cx="1624210" cy="14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 2">
            <a:extLst>
              <a:ext uri="{FF2B5EF4-FFF2-40B4-BE49-F238E27FC236}">
                <a16:creationId xmlns:a16="http://schemas.microsoft.com/office/drawing/2014/main" id="{9CDDA524-5F5A-4CC0-9EBB-8B2743D7B0FA}"/>
              </a:ext>
            </a:extLst>
          </p:cNvPr>
          <p:cNvSpPr/>
          <p:nvPr/>
        </p:nvSpPr>
        <p:spPr>
          <a:xfrm>
            <a:off x="391886" y="509502"/>
            <a:ext cx="1133573" cy="701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pic>
        <p:nvPicPr>
          <p:cNvPr id="4" name="Picture 2" descr="10 μυστικά για τα διαγωνίσματα. - Πραξη και Πρόοδος">
            <a:extLst>
              <a:ext uri="{FF2B5EF4-FFF2-40B4-BE49-F238E27FC236}">
                <a16:creationId xmlns:a16="http://schemas.microsoft.com/office/drawing/2014/main" id="{76ED16C7-B432-400F-8356-0DB4B3B7C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570" y="1884003"/>
            <a:ext cx="3713600" cy="398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B08BF200-D052-4C38-9D93-458530E9CF36}"/>
              </a:ext>
            </a:extLst>
          </p:cNvPr>
          <p:cNvSpPr/>
          <p:nvPr/>
        </p:nvSpPr>
        <p:spPr>
          <a:xfrm>
            <a:off x="5352391" y="341337"/>
            <a:ext cx="2364828" cy="11456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Μέρος  Α</a:t>
            </a: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0A5ED885-A996-4248-A8E8-CD87BC169C3E}"/>
              </a:ext>
            </a:extLst>
          </p:cNvPr>
          <p:cNvSpPr/>
          <p:nvPr/>
        </p:nvSpPr>
        <p:spPr>
          <a:xfrm rot="19239130">
            <a:off x="436400" y="1788915"/>
            <a:ext cx="2364828" cy="11456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ΕΧΩ 7 ΛΕΠΤΑ!</a:t>
            </a:r>
          </a:p>
        </p:txBody>
      </p:sp>
      <p:pic>
        <p:nvPicPr>
          <p:cNvPr id="1030" name="Picture 6" descr="Απεικόνιση Διάνυσμα Καρτούν Μικρό Αγόρι Ανάγνωση Ανοιχτό Βιβλίο Κάθεται Στο  Διάνυσμα από ©tigatelu 309667030">
            <a:extLst>
              <a:ext uri="{FF2B5EF4-FFF2-40B4-BE49-F238E27FC236}">
                <a16:creationId xmlns:a16="http://schemas.microsoft.com/office/drawing/2014/main" id="{3CFD01C3-2748-4964-9D81-67F6E45F0E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2"/>
          <a:stretch/>
        </p:blipFill>
        <p:spPr bwMode="auto">
          <a:xfrm>
            <a:off x="7811484" y="453021"/>
            <a:ext cx="993877" cy="106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Απεικόνιση Διάνυσμα Καρτούν Μικρό Αγόρι Ανάγνωση Ανοιχτό Βιβλίο Κάθεται Στο  Διάνυσμα από ©tigatelu 309667030">
            <a:extLst>
              <a:ext uri="{FF2B5EF4-FFF2-40B4-BE49-F238E27FC236}">
                <a16:creationId xmlns:a16="http://schemas.microsoft.com/office/drawing/2014/main" id="{26E22FAD-E501-4D13-B343-4305E73108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2"/>
          <a:stretch/>
        </p:blipFill>
        <p:spPr bwMode="auto">
          <a:xfrm>
            <a:off x="8805361" y="502582"/>
            <a:ext cx="993877" cy="106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Απεικόνιση Διάνυσμα Καρτούν Μικρό Αγόρι Ανάγνωση Ανοιχτό Βιβλίο Κάθεται Στο  Διάνυσμα από ©tigatelu 309667030">
            <a:extLst>
              <a:ext uri="{FF2B5EF4-FFF2-40B4-BE49-F238E27FC236}">
                <a16:creationId xmlns:a16="http://schemas.microsoft.com/office/drawing/2014/main" id="{778E89C4-09F5-45F6-99B1-75BB4E6243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2"/>
          <a:stretch/>
        </p:blipFill>
        <p:spPr bwMode="auto">
          <a:xfrm>
            <a:off x="9925966" y="502582"/>
            <a:ext cx="993877" cy="106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Απεικόνιση Διάνυσμα Καρτούν Μικρό Αγόρι Ανάγνωση Ανοιχτό Βιβλίο Κάθεται Στο  Διάνυσμα από ©tigatelu 309667030">
            <a:extLst>
              <a:ext uri="{FF2B5EF4-FFF2-40B4-BE49-F238E27FC236}">
                <a16:creationId xmlns:a16="http://schemas.microsoft.com/office/drawing/2014/main" id="{3D065D99-1F29-4BFC-B2C2-47C0BD5CF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2"/>
          <a:stretch/>
        </p:blipFill>
        <p:spPr bwMode="auto">
          <a:xfrm>
            <a:off x="11068038" y="572074"/>
            <a:ext cx="993877" cy="106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Ορθογώνιο 27">
            <a:extLst>
              <a:ext uri="{FF2B5EF4-FFF2-40B4-BE49-F238E27FC236}">
                <a16:creationId xmlns:a16="http://schemas.microsoft.com/office/drawing/2014/main" id="{EFB5116F-D325-4923-A1DC-2A1C21367D2B}"/>
              </a:ext>
            </a:extLst>
          </p:cNvPr>
          <p:cNvSpPr/>
          <p:nvPr/>
        </p:nvSpPr>
        <p:spPr>
          <a:xfrm>
            <a:off x="5312516" y="2349021"/>
            <a:ext cx="5562602" cy="229150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Σημειώστε με </a:t>
            </a:r>
            <a:r>
              <a:rPr lang="el-GR" sz="4000" dirty="0">
                <a:solidFill>
                  <a:schemeClr val="tx1"/>
                </a:solidFill>
                <a:sym typeface="Wingdings" panose="05000000000000000000" pitchFamily="2" charset="2"/>
              </a:rPr>
              <a:t> τη σωστή απάντηση</a:t>
            </a:r>
            <a:endParaRPr lang="el-GR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677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3B3BE-BC36-B96F-8EB7-D538AD3F9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A199D-BE1A-4CF3-A18C-8687D3C5E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966" y="281042"/>
            <a:ext cx="8313682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Θεσσαλονίκη 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A6D81AF3-DEFC-6A13-A56C-F14471162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reece Cartoon Map Stock Illustration - Download Image Now - Aegean Sea,  Architectural Dome, Architecture - iStock">
            <a:extLst>
              <a:ext uri="{FF2B5EF4-FFF2-40B4-BE49-F238E27FC236}">
                <a16:creationId xmlns:a16="http://schemas.microsoft.com/office/drawing/2014/main" id="{BCAACFE0-EC76-9CAB-614B-9EB070948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053" y="1606605"/>
            <a:ext cx="4408033" cy="463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34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4B69B-560D-A58F-6C49-099588DFE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774DF-25D0-BF0D-500C-FAD7CF887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966" y="281042"/>
            <a:ext cx="8313682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μήνυμα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8047CD1A-4198-258F-A3C6-C0437B62C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Writing letter cartoon icon paper sheet message – Royalty-Free Vector |  VectorStock">
            <a:extLst>
              <a:ext uri="{FF2B5EF4-FFF2-40B4-BE49-F238E27FC236}">
                <a16:creationId xmlns:a16="http://schemas.microsoft.com/office/drawing/2014/main" id="{015DDCB6-5E4A-9C48-FB79-3B9292126D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26"/>
          <a:stretch>
            <a:fillRect/>
          </a:stretch>
        </p:blipFill>
        <p:spPr bwMode="auto">
          <a:xfrm>
            <a:off x="7822747" y="2122034"/>
            <a:ext cx="3824968" cy="365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LiveAll.eu SMS Services | SMS Marketing, Αποστολή μαζικών SMS, Web SMS">
            <a:extLst>
              <a:ext uri="{FF2B5EF4-FFF2-40B4-BE49-F238E27FC236}">
                <a16:creationId xmlns:a16="http://schemas.microsoft.com/office/drawing/2014/main" id="{E337FB2F-7C3D-68B6-8FA6-4704A6372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296" y="2349274"/>
            <a:ext cx="2793346" cy="332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75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F6851-7E67-7D06-50AF-8AC336D61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375CA-A5E0-B1F0-6F11-2A8F9C98A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966" y="281042"/>
            <a:ext cx="8313682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κουρασμένος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4C134F3D-A1D1-88AF-4DEB-F82D6700A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Καρτούν Μελαχρινή Στέκεται Αστεία Κουρασμένος Λυπημένος Χαρακτήρας Αγόρι  Κόκκινη Γραβάτα Διάνυσμα από ©GB_Art 574091874">
            <a:extLst>
              <a:ext uri="{FF2B5EF4-FFF2-40B4-BE49-F238E27FC236}">
                <a16:creationId xmlns:a16="http://schemas.microsoft.com/office/drawing/2014/main" id="{5A104A99-69CE-F416-532F-A14CD47780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0"/>
          <a:stretch>
            <a:fillRect/>
          </a:stretch>
        </p:blipFill>
        <p:spPr bwMode="auto">
          <a:xfrm>
            <a:off x="6060176" y="2130825"/>
            <a:ext cx="3146651" cy="367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11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A9A7C-7EF6-981A-1DA5-8D8980C63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3ED7F-5406-658E-CC37-9EF9F13E2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966" y="281042"/>
            <a:ext cx="8313682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ξυπνάω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63603980-75EA-C7C7-1CF2-DD586C8FC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ξύπνημα Στοκ Εικονογραφήσεις, Vectors, &amp; Clipart – (18,354 Στοκ  Εικονογραφήσεις)">
            <a:extLst>
              <a:ext uri="{FF2B5EF4-FFF2-40B4-BE49-F238E27FC236}">
                <a16:creationId xmlns:a16="http://schemas.microsoft.com/office/drawing/2014/main" id="{3547E690-B478-2C31-F9C8-E85B0642B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28145"/>
            <a:ext cx="5519057" cy="380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71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251FA-49F4-5E34-F13D-F58B66ACC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85E6B-24C4-8E25-96EC-A4D1404CE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966" y="281042"/>
            <a:ext cx="8313682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πανεπιστήμιο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D38090C3-42BD-7788-9750-FCD9CF2A6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University building cartoon hi-res stock photography and images - Alamy">
            <a:extLst>
              <a:ext uri="{FF2B5EF4-FFF2-40B4-BE49-F238E27FC236}">
                <a16:creationId xmlns:a16="http://schemas.microsoft.com/office/drawing/2014/main" id="{2AA7D071-24C6-2AF4-67C4-E08759B61F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2"/>
          <a:stretch>
            <a:fillRect/>
          </a:stretch>
        </p:blipFill>
        <p:spPr bwMode="auto">
          <a:xfrm>
            <a:off x="4278085" y="1606605"/>
            <a:ext cx="7064829" cy="475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38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A515C-A5D7-FF69-1893-DF6E205B0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20C23-A7EB-FCB9-D1D4-6FB3943CE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966" y="281042"/>
            <a:ext cx="8313682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με τα πόδια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61E75263-51A2-B905-C9EB-319845883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Walking to school clipart - 806 εικόνες, εικονογραφήσεις και φωτογραφίες  στοκ χωρίς δικαιώματα | Shutterstock">
            <a:extLst>
              <a:ext uri="{FF2B5EF4-FFF2-40B4-BE49-F238E27FC236}">
                <a16:creationId xmlns:a16="http://schemas.microsoft.com/office/drawing/2014/main" id="{324BABA6-FD0E-89DE-364E-647596839C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7" b="22036"/>
          <a:stretch>
            <a:fillRect/>
          </a:stretch>
        </p:blipFill>
        <p:spPr bwMode="auto">
          <a:xfrm>
            <a:off x="4956031" y="2383971"/>
            <a:ext cx="5775402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34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FD379-25CE-2805-3984-09CF76C40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AC4D4-35AF-8536-40CE-D747B0438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966" y="281042"/>
            <a:ext cx="8313682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μακριά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43AC6DA3-772A-749A-65D7-64F4C4BE3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8 Χοροχρονικές έννοιες ιδέες | δραστηριότητες αυτισμού, φύλλα εργασίας για  την προσχολική εκπαίδευση, προσχολικές δραστηριότητες">
            <a:extLst>
              <a:ext uri="{FF2B5EF4-FFF2-40B4-BE49-F238E27FC236}">
                <a16:creationId xmlns:a16="http://schemas.microsoft.com/office/drawing/2014/main" id="{699171F5-ABDA-A12C-ACE3-5AE28B5C0C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23"/>
          <a:stretch>
            <a:fillRect/>
          </a:stretch>
        </p:blipFill>
        <p:spPr bwMode="auto">
          <a:xfrm>
            <a:off x="5883705" y="1606605"/>
            <a:ext cx="3588204" cy="397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72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3009A8-8F66-A6E3-7782-A4CA2F1F0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B5EB7-EE22-B00F-A7BD-D5FA94FC0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966" y="281042"/>
            <a:ext cx="8313682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βράδυ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70FCDACF-6B88-86E8-FB1F-6E0321BB7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Cartoon night - 819 χιλιάδες εικόνες, εικονογραφήσεις και φωτογραφίες στοκ  χωρίς δικαιώματα | Shutterstock">
            <a:extLst>
              <a:ext uri="{FF2B5EF4-FFF2-40B4-BE49-F238E27FC236}">
                <a16:creationId xmlns:a16="http://schemas.microsoft.com/office/drawing/2014/main" id="{4B7C087D-2038-38C6-E429-C22FDF66C6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5"/>
          <a:stretch>
            <a:fillRect/>
          </a:stretch>
        </p:blipFill>
        <p:spPr bwMode="auto">
          <a:xfrm>
            <a:off x="5204052" y="1606605"/>
            <a:ext cx="6269920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61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DCD13-03B3-3B78-AA29-41E10CD3E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AF1E6-380C-1C59-74CA-C23D0D185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966" y="281042"/>
            <a:ext cx="8313682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διάλειμμα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0E08363E-48DE-CAEC-BE6E-44F1D4B0F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Δείτε το «Το Διάλειμμα» | Disney+">
            <a:extLst>
              <a:ext uri="{FF2B5EF4-FFF2-40B4-BE49-F238E27FC236}">
                <a16:creationId xmlns:a16="http://schemas.microsoft.com/office/drawing/2014/main" id="{58A19FBD-F13D-0BF9-5DE5-BC90711B4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856" y="2162315"/>
            <a:ext cx="6421836" cy="359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57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1E811-9282-F484-391E-9BCE3B382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5A1F5-7251-5B6A-C367-EB115403B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966" y="281042"/>
            <a:ext cx="8313682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βιβλιοθήκη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83B10A27-C192-2542-3ED6-F89224939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ΒΙΒΛΙΟΘΗΚΗ">
            <a:extLst>
              <a:ext uri="{FF2B5EF4-FFF2-40B4-BE49-F238E27FC236}">
                <a16:creationId xmlns:a16="http://schemas.microsoft.com/office/drawing/2014/main" id="{D15A8ABE-F08C-BA17-7572-155D77517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166" y="2233613"/>
            <a:ext cx="5362575" cy="311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89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Φεβρουαρίου 2026 (__/02/2026).Τώρα είμαστε στον χειμώνα.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56DC1-FE71-E0D8-9710-E9FCE001E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EAD23-1B37-C885-6298-4AFED4AB6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966" y="281042"/>
            <a:ext cx="8313682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γυρίζω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887D7AD6-2927-C75D-2963-AEF23C55D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Cartoon Doodle Γραμμικό Σπίτι Παιδικό Στυλ Κήπο Και Λίμνη Κτίριο Διάνυσμα  από ©Ainesy 409258978">
            <a:extLst>
              <a:ext uri="{FF2B5EF4-FFF2-40B4-BE49-F238E27FC236}">
                <a16:creationId xmlns:a16="http://schemas.microsoft.com/office/drawing/2014/main" id="{DB7C3E28-A9EC-81FF-4427-96A6A3A6E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609" y="2066208"/>
            <a:ext cx="4065133" cy="406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39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361DA-5CA8-6777-6061-B7CE94233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05DAF-1AB6-667C-23D4-F4E17D7FD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966" y="281042"/>
            <a:ext cx="8313682" cy="1325563"/>
          </a:xfrm>
        </p:spPr>
        <p:txBody>
          <a:bodyPr>
            <a:noAutofit/>
          </a:bodyPr>
          <a:lstStyle/>
          <a:p>
            <a:pPr algn="ctr"/>
            <a:r>
              <a:rPr lang="el-GR" sz="8800" b="1" dirty="0"/>
              <a:t>διαβάζω/μελετώ</a:t>
            </a:r>
            <a:endParaRPr lang="en-US" sz="88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2A4226E8-360F-3266-647C-FD28BEED6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Διαβάζω στη στιγμή - Κέντρο Αγωγής Παιδιού &amp; Εφήβου">
            <a:extLst>
              <a:ext uri="{FF2B5EF4-FFF2-40B4-BE49-F238E27FC236}">
                <a16:creationId xmlns:a16="http://schemas.microsoft.com/office/drawing/2014/main" id="{BA2FAD8A-ADC5-8863-0B1D-B9ADEB956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41802"/>
            <a:ext cx="3626983" cy="303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43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CE0C2-FD62-A269-1B8F-F3921361A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013AB-2A55-0773-5DC4-DA2164A19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966" y="281042"/>
            <a:ext cx="8313682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φιλιά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5C90757A-266E-B8B1-BAAA-848A6D966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170 Φιλιά ιδέες | εικόνες αγάπης, αστεία gif, φιλία">
            <a:extLst>
              <a:ext uri="{FF2B5EF4-FFF2-40B4-BE49-F238E27FC236}">
                <a16:creationId xmlns:a16="http://schemas.microsoft.com/office/drawing/2014/main" id="{C6EACB19-8526-B412-AD11-23DD56979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390" y="2331285"/>
            <a:ext cx="3602491" cy="292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35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30" y="1821656"/>
            <a:ext cx="4452342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3465131" y="1819441"/>
            <a:ext cx="1897774" cy="72718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33925" y="1597738"/>
            <a:ext cx="1897774" cy="72718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3107451" y="3584194"/>
            <a:ext cx="1897774" cy="727184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5235795" y="4309161"/>
            <a:ext cx="1897774" cy="7271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488294" y="3371359"/>
            <a:ext cx="1897774" cy="727184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695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1345210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Φοβάσαι το σκοτάδι, φοβάσαι το σκοτάδι εικονίδιο, png | PNGEgg">
            <a:extLst>
              <a:ext uri="{FF2B5EF4-FFF2-40B4-BE49-F238E27FC236}">
                <a16:creationId xmlns:a16="http://schemas.microsoft.com/office/drawing/2014/main" id="{6E1FBFAC-BB1F-49FB-B11F-F7015601D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795" y="2132284"/>
            <a:ext cx="3991632" cy="42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Φυσαλίδα ομιλίας: Ορθογώνιο με στρογγυλεμένες γωνίες 3">
            <a:extLst>
              <a:ext uri="{FF2B5EF4-FFF2-40B4-BE49-F238E27FC236}">
                <a16:creationId xmlns:a16="http://schemas.microsoft.com/office/drawing/2014/main" id="{FB21B093-948F-4FD2-B016-DF5B487477D0}"/>
              </a:ext>
            </a:extLst>
          </p:cNvPr>
          <p:cNvSpPr/>
          <p:nvPr/>
        </p:nvSpPr>
        <p:spPr>
          <a:xfrm>
            <a:off x="6547945" y="115614"/>
            <a:ext cx="4172607" cy="1576551"/>
          </a:xfrm>
          <a:prstGeom prst="wedgeRoundRectCallou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Τι έπρεπε να κάνω;</a:t>
            </a:r>
          </a:p>
        </p:txBody>
      </p:sp>
      <p:pic>
        <p:nvPicPr>
          <p:cNvPr id="6" name="Εικόνα 5" descr="Εικόνα που περιέχει κείμενο, στιγμιότυπο οθόνης, γραμματοσειρά, έγγραφ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5A9E4838-5242-FA04-E0D4-4D25C9B36E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1" t="6966" r="8319" b="10000"/>
          <a:stretch>
            <a:fillRect/>
          </a:stretch>
        </p:blipFill>
        <p:spPr>
          <a:xfrm>
            <a:off x="936171" y="390655"/>
            <a:ext cx="5366658" cy="6282288"/>
          </a:xfrm>
          <a:prstGeom prst="rect">
            <a:avLst/>
          </a:prstGeom>
        </p:spPr>
      </p:pic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5D0013F8-150C-576C-AD05-816C6123DF26}"/>
              </a:ext>
            </a:extLst>
          </p:cNvPr>
          <p:cNvSpPr/>
          <p:nvPr/>
        </p:nvSpPr>
        <p:spPr>
          <a:xfrm>
            <a:off x="3233057" y="5529943"/>
            <a:ext cx="152400" cy="10885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C3158345-5FE5-58C4-7798-A41BD11E0543}"/>
              </a:ext>
            </a:extLst>
          </p:cNvPr>
          <p:cNvSpPr/>
          <p:nvPr/>
        </p:nvSpPr>
        <p:spPr>
          <a:xfrm>
            <a:off x="3984170" y="5769429"/>
            <a:ext cx="272143" cy="2068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5CCF1836-4C71-043D-6187-DBEDBFF4D450}"/>
              </a:ext>
            </a:extLst>
          </p:cNvPr>
          <p:cNvSpPr/>
          <p:nvPr/>
        </p:nvSpPr>
        <p:spPr>
          <a:xfrm>
            <a:off x="3984168" y="6014358"/>
            <a:ext cx="272143" cy="2068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599AE889-3CCF-B428-E187-265941D1BF33}"/>
              </a:ext>
            </a:extLst>
          </p:cNvPr>
          <p:cNvSpPr/>
          <p:nvPr/>
        </p:nvSpPr>
        <p:spPr>
          <a:xfrm>
            <a:off x="3984169" y="6314945"/>
            <a:ext cx="272143" cy="2068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6205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E5BA7-88B0-26B8-84EB-95340780B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Φοβάσαι το σκοτάδι, φοβάσαι το σκοτάδι εικονίδιο, png | PNGEgg">
            <a:extLst>
              <a:ext uri="{FF2B5EF4-FFF2-40B4-BE49-F238E27FC236}">
                <a16:creationId xmlns:a16="http://schemas.microsoft.com/office/drawing/2014/main" id="{39639546-DF80-3C21-8B4C-1F614BD39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978" y="2578684"/>
            <a:ext cx="2773166" cy="295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Φυσαλίδα ομιλίας: Ορθογώνιο με στρογγυλεμένες γωνίες 3">
            <a:extLst>
              <a:ext uri="{FF2B5EF4-FFF2-40B4-BE49-F238E27FC236}">
                <a16:creationId xmlns:a16="http://schemas.microsoft.com/office/drawing/2014/main" id="{E213C80D-24C3-1661-14AE-875AF0FFA20A}"/>
              </a:ext>
            </a:extLst>
          </p:cNvPr>
          <p:cNvSpPr/>
          <p:nvPr/>
        </p:nvSpPr>
        <p:spPr>
          <a:xfrm>
            <a:off x="5339632" y="489857"/>
            <a:ext cx="2933512" cy="1387365"/>
          </a:xfrm>
          <a:prstGeom prst="wedgeRoundRectCallou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Τι έπρεπε να κάνω;</a:t>
            </a:r>
          </a:p>
        </p:txBody>
      </p:sp>
      <p:pic>
        <p:nvPicPr>
          <p:cNvPr id="6" name="Εικόνα 5" descr="Εικόνα που περιέχει κείμενο, στιγμιότυπο οθόνης, γραμματοσειρά, έγγραφ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9750C6C6-38FD-AB1A-137B-7BAD2B7DA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1" t="6966" r="8319" b="10000"/>
          <a:stretch>
            <a:fillRect/>
          </a:stretch>
        </p:blipFill>
        <p:spPr>
          <a:xfrm>
            <a:off x="936171" y="390655"/>
            <a:ext cx="3991633" cy="5694460"/>
          </a:xfrm>
          <a:prstGeom prst="rect">
            <a:avLst/>
          </a:prstGeom>
        </p:spPr>
      </p:pic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BA6E8CE2-3F1F-1E6E-E19D-5449B9DB7115}"/>
              </a:ext>
            </a:extLst>
          </p:cNvPr>
          <p:cNvSpPr/>
          <p:nvPr/>
        </p:nvSpPr>
        <p:spPr>
          <a:xfrm>
            <a:off x="3233057" y="5529943"/>
            <a:ext cx="152400" cy="10885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" name="Ευθεία γραμμή σύνδεσης 2">
            <a:extLst>
              <a:ext uri="{FF2B5EF4-FFF2-40B4-BE49-F238E27FC236}">
                <a16:creationId xmlns:a16="http://schemas.microsoft.com/office/drawing/2014/main" id="{3461A674-55FB-8218-DCC9-785F9CD7019D}"/>
              </a:ext>
            </a:extLst>
          </p:cNvPr>
          <p:cNvCxnSpPr/>
          <p:nvPr/>
        </p:nvCxnSpPr>
        <p:spPr>
          <a:xfrm>
            <a:off x="8469086" y="0"/>
            <a:ext cx="119743" cy="6858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Boy Thinking Stock Illustrations – 13,125 Boy Thinking Stock Illustrations,  Vectors &amp; Clipart - Dreamstime">
            <a:extLst>
              <a:ext uri="{FF2B5EF4-FFF2-40B4-BE49-F238E27FC236}">
                <a16:creationId xmlns:a16="http://schemas.microsoft.com/office/drawing/2014/main" id="{E2ED5C93-7356-25DD-3EE4-4E154207F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318" y="3784491"/>
            <a:ext cx="2659540" cy="282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Φυσαλίδα ομιλίας: Ορθογώνιο με στρογγυλεμένες γωνίες 4">
            <a:extLst>
              <a:ext uri="{FF2B5EF4-FFF2-40B4-BE49-F238E27FC236}">
                <a16:creationId xmlns:a16="http://schemas.microsoft.com/office/drawing/2014/main" id="{BD8C5B03-549E-F779-967A-B6F07BCC70C5}"/>
              </a:ext>
            </a:extLst>
          </p:cNvPr>
          <p:cNvSpPr/>
          <p:nvPr/>
        </p:nvSpPr>
        <p:spPr>
          <a:xfrm rot="1472661">
            <a:off x="8645223" y="948424"/>
            <a:ext cx="3262484" cy="2078457"/>
          </a:xfrm>
          <a:prstGeom prst="wedgeRoundRectCallou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Είναι  ένα ηλεκτρονικό μήνυμα…. Θα με βοηθήσει στο  ΜΕΡΟΣ Γ!</a:t>
            </a:r>
          </a:p>
        </p:txBody>
      </p: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F31C1E01-9491-AEE6-EEAD-0F0A638DE799}"/>
              </a:ext>
            </a:extLst>
          </p:cNvPr>
          <p:cNvSpPr/>
          <p:nvPr/>
        </p:nvSpPr>
        <p:spPr>
          <a:xfrm>
            <a:off x="3173184" y="5750381"/>
            <a:ext cx="272143" cy="2068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093D2BAD-8E60-FCDF-14BD-09E1317E8258}"/>
              </a:ext>
            </a:extLst>
          </p:cNvPr>
          <p:cNvSpPr/>
          <p:nvPr/>
        </p:nvSpPr>
        <p:spPr>
          <a:xfrm>
            <a:off x="3173185" y="5480957"/>
            <a:ext cx="272143" cy="2068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71D28B5B-FFEE-B949-A7C1-0B4493FAC6D2}"/>
              </a:ext>
            </a:extLst>
          </p:cNvPr>
          <p:cNvSpPr/>
          <p:nvPr/>
        </p:nvSpPr>
        <p:spPr>
          <a:xfrm>
            <a:off x="3173185" y="5236030"/>
            <a:ext cx="272143" cy="2068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3153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στιγμιότυπο οθόνης, γραμματοσειρά, έγγραφ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ACC0DE50-FD8F-FE5E-F2CE-23B0723D6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8" t="21746" r="10043" b="26988"/>
          <a:stretch>
            <a:fillRect/>
          </a:stretch>
        </p:blipFill>
        <p:spPr>
          <a:xfrm>
            <a:off x="228600" y="359228"/>
            <a:ext cx="6836228" cy="6204858"/>
          </a:xfrm>
          <a:prstGeom prst="rect">
            <a:avLst/>
          </a:prstGeom>
        </p:spPr>
      </p:pic>
      <p:pic>
        <p:nvPicPr>
          <p:cNvPr id="2052" name="Picture 4" descr="Cartoon map of Greece Greece stock vector">
            <a:extLst>
              <a:ext uri="{FF2B5EF4-FFF2-40B4-BE49-F238E27FC236}">
                <a16:creationId xmlns:a16="http://schemas.microsoft.com/office/drawing/2014/main" id="{862A4B3E-A9BF-A36E-FC4A-A62ED2CED3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0" b="27619"/>
          <a:stretch>
            <a:fillRect/>
          </a:stretch>
        </p:blipFill>
        <p:spPr bwMode="auto">
          <a:xfrm>
            <a:off x="7142164" y="1058635"/>
            <a:ext cx="3035980" cy="366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and Drawn Map Cyprus Brown Color Stock Vector (Royalty Free) 2318095483 |  Shutterstock">
            <a:extLst>
              <a:ext uri="{FF2B5EF4-FFF2-40B4-BE49-F238E27FC236}">
                <a16:creationId xmlns:a16="http://schemas.microsoft.com/office/drawing/2014/main" id="{75B50563-C817-BBCE-4921-5AE4E9915A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83"/>
          <a:stretch>
            <a:fillRect/>
          </a:stretch>
        </p:blipFill>
        <p:spPr bwMode="auto">
          <a:xfrm>
            <a:off x="10733314" y="3886200"/>
            <a:ext cx="1359355" cy="97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1D7ACA91-3E85-B71B-FD45-C03869776198}"/>
              </a:ext>
            </a:extLst>
          </p:cNvPr>
          <p:cNvCxnSpPr/>
          <p:nvPr/>
        </p:nvCxnSpPr>
        <p:spPr>
          <a:xfrm>
            <a:off x="1534886" y="1197428"/>
            <a:ext cx="113211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6" name="Picture 8" descr="Τι πρέπει να ξέρει ένας πρωτοετής φοιτητής φέτος | LiFO">
            <a:extLst>
              <a:ext uri="{FF2B5EF4-FFF2-40B4-BE49-F238E27FC236}">
                <a16:creationId xmlns:a16="http://schemas.microsoft.com/office/drawing/2014/main" id="{87AE2D80-C3D8-CFC2-16D4-7F628C88E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996" y="4650922"/>
            <a:ext cx="24765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402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D3955-D285-602E-7594-8A2CA377B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στιγμιότυπο οθόνης, γραμματοσειρά, έγγραφ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4F6864C2-355B-7AA4-1617-E76D7C991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8" t="21746" r="10043" b="47135"/>
          <a:stretch>
            <a:fillRect/>
          </a:stretch>
        </p:blipFill>
        <p:spPr>
          <a:xfrm>
            <a:off x="228600" y="359228"/>
            <a:ext cx="6836228" cy="3766458"/>
          </a:xfrm>
          <a:prstGeom prst="rect">
            <a:avLst/>
          </a:prstGeom>
        </p:spPr>
      </p:pic>
      <p:pic>
        <p:nvPicPr>
          <p:cNvPr id="4" name="Εικόνα 3" descr="Εικόνα που περιέχει κείμενο, στιγμιότυπο οθόνης, γραμματοσειρά, έγγραφ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0B05C4F9-EB91-ECEA-6CF2-EC6E51280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8" t="72301" r="33837" b="8810"/>
          <a:stretch>
            <a:fillRect/>
          </a:stretch>
        </p:blipFill>
        <p:spPr>
          <a:xfrm>
            <a:off x="228600" y="4288972"/>
            <a:ext cx="6945086" cy="2569028"/>
          </a:xfrm>
          <a:prstGeom prst="rect">
            <a:avLst/>
          </a:prstGeom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38B3B9AC-3F96-5835-4770-9603BB72DEAC}"/>
              </a:ext>
            </a:extLst>
          </p:cNvPr>
          <p:cNvSpPr/>
          <p:nvPr/>
        </p:nvSpPr>
        <p:spPr>
          <a:xfrm>
            <a:off x="5856514" y="5649686"/>
            <a:ext cx="566057" cy="2503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074" name="Picture 2" descr="Ξυπνάω - 392 χιλιάδες εικόνες, εικονογραφήσεις και φωτογραφίες στοκ χωρίς  δικαιώματα | Shutterstock">
            <a:extLst>
              <a:ext uri="{FF2B5EF4-FFF2-40B4-BE49-F238E27FC236}">
                <a16:creationId xmlns:a16="http://schemas.microsoft.com/office/drawing/2014/main" id="{543D6525-24D2-56CF-92AC-173CB0F401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9" b="15887"/>
          <a:stretch>
            <a:fillRect/>
          </a:stretch>
        </p:blipFill>
        <p:spPr bwMode="auto">
          <a:xfrm>
            <a:off x="7293428" y="957943"/>
            <a:ext cx="4788047" cy="508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lock Seven Stock Illustrations – 5,471 Clock Seven Stock Illustrations,  Vectors &amp; Clipart - Dreamstime">
            <a:extLst>
              <a:ext uri="{FF2B5EF4-FFF2-40B4-BE49-F238E27FC236}">
                <a16:creationId xmlns:a16="http://schemas.microsoft.com/office/drawing/2014/main" id="{F2D7CE3F-613D-3671-2B1B-65198E29E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602140"/>
            <a:ext cx="1066800" cy="155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8A2673D4-9A91-5C0A-CB26-DD656EB52665}"/>
              </a:ext>
            </a:extLst>
          </p:cNvPr>
          <p:cNvSpPr/>
          <p:nvPr/>
        </p:nvSpPr>
        <p:spPr>
          <a:xfrm>
            <a:off x="5823856" y="5061858"/>
            <a:ext cx="566057" cy="4245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41CE0743-5C6C-34C3-8B2F-144B49EB88BF}"/>
              </a:ext>
            </a:extLst>
          </p:cNvPr>
          <p:cNvSpPr/>
          <p:nvPr/>
        </p:nvSpPr>
        <p:spPr>
          <a:xfrm>
            <a:off x="5823856" y="5538109"/>
            <a:ext cx="566057" cy="4245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1A2BC7DC-1E75-2C29-0C13-B968B2D49050}"/>
              </a:ext>
            </a:extLst>
          </p:cNvPr>
          <p:cNvSpPr/>
          <p:nvPr/>
        </p:nvSpPr>
        <p:spPr>
          <a:xfrm>
            <a:off x="5823856" y="6025244"/>
            <a:ext cx="566057" cy="4245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2553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27A55-534C-0056-4F82-F8B0E6101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στιγμιότυπο οθόνης, γραμματοσειρά, έγγραφ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EC2CD42C-8205-8739-E28A-87F1AB534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8" t="21746" r="10043" b="47135"/>
          <a:stretch>
            <a:fillRect/>
          </a:stretch>
        </p:blipFill>
        <p:spPr>
          <a:xfrm>
            <a:off x="228600" y="359228"/>
            <a:ext cx="6836228" cy="3766458"/>
          </a:xfrm>
          <a:prstGeom prst="rect">
            <a:avLst/>
          </a:prstGeom>
        </p:spPr>
      </p:pic>
      <p:pic>
        <p:nvPicPr>
          <p:cNvPr id="4" name="Εικόνα 3" descr="Εικόνα που περιέχει κείμενο, στιγμιότυπο οθόνης, γραμματοσειρά, έγγραφ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64BDB6E6-EFD7-EDD9-3C58-7355B576B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8" t="72301" r="33837" b="8810"/>
          <a:stretch>
            <a:fillRect/>
          </a:stretch>
        </p:blipFill>
        <p:spPr>
          <a:xfrm>
            <a:off x="228600" y="4288972"/>
            <a:ext cx="6945086" cy="2569028"/>
          </a:xfrm>
          <a:prstGeom prst="rect">
            <a:avLst/>
          </a:prstGeom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9F069DA-2685-356E-F615-6C1699E802D6}"/>
              </a:ext>
            </a:extLst>
          </p:cNvPr>
          <p:cNvSpPr/>
          <p:nvPr/>
        </p:nvSpPr>
        <p:spPr>
          <a:xfrm>
            <a:off x="5856514" y="5649686"/>
            <a:ext cx="566057" cy="2503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5" name="Ευθεία γραμμή σύνδεσης 4">
            <a:extLst>
              <a:ext uri="{FF2B5EF4-FFF2-40B4-BE49-F238E27FC236}">
                <a16:creationId xmlns:a16="http://schemas.microsoft.com/office/drawing/2014/main" id="{EAAC2F23-484A-D016-549E-F506EEA76E00}"/>
              </a:ext>
            </a:extLst>
          </p:cNvPr>
          <p:cNvCxnSpPr/>
          <p:nvPr/>
        </p:nvCxnSpPr>
        <p:spPr>
          <a:xfrm>
            <a:off x="1545771" y="1850570"/>
            <a:ext cx="113211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4" name="Picture 2" descr="Ξυπνάω - 392 χιλιάδες εικόνες, εικονογραφήσεις και φωτογραφίες στοκ χωρίς  δικαιώματα | Shutterstock">
            <a:extLst>
              <a:ext uri="{FF2B5EF4-FFF2-40B4-BE49-F238E27FC236}">
                <a16:creationId xmlns:a16="http://schemas.microsoft.com/office/drawing/2014/main" id="{207B80A3-873F-A0E7-7B50-589FBE3696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9" b="15887"/>
          <a:stretch>
            <a:fillRect/>
          </a:stretch>
        </p:blipFill>
        <p:spPr bwMode="auto">
          <a:xfrm>
            <a:off x="7293428" y="957943"/>
            <a:ext cx="4788047" cy="508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lock Seven Stock Illustrations – 5,471 Clock Seven Stock Illustrations,  Vectors &amp; Clipart - Dreamstime">
            <a:extLst>
              <a:ext uri="{FF2B5EF4-FFF2-40B4-BE49-F238E27FC236}">
                <a16:creationId xmlns:a16="http://schemas.microsoft.com/office/drawing/2014/main" id="{82C880A5-F269-5118-5C29-D238702FF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602140"/>
            <a:ext cx="1066800" cy="155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C855F128-48BF-7367-302D-8136EA0C0C54}"/>
              </a:ext>
            </a:extLst>
          </p:cNvPr>
          <p:cNvSpPr/>
          <p:nvPr/>
        </p:nvSpPr>
        <p:spPr>
          <a:xfrm>
            <a:off x="5823856" y="5061858"/>
            <a:ext cx="566057" cy="4245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F8776129-3CC1-0290-E662-E87583BB111C}"/>
              </a:ext>
            </a:extLst>
          </p:cNvPr>
          <p:cNvSpPr/>
          <p:nvPr/>
        </p:nvSpPr>
        <p:spPr>
          <a:xfrm>
            <a:off x="5823856" y="5543551"/>
            <a:ext cx="566057" cy="4245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8D9A0C9F-3A12-AC76-3252-6111739A5237}"/>
              </a:ext>
            </a:extLst>
          </p:cNvPr>
          <p:cNvSpPr/>
          <p:nvPr/>
        </p:nvSpPr>
        <p:spPr>
          <a:xfrm>
            <a:off x="5812971" y="6036129"/>
            <a:ext cx="566057" cy="4245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9164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D91F7-5012-6E0F-8F9F-B5723A548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στιγμιότυπο οθόνης, γραμματοσειρά, έγγραφ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7609099E-5F2E-46A8-788F-D8D905F22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8" t="21746" r="10043" b="47135"/>
          <a:stretch>
            <a:fillRect/>
          </a:stretch>
        </p:blipFill>
        <p:spPr>
          <a:xfrm>
            <a:off x="228600" y="359228"/>
            <a:ext cx="6836228" cy="3766458"/>
          </a:xfrm>
          <a:prstGeom prst="rect">
            <a:avLst/>
          </a:prstGeom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E1951043-FB02-7F67-A9ED-1DFC6C12716D}"/>
              </a:ext>
            </a:extLst>
          </p:cNvPr>
          <p:cNvSpPr/>
          <p:nvPr/>
        </p:nvSpPr>
        <p:spPr>
          <a:xfrm>
            <a:off x="5856514" y="5649686"/>
            <a:ext cx="566057" cy="2503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6" descr="Εικόνα που περιέχει κείμενο, γραμματοσειρά, διάγραμμα, στιγμιότυπο οθόνη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311F7161-FD14-9453-671B-34DF5C77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5" t="11111" r="36307" b="69683"/>
          <a:stretch>
            <a:fillRect/>
          </a:stretch>
        </p:blipFill>
        <p:spPr>
          <a:xfrm>
            <a:off x="337458" y="3984172"/>
            <a:ext cx="7053942" cy="2950026"/>
          </a:xfrm>
          <a:prstGeom prst="rect">
            <a:avLst/>
          </a:prstGeom>
        </p:spPr>
      </p:pic>
      <p:pic>
        <p:nvPicPr>
          <p:cNvPr id="4098" name="Picture 2" descr="Cartoon House Clipart Images | Free Download | PNG Transparent Background -  Pngtree">
            <a:extLst>
              <a:ext uri="{FF2B5EF4-FFF2-40B4-BE49-F238E27FC236}">
                <a16:creationId xmlns:a16="http://schemas.microsoft.com/office/drawing/2014/main" id="{D601C60D-2F06-01B4-AE8B-87D0E883E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067" y="244248"/>
            <a:ext cx="1474333" cy="147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Διάνυσμα φόντου πανεπιστημίου, Καρτούν Πανεπιστήμιο Κτίριο: Vector στοκ  (χωρίς δικαιώματα) 2617994359 | Shutterstock">
            <a:extLst>
              <a:ext uri="{FF2B5EF4-FFF2-40B4-BE49-F238E27FC236}">
                <a16:creationId xmlns:a16="http://schemas.microsoft.com/office/drawing/2014/main" id="{CFE1B3F7-2FC4-45A8-85E5-59C5284C9E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1"/>
          <a:stretch>
            <a:fillRect/>
          </a:stretch>
        </p:blipFill>
        <p:spPr bwMode="auto">
          <a:xfrm>
            <a:off x="7601632" y="3935865"/>
            <a:ext cx="2119312" cy="272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oad clipart Διανύσματα Αρχείου, Royalty Free Road clipart Εικονογραφήσεις  | DepositPhotos">
            <a:extLst>
              <a:ext uri="{FF2B5EF4-FFF2-40B4-BE49-F238E27FC236}">
                <a16:creationId xmlns:a16="http://schemas.microsoft.com/office/drawing/2014/main" id="{B94469CB-C888-35A5-0A37-6FA2ACAAA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39845">
            <a:off x="9417505" y="175566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EE244198-0711-F5DA-C462-96FC0CC8F724}"/>
              </a:ext>
            </a:extLst>
          </p:cNvPr>
          <p:cNvSpPr/>
          <p:nvPr/>
        </p:nvSpPr>
        <p:spPr>
          <a:xfrm>
            <a:off x="6389912" y="4988380"/>
            <a:ext cx="566057" cy="4245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424F14C4-2BB6-BB57-0830-E57847F5A133}"/>
              </a:ext>
            </a:extLst>
          </p:cNvPr>
          <p:cNvSpPr/>
          <p:nvPr/>
        </p:nvSpPr>
        <p:spPr>
          <a:xfrm>
            <a:off x="6422571" y="5524502"/>
            <a:ext cx="566057" cy="4245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93E8B067-9EAE-6703-8890-E8297B527E05}"/>
              </a:ext>
            </a:extLst>
          </p:cNvPr>
          <p:cNvSpPr/>
          <p:nvPr/>
        </p:nvSpPr>
        <p:spPr>
          <a:xfrm>
            <a:off x="6422570" y="6063345"/>
            <a:ext cx="566057" cy="4245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57706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130</Words>
  <Application>Microsoft Office PowerPoint</Application>
  <PresentationFormat>Ευρεία οθόνη</PresentationFormat>
  <Paragraphs>44</Paragraphs>
  <Slides>34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Wingdings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Αυτοαξιολόγηση στο σπίτι </vt:lpstr>
      <vt:lpstr>σπουδάζω</vt:lpstr>
      <vt:lpstr>Ελλάδα</vt:lpstr>
      <vt:lpstr>Αθήνα</vt:lpstr>
      <vt:lpstr>Θεσσαλονίκη </vt:lpstr>
      <vt:lpstr>μήνυμα</vt:lpstr>
      <vt:lpstr>κουρασμένος</vt:lpstr>
      <vt:lpstr>ξυπνάω</vt:lpstr>
      <vt:lpstr>πανεπιστήμιο</vt:lpstr>
      <vt:lpstr>με τα πόδια</vt:lpstr>
      <vt:lpstr>μακριά</vt:lpstr>
      <vt:lpstr>βράδυ</vt:lpstr>
      <vt:lpstr>διάλειμμα</vt:lpstr>
      <vt:lpstr>βιβλιοθήκη</vt:lpstr>
      <vt:lpstr>γυρίζω</vt:lpstr>
      <vt:lpstr>διαβάζω/μελετώ</vt:lpstr>
      <vt:lpstr>φιλιά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ΕΛΕΝΗ ΧΑΡΑΛΑΜΠΟΥΣ</dc:creator>
  <cp:lastModifiedBy>Ελένη Χαραλάμπους</cp:lastModifiedBy>
  <cp:revision>54</cp:revision>
  <dcterms:created xsi:type="dcterms:W3CDTF">2026-01-28T13:23:05Z</dcterms:created>
  <dcterms:modified xsi:type="dcterms:W3CDTF">2026-04-28T02:23:46Z</dcterms:modified>
</cp:coreProperties>
</file>