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50" r:id="rId3"/>
    <p:sldId id="451" r:id="rId4"/>
    <p:sldId id="559" r:id="rId5"/>
    <p:sldId id="558" r:id="rId6"/>
    <p:sldId id="552" r:id="rId7"/>
    <p:sldId id="551" r:id="rId8"/>
    <p:sldId id="440" r:id="rId9"/>
    <p:sldId id="463" r:id="rId10"/>
    <p:sldId id="553" r:id="rId11"/>
    <p:sldId id="554" r:id="rId12"/>
    <p:sldId id="555" r:id="rId13"/>
    <p:sldId id="556" r:id="rId14"/>
    <p:sldId id="557" r:id="rId15"/>
    <p:sldId id="548" r:id="rId16"/>
    <p:sldId id="549" r:id="rId1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0D825-4C30-45F8-8EA9-4893F2BA61C4}" v="508" dt="2026-01-28T15:56:57.849"/>
    <p1510:client id="{F6739001-A0BF-4FAC-9E08-F351C5943A8E}" v="3" dt="2026-01-28T13:23:47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ΛΕΝΗ ΧΑΡΑΛΑΜΠΟΥΣ" userId="556232e53c28a5c7" providerId="LiveId" clId="{24C0D825-4C30-45F8-8EA9-4893F2BA61C4}"/>
    <pc:docChg chg="custSel addSld delSld modSld sldOrd">
      <pc:chgData name="ΕΛΕΝΗ ΧΑΡΑΛΑΜΠΟΥΣ" userId="556232e53c28a5c7" providerId="LiveId" clId="{24C0D825-4C30-45F8-8EA9-4893F2BA61C4}" dt="2026-01-28T16:00:50.849" v="1457" actId="680"/>
      <pc:docMkLst>
        <pc:docMk/>
      </pc:docMkLst>
      <pc:sldChg chg="addSp delSp modSp mod">
        <pc:chgData name="ΕΛΕΝΗ ΧΑΡΑΛΑΜΠΟΥΣ" userId="556232e53c28a5c7" providerId="LiveId" clId="{24C0D825-4C30-45F8-8EA9-4893F2BA61C4}" dt="2026-01-28T13:47:31.414" v="148" actId="1582"/>
        <pc:sldMkLst>
          <pc:docMk/>
          <pc:sldMk cId="4275677202" sldId="450"/>
        </pc:sldMkLst>
        <pc:spChg chg="del">
          <ac:chgData name="ΕΛΕΝΗ ΧΑΡΑΛΑΜΠΟΥΣ" userId="556232e53c28a5c7" providerId="LiveId" clId="{24C0D825-4C30-45F8-8EA9-4893F2BA61C4}" dt="2026-01-28T13:29:44.472" v="1" actId="478"/>
          <ac:spMkLst>
            <pc:docMk/>
            <pc:sldMk cId="4275677202" sldId="450"/>
            <ac:spMk id="5" creationId="{ACE6F2F5-6EF2-058C-2A49-444964107AE8}"/>
          </ac:spMkLst>
        </pc:spChg>
        <pc:spChg chg="del">
          <ac:chgData name="ΕΛΕΝΗ ΧΑΡΑΛΑΜΠΟΥΣ" userId="556232e53c28a5c7" providerId="LiveId" clId="{24C0D825-4C30-45F8-8EA9-4893F2BA61C4}" dt="2026-01-28T13:29:47.150" v="2" actId="478"/>
          <ac:spMkLst>
            <pc:docMk/>
            <pc:sldMk cId="4275677202" sldId="450"/>
            <ac:spMk id="6" creationId="{9AF8E63D-AFBE-8021-C547-FD72CA3C0987}"/>
          </ac:spMkLst>
        </pc:spChg>
        <pc:spChg chg="add mod">
          <ac:chgData name="ΕΛΕΝΗ ΧΑΡΑΛΑΜΠΟΥΣ" userId="556232e53c28a5c7" providerId="LiveId" clId="{24C0D825-4C30-45F8-8EA9-4893F2BA61C4}" dt="2026-01-28T13:33:08.147" v="43" actId="20577"/>
          <ac:spMkLst>
            <pc:docMk/>
            <pc:sldMk cId="4275677202" sldId="450"/>
            <ac:spMk id="7" creationId="{F7394352-5462-4644-A157-9F67AF54CE4E}"/>
          </ac:spMkLst>
        </pc:spChg>
        <pc:spChg chg="add mod">
          <ac:chgData name="ΕΛΕΝΗ ΧΑΡΑΛΑΜΠΟΥΣ" userId="556232e53c28a5c7" providerId="LiveId" clId="{24C0D825-4C30-45F8-8EA9-4893F2BA61C4}" dt="2026-01-28T13:35:50.008" v="48" actId="1076"/>
          <ac:spMkLst>
            <pc:docMk/>
            <pc:sldMk cId="4275677202" sldId="450"/>
            <ac:spMk id="11" creationId="{B08BF200-D052-4C38-9D93-458530E9CF36}"/>
          </ac:spMkLst>
        </pc:spChg>
        <pc:spChg chg="add mod">
          <ac:chgData name="ΕΛΕΝΗ ΧΑΡΑΛΑΜΠΟΥΣ" userId="556232e53c28a5c7" providerId="LiveId" clId="{24C0D825-4C30-45F8-8EA9-4893F2BA61C4}" dt="2026-01-28T13:33:10.439" v="45" actId="20577"/>
          <ac:spMkLst>
            <pc:docMk/>
            <pc:sldMk cId="4275677202" sldId="450"/>
            <ac:spMk id="12" creationId="{D387AFBD-73C0-4F16-BF65-72A84D384981}"/>
          </ac:spMkLst>
        </pc:spChg>
        <pc:spChg chg="add mod">
          <ac:chgData name="ΕΛΕΝΗ ΧΑΡΑΛΑΜΠΟΥΣ" userId="556232e53c28a5c7" providerId="LiveId" clId="{24C0D825-4C30-45F8-8EA9-4893F2BA61C4}" dt="2026-01-28T13:33:12.464" v="47" actId="20577"/>
          <ac:spMkLst>
            <pc:docMk/>
            <pc:sldMk cId="4275677202" sldId="450"/>
            <ac:spMk id="13" creationId="{26022318-ABF6-49EF-95D9-557CCEBE0FF9}"/>
          </ac:spMkLst>
        </pc:spChg>
        <pc:spChg chg="add mod">
          <ac:chgData name="ΕΛΕΝΗ ΧΑΡΑΛΑΜΠΟΥΣ" userId="556232e53c28a5c7" providerId="LiveId" clId="{24C0D825-4C30-45F8-8EA9-4893F2BA61C4}" dt="2026-01-28T13:36:16.209" v="69" actId="1076"/>
          <ac:spMkLst>
            <pc:docMk/>
            <pc:sldMk cId="4275677202" sldId="450"/>
            <ac:spMk id="14" creationId="{0A5ED885-A996-4248-A8E8-CD87BC169C3E}"/>
          </ac:spMkLst>
        </pc:spChg>
        <pc:picChg chg="del">
          <ac:chgData name="ΕΛΕΝΗ ΧΑΡΑΛΑΜΠΟΥΣ" userId="556232e53c28a5c7" providerId="LiveId" clId="{24C0D825-4C30-45F8-8EA9-4893F2BA61C4}" dt="2026-01-28T13:29:42.984" v="0" actId="478"/>
          <ac:picMkLst>
            <pc:docMk/>
            <pc:sldMk cId="4275677202" sldId="450"/>
            <ac:picMk id="3" creationId="{A8323FBE-11F2-44B1-B054-F8486EA8DE77}"/>
          </ac:picMkLst>
        </pc:picChg>
        <pc:picChg chg="add mod">
          <ac:chgData name="ΕΛΕΝΗ ΧΑΡΑΛΑΜΠΟΥΣ" userId="556232e53c28a5c7" providerId="LiveId" clId="{24C0D825-4C30-45F8-8EA9-4893F2BA61C4}" dt="2026-01-28T13:32:18.309" v="9" actId="1076"/>
          <ac:picMkLst>
            <pc:docMk/>
            <pc:sldMk cId="4275677202" sldId="450"/>
            <ac:picMk id="4" creationId="{76ED16C7-B432-400F-8356-0DB4B3B7C505}"/>
          </ac:picMkLst>
        </pc:picChg>
        <pc:picChg chg="add mod">
          <ac:chgData name="ΕΛΕΝΗ ΧΑΡΑΛΑΜΠΟΥΣ" userId="556232e53c28a5c7" providerId="LiveId" clId="{24C0D825-4C30-45F8-8EA9-4893F2BA61C4}" dt="2026-01-28T13:41:27.695" v="111" actId="14100"/>
          <ac:picMkLst>
            <pc:docMk/>
            <pc:sldMk cId="4275677202" sldId="450"/>
            <ac:picMk id="8" creationId="{89A3F782-8201-41CE-83E5-2E324503F4F9}"/>
          </ac:picMkLst>
        </pc:picChg>
        <pc:picChg chg="add del mod">
          <ac:chgData name="ΕΛΕΝΗ ΧΑΡΑΛΑΜΠΟΥΣ" userId="556232e53c28a5c7" providerId="LiveId" clId="{24C0D825-4C30-45F8-8EA9-4893F2BA61C4}" dt="2026-01-28T13:40:08.912" v="93" actId="478"/>
          <ac:picMkLst>
            <pc:docMk/>
            <pc:sldMk cId="4275677202" sldId="450"/>
            <ac:picMk id="17" creationId="{3A2E93C0-92C7-49D7-AB69-AA23B4F47CA0}"/>
          </ac:picMkLst>
        </pc:picChg>
        <pc:picChg chg="add del mod">
          <ac:chgData name="ΕΛΕΝΗ ΧΑΡΑΛΑΜΠΟΥΣ" userId="556232e53c28a5c7" providerId="LiveId" clId="{24C0D825-4C30-45F8-8EA9-4893F2BA61C4}" dt="2026-01-28T13:40:07.951" v="92" actId="478"/>
          <ac:picMkLst>
            <pc:docMk/>
            <pc:sldMk cId="4275677202" sldId="450"/>
            <ac:picMk id="18" creationId="{4CAB819D-8821-4652-93CC-08DAEBD47D70}"/>
          </ac:picMkLst>
        </pc:picChg>
        <pc:picChg chg="add mod">
          <ac:chgData name="ΕΛΕΝΗ ΧΑΡΑΛΑΜΠΟΥΣ" userId="556232e53c28a5c7" providerId="LiveId" clId="{24C0D825-4C30-45F8-8EA9-4893F2BA61C4}" dt="2026-01-28T13:40:11.655" v="94" actId="1076"/>
          <ac:picMkLst>
            <pc:docMk/>
            <pc:sldMk cId="4275677202" sldId="450"/>
            <ac:picMk id="19" creationId="{26E22FAD-E501-4D13-B343-4305E73108A4}"/>
          </ac:picMkLst>
        </pc:picChg>
        <pc:picChg chg="add mod">
          <ac:chgData name="ΕΛΕΝΗ ΧΑΡΑΛΑΜΠΟΥΣ" userId="556232e53c28a5c7" providerId="LiveId" clId="{24C0D825-4C30-45F8-8EA9-4893F2BA61C4}" dt="2026-01-28T13:40:18.243" v="96" actId="1076"/>
          <ac:picMkLst>
            <pc:docMk/>
            <pc:sldMk cId="4275677202" sldId="450"/>
            <ac:picMk id="20" creationId="{778E89C4-09F5-45F6-99B1-75BB4E62433F}"/>
          </ac:picMkLst>
        </pc:picChg>
        <pc:picChg chg="add mod">
          <ac:chgData name="ΕΛΕΝΗ ΧΑΡΑΛΑΜΠΟΥΣ" userId="556232e53c28a5c7" providerId="LiveId" clId="{24C0D825-4C30-45F8-8EA9-4893F2BA61C4}" dt="2026-01-28T13:40:16.155" v="95" actId="1076"/>
          <ac:picMkLst>
            <pc:docMk/>
            <pc:sldMk cId="4275677202" sldId="450"/>
            <ac:picMk id="21" creationId="{3D065D99-1F29-4BFC-B2C2-47C0BD5CF211}"/>
          </ac:picMkLst>
        </pc:picChg>
        <pc:picChg chg="add mod">
          <ac:chgData name="ΕΛΕΝΗ ΧΑΡΑΛΑΜΠΟΥΣ" userId="556232e53c28a5c7" providerId="LiveId" clId="{24C0D825-4C30-45F8-8EA9-4893F2BA61C4}" dt="2026-01-28T13:41:21.971" v="109" actId="1076"/>
          <ac:picMkLst>
            <pc:docMk/>
            <pc:sldMk cId="4275677202" sldId="450"/>
            <ac:picMk id="23" creationId="{EB6D1DAB-E138-459A-B5A9-8A3D0198CEDE}"/>
          </ac:picMkLst>
        </pc:picChg>
        <pc:picChg chg="add mod">
          <ac:chgData name="ΕΛΕΝΗ ΧΑΡΑΛΑΜΠΟΥΣ" userId="556232e53c28a5c7" providerId="LiveId" clId="{24C0D825-4C30-45F8-8EA9-4893F2BA61C4}" dt="2026-01-28T13:41:17.250" v="107" actId="14100"/>
          <ac:picMkLst>
            <pc:docMk/>
            <pc:sldMk cId="4275677202" sldId="450"/>
            <ac:picMk id="24" creationId="{D3784B06-A0E1-4641-A776-F6CDC813BCFE}"/>
          </ac:picMkLst>
        </pc:picChg>
        <pc:picChg chg="add mod">
          <ac:chgData name="ΕΛΕΝΗ ΧΑΡΑΛΑΜΠΟΥΣ" userId="556232e53c28a5c7" providerId="LiveId" clId="{24C0D825-4C30-45F8-8EA9-4893F2BA61C4}" dt="2026-01-28T13:41:32.318" v="113" actId="1076"/>
          <ac:picMkLst>
            <pc:docMk/>
            <pc:sldMk cId="4275677202" sldId="450"/>
            <ac:picMk id="25" creationId="{CEFAE67E-D477-4B2F-B9C6-ED3B1F8A6D4B}"/>
          </ac:picMkLst>
        </pc:picChg>
        <pc:picChg chg="del mod">
          <ac:chgData name="ΕΛΕΝΗ ΧΑΡΑΛΑΜΠΟΥΣ" userId="556232e53c28a5c7" providerId="LiveId" clId="{24C0D825-4C30-45F8-8EA9-4893F2BA61C4}" dt="2026-01-28T13:42:44.080" v="125" actId="478"/>
          <ac:picMkLst>
            <pc:docMk/>
            <pc:sldMk cId="4275677202" sldId="450"/>
            <ac:picMk id="1026" creationId="{1D0A7130-3A99-49CD-B6E6-1985864249DD}"/>
          </ac:picMkLst>
        </pc:picChg>
        <pc:picChg chg="add del mod">
          <ac:chgData name="ΕΛΕΝΗ ΧΑΡΑΛΑΜΠΟΥΣ" userId="556232e53c28a5c7" providerId="LiveId" clId="{24C0D825-4C30-45F8-8EA9-4893F2BA61C4}" dt="2026-01-28T13:38:50.795" v="74" actId="478"/>
          <ac:picMkLst>
            <pc:docMk/>
            <pc:sldMk cId="4275677202" sldId="450"/>
            <ac:picMk id="1028" creationId="{0E3ABCCA-4D09-49BC-8524-E300D98D4DA4}"/>
          </ac:picMkLst>
        </pc:picChg>
        <pc:picChg chg="add mod">
          <ac:chgData name="ΕΛΕΝΗ ΧΑΡΑΛΑΜΠΟΥΣ" userId="556232e53c28a5c7" providerId="LiveId" clId="{24C0D825-4C30-45F8-8EA9-4893F2BA61C4}" dt="2026-01-28T13:39:46.117" v="82" actId="1076"/>
          <ac:picMkLst>
            <pc:docMk/>
            <pc:sldMk cId="4275677202" sldId="450"/>
            <ac:picMk id="1030" creationId="{3CFD01C3-2748-4964-9D81-67F6E45F0E24}"/>
          </ac:picMkLst>
        </pc:picChg>
        <pc:picChg chg="del">
          <ac:chgData name="ΕΛΕΝΗ ΧΑΡΑΛΑΜΠΟΥΣ" userId="556232e53c28a5c7" providerId="LiveId" clId="{24C0D825-4C30-45F8-8EA9-4893F2BA61C4}" dt="2026-01-28T13:42:35.217" v="120" actId="478"/>
          <ac:picMkLst>
            <pc:docMk/>
            <pc:sldMk cId="4275677202" sldId="450"/>
            <ac:picMk id="1032" creationId="{1692F04E-7D3A-7F33-D376-97904F67A467}"/>
          </ac:picMkLst>
        </pc:picChg>
        <pc:picChg chg="add mod">
          <ac:chgData name="ΕΛΕΝΗ ΧΑΡΑΛΑΜΠΟΥΣ" userId="556232e53c28a5c7" providerId="LiveId" clId="{24C0D825-4C30-45F8-8EA9-4893F2BA61C4}" dt="2026-01-28T13:42:32.273" v="119" actId="1076"/>
          <ac:picMkLst>
            <pc:docMk/>
            <pc:sldMk cId="4275677202" sldId="450"/>
            <ac:picMk id="1034" creationId="{4843FA73-85AD-4367-8CAF-7269F48BE5EE}"/>
          </ac:picMkLst>
        </pc:picChg>
        <pc:picChg chg="add mod">
          <ac:chgData name="ΕΛΕΝΗ ΧΑΡΑΛΑΜΠΟΥΣ" userId="556232e53c28a5c7" providerId="LiveId" clId="{24C0D825-4C30-45F8-8EA9-4893F2BA61C4}" dt="2026-01-28T13:42:42.453" v="123" actId="1076"/>
          <ac:picMkLst>
            <pc:docMk/>
            <pc:sldMk cId="4275677202" sldId="450"/>
            <ac:picMk id="1036" creationId="{AE7E9667-113A-4783-9B9F-D15C75D4E4F0}"/>
          </ac:picMkLst>
        </pc:picChg>
        <pc:picChg chg="add del mod">
          <ac:chgData name="ΕΛΕΝΗ ΧΑΡΑΛΑΜΠΟΥΣ" userId="556232e53c28a5c7" providerId="LiveId" clId="{24C0D825-4C30-45F8-8EA9-4893F2BA61C4}" dt="2026-01-28T13:44:28.993" v="131" actId="478"/>
          <ac:picMkLst>
            <pc:docMk/>
            <pc:sldMk cId="4275677202" sldId="450"/>
            <ac:picMk id="1038" creationId="{2F166677-1E2C-497F-B05A-250B5173980E}"/>
          </ac:picMkLst>
        </pc:picChg>
        <pc:picChg chg="add mod">
          <ac:chgData name="ΕΛΕΝΗ ΧΑΡΑΛΑΜΠΟΥΣ" userId="556232e53c28a5c7" providerId="LiveId" clId="{24C0D825-4C30-45F8-8EA9-4893F2BA61C4}" dt="2026-01-28T13:44:36.400" v="135" actId="1076"/>
          <ac:picMkLst>
            <pc:docMk/>
            <pc:sldMk cId="4275677202" sldId="450"/>
            <ac:picMk id="1040" creationId="{11B305BC-095D-4394-8693-CACCA81E9923}"/>
          </ac:picMkLst>
        </pc:picChg>
        <pc:picChg chg="add mod">
          <ac:chgData name="ΕΛΕΝΗ ΧΑΡΑΛΑΜΠΟΥΣ" userId="556232e53c28a5c7" providerId="LiveId" clId="{24C0D825-4C30-45F8-8EA9-4893F2BA61C4}" dt="2026-01-28T13:47:31.414" v="148" actId="1582"/>
          <ac:picMkLst>
            <pc:docMk/>
            <pc:sldMk cId="4275677202" sldId="450"/>
            <ac:picMk id="1042" creationId="{226B1E1A-EC2A-4C63-8E76-9FFB1C715029}"/>
          </ac:picMkLst>
        </pc:picChg>
        <pc:picChg chg="add mod">
          <ac:chgData name="ΕΛΕΝΗ ΧΑΡΑΛΑΜΠΟΥΣ" userId="556232e53c28a5c7" providerId="LiveId" clId="{24C0D825-4C30-45F8-8EA9-4893F2BA61C4}" dt="2026-01-28T13:47:20.061" v="146" actId="1076"/>
          <ac:picMkLst>
            <pc:docMk/>
            <pc:sldMk cId="4275677202" sldId="450"/>
            <ac:picMk id="1044" creationId="{B6FF86C7-CB63-4335-8168-656CD3BD2345}"/>
          </ac:picMkLst>
        </pc:picChg>
      </pc:sldChg>
      <pc:sldChg chg="addSp delSp modSp mod modAnim">
        <pc:chgData name="ΕΛΕΝΗ ΧΑΡΑΛΑΜΠΟΥΣ" userId="556232e53c28a5c7" providerId="LiveId" clId="{24C0D825-4C30-45F8-8EA9-4893F2BA61C4}" dt="2026-01-28T14:14:46.732" v="663"/>
        <pc:sldMkLst>
          <pc:docMk/>
          <pc:sldMk cId="3593538931" sldId="463"/>
        </pc:sldMkLst>
        <pc:spChg chg="mod">
          <ac:chgData name="ΕΛΕΝΗ ΧΑΡΑΛΑΜΠΟΥΣ" userId="556232e53c28a5c7" providerId="LiveId" clId="{24C0D825-4C30-45F8-8EA9-4893F2BA61C4}" dt="2026-01-28T14:13:29.335" v="657" actId="14100"/>
          <ac:spMkLst>
            <pc:docMk/>
            <pc:sldMk cId="3593538931" sldId="463"/>
            <ac:spMk id="2" creationId="{00000000-0000-0000-0000-000000000000}"/>
          </ac:spMkLst>
        </pc:spChg>
        <pc:spChg chg="add del mod">
          <ac:chgData name="ΕΛΕΝΗ ΧΑΡΑΛΑΜΠΟΥΣ" userId="556232e53c28a5c7" providerId="LiveId" clId="{24C0D825-4C30-45F8-8EA9-4893F2BA61C4}" dt="2026-01-28T14:13:34.468" v="660" actId="478"/>
          <ac:spMkLst>
            <pc:docMk/>
            <pc:sldMk cId="3593538931" sldId="463"/>
            <ac:spMk id="3" creationId="{518E8FAC-29A1-4E78-8115-6C86FF6EBAF2}"/>
          </ac:spMkLst>
        </pc:spChg>
        <pc:picChg chg="del mod">
          <ac:chgData name="ΕΛΕΝΗ ΧΑΡΑΛΑΜΠΟΥΣ" userId="556232e53c28a5c7" providerId="LiveId" clId="{24C0D825-4C30-45F8-8EA9-4893F2BA61C4}" dt="2026-01-28T14:13:30.815" v="659" actId="478"/>
          <ac:picMkLst>
            <pc:docMk/>
            <pc:sldMk cId="3593538931" sldId="463"/>
            <ac:picMk id="3074" creationId="{00000000-0000-0000-0000-000000000000}"/>
          </ac:picMkLst>
        </pc:picChg>
        <pc:picChg chg="add mod">
          <ac:chgData name="ΕΛΕΝΗ ΧΑΡΑΛΑΜΠΟΥΣ" userId="556232e53c28a5c7" providerId="LiveId" clId="{24C0D825-4C30-45F8-8EA9-4893F2BA61C4}" dt="2026-01-28T14:14:42.067" v="662" actId="14100"/>
          <ac:picMkLst>
            <pc:docMk/>
            <pc:sldMk cId="3593538931" sldId="463"/>
            <ac:picMk id="4098" creationId="{FAE47D43-8909-484C-ABF8-345A2B28CFBA}"/>
          </ac:picMkLst>
        </pc:picChg>
      </pc:sldChg>
      <pc:sldChg chg="addSp delSp modSp new mod">
        <pc:chgData name="ΕΛΕΝΗ ΧΑΡΑΛΑΜΠΟΥΣ" userId="556232e53c28a5c7" providerId="LiveId" clId="{24C0D825-4C30-45F8-8EA9-4893F2BA61C4}" dt="2026-01-28T14:09:12.213" v="602" actId="14100"/>
        <pc:sldMkLst>
          <pc:docMk/>
          <pc:sldMk cId="2924690533" sldId="550"/>
        </pc:sldMkLst>
        <pc:spChg chg="add del mod">
          <ac:chgData name="ΕΛΕΝΗ ΧΑΡΑΛΑΜΠΟΥΣ" userId="556232e53c28a5c7" providerId="LiveId" clId="{24C0D825-4C30-45F8-8EA9-4893F2BA61C4}" dt="2026-01-28T13:54:40.204" v="178" actId="478"/>
          <ac:spMkLst>
            <pc:docMk/>
            <pc:sldMk cId="2924690533" sldId="550"/>
            <ac:spMk id="4" creationId="{44212950-6881-4346-BF63-587290958F39}"/>
          </ac:spMkLst>
        </pc:spChg>
        <pc:spChg chg="add mod">
          <ac:chgData name="ΕΛΕΝΗ ΧΑΡΑΛΑΜΠΟΥΣ" userId="556232e53c28a5c7" providerId="LiveId" clId="{24C0D825-4C30-45F8-8EA9-4893F2BA61C4}" dt="2026-01-28T14:07:37.304" v="584" actId="14100"/>
          <ac:spMkLst>
            <pc:docMk/>
            <pc:sldMk cId="2924690533" sldId="550"/>
            <ac:spMk id="7" creationId="{340FB3E6-624A-45DB-B16D-A6E68D34CB9E}"/>
          </ac:spMkLst>
        </pc:spChg>
        <pc:spChg chg="add mod">
          <ac:chgData name="ΕΛΕΝΗ ΧΑΡΑΛΑΜΠΟΥΣ" userId="556232e53c28a5c7" providerId="LiveId" clId="{24C0D825-4C30-45F8-8EA9-4893F2BA61C4}" dt="2026-01-28T14:00:43.703" v="466" actId="20577"/>
          <ac:spMkLst>
            <pc:docMk/>
            <pc:sldMk cId="2924690533" sldId="550"/>
            <ac:spMk id="10" creationId="{6E800427-5235-4042-BDBD-A18EEE37E6E6}"/>
          </ac:spMkLst>
        </pc:spChg>
        <pc:spChg chg="add del mod">
          <ac:chgData name="ΕΛΕΝΗ ΧΑΡΑΛΑΜΠΟΥΣ" userId="556232e53c28a5c7" providerId="LiveId" clId="{24C0D825-4C30-45F8-8EA9-4893F2BA61C4}" dt="2026-01-28T14:06:46.814" v="499" actId="478"/>
          <ac:spMkLst>
            <pc:docMk/>
            <pc:sldMk cId="2924690533" sldId="550"/>
            <ac:spMk id="12" creationId="{73544B03-8D54-48A7-AFBE-DF1A19706324}"/>
          </ac:spMkLst>
        </pc:spChg>
        <pc:spChg chg="add mod">
          <ac:chgData name="ΕΛΕΝΗ ΧΑΡΑΛΑΜΠΟΥΣ" userId="556232e53c28a5c7" providerId="LiveId" clId="{24C0D825-4C30-45F8-8EA9-4893F2BA61C4}" dt="2026-01-28T14:07:33.594" v="583" actId="14100"/>
          <ac:spMkLst>
            <pc:docMk/>
            <pc:sldMk cId="2924690533" sldId="550"/>
            <ac:spMk id="14" creationId="{D0C332D3-00A8-415C-8C31-26F1DE2FE1EE}"/>
          </ac:spMkLst>
        </pc:spChg>
        <pc:picChg chg="add mod modCrop">
          <ac:chgData name="ΕΛΕΝΗ ΧΑΡΑΛΑΜΠΟΥΣ" userId="556232e53c28a5c7" providerId="LiveId" clId="{24C0D825-4C30-45F8-8EA9-4893F2BA61C4}" dt="2026-01-28T14:06:48.215" v="500" actId="1076"/>
          <ac:picMkLst>
            <pc:docMk/>
            <pc:sldMk cId="2924690533" sldId="550"/>
            <ac:picMk id="3" creationId="{68E94E73-BD85-489E-90B7-B3FD0EF13990}"/>
          </ac:picMkLst>
        </pc:picChg>
        <pc:picChg chg="add mod">
          <ac:chgData name="ΕΛΕΝΗ ΧΑΡΑΛΑΜΠΟΥΣ" userId="556232e53c28a5c7" providerId="LiveId" clId="{24C0D825-4C30-45F8-8EA9-4893F2BA61C4}" dt="2026-01-28T14:07:30.537" v="582" actId="14100"/>
          <ac:picMkLst>
            <pc:docMk/>
            <pc:sldMk cId="2924690533" sldId="550"/>
            <ac:picMk id="13" creationId="{5149DA1E-8E5B-4810-9EBE-F5A887F8958F}"/>
          </ac:picMkLst>
        </pc:picChg>
        <pc:picChg chg="add mod">
          <ac:chgData name="ΕΛΕΝΗ ΧΑΡΑΛΑΜΠΟΥΣ" userId="556232e53c28a5c7" providerId="LiveId" clId="{24C0D825-4C30-45F8-8EA9-4893F2BA61C4}" dt="2026-01-28T14:09:09.414" v="601" actId="14100"/>
          <ac:picMkLst>
            <pc:docMk/>
            <pc:sldMk cId="2924690533" sldId="550"/>
            <ac:picMk id="16" creationId="{47A14F3F-FCEA-4C89-B908-2B88B4E199A5}"/>
          </ac:picMkLst>
        </pc:picChg>
        <pc:picChg chg="add del mod">
          <ac:chgData name="ΕΛΕΝΗ ΧΑΡΑΛΑΜΠΟΥΣ" userId="556232e53c28a5c7" providerId="LiveId" clId="{24C0D825-4C30-45F8-8EA9-4893F2BA61C4}" dt="2026-01-28T13:48:28.312" v="156" actId="478"/>
          <ac:picMkLst>
            <pc:docMk/>
            <pc:sldMk cId="2924690533" sldId="550"/>
            <ac:picMk id="2050" creationId="{3FA7FD9A-214B-4053-89B6-12FA605840B1}"/>
          </ac:picMkLst>
        </pc:picChg>
        <pc:picChg chg="add del mod">
          <ac:chgData name="ΕΛΕΝΗ ΧΑΡΑΛΑΜΠΟΥΣ" userId="556232e53c28a5c7" providerId="LiveId" clId="{24C0D825-4C30-45F8-8EA9-4893F2BA61C4}" dt="2026-01-28T13:56:46.124" v="420" actId="478"/>
          <ac:picMkLst>
            <pc:docMk/>
            <pc:sldMk cId="2924690533" sldId="550"/>
            <ac:picMk id="2052" creationId="{6FDF64C7-B823-4509-8650-311BF804CAD4}"/>
          </ac:picMkLst>
        </pc:picChg>
        <pc:picChg chg="add del mod">
          <ac:chgData name="ΕΛΕΝΗ ΧΑΡΑΛΑΜΠΟΥΣ" userId="556232e53c28a5c7" providerId="LiveId" clId="{24C0D825-4C30-45F8-8EA9-4893F2BA61C4}" dt="2026-01-28T13:59:35.650" v="423" actId="478"/>
          <ac:picMkLst>
            <pc:docMk/>
            <pc:sldMk cId="2924690533" sldId="550"/>
            <ac:picMk id="2054" creationId="{5A9FF652-2492-40CF-87D8-D5CEB906F75E}"/>
          </ac:picMkLst>
        </pc:picChg>
        <pc:picChg chg="add mod">
          <ac:chgData name="ΕΛΕΝΗ ΧΑΡΑΛΑΜΠΟΥΣ" userId="556232e53c28a5c7" providerId="LiveId" clId="{24C0D825-4C30-45F8-8EA9-4893F2BA61C4}" dt="2026-01-28T14:00:07.313" v="426" actId="14100"/>
          <ac:picMkLst>
            <pc:docMk/>
            <pc:sldMk cId="2924690533" sldId="550"/>
            <ac:picMk id="2056" creationId="{57A0B2AD-C8D5-4AEA-A978-0114A46A42DD}"/>
          </ac:picMkLst>
        </pc:picChg>
        <pc:picChg chg="add del mod">
          <ac:chgData name="ΕΛΕΝΗ ΧΑΡΑΛΑΜΠΟΥΣ" userId="556232e53c28a5c7" providerId="LiveId" clId="{24C0D825-4C30-45F8-8EA9-4893F2BA61C4}" dt="2026-01-28T14:06:45.174" v="497" actId="478"/>
          <ac:picMkLst>
            <pc:docMk/>
            <pc:sldMk cId="2924690533" sldId="550"/>
            <ac:picMk id="2058" creationId="{E873BED1-5C54-4C62-9766-D1FC76D34316}"/>
          </ac:picMkLst>
        </pc:picChg>
        <pc:picChg chg="add mod">
          <ac:chgData name="ΕΛΕΝΗ ΧΑΡΑΛΑΜΠΟΥΣ" userId="556232e53c28a5c7" providerId="LiveId" clId="{24C0D825-4C30-45F8-8EA9-4893F2BA61C4}" dt="2026-01-28T14:09:12.213" v="602" actId="14100"/>
          <ac:picMkLst>
            <pc:docMk/>
            <pc:sldMk cId="2924690533" sldId="550"/>
            <ac:picMk id="2060" creationId="{A22BCBC8-5C89-4398-A615-4178C872DB48}"/>
          </ac:picMkLst>
        </pc:picChg>
      </pc:sldChg>
      <pc:sldChg chg="addSp modSp new mod">
        <pc:chgData name="ΕΛΕΝΗ ΧΑΡΑΛΑΜΠΟΥΣ" userId="556232e53c28a5c7" providerId="LiveId" clId="{24C0D825-4C30-45F8-8EA9-4893F2BA61C4}" dt="2026-01-28T14:15:18.936" v="670" actId="14100"/>
        <pc:sldMkLst>
          <pc:docMk/>
          <pc:sldMk cId="2331098252" sldId="551"/>
        </pc:sldMkLst>
        <pc:picChg chg="add mod modCrop">
          <ac:chgData name="ΕΛΕΝΗ ΧΑΡΑΛΑΜΠΟΥΣ" userId="556232e53c28a5c7" providerId="LiveId" clId="{24C0D825-4C30-45F8-8EA9-4893F2BA61C4}" dt="2026-01-28T14:15:18.936" v="670" actId="14100"/>
          <ac:picMkLst>
            <pc:docMk/>
            <pc:sldMk cId="2331098252" sldId="551"/>
            <ac:picMk id="3" creationId="{2F6D84C8-E383-4860-8CF5-FCFC609D460F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4:11:44.128" v="638" actId="1076"/>
        <pc:sldMkLst>
          <pc:docMk/>
          <pc:sldMk cId="868384967" sldId="552"/>
        </pc:sldMkLst>
        <pc:spChg chg="add mod">
          <ac:chgData name="ΕΛΕΝΗ ΧΑΡΑΛΑΜΠΟΥΣ" userId="556232e53c28a5c7" providerId="LiveId" clId="{24C0D825-4C30-45F8-8EA9-4893F2BA61C4}" dt="2026-01-28T14:11:43.730" v="637" actId="255"/>
          <ac:spMkLst>
            <pc:docMk/>
            <pc:sldMk cId="868384967" sldId="552"/>
            <ac:spMk id="2" creationId="{A032953A-DB8B-4FD6-BE08-50ABC6EDE82C}"/>
          </ac:spMkLst>
        </pc:spChg>
        <pc:picChg chg="del">
          <ac:chgData name="ΕΛΕΝΗ ΧΑΡΑΛΑΜΠΟΥΣ" userId="556232e53c28a5c7" providerId="LiveId" clId="{24C0D825-4C30-45F8-8EA9-4893F2BA61C4}" dt="2026-01-28T14:10:33.036" v="603" actId="478"/>
          <ac:picMkLst>
            <pc:docMk/>
            <pc:sldMk cId="868384967" sldId="552"/>
            <ac:picMk id="2052" creationId="{6FDF64C7-B823-4509-8650-311BF804CAD4}"/>
          </ac:picMkLst>
        </pc:picChg>
        <pc:picChg chg="add mod">
          <ac:chgData name="ΕΛΕΝΗ ΧΑΡΑΛΑΜΠΟΥΣ" userId="556232e53c28a5c7" providerId="LiveId" clId="{24C0D825-4C30-45F8-8EA9-4893F2BA61C4}" dt="2026-01-28T14:11:44.128" v="638" actId="1076"/>
          <ac:picMkLst>
            <pc:docMk/>
            <pc:sldMk cId="868384967" sldId="552"/>
            <ac:picMk id="3074" creationId="{8FCA684C-F95B-4D87-BAFD-4CEA08E25D32}"/>
          </ac:picMkLst>
        </pc:picChg>
      </pc:sldChg>
      <pc:sldChg chg="addSp modSp add mod">
        <pc:chgData name="ΕΛΕΝΗ ΧΑΡΑΛΑΜΠΟΥΣ" userId="556232e53c28a5c7" providerId="LiveId" clId="{24C0D825-4C30-45F8-8EA9-4893F2BA61C4}" dt="2026-01-28T14:40:25.772" v="1061" actId="1076"/>
        <pc:sldMkLst>
          <pc:docMk/>
          <pc:sldMk cId="3883455673" sldId="553"/>
        </pc:sldMkLst>
        <pc:spChg chg="add mod">
          <ac:chgData name="ΕΛΕΝΗ ΧΑΡΑΛΑΜΠΟΥΣ" userId="556232e53c28a5c7" providerId="LiveId" clId="{24C0D825-4C30-45F8-8EA9-4893F2BA61C4}" dt="2026-01-28T14:26:43.639" v="868" actId="14100"/>
          <ac:spMkLst>
            <pc:docMk/>
            <pc:sldMk cId="3883455673" sldId="553"/>
            <ac:spMk id="2" creationId="{A1D281D0-6E65-4B00-AE49-C4A55F305FA3}"/>
          </ac:spMkLst>
        </pc:spChg>
        <pc:spChg chg="add mod">
          <ac:chgData name="ΕΛΕΝΗ ΧΑΡΑΛΑΜΠΟΥΣ" userId="556232e53c28a5c7" providerId="LiveId" clId="{24C0D825-4C30-45F8-8EA9-4893F2BA61C4}" dt="2026-01-28T14:26:52.916" v="871" actId="14100"/>
          <ac:spMkLst>
            <pc:docMk/>
            <pc:sldMk cId="3883455673" sldId="553"/>
            <ac:spMk id="4" creationId="{7BCE9ED9-38D6-454F-BD03-C89A891688C5}"/>
          </ac:spMkLst>
        </pc:spChg>
        <pc:picChg chg="mod modCrop">
          <ac:chgData name="ΕΛΕΝΗ ΧΑΡΑΛΑΜΠΟΥΣ" userId="556232e53c28a5c7" providerId="LiveId" clId="{24C0D825-4C30-45F8-8EA9-4893F2BA61C4}" dt="2026-01-28T14:40:25.772" v="1061" actId="1076"/>
          <ac:picMkLst>
            <pc:docMk/>
            <pc:sldMk cId="3883455673" sldId="553"/>
            <ac:picMk id="3" creationId="{2F6D84C8-E383-4860-8CF5-FCFC609D460F}"/>
          </ac:picMkLst>
        </pc:picChg>
        <pc:cxnChg chg="add mod">
          <ac:chgData name="ΕΛΕΝΗ ΧΑΡΑΛΑΜΠΟΥΣ" userId="556232e53c28a5c7" providerId="LiveId" clId="{24C0D825-4C30-45F8-8EA9-4893F2BA61C4}" dt="2026-01-28T14:27:07.090" v="873" actId="13822"/>
          <ac:cxnSpMkLst>
            <pc:docMk/>
            <pc:sldMk cId="3883455673" sldId="553"/>
            <ac:cxnSpMk id="6" creationId="{BCF8BD6E-29B7-432D-9E21-BEF04C586D1B}"/>
          </ac:cxnSpMkLst>
        </pc:cxnChg>
        <pc:cxnChg chg="add mod">
          <ac:chgData name="ΕΛΕΝΗ ΧΑΡΑΛΑΜΠΟΥΣ" userId="556232e53c28a5c7" providerId="LiveId" clId="{24C0D825-4C30-45F8-8EA9-4893F2BA61C4}" dt="2026-01-28T14:27:33.210" v="883" actId="1076"/>
          <ac:cxnSpMkLst>
            <pc:docMk/>
            <pc:sldMk cId="3883455673" sldId="553"/>
            <ac:cxnSpMk id="7" creationId="{69DB1F3C-8BF4-4451-B8DA-C8E2EF8FB18F}"/>
          </ac:cxnSpMkLst>
        </pc:cxnChg>
        <pc:cxnChg chg="add mod">
          <ac:chgData name="ΕΛΕΝΗ ΧΑΡΑΛΑΜΠΟΥΣ" userId="556232e53c28a5c7" providerId="LiveId" clId="{24C0D825-4C30-45F8-8EA9-4893F2BA61C4}" dt="2026-01-28T14:27:30.482" v="882" actId="1076"/>
          <ac:cxnSpMkLst>
            <pc:docMk/>
            <pc:sldMk cId="3883455673" sldId="553"/>
            <ac:cxnSpMk id="8" creationId="{1FED906A-E18D-4097-A22D-D14795F48A25}"/>
          </ac:cxnSpMkLst>
        </pc:cxnChg>
        <pc:cxnChg chg="add mod">
          <ac:chgData name="ΕΛΕΝΗ ΧΑΡΑΛΑΜΠΟΥΣ" userId="556232e53c28a5c7" providerId="LiveId" clId="{24C0D825-4C30-45F8-8EA9-4893F2BA61C4}" dt="2026-01-28T14:27:27.774" v="881" actId="1076"/>
          <ac:cxnSpMkLst>
            <pc:docMk/>
            <pc:sldMk cId="3883455673" sldId="553"/>
            <ac:cxnSpMk id="9" creationId="{932FC13A-2452-4170-9C7F-BD9271FC6418}"/>
          </ac:cxnSpMkLst>
        </pc:cxnChg>
        <pc:cxnChg chg="add mod">
          <ac:chgData name="ΕΛΕΝΗ ΧΑΡΑΛΑΜΠΟΥΣ" userId="556232e53c28a5c7" providerId="LiveId" clId="{24C0D825-4C30-45F8-8EA9-4893F2BA61C4}" dt="2026-01-28T14:27:23.437" v="880" actId="1076"/>
          <ac:cxnSpMkLst>
            <pc:docMk/>
            <pc:sldMk cId="3883455673" sldId="553"/>
            <ac:cxnSpMk id="10" creationId="{AD76145F-793E-4E41-84FC-0A308E55F4C0}"/>
          </ac:cxnSpMkLst>
        </pc:cxnChg>
        <pc:cxnChg chg="add mod">
          <ac:chgData name="ΕΛΕΝΗ ΧΑΡΑΛΑΜΠΟΥΣ" userId="556232e53c28a5c7" providerId="LiveId" clId="{24C0D825-4C30-45F8-8EA9-4893F2BA61C4}" dt="2026-01-28T14:27:20.588" v="879" actId="1076"/>
          <ac:cxnSpMkLst>
            <pc:docMk/>
            <pc:sldMk cId="3883455673" sldId="553"/>
            <ac:cxnSpMk id="11" creationId="{083CFF7F-6A86-4C15-BDCD-91BF3BC5FF1D}"/>
          </ac:cxnSpMkLst>
        </pc:cxnChg>
      </pc:sldChg>
      <pc:sldChg chg="addSp modSp new mod">
        <pc:chgData name="ΕΛΕΝΗ ΧΑΡΑΛΑΜΠΟΥΣ" userId="556232e53c28a5c7" providerId="LiveId" clId="{24C0D825-4C30-45F8-8EA9-4893F2BA61C4}" dt="2026-01-28T14:24:51.111" v="850" actId="1076"/>
        <pc:sldMkLst>
          <pc:docMk/>
          <pc:sldMk cId="1068037148" sldId="554"/>
        </pc:sldMkLst>
        <pc:spChg chg="add mod">
          <ac:chgData name="ΕΛΕΝΗ ΧΑΡΑΛΑΜΠΟΥΣ" userId="556232e53c28a5c7" providerId="LiveId" clId="{24C0D825-4C30-45F8-8EA9-4893F2BA61C4}" dt="2026-01-28T14:22:12.859" v="806" actId="20577"/>
          <ac:spMkLst>
            <pc:docMk/>
            <pc:sldMk cId="1068037148" sldId="554"/>
            <ac:spMk id="2" creationId="{18BA6323-47BC-4996-B6E2-A2486C4C8160}"/>
          </ac:spMkLst>
        </pc:spChg>
        <pc:spChg chg="add mod">
          <ac:chgData name="ΕΛΕΝΗ ΧΑΡΑΛΑΜΠΟΥΣ" userId="556232e53c28a5c7" providerId="LiveId" clId="{24C0D825-4C30-45F8-8EA9-4893F2BA61C4}" dt="2026-01-28T14:19:32.013" v="712" actId="20577"/>
          <ac:spMkLst>
            <pc:docMk/>
            <pc:sldMk cId="1068037148" sldId="554"/>
            <ac:spMk id="3" creationId="{8164C794-0B1E-48BC-A3AF-C2A8682C46F1}"/>
          </ac:spMkLst>
        </pc:spChg>
        <pc:spChg chg="add mod">
          <ac:chgData name="ΕΛΕΝΗ ΧΑΡΑΛΑΜΠΟΥΣ" userId="556232e53c28a5c7" providerId="LiveId" clId="{24C0D825-4C30-45F8-8EA9-4893F2BA61C4}" dt="2026-01-28T14:19:35.607" v="718" actId="20577"/>
          <ac:spMkLst>
            <pc:docMk/>
            <pc:sldMk cId="1068037148" sldId="554"/>
            <ac:spMk id="4" creationId="{9C78D9AF-C43C-4896-84CF-14A54288E525}"/>
          </ac:spMkLst>
        </pc:spChg>
        <pc:spChg chg="add mod">
          <ac:chgData name="ΕΛΕΝΗ ΧΑΡΑΛΑΜΠΟΥΣ" userId="556232e53c28a5c7" providerId="LiveId" clId="{24C0D825-4C30-45F8-8EA9-4893F2BA61C4}" dt="2026-01-28T14:23:48.414" v="839" actId="255"/>
          <ac:spMkLst>
            <pc:docMk/>
            <pc:sldMk cId="1068037148" sldId="554"/>
            <ac:spMk id="5" creationId="{E4EEDEFF-A26E-4DE4-9AF1-67FEC138D23B}"/>
          </ac:spMkLst>
        </pc:spChg>
        <pc:spChg chg="add mod">
          <ac:chgData name="ΕΛΕΝΗ ΧΑΡΑΛΑΜΠΟΥΣ" userId="556232e53c28a5c7" providerId="LiveId" clId="{24C0D825-4C30-45F8-8EA9-4893F2BA61C4}" dt="2026-01-28T14:19:23.587" v="694" actId="20577"/>
          <ac:spMkLst>
            <pc:docMk/>
            <pc:sldMk cId="1068037148" sldId="554"/>
            <ac:spMk id="6" creationId="{56EFE07D-3EBC-4A51-A59B-21C30549316A}"/>
          </ac:spMkLst>
        </pc:spChg>
        <pc:spChg chg="add mod">
          <ac:chgData name="ΕΛΕΝΗ ΧΑΡΑΛΑΜΠΟΥΣ" userId="556232e53c28a5c7" providerId="LiveId" clId="{24C0D825-4C30-45F8-8EA9-4893F2BA61C4}" dt="2026-01-28T14:19:46.051" v="719" actId="20577"/>
          <ac:spMkLst>
            <pc:docMk/>
            <pc:sldMk cId="1068037148" sldId="554"/>
            <ac:spMk id="7" creationId="{FA1FDCAC-AEA8-48D8-9D80-B777ABBA776C}"/>
          </ac:spMkLst>
        </pc:spChg>
        <pc:spChg chg="add mod">
          <ac:chgData name="ΕΛΕΝΗ ΧΑΡΑΛΑΜΠΟΥΣ" userId="556232e53c28a5c7" providerId="LiveId" clId="{24C0D825-4C30-45F8-8EA9-4893F2BA61C4}" dt="2026-01-28T14:23:53.045" v="840" actId="255"/>
          <ac:spMkLst>
            <pc:docMk/>
            <pc:sldMk cId="1068037148" sldId="554"/>
            <ac:spMk id="8" creationId="{83C37C60-76FE-4F6F-89BA-629A6645C159}"/>
          </ac:spMkLst>
        </pc:spChg>
        <pc:spChg chg="add mod">
          <ac:chgData name="ΕΛΕΝΗ ΧΑΡΑΛΑΜΠΟΥΣ" userId="556232e53c28a5c7" providerId="LiveId" clId="{24C0D825-4C30-45F8-8EA9-4893F2BA61C4}" dt="2026-01-28T14:23:58.335" v="841" actId="255"/>
          <ac:spMkLst>
            <pc:docMk/>
            <pc:sldMk cId="1068037148" sldId="554"/>
            <ac:spMk id="9" creationId="{825988F0-5045-497E-9049-2EDD55B2F0D7}"/>
          </ac:spMkLst>
        </pc:spChg>
        <pc:spChg chg="add mod">
          <ac:chgData name="ΕΛΕΝΗ ΧΑΡΑΛΑΜΠΟΥΣ" userId="556232e53c28a5c7" providerId="LiveId" clId="{24C0D825-4C30-45F8-8EA9-4893F2BA61C4}" dt="2026-01-28T14:19:21.771" v="693" actId="20577"/>
          <ac:spMkLst>
            <pc:docMk/>
            <pc:sldMk cId="1068037148" sldId="554"/>
            <ac:spMk id="10" creationId="{4CB18DD3-7D36-4D49-BB4C-C090165E670E}"/>
          </ac:spMkLst>
        </pc:spChg>
        <pc:spChg chg="add mod">
          <ac:chgData name="ΕΛΕΝΗ ΧΑΡΑΛΑΜΠΟΥΣ" userId="556232e53c28a5c7" providerId="LiveId" clId="{24C0D825-4C30-45F8-8EA9-4893F2BA61C4}" dt="2026-01-28T14:19:52.345" v="721" actId="1076"/>
          <ac:spMkLst>
            <pc:docMk/>
            <pc:sldMk cId="1068037148" sldId="554"/>
            <ac:spMk id="11" creationId="{295E3A88-7889-4525-907D-D54F06C008DE}"/>
          </ac:spMkLst>
        </pc:spChg>
        <pc:spChg chg="add mod">
          <ac:chgData name="ΕΛΕΝΗ ΧΑΡΑΛΑΜΠΟΥΣ" userId="556232e53c28a5c7" providerId="LiveId" clId="{24C0D825-4C30-45F8-8EA9-4893F2BA61C4}" dt="2026-01-28T14:19:59.982" v="723" actId="1076"/>
          <ac:spMkLst>
            <pc:docMk/>
            <pc:sldMk cId="1068037148" sldId="554"/>
            <ac:spMk id="12" creationId="{A0864253-3007-479D-B372-8ADF563B840E}"/>
          </ac:spMkLst>
        </pc:spChg>
        <pc:spChg chg="add mod">
          <ac:chgData name="ΕΛΕΝΗ ΧΑΡΑΛΑΜΠΟΥΣ" userId="556232e53c28a5c7" providerId="LiveId" clId="{24C0D825-4C30-45F8-8EA9-4893F2BA61C4}" dt="2026-01-28T14:20:10.925" v="726" actId="1076"/>
          <ac:spMkLst>
            <pc:docMk/>
            <pc:sldMk cId="1068037148" sldId="554"/>
            <ac:spMk id="13" creationId="{A19675FE-357E-42D7-8961-FE6BC2F0B87C}"/>
          </ac:spMkLst>
        </pc:spChg>
        <pc:picChg chg="add mod">
          <ac:chgData name="ΕΛΕΝΗ ΧΑΡΑΛΑΜΠΟΥΣ" userId="556232e53c28a5c7" providerId="LiveId" clId="{24C0D825-4C30-45F8-8EA9-4893F2BA61C4}" dt="2026-01-28T14:24:51.111" v="850" actId="1076"/>
          <ac:picMkLst>
            <pc:docMk/>
            <pc:sldMk cId="1068037148" sldId="554"/>
            <ac:picMk id="17" creationId="{C607AAE0-81A2-4702-BEAD-89B1B169E4FE}"/>
          </ac:picMkLst>
        </pc:picChg>
        <pc:picChg chg="add mod">
          <ac:chgData name="ΕΛΕΝΗ ΧΑΡΑΛΑΜΠΟΥΣ" userId="556232e53c28a5c7" providerId="LiveId" clId="{24C0D825-4C30-45F8-8EA9-4893F2BA61C4}" dt="2026-01-28T14:24:42.133" v="847" actId="14100"/>
          <ac:picMkLst>
            <pc:docMk/>
            <pc:sldMk cId="1068037148" sldId="554"/>
            <ac:picMk id="5122" creationId="{5C69826D-2508-4EF6-8EA4-B7760C3D8D1F}"/>
          </ac:picMkLst>
        </pc:picChg>
        <pc:picChg chg="add mod">
          <ac:chgData name="ΕΛΕΝΗ ΧΑΡΑΛΑΜΠΟΥΣ" userId="556232e53c28a5c7" providerId="LiveId" clId="{24C0D825-4C30-45F8-8EA9-4893F2BA61C4}" dt="2026-01-28T14:22:00.947" v="794" actId="1076"/>
          <ac:picMkLst>
            <pc:docMk/>
            <pc:sldMk cId="1068037148" sldId="554"/>
            <ac:picMk id="5124" creationId="{3379EE65-D298-47D5-8BCB-01C31ED83A4F}"/>
          </ac:picMkLst>
        </pc:picChg>
        <pc:picChg chg="add mod">
          <ac:chgData name="ΕΛΕΝΗ ΧΑΡΑΛΑΜΠΟΥΣ" userId="556232e53c28a5c7" providerId="LiveId" clId="{24C0D825-4C30-45F8-8EA9-4893F2BA61C4}" dt="2026-01-28T14:23:43.762" v="838" actId="1076"/>
          <ac:picMkLst>
            <pc:docMk/>
            <pc:sldMk cId="1068037148" sldId="554"/>
            <ac:picMk id="5126" creationId="{19834666-F268-43DF-9A13-4DD6ADC13C48}"/>
          </ac:picMkLst>
        </pc:picChg>
      </pc:sldChg>
      <pc:sldChg chg="addSp delSp modSp add mod ord">
        <pc:chgData name="ΕΛΕΝΗ ΧΑΡΑΛΑΜΠΟΥΣ" userId="556232e53c28a5c7" providerId="LiveId" clId="{24C0D825-4C30-45F8-8EA9-4893F2BA61C4}" dt="2026-01-28T15:54:33.310" v="1400" actId="1076"/>
        <pc:sldMkLst>
          <pc:docMk/>
          <pc:sldMk cId="1925699749" sldId="555"/>
        </pc:sldMkLst>
        <pc:picChg chg="mod modCrop">
          <ac:chgData name="ΕΛΕΝΗ ΧΑΡΑΛΑΜΠΟΥΣ" userId="556232e53c28a5c7" providerId="LiveId" clId="{24C0D825-4C30-45F8-8EA9-4893F2BA61C4}" dt="2026-01-28T14:29:43.139" v="914" actId="1076"/>
          <ac:picMkLst>
            <pc:docMk/>
            <pc:sldMk cId="1925699749" sldId="555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4:29:45.987" v="915" actId="1076"/>
          <ac:picMkLst>
            <pc:docMk/>
            <pc:sldMk cId="1925699749" sldId="555"/>
            <ac:picMk id="4" creationId="{A7FE70B2-176F-421A-A7B1-D97F5146DE22}"/>
          </ac:picMkLst>
        </pc:picChg>
        <pc:cxnChg chg="add del mod">
          <ac:chgData name="ΕΛΕΝΗ ΧΑΡΑΛΑΜΠΟΥΣ" userId="556232e53c28a5c7" providerId="LiveId" clId="{24C0D825-4C30-45F8-8EA9-4893F2BA61C4}" dt="2026-01-28T14:31:31.100" v="923" actId="478"/>
          <ac:cxnSpMkLst>
            <pc:docMk/>
            <pc:sldMk cId="1925699749" sldId="555"/>
            <ac:cxnSpMk id="5" creationId="{76C7B81A-4D71-42FB-92FF-66FC901F983F}"/>
          </ac:cxnSpMkLst>
        </pc:cxnChg>
        <pc:cxnChg chg="add mod">
          <ac:chgData name="ΕΛΕΝΗ ΧΑΡΑΛΑΜΠΟΥΣ" userId="556232e53c28a5c7" providerId="LiveId" clId="{24C0D825-4C30-45F8-8EA9-4893F2BA61C4}" dt="2026-01-28T14:32:19.611" v="928" actId="14100"/>
          <ac:cxnSpMkLst>
            <pc:docMk/>
            <pc:sldMk cId="1925699749" sldId="555"/>
            <ac:cxnSpMk id="9" creationId="{7C7D9A45-0B73-4FF1-BBB9-272F723C8B5A}"/>
          </ac:cxnSpMkLst>
        </pc:cxnChg>
        <pc:cxnChg chg="add mod">
          <ac:chgData name="ΕΛΕΝΗ ΧΑΡΑΛΑΜΠΟΥΣ" userId="556232e53c28a5c7" providerId="LiveId" clId="{24C0D825-4C30-45F8-8EA9-4893F2BA61C4}" dt="2026-01-28T14:32:47.467" v="935" actId="1076"/>
          <ac:cxnSpMkLst>
            <pc:docMk/>
            <pc:sldMk cId="1925699749" sldId="555"/>
            <ac:cxnSpMk id="11" creationId="{ECD3E404-0E4C-4CCC-838B-CAA7D3E32491}"/>
          </ac:cxnSpMkLst>
        </pc:cxnChg>
        <pc:cxnChg chg="add mod">
          <ac:chgData name="ΕΛΕΝΗ ΧΑΡΑΛΑΜΠΟΥΣ" userId="556232e53c28a5c7" providerId="LiveId" clId="{24C0D825-4C30-45F8-8EA9-4893F2BA61C4}" dt="2026-01-28T14:32:43.244" v="934" actId="1076"/>
          <ac:cxnSpMkLst>
            <pc:docMk/>
            <pc:sldMk cId="1925699749" sldId="555"/>
            <ac:cxnSpMk id="13" creationId="{19B3A35B-EAE9-4643-A344-EC3EF2F1F975}"/>
          </ac:cxnSpMkLst>
        </pc:cxnChg>
        <pc:cxnChg chg="add mod">
          <ac:chgData name="ΕΛΕΝΗ ΧΑΡΑΛΑΜΠΟΥΣ" userId="556232e53c28a5c7" providerId="LiveId" clId="{24C0D825-4C30-45F8-8EA9-4893F2BA61C4}" dt="2026-01-28T14:33:23.539" v="942" actId="1582"/>
          <ac:cxnSpMkLst>
            <pc:docMk/>
            <pc:sldMk cId="1925699749" sldId="555"/>
            <ac:cxnSpMk id="14" creationId="{DACC1C9E-7804-4504-AC8C-0AA653364312}"/>
          </ac:cxnSpMkLst>
        </pc:cxnChg>
        <pc:cxnChg chg="add mod">
          <ac:chgData name="ΕΛΕΝΗ ΧΑΡΑΛΑΜΠΟΥΣ" userId="556232e53c28a5c7" providerId="LiveId" clId="{24C0D825-4C30-45F8-8EA9-4893F2BA61C4}" dt="2026-01-28T14:33:37.324" v="945" actId="14100"/>
          <ac:cxnSpMkLst>
            <pc:docMk/>
            <pc:sldMk cId="1925699749" sldId="555"/>
            <ac:cxnSpMk id="18" creationId="{0DD6EF1C-A8D5-4FFC-A4F0-1CC4287AA8AB}"/>
          </ac:cxnSpMkLst>
        </pc:cxnChg>
        <pc:cxnChg chg="add mod">
          <ac:chgData name="ΕΛΕΝΗ ΧΑΡΑΛΑΜΠΟΥΣ" userId="556232e53c28a5c7" providerId="LiveId" clId="{24C0D825-4C30-45F8-8EA9-4893F2BA61C4}" dt="2026-01-28T14:34:11.320" v="949" actId="1582"/>
          <ac:cxnSpMkLst>
            <pc:docMk/>
            <pc:sldMk cId="1925699749" sldId="555"/>
            <ac:cxnSpMk id="20" creationId="{51E51D9A-BD62-487E-8057-B81677089582}"/>
          </ac:cxnSpMkLst>
        </pc:cxnChg>
        <pc:cxnChg chg="add mod">
          <ac:chgData name="ΕΛΕΝΗ ΧΑΡΑΛΑΜΠΟΥΣ" userId="556232e53c28a5c7" providerId="LiveId" clId="{24C0D825-4C30-45F8-8EA9-4893F2BA61C4}" dt="2026-01-28T14:34:19.106" v="951" actId="1076"/>
          <ac:cxnSpMkLst>
            <pc:docMk/>
            <pc:sldMk cId="1925699749" sldId="555"/>
            <ac:cxnSpMk id="21" creationId="{8131E8BF-089F-4385-AA23-A8A5BA9B120D}"/>
          </ac:cxnSpMkLst>
        </pc:cxnChg>
        <pc:cxnChg chg="add mod">
          <ac:chgData name="ΕΛΕΝΗ ΧΑΡΑΛΑΜΠΟΥΣ" userId="556232e53c28a5c7" providerId="LiveId" clId="{24C0D825-4C30-45F8-8EA9-4893F2BA61C4}" dt="2026-01-28T14:34:38.935" v="957" actId="14100"/>
          <ac:cxnSpMkLst>
            <pc:docMk/>
            <pc:sldMk cId="1925699749" sldId="555"/>
            <ac:cxnSpMk id="22" creationId="{4E35EFE9-44D8-44CE-90F2-DC6E37F7D545}"/>
          </ac:cxnSpMkLst>
        </pc:cxnChg>
        <pc:cxnChg chg="add mod">
          <ac:chgData name="ΕΛΕΝΗ ΧΑΡΑΛΑΜΠΟΥΣ" userId="556232e53c28a5c7" providerId="LiveId" clId="{24C0D825-4C30-45F8-8EA9-4893F2BA61C4}" dt="2026-01-28T14:34:34.991" v="956" actId="14100"/>
          <ac:cxnSpMkLst>
            <pc:docMk/>
            <pc:sldMk cId="1925699749" sldId="555"/>
            <ac:cxnSpMk id="23" creationId="{84F98951-B25D-4D21-95AC-CCDF0ADF7994}"/>
          </ac:cxnSpMkLst>
        </pc:cxnChg>
        <pc:cxnChg chg="add mod">
          <ac:chgData name="ΕΛΕΝΗ ΧΑΡΑΛΑΜΠΟΥΣ" userId="556232e53c28a5c7" providerId="LiveId" clId="{24C0D825-4C30-45F8-8EA9-4893F2BA61C4}" dt="2026-01-28T15:54:24.381" v="1398" actId="1076"/>
          <ac:cxnSpMkLst>
            <pc:docMk/>
            <pc:sldMk cId="1925699749" sldId="555"/>
            <ac:cxnSpMk id="24" creationId="{43208373-171C-4730-BF6E-66F3D23FE4CD}"/>
          </ac:cxnSpMkLst>
        </pc:cxnChg>
        <pc:cxnChg chg="add mod">
          <ac:chgData name="ΕΛΕΝΗ ΧΑΡΑΛΑΜΠΟΥΣ" userId="556232e53c28a5c7" providerId="LiveId" clId="{24C0D825-4C30-45F8-8EA9-4893F2BA61C4}" dt="2026-01-28T15:54:33.310" v="1400" actId="1076"/>
          <ac:cxnSpMkLst>
            <pc:docMk/>
            <pc:sldMk cId="1925699749" sldId="555"/>
            <ac:cxnSpMk id="25" creationId="{1E286022-083F-4DF8-8165-1CED07DD1005}"/>
          </ac:cxnSpMkLst>
        </pc:cxnChg>
        <pc:cxnChg chg="add mod">
          <ac:chgData name="ΕΛΕΝΗ ΧΑΡΑΛΑΜΠΟΥΣ" userId="556232e53c28a5c7" providerId="LiveId" clId="{24C0D825-4C30-45F8-8EA9-4893F2BA61C4}" dt="2026-01-28T14:34:48.999" v="960" actId="14100"/>
          <ac:cxnSpMkLst>
            <pc:docMk/>
            <pc:sldMk cId="1925699749" sldId="555"/>
            <ac:cxnSpMk id="26" creationId="{E8E19D05-6198-4C90-A478-682261ABBA92}"/>
          </ac:cxnSpMkLst>
        </pc:cxnChg>
        <pc:cxnChg chg="add mod">
          <ac:chgData name="ΕΛΕΝΗ ΧΑΡΑΛΑΜΠΟΥΣ" userId="556232e53c28a5c7" providerId="LiveId" clId="{24C0D825-4C30-45F8-8EA9-4893F2BA61C4}" dt="2026-01-28T14:35:19.842" v="965" actId="14100"/>
          <ac:cxnSpMkLst>
            <pc:docMk/>
            <pc:sldMk cId="1925699749" sldId="555"/>
            <ac:cxnSpMk id="28" creationId="{9CD1596E-287F-4BEA-97D3-B423F4566BE6}"/>
          </ac:cxnSpMkLst>
        </pc:cxnChg>
        <pc:cxnChg chg="add mod">
          <ac:chgData name="ΕΛΕΝΗ ΧΑΡΑΛΑΜΠΟΥΣ" userId="556232e53c28a5c7" providerId="LiveId" clId="{24C0D825-4C30-45F8-8EA9-4893F2BA61C4}" dt="2026-01-28T14:35:40.152" v="970" actId="1076"/>
          <ac:cxnSpMkLst>
            <pc:docMk/>
            <pc:sldMk cId="1925699749" sldId="555"/>
            <ac:cxnSpMk id="30" creationId="{D3D59DC0-E92D-4586-8279-AF9F2BD7CF9D}"/>
          </ac:cxnSpMkLst>
        </pc:cxnChg>
        <pc:cxnChg chg="add mod">
          <ac:chgData name="ΕΛΕΝΗ ΧΑΡΑΛΑΜΠΟΥΣ" userId="556232e53c28a5c7" providerId="LiveId" clId="{24C0D825-4C30-45F8-8EA9-4893F2BA61C4}" dt="2026-01-28T14:35:52.789" v="974" actId="1076"/>
          <ac:cxnSpMkLst>
            <pc:docMk/>
            <pc:sldMk cId="1925699749" sldId="555"/>
            <ac:cxnSpMk id="33" creationId="{6C758662-F2CF-4016-AD3A-1B1098F6831D}"/>
          </ac:cxnSpMkLst>
        </pc:cxnChg>
        <pc:cxnChg chg="add mod">
          <ac:chgData name="ΕΛΕΝΗ ΧΑΡΑΛΑΜΠΟΥΣ" userId="556232e53c28a5c7" providerId="LiveId" clId="{24C0D825-4C30-45F8-8EA9-4893F2BA61C4}" dt="2026-01-28T14:36:30.914" v="979" actId="1582"/>
          <ac:cxnSpMkLst>
            <pc:docMk/>
            <pc:sldMk cId="1925699749" sldId="555"/>
            <ac:cxnSpMk id="35" creationId="{F4DB1D2E-0020-4E72-B41E-B1F24D073D3A}"/>
          </ac:cxnSpMkLst>
        </pc:cxnChg>
        <pc:cxnChg chg="add mod">
          <ac:chgData name="ΕΛΕΝΗ ΧΑΡΑΛΑΜΠΟΥΣ" userId="556232e53c28a5c7" providerId="LiveId" clId="{24C0D825-4C30-45F8-8EA9-4893F2BA61C4}" dt="2026-01-28T14:36:44.146" v="983" actId="14100"/>
          <ac:cxnSpMkLst>
            <pc:docMk/>
            <pc:sldMk cId="1925699749" sldId="555"/>
            <ac:cxnSpMk id="37" creationId="{CFBB6F35-99CA-4FFB-AB79-4BB55D51C16B}"/>
          </ac:cxnSpMkLst>
        </pc:cxnChg>
        <pc:cxnChg chg="add mod">
          <ac:chgData name="ΕΛΕΝΗ ΧΑΡΑΛΑΜΠΟΥΣ" userId="556232e53c28a5c7" providerId="LiveId" clId="{24C0D825-4C30-45F8-8EA9-4893F2BA61C4}" dt="2026-01-28T14:37:18.541" v="987" actId="1582"/>
          <ac:cxnSpMkLst>
            <pc:docMk/>
            <pc:sldMk cId="1925699749" sldId="555"/>
            <ac:cxnSpMk id="40" creationId="{82F57C28-C23C-4F65-B800-8E87DC7B6326}"/>
          </ac:cxnSpMkLst>
        </pc:cxnChg>
        <pc:cxnChg chg="add mod">
          <ac:chgData name="ΕΛΕΝΗ ΧΑΡΑΛΑΜΠΟΥΣ" userId="556232e53c28a5c7" providerId="LiveId" clId="{24C0D825-4C30-45F8-8EA9-4893F2BA61C4}" dt="2026-01-28T14:37:27.221" v="989" actId="1076"/>
          <ac:cxnSpMkLst>
            <pc:docMk/>
            <pc:sldMk cId="1925699749" sldId="555"/>
            <ac:cxnSpMk id="41" creationId="{42861DA3-87D8-4062-99D4-D63362BD9244}"/>
          </ac:cxnSpMkLst>
        </pc:cxnChg>
        <pc:cxnChg chg="add mod">
          <ac:chgData name="ΕΛΕΝΗ ΧΑΡΑΛΑΜΠΟΥΣ" userId="556232e53c28a5c7" providerId="LiveId" clId="{24C0D825-4C30-45F8-8EA9-4893F2BA61C4}" dt="2026-01-28T14:38:00.665" v="993" actId="1582"/>
          <ac:cxnSpMkLst>
            <pc:docMk/>
            <pc:sldMk cId="1925699749" sldId="555"/>
            <ac:cxnSpMk id="42" creationId="{A59808F4-D495-4884-BC4C-957F7FC80B99}"/>
          </ac:cxnSpMkLst>
        </pc:cxnChg>
        <pc:cxnChg chg="add mod">
          <ac:chgData name="ΕΛΕΝΗ ΧΑΡΑΛΑΜΠΟΥΣ" userId="556232e53c28a5c7" providerId="LiveId" clId="{24C0D825-4C30-45F8-8EA9-4893F2BA61C4}" dt="2026-01-28T14:38:15.093" v="996" actId="14100"/>
          <ac:cxnSpMkLst>
            <pc:docMk/>
            <pc:sldMk cId="1925699749" sldId="555"/>
            <ac:cxnSpMk id="43" creationId="{FC76C47C-5C6C-4E92-93C1-2B2D51B96573}"/>
          </ac:cxnSpMkLst>
        </pc:cxnChg>
      </pc:sldChg>
      <pc:sldChg chg="addSp delSp modSp add del mod">
        <pc:chgData name="ΕΛΕΝΗ ΧΑΡΑΛΑΜΠΟΥΣ" userId="556232e53c28a5c7" providerId="LiveId" clId="{24C0D825-4C30-45F8-8EA9-4893F2BA61C4}" dt="2026-01-28T15:47:34.251" v="1287" actId="2696"/>
        <pc:sldMkLst>
          <pc:docMk/>
          <pc:sldMk cId="1682937507" sldId="556"/>
        </pc:sldMkLst>
        <pc:picChg chg="del mod modCrop">
          <ac:chgData name="ΕΛΕΝΗ ΧΑΡΑΛΑΜΠΟΥΣ" userId="556232e53c28a5c7" providerId="LiveId" clId="{24C0D825-4C30-45F8-8EA9-4893F2BA61C4}" dt="2026-01-28T15:33:20.538" v="1102" actId="21"/>
          <ac:picMkLst>
            <pc:docMk/>
            <pc:sldMk cId="1682937507" sldId="556"/>
            <ac:picMk id="3" creationId="{2F6D84C8-E383-4860-8CF5-FCFC609D460F}"/>
          </ac:picMkLst>
        </pc:picChg>
        <pc:picChg chg="add del mod">
          <ac:chgData name="ΕΛΕΝΗ ΧΑΡΑΛΑΜΠΟΥΣ" userId="556232e53c28a5c7" providerId="LiveId" clId="{24C0D825-4C30-45F8-8EA9-4893F2BA61C4}" dt="2026-01-28T15:46:49.901" v="1274" actId="21"/>
          <ac:picMkLst>
            <pc:docMk/>
            <pc:sldMk cId="1682937507" sldId="556"/>
            <ac:picMk id="4" creationId="{49F422C4-0F1E-4EB7-9137-BFE2A5CB1128}"/>
          </ac:picMkLst>
        </pc:picChg>
      </pc:sldChg>
      <pc:sldChg chg="add del">
        <pc:chgData name="ΕΛΕΝΗ ΧΑΡΑΛΑΜΠΟΥΣ" userId="556232e53c28a5c7" providerId="LiveId" clId="{24C0D825-4C30-45F8-8EA9-4893F2BA61C4}" dt="2026-01-28T14:27:44.384" v="885" actId="2696"/>
        <pc:sldMkLst>
          <pc:docMk/>
          <pc:sldMk cId="1745215039" sldId="556"/>
        </pc:sldMkLst>
      </pc:sldChg>
      <pc:sldChg chg="add del">
        <pc:chgData name="ΕΛΕΝΗ ΧΑΡΑΛΑΜΠΟΥΣ" userId="556232e53c28a5c7" providerId="LiveId" clId="{24C0D825-4C30-45F8-8EA9-4893F2BA61C4}" dt="2026-01-28T15:47:25.036" v="1284" actId="2696"/>
        <pc:sldMkLst>
          <pc:docMk/>
          <pc:sldMk cId="2983072862" sldId="557"/>
        </pc:sldMkLst>
      </pc:sldChg>
      <pc:sldChg chg="add del">
        <pc:chgData name="ΕΛΕΝΗ ΧΑΡΑΛΑΜΠΟΥΣ" userId="556232e53c28a5c7" providerId="LiveId" clId="{24C0D825-4C30-45F8-8EA9-4893F2BA61C4}" dt="2026-01-28T15:47:21.812" v="1283" actId="2696"/>
        <pc:sldMkLst>
          <pc:docMk/>
          <pc:sldMk cId="3331791261" sldId="558"/>
        </pc:sldMkLst>
      </pc:sldChg>
      <pc:sldChg chg="addSp modSp add mod">
        <pc:chgData name="ΕΛΕΝΗ ΧΑΡΑΛΑΜΠΟΥΣ" userId="556232e53c28a5c7" providerId="LiveId" clId="{24C0D825-4C30-45F8-8EA9-4893F2BA61C4}" dt="2026-01-28T15:47:17.891" v="1282" actId="1076"/>
        <pc:sldMkLst>
          <pc:docMk/>
          <pc:sldMk cId="3655815058" sldId="559"/>
        </pc:sldMkLst>
        <pc:picChg chg="mod modCrop">
          <ac:chgData name="ΕΛΕΝΗ ΧΑΡΑΛΑΜΠΟΥΣ" userId="556232e53c28a5c7" providerId="LiveId" clId="{24C0D825-4C30-45F8-8EA9-4893F2BA61C4}" dt="2026-01-28T15:47:15.393" v="1281" actId="1076"/>
          <ac:picMkLst>
            <pc:docMk/>
            <pc:sldMk cId="3655815058" sldId="559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7:17.891" v="1282" actId="1076"/>
          <ac:picMkLst>
            <pc:docMk/>
            <pc:sldMk cId="3655815058" sldId="559"/>
            <ac:picMk id="4" creationId="{FFDC1D09-A011-4089-853B-F5A20CA6332C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5:46:26.480" v="1272" actId="14100"/>
        <pc:sldMkLst>
          <pc:docMk/>
          <pc:sldMk cId="2883575103" sldId="560"/>
        </pc:sldMkLst>
        <pc:spChg chg="add mod">
          <ac:chgData name="ΕΛΕΝΗ ΧΑΡΑΛΑΜΠΟΥΣ" userId="556232e53c28a5c7" providerId="LiveId" clId="{24C0D825-4C30-45F8-8EA9-4893F2BA61C4}" dt="2026-01-28T15:38:59.026" v="1133" actId="20577"/>
          <ac:spMkLst>
            <pc:docMk/>
            <pc:sldMk cId="2883575103" sldId="560"/>
            <ac:spMk id="2" creationId="{06D9C435-7C6D-43B7-8D9C-F685BC1FF7C0}"/>
          </ac:spMkLst>
        </pc:spChg>
        <pc:spChg chg="add mod">
          <ac:chgData name="ΕΛΕΝΗ ΧΑΡΑΛΑΜΠΟΥΣ" userId="556232e53c28a5c7" providerId="LiveId" clId="{24C0D825-4C30-45F8-8EA9-4893F2BA61C4}" dt="2026-01-28T15:42:33.031" v="1169" actId="207"/>
          <ac:spMkLst>
            <pc:docMk/>
            <pc:sldMk cId="2883575103" sldId="560"/>
            <ac:spMk id="5" creationId="{2B30E616-3B29-41CD-8BA6-69561969F4C7}"/>
          </ac:spMkLst>
        </pc:spChg>
        <pc:spChg chg="add mod">
          <ac:chgData name="ΕΛΕΝΗ ΧΑΡΑΛΑΜΠΟΥΣ" userId="556232e53c28a5c7" providerId="LiveId" clId="{24C0D825-4C30-45F8-8EA9-4893F2BA61C4}" dt="2026-01-28T15:39:11.187" v="1137" actId="20577"/>
          <ac:spMkLst>
            <pc:docMk/>
            <pc:sldMk cId="2883575103" sldId="560"/>
            <ac:spMk id="10" creationId="{CC78AB5D-601D-4E82-8AE9-6BDFAF29DA87}"/>
          </ac:spMkLst>
        </pc:spChg>
        <pc:spChg chg="add mod">
          <ac:chgData name="ΕΛΕΝΗ ΧΑΡΑΛΑΜΠΟΥΣ" userId="556232e53c28a5c7" providerId="LiveId" clId="{24C0D825-4C30-45F8-8EA9-4893F2BA61C4}" dt="2026-01-28T15:39:41.745" v="1150" actId="20577"/>
          <ac:spMkLst>
            <pc:docMk/>
            <pc:sldMk cId="2883575103" sldId="560"/>
            <ac:spMk id="11" creationId="{4F685932-90A0-4768-9857-BD15E65B8DC3}"/>
          </ac:spMkLst>
        </pc:spChg>
        <pc:spChg chg="add mod">
          <ac:chgData name="ΕΛΕΝΗ ΧΑΡΑΛΑΜΠΟΥΣ" userId="556232e53c28a5c7" providerId="LiveId" clId="{24C0D825-4C30-45F8-8EA9-4893F2BA61C4}" dt="2026-01-28T15:39:31.977" v="1147" actId="20577"/>
          <ac:spMkLst>
            <pc:docMk/>
            <pc:sldMk cId="2883575103" sldId="560"/>
            <ac:spMk id="12" creationId="{D6E8B035-A596-4ABB-AD8D-F1A8FACF606A}"/>
          </ac:spMkLst>
        </pc:spChg>
        <pc:spChg chg="add mod">
          <ac:chgData name="ΕΛΕΝΗ ΧΑΡΑΛΑΜΠΟΥΣ" userId="556232e53c28a5c7" providerId="LiveId" clId="{24C0D825-4C30-45F8-8EA9-4893F2BA61C4}" dt="2026-01-28T15:39:22.133" v="1143" actId="20577"/>
          <ac:spMkLst>
            <pc:docMk/>
            <pc:sldMk cId="2883575103" sldId="560"/>
            <ac:spMk id="13" creationId="{D976A9F7-27B1-42B7-9220-ECAE4C263755}"/>
          </ac:spMkLst>
        </pc:spChg>
        <pc:spChg chg="add mod">
          <ac:chgData name="ΕΛΕΝΗ ΧΑΡΑΛΑΜΠΟΥΣ" userId="556232e53c28a5c7" providerId="LiveId" clId="{24C0D825-4C30-45F8-8EA9-4893F2BA61C4}" dt="2026-01-28T15:40:08.757" v="1159" actId="20577"/>
          <ac:spMkLst>
            <pc:docMk/>
            <pc:sldMk cId="2883575103" sldId="560"/>
            <ac:spMk id="14" creationId="{5F9F6F5B-784E-4F72-B941-5417DE099D38}"/>
          </ac:spMkLst>
        </pc:spChg>
        <pc:spChg chg="add mod">
          <ac:chgData name="ΕΛΕΝΗ ΧΑΡΑΛΑΜΠΟΥΣ" userId="556232e53c28a5c7" providerId="LiveId" clId="{24C0D825-4C30-45F8-8EA9-4893F2BA61C4}" dt="2026-01-28T15:40:04.092" v="1156" actId="20577"/>
          <ac:spMkLst>
            <pc:docMk/>
            <pc:sldMk cId="2883575103" sldId="560"/>
            <ac:spMk id="15" creationId="{B0E2D96E-DA71-4D63-B0EE-8243E32BC4A6}"/>
          </ac:spMkLst>
        </pc:spChg>
        <pc:spChg chg="add mod">
          <ac:chgData name="ΕΛΕΝΗ ΧΑΡΑΛΑΜΠΟΥΣ" userId="556232e53c28a5c7" providerId="LiveId" clId="{24C0D825-4C30-45F8-8EA9-4893F2BA61C4}" dt="2026-01-28T15:44:34.183" v="1263" actId="14100"/>
          <ac:spMkLst>
            <pc:docMk/>
            <pc:sldMk cId="2883575103" sldId="560"/>
            <ac:spMk id="19" creationId="{658227FF-2348-45F4-A4C4-6C4C089CF2A9}"/>
          </ac:spMkLst>
        </pc:spChg>
        <pc:spChg chg="add mod">
          <ac:chgData name="ΕΛΕΝΗ ΧΑΡΑΛΑΜΠΟΥΣ" userId="556232e53c28a5c7" providerId="LiveId" clId="{24C0D825-4C30-45F8-8EA9-4893F2BA61C4}" dt="2026-01-28T15:44:30.344" v="1262" actId="14100"/>
          <ac:spMkLst>
            <pc:docMk/>
            <pc:sldMk cId="2883575103" sldId="560"/>
            <ac:spMk id="20" creationId="{88A9F273-F804-4A6E-B591-295E29A0A1A6}"/>
          </ac:spMkLst>
        </pc:spChg>
        <pc:picChg chg="del mod modCrop">
          <ac:chgData name="ΕΛΕΝΗ ΧΑΡΑΛΑΜΠΟΥΣ" userId="556232e53c28a5c7" providerId="LiveId" clId="{24C0D825-4C30-45F8-8EA9-4893F2BA61C4}" dt="2026-01-28T15:35:20.224" v="1118" actId="478"/>
          <ac:picMkLst>
            <pc:docMk/>
            <pc:sldMk cId="2883575103" sldId="560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3:57.287" v="1216" actId="1076"/>
          <ac:picMkLst>
            <pc:docMk/>
            <pc:sldMk cId="2883575103" sldId="560"/>
            <ac:picMk id="4" creationId="{02078EBB-F195-423A-A526-E5D4781F8045}"/>
          </ac:picMkLst>
        </pc:picChg>
        <pc:picChg chg="add mod">
          <ac:chgData name="ΕΛΕΝΗ ΧΑΡΑΛΑΜΠΟΥΣ" userId="556232e53c28a5c7" providerId="LiveId" clId="{24C0D825-4C30-45F8-8EA9-4893F2BA61C4}" dt="2026-01-28T15:35:25.265" v="1120" actId="1076"/>
          <ac:picMkLst>
            <pc:docMk/>
            <pc:sldMk cId="2883575103" sldId="560"/>
            <ac:picMk id="2050" creationId="{A52EC5D0-C6C7-4739-A67C-D2F68BA90C36}"/>
          </ac:picMkLst>
        </pc:picChg>
        <pc:picChg chg="add mod">
          <ac:chgData name="ΕΛΕΝΗ ΧΑΡΑΛΑΜΠΟΥΣ" userId="556232e53c28a5c7" providerId="LiveId" clId="{24C0D825-4C30-45F8-8EA9-4893F2BA61C4}" dt="2026-01-28T15:35:53.761" v="1123" actId="732"/>
          <ac:picMkLst>
            <pc:docMk/>
            <pc:sldMk cId="2883575103" sldId="560"/>
            <ac:picMk id="2052" creationId="{A7C809F1-1C7F-4680-9802-BD5626F740C7}"/>
          </ac:picMkLst>
        </pc:picChg>
        <pc:picChg chg="add mod">
          <ac:chgData name="ΕΛΕΝΗ ΧΑΡΑΛΑΜΠΟΥΣ" userId="556232e53c28a5c7" providerId="LiveId" clId="{24C0D825-4C30-45F8-8EA9-4893F2BA61C4}" dt="2026-01-28T15:36:26.284" v="1127" actId="1076"/>
          <ac:picMkLst>
            <pc:docMk/>
            <pc:sldMk cId="2883575103" sldId="560"/>
            <ac:picMk id="2054" creationId="{E6A303F7-6A64-410F-9438-718DF438C213}"/>
          </ac:picMkLst>
        </pc:picChg>
        <pc:picChg chg="add mod">
          <ac:chgData name="ΕΛΕΝΗ ΧΑΡΑΛΑΜΠΟΥΣ" userId="556232e53c28a5c7" providerId="LiveId" clId="{24C0D825-4C30-45F8-8EA9-4893F2BA61C4}" dt="2026-01-28T15:38:20.647" v="1129" actId="1076"/>
          <ac:picMkLst>
            <pc:docMk/>
            <pc:sldMk cId="2883575103" sldId="560"/>
            <ac:picMk id="2056" creationId="{9945D9B4-ABC9-494E-936F-A8E53F0AFF01}"/>
          </ac:picMkLst>
        </pc:picChg>
        <pc:picChg chg="add mod">
          <ac:chgData name="ΕΛΕΝΗ ΧΑΡΑΛΑΜΠΟΥΣ" userId="556232e53c28a5c7" providerId="LiveId" clId="{24C0D825-4C30-45F8-8EA9-4893F2BA61C4}" dt="2026-01-28T15:38:51.437" v="1131" actId="1076"/>
          <ac:picMkLst>
            <pc:docMk/>
            <pc:sldMk cId="2883575103" sldId="560"/>
            <ac:picMk id="2058" creationId="{93B000F0-034F-4847-8B13-3C77E880BAE3}"/>
          </ac:picMkLst>
        </pc:picChg>
        <pc:picChg chg="add mod">
          <ac:chgData name="ΕΛΕΝΗ ΧΑΡΑΛΑΜΠΟΥΣ" userId="556232e53c28a5c7" providerId="LiveId" clId="{24C0D825-4C30-45F8-8EA9-4893F2BA61C4}" dt="2026-01-28T15:40:48.009" v="1164" actId="1076"/>
          <ac:picMkLst>
            <pc:docMk/>
            <pc:sldMk cId="2883575103" sldId="560"/>
            <ac:picMk id="2060" creationId="{C4663E24-50D5-40F6-9D05-32163B0C6510}"/>
          </ac:picMkLst>
        </pc:picChg>
        <pc:picChg chg="add mod">
          <ac:chgData name="ΕΛΕΝΗ ΧΑΡΑΛΑΜΠΟΥΣ" userId="556232e53c28a5c7" providerId="LiveId" clId="{24C0D825-4C30-45F8-8EA9-4893F2BA61C4}" dt="2026-01-28T15:42:50.290" v="1170" actId="1076"/>
          <ac:picMkLst>
            <pc:docMk/>
            <pc:sldMk cId="2883575103" sldId="560"/>
            <ac:picMk id="2062" creationId="{E2FC92A3-0737-4EB6-9C75-4942C614890F}"/>
          </ac:picMkLst>
        </pc:picChg>
        <pc:picChg chg="add mod">
          <ac:chgData name="ΕΛΕΝΗ ΧΑΡΑΛΑΜΠΟΥΣ" userId="556232e53c28a5c7" providerId="LiveId" clId="{24C0D825-4C30-45F8-8EA9-4893F2BA61C4}" dt="2026-01-28T15:45:57.115" v="1268" actId="1076"/>
          <ac:picMkLst>
            <pc:docMk/>
            <pc:sldMk cId="2883575103" sldId="560"/>
            <ac:picMk id="2064" creationId="{A6381A1E-C095-4263-AE31-41D471B9EC83}"/>
          </ac:picMkLst>
        </pc:picChg>
        <pc:cxnChg chg="add mod">
          <ac:chgData name="ΕΛΕΝΗ ΧΑΡΑΛΑΜΠΟΥΣ" userId="556232e53c28a5c7" providerId="LiveId" clId="{24C0D825-4C30-45F8-8EA9-4893F2BA61C4}" dt="2026-01-28T15:46:26.480" v="1272" actId="14100"/>
          <ac:cxnSpMkLst>
            <pc:docMk/>
            <pc:sldMk cId="2883575103" sldId="560"/>
            <ac:cxnSpMk id="7" creationId="{DEF7353D-24C4-46FF-825D-9C1A5FA86A50}"/>
          </ac:cxnSpMkLst>
        </pc:cxnChg>
      </pc:sldChg>
      <pc:sldChg chg="add del">
        <pc:chgData name="ΕΛΕΝΗ ΧΑΡΑΛΑΜΠΟΥΣ" userId="556232e53c28a5c7" providerId="LiveId" clId="{24C0D825-4C30-45F8-8EA9-4893F2BA61C4}" dt="2026-01-28T15:47:30.242" v="1286" actId="2696"/>
        <pc:sldMkLst>
          <pc:docMk/>
          <pc:sldMk cId="3022964562" sldId="561"/>
        </pc:sldMkLst>
      </pc:sldChg>
      <pc:sldChg chg="add del">
        <pc:chgData name="ΕΛΕΝΗ ΧΑΡΑΛΑΜΠΟΥΣ" userId="556232e53c28a5c7" providerId="LiveId" clId="{24C0D825-4C30-45F8-8EA9-4893F2BA61C4}" dt="2026-01-28T15:47:27.686" v="1285" actId="2696"/>
        <pc:sldMkLst>
          <pc:docMk/>
          <pc:sldMk cId="4000669581" sldId="562"/>
        </pc:sldMkLst>
      </pc:sldChg>
      <pc:sldChg chg="modSp add mod">
        <pc:chgData name="ΕΛΕΝΗ ΧΑΡΑΛΑΜΠΟΥΣ" userId="556232e53c28a5c7" providerId="LiveId" clId="{24C0D825-4C30-45F8-8EA9-4893F2BA61C4}" dt="2026-01-28T14:41:36.498" v="1071" actId="1076"/>
        <pc:sldMkLst>
          <pc:docMk/>
          <pc:sldMk cId="1775407962" sldId="563"/>
        </pc:sldMkLst>
        <pc:picChg chg="mod">
          <ac:chgData name="ΕΛΕΝΗ ΧΑΡΑΛΑΜΠΟΥΣ" userId="556232e53c28a5c7" providerId="LiveId" clId="{24C0D825-4C30-45F8-8EA9-4893F2BA61C4}" dt="2026-01-28T14:41:36.498" v="1071" actId="1076"/>
          <ac:picMkLst>
            <pc:docMk/>
            <pc:sldMk cId="1775407962" sldId="563"/>
            <ac:picMk id="3" creationId="{2F6D84C8-E383-4860-8CF5-FCFC609D460F}"/>
          </ac:picMkLst>
        </pc:picChg>
      </pc:sldChg>
      <pc:sldChg chg="addSp modSp new mod ord">
        <pc:chgData name="ΕΛΕΝΗ ΧΑΡΑΛΑΜΠΟΥΣ" userId="556232e53c28a5c7" providerId="LiveId" clId="{24C0D825-4C30-45F8-8EA9-4893F2BA61C4}" dt="2026-01-28T15:59:01.432" v="1456" actId="20577"/>
        <pc:sldMkLst>
          <pc:docMk/>
          <pc:sldMk cId="4003396502" sldId="564"/>
        </pc:sldMkLst>
        <pc:spChg chg="add mod">
          <ac:chgData name="ΕΛΕΝΗ ΧΑΡΑΛΑΜΠΟΥΣ" userId="556232e53c28a5c7" providerId="LiveId" clId="{24C0D825-4C30-45F8-8EA9-4893F2BA61C4}" dt="2026-01-28T15:58:58.416" v="1455" actId="20577"/>
          <ac:spMkLst>
            <pc:docMk/>
            <pc:sldMk cId="4003396502" sldId="564"/>
            <ac:spMk id="4" creationId="{5290FCA9-D989-44EA-A273-AE4A76678078}"/>
          </ac:spMkLst>
        </pc:spChg>
        <pc:spChg chg="add mod">
          <ac:chgData name="ΕΛΕΝΗ ΧΑΡΑΛΑΜΠΟΥΣ" userId="556232e53c28a5c7" providerId="LiveId" clId="{24C0D825-4C30-45F8-8EA9-4893F2BA61C4}" dt="2026-01-28T15:59:01.432" v="1456" actId="20577"/>
          <ac:spMkLst>
            <pc:docMk/>
            <pc:sldMk cId="4003396502" sldId="564"/>
            <ac:spMk id="5" creationId="{7A0B00C4-F4B4-453B-97A2-AA084A8D7471}"/>
          </ac:spMkLst>
        </pc:spChg>
        <pc:picChg chg="add mod">
          <ac:chgData name="ΕΛΕΝΗ ΧΑΡΑΛΑΜΠΟΥΣ" userId="556232e53c28a5c7" providerId="LiveId" clId="{24C0D825-4C30-45F8-8EA9-4893F2BA61C4}" dt="2026-01-28T14:30:08.686" v="919" actId="14100"/>
          <ac:picMkLst>
            <pc:docMk/>
            <pc:sldMk cId="4003396502" sldId="564"/>
            <ac:picMk id="2" creationId="{248E223D-4A96-48B6-9005-64A79B91DEA9}"/>
          </ac:picMkLst>
        </pc:picChg>
        <pc:picChg chg="add mod modCrop">
          <ac:chgData name="ΕΛΕΝΗ ΧΑΡΑΛΑΜΠΟΥΣ" userId="556232e53c28a5c7" providerId="LiveId" clId="{24C0D825-4C30-45F8-8EA9-4893F2BA61C4}" dt="2026-01-28T14:42:25.191" v="1086" actId="14100"/>
          <ac:picMkLst>
            <pc:docMk/>
            <pc:sldMk cId="4003396502" sldId="564"/>
            <ac:picMk id="6" creationId="{A6C5FB73-615D-4523-8941-42C45F886B38}"/>
          </ac:picMkLst>
        </pc:picChg>
        <pc:picChg chg="add mod modCrop">
          <ac:chgData name="ΕΛΕΝΗ ΧΑΡΑΛΑΜΠΟΥΣ" userId="556232e53c28a5c7" providerId="LiveId" clId="{24C0D825-4C30-45F8-8EA9-4893F2BA61C4}" dt="2026-01-28T14:42:20.369" v="1084" actId="1076"/>
          <ac:picMkLst>
            <pc:docMk/>
            <pc:sldMk cId="4003396502" sldId="564"/>
            <ac:picMk id="7" creationId="{3C41E376-B3FF-4AB2-A268-3C20567B063E}"/>
          </ac:picMkLst>
        </pc:picChg>
        <pc:picChg chg="add mod">
          <ac:chgData name="ΕΛΕΝΗ ΧΑΡΑΛΑΜΠΟΥΣ" userId="556232e53c28a5c7" providerId="LiveId" clId="{24C0D825-4C30-45F8-8EA9-4893F2BA61C4}" dt="2026-01-28T15:32:13.165" v="1092" actId="14100"/>
          <ac:picMkLst>
            <pc:docMk/>
            <pc:sldMk cId="4003396502" sldId="564"/>
            <ac:picMk id="1026" creationId="{836C2B13-4AF8-459A-BC25-6ECC2067FFF7}"/>
          </ac:picMkLst>
        </pc:picChg>
        <pc:picChg chg="add mod">
          <ac:chgData name="ΕΛΕΝΗ ΧΑΡΑΛΑΜΠΟΥΣ" userId="556232e53c28a5c7" providerId="LiveId" clId="{24C0D825-4C30-45F8-8EA9-4893F2BA61C4}" dt="2026-01-28T14:42:16.580" v="1082" actId="1076"/>
          <ac:picMkLst>
            <pc:docMk/>
            <pc:sldMk cId="4003396502" sldId="564"/>
            <ac:picMk id="6146" creationId="{7F6D411B-95AC-4FC1-91FA-354DCD39D0C5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8:15.254" v="1299" actId="732"/>
        <pc:sldMkLst>
          <pc:docMk/>
          <pc:sldMk cId="4286365713" sldId="565"/>
        </pc:sldMkLst>
        <pc:spChg chg="mod">
          <ac:chgData name="ΕΛΕΝΗ ΧΑΡΑΛΑΜΠΟΥΣ" userId="556232e53c28a5c7" providerId="LiveId" clId="{24C0D825-4C30-45F8-8EA9-4893F2BA61C4}" dt="2026-01-28T15:47:49.884" v="1295" actId="20577"/>
          <ac:spMkLst>
            <pc:docMk/>
            <pc:sldMk cId="4286365713" sldId="565"/>
            <ac:spMk id="2" creationId="{00000000-0000-0000-0000-000000000000}"/>
          </ac:spMkLst>
        </pc:spChg>
        <pc:picChg chg="add mod">
          <ac:chgData name="ΕΛΕΝΗ ΧΑΡΑΛΑΜΠΟΥΣ" userId="556232e53c28a5c7" providerId="LiveId" clId="{24C0D825-4C30-45F8-8EA9-4893F2BA61C4}" dt="2026-01-28T15:48:15.254" v="1299" actId="732"/>
          <ac:picMkLst>
            <pc:docMk/>
            <pc:sldMk cId="4286365713" sldId="565"/>
            <ac:picMk id="3074" creationId="{DD58A598-9532-4C1E-98CB-40AC56376E6E}"/>
          </ac:picMkLst>
        </pc:picChg>
        <pc:picChg chg="del">
          <ac:chgData name="ΕΛΕΝΗ ΧΑΡΑΛΑΜΠΟΥΣ" userId="556232e53c28a5c7" providerId="LiveId" clId="{24C0D825-4C30-45F8-8EA9-4893F2BA61C4}" dt="2026-01-28T15:47:51.473" v="1296" actId="478"/>
          <ac:picMkLst>
            <pc:docMk/>
            <pc:sldMk cId="4286365713" sldId="565"/>
            <ac:picMk id="4098" creationId="{FAE47D43-8909-484C-ABF8-345A2B28CFBA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9:07.303" v="1326" actId="14100"/>
        <pc:sldMkLst>
          <pc:docMk/>
          <pc:sldMk cId="4291404477" sldId="566"/>
        </pc:sldMkLst>
        <pc:spChg chg="mod">
          <ac:chgData name="ΕΛΕΝΗ ΧΑΡΑΛΑΜΠΟΥΣ" userId="556232e53c28a5c7" providerId="LiveId" clId="{24C0D825-4C30-45F8-8EA9-4893F2BA61C4}" dt="2026-01-28T15:48:32.183" v="1316" actId="20577"/>
          <ac:spMkLst>
            <pc:docMk/>
            <pc:sldMk cId="4291404477" sldId="566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8:45.616" v="1317" actId="478"/>
          <ac:picMkLst>
            <pc:docMk/>
            <pc:sldMk cId="4291404477" sldId="566"/>
            <ac:picMk id="3074" creationId="{DD58A598-9532-4C1E-98CB-40AC56376E6E}"/>
          </ac:picMkLst>
        </pc:picChg>
        <pc:picChg chg="add mod">
          <ac:chgData name="ΕΛΕΝΗ ΧΑΡΑΛΑΜΠΟΥΣ" userId="556232e53c28a5c7" providerId="LiveId" clId="{24C0D825-4C30-45F8-8EA9-4893F2BA61C4}" dt="2026-01-28T15:49:07.303" v="1326" actId="14100"/>
          <ac:picMkLst>
            <pc:docMk/>
            <pc:sldMk cId="4291404477" sldId="566"/>
            <ac:picMk id="4098" creationId="{60A420B2-8F70-4095-B132-34B310CE7CCA}"/>
          </ac:picMkLst>
        </pc:picChg>
      </pc:sldChg>
      <pc:sldChg chg="addSp delSp modSp add mod modAnim">
        <pc:chgData name="ΕΛΕΝΗ ΧΑΡΑΛΑΜΠΟΥΣ" userId="556232e53c28a5c7" providerId="LiveId" clId="{24C0D825-4C30-45F8-8EA9-4893F2BA61C4}" dt="2026-01-28T15:51:35.555" v="1355" actId="14100"/>
        <pc:sldMkLst>
          <pc:docMk/>
          <pc:sldMk cId="3594935720" sldId="567"/>
        </pc:sldMkLst>
        <pc:spChg chg="mod">
          <ac:chgData name="ΕΛΕΝΗ ΧΑΡΑΛΑΜΠΟΥΣ" userId="556232e53c28a5c7" providerId="LiveId" clId="{24C0D825-4C30-45F8-8EA9-4893F2BA61C4}" dt="2026-01-28T15:49:31.370" v="1336" actId="20577"/>
          <ac:spMkLst>
            <pc:docMk/>
            <pc:sldMk cId="3594935720" sldId="567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9:13.922" v="1328" actId="478"/>
          <ac:picMkLst>
            <pc:docMk/>
            <pc:sldMk cId="3594935720" sldId="567"/>
            <ac:picMk id="4098" creationId="{60A420B2-8F70-4095-B132-34B310CE7CCA}"/>
          </ac:picMkLst>
        </pc:picChg>
        <pc:picChg chg="add mod">
          <ac:chgData name="ΕΛΕΝΗ ΧΑΡΑΛΑΜΠΟΥΣ" userId="556232e53c28a5c7" providerId="LiveId" clId="{24C0D825-4C30-45F8-8EA9-4893F2BA61C4}" dt="2026-01-28T15:50:34.561" v="1346" actId="1076"/>
          <ac:picMkLst>
            <pc:docMk/>
            <pc:sldMk cId="3594935720" sldId="567"/>
            <ac:picMk id="5122" creationId="{E9A34DFB-B31D-4D46-99B3-1F1E52DC0FF6}"/>
          </ac:picMkLst>
        </pc:picChg>
        <pc:cxnChg chg="add mod">
          <ac:chgData name="ΕΛΕΝΗ ΧΑΡΑΛΑΜΠΟΥΣ" userId="556232e53c28a5c7" providerId="LiveId" clId="{24C0D825-4C30-45F8-8EA9-4893F2BA61C4}" dt="2026-01-28T15:51:35.555" v="1355" actId="14100"/>
          <ac:cxnSpMkLst>
            <pc:docMk/>
            <pc:sldMk cId="3594935720" sldId="567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2:44.552" v="1367" actId="1076"/>
        <pc:sldMkLst>
          <pc:docMk/>
          <pc:sldMk cId="562482023" sldId="568"/>
        </pc:sldMkLst>
        <pc:spChg chg="mod">
          <ac:chgData name="ΕΛΕΝΗ ΧΑΡΑΛΑΜΠΟΥΣ" userId="556232e53c28a5c7" providerId="LiveId" clId="{24C0D825-4C30-45F8-8EA9-4893F2BA61C4}" dt="2026-01-28T15:52:16.754" v="1363" actId="20577"/>
          <ac:spMkLst>
            <pc:docMk/>
            <pc:sldMk cId="562482023" sldId="568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2:18.539" v="1364" actId="478"/>
          <ac:picMkLst>
            <pc:docMk/>
            <pc:sldMk cId="562482023" sldId="568"/>
            <ac:picMk id="5122" creationId="{E9A34DFB-B31D-4D46-99B3-1F1E52DC0FF6}"/>
          </ac:picMkLst>
        </pc:picChg>
        <pc:picChg chg="add mod">
          <ac:chgData name="ΕΛΕΝΗ ΧΑΡΑΛΑΜΠΟΥΣ" userId="556232e53c28a5c7" providerId="LiveId" clId="{24C0D825-4C30-45F8-8EA9-4893F2BA61C4}" dt="2026-01-28T15:52:42.131" v="1366" actId="1076"/>
          <ac:picMkLst>
            <pc:docMk/>
            <pc:sldMk cId="562482023" sldId="568"/>
            <ac:picMk id="6146" creationId="{C0300229-D689-4D78-A3F6-3E05FFF2880E}"/>
          </ac:picMkLst>
        </pc:picChg>
        <pc:cxnChg chg="mod">
          <ac:chgData name="ΕΛΕΝΗ ΧΑΡΑΛΑΜΠΟΥΣ" userId="556232e53c28a5c7" providerId="LiveId" clId="{24C0D825-4C30-45F8-8EA9-4893F2BA61C4}" dt="2026-01-28T15:52:44.552" v="1367" actId="1076"/>
          <ac:cxnSpMkLst>
            <pc:docMk/>
            <pc:sldMk cId="562482023" sldId="568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3:52.046" v="1396" actId="1076"/>
        <pc:sldMkLst>
          <pc:docMk/>
          <pc:sldMk cId="195087872" sldId="569"/>
        </pc:sldMkLst>
        <pc:spChg chg="mod">
          <ac:chgData name="ΕΛΕΝΗ ΧΑΡΑΛΑΜΠΟΥΣ" userId="556232e53c28a5c7" providerId="LiveId" clId="{24C0D825-4C30-45F8-8EA9-4893F2BA61C4}" dt="2026-01-28T15:53:07.257" v="1387" actId="20577"/>
          <ac:spMkLst>
            <pc:docMk/>
            <pc:sldMk cId="195087872" sldId="569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3:09.678" v="1388" actId="478"/>
          <ac:picMkLst>
            <pc:docMk/>
            <pc:sldMk cId="195087872" sldId="569"/>
            <ac:picMk id="6146" creationId="{C0300229-D689-4D78-A3F6-3E05FFF2880E}"/>
          </ac:picMkLst>
        </pc:picChg>
        <pc:picChg chg="add mod">
          <ac:chgData name="ΕΛΕΝΗ ΧΑΡΑΛΑΜΠΟΥΣ" userId="556232e53c28a5c7" providerId="LiveId" clId="{24C0D825-4C30-45F8-8EA9-4893F2BA61C4}" dt="2026-01-28T15:53:52.046" v="1396" actId="1076"/>
          <ac:picMkLst>
            <pc:docMk/>
            <pc:sldMk cId="195087872" sldId="569"/>
            <ac:picMk id="7170" creationId="{1ED11DF2-30F2-41C4-AEEE-28D39235D38E}"/>
          </ac:picMkLst>
        </pc:picChg>
        <pc:cxnChg chg="mod">
          <ac:chgData name="ΕΛΕΝΗ ΧΑΡΑΛΑΜΠΟΥΣ" userId="556232e53c28a5c7" providerId="LiveId" clId="{24C0D825-4C30-45F8-8EA9-4893F2BA61C4}" dt="2026-01-28T15:53:48.779" v="1395" actId="14100"/>
          <ac:cxnSpMkLst>
            <pc:docMk/>
            <pc:sldMk cId="195087872" sldId="569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6:57.849" v="1454"/>
        <pc:sldMkLst>
          <pc:docMk/>
          <pc:sldMk cId="3591906048" sldId="570"/>
        </pc:sldMkLst>
        <pc:spChg chg="mod">
          <ac:chgData name="ΕΛΕΝΗ ΧΑΡΑΛΑΜΠΟΥΣ" userId="556232e53c28a5c7" providerId="LiveId" clId="{24C0D825-4C30-45F8-8EA9-4893F2BA61C4}" dt="2026-01-28T15:56:10.740" v="1433" actId="1076"/>
          <ac:spMkLst>
            <pc:docMk/>
            <pc:sldMk cId="3591906048" sldId="570"/>
            <ac:spMk id="2" creationId="{00000000-0000-0000-0000-000000000000}"/>
          </ac:spMkLst>
        </pc:spChg>
        <pc:spChg chg="add mod">
          <ac:chgData name="ΕΛΕΝΗ ΧΑΡΑΛΑΜΠΟΥΣ" userId="556232e53c28a5c7" providerId="LiveId" clId="{24C0D825-4C30-45F8-8EA9-4893F2BA61C4}" dt="2026-01-28T15:56:50.636" v="1453" actId="20577"/>
          <ac:spMkLst>
            <pc:docMk/>
            <pc:sldMk cId="3591906048" sldId="570"/>
            <ac:spMk id="7" creationId="{C4D7D74D-2E05-4BE7-B9E1-AC834BEC664F}"/>
          </ac:spMkLst>
        </pc:spChg>
        <pc:picChg chg="del">
          <ac:chgData name="ΕΛΕΝΗ ΧΑΡΑΛΑΜΠΟΥΣ" userId="556232e53c28a5c7" providerId="LiveId" clId="{24C0D825-4C30-45F8-8EA9-4893F2BA61C4}" dt="2026-01-28T15:54:58.865" v="1429" actId="478"/>
          <ac:picMkLst>
            <pc:docMk/>
            <pc:sldMk cId="3591906048" sldId="570"/>
            <ac:picMk id="7170" creationId="{1ED11DF2-30F2-41C4-AEEE-28D39235D38E}"/>
          </ac:picMkLst>
        </pc:picChg>
        <pc:picChg chg="add mod">
          <ac:chgData name="ΕΛΕΝΗ ΧΑΡΑΛΑΜΠΟΥΣ" userId="556232e53c28a5c7" providerId="LiveId" clId="{24C0D825-4C30-45F8-8EA9-4893F2BA61C4}" dt="2026-01-28T15:56:30.916" v="1439" actId="14100"/>
          <ac:picMkLst>
            <pc:docMk/>
            <pc:sldMk cId="3591906048" sldId="570"/>
            <ac:picMk id="8194" creationId="{CF6AF467-8E90-495B-9EFF-EBCC3C0CF318}"/>
          </ac:picMkLst>
        </pc:picChg>
        <pc:cxnChg chg="del">
          <ac:chgData name="ΕΛΕΝΗ ΧΑΡΑΛΑΜΠΟΥΣ" userId="556232e53c28a5c7" providerId="LiveId" clId="{24C0D825-4C30-45F8-8EA9-4893F2BA61C4}" dt="2026-01-28T15:55:04.823" v="1431" actId="478"/>
          <ac:cxnSpMkLst>
            <pc:docMk/>
            <pc:sldMk cId="3591906048" sldId="570"/>
            <ac:cxnSpMk id="5" creationId="{C3F4C43D-4368-4AF2-BEB0-0A89B8D4DE3C}"/>
          </ac:cxnSpMkLst>
        </pc:cxnChg>
      </pc:sldChg>
      <pc:sldChg chg="new">
        <pc:chgData name="ΕΛΕΝΗ ΧΑΡΑΛΑΜΠΟΥΣ" userId="556232e53c28a5c7" providerId="LiveId" clId="{24C0D825-4C30-45F8-8EA9-4893F2BA61C4}" dt="2026-01-28T16:00:50.849" v="1457" actId="680"/>
        <pc:sldMkLst>
          <pc:docMk/>
          <pc:sldMk cId="3618346389" sldId="571"/>
        </pc:sldMkLst>
      </pc:sldChg>
    </pc:docChg>
  </pc:docChgLst>
  <pc:docChgLst>
    <pc:chgData name="ΕΛΕΝΗ ΧΑΡΑΛΑΜΠΟΥΣ" userId="556232e53c28a5c7" providerId="LiveId" clId="{F6739001-A0BF-4FAC-9E08-F351C5943A8E}"/>
    <pc:docChg chg="custSel addSld modSld">
      <pc:chgData name="ΕΛΕΝΗ ΧΑΡΑΛΑΜΠΟΥΣ" userId="556232e53c28a5c7" providerId="LiveId" clId="{F6739001-A0BF-4FAC-9E08-F351C5943A8E}" dt="2026-01-28T13:25:50.979" v="105" actId="20577"/>
      <pc:docMkLst>
        <pc:docMk/>
      </pc:docMkLst>
      <pc:sldChg chg="modSp add mod">
        <pc:chgData name="ΕΛΕΝΗ ΧΑΡΑΛΑΜΠΟΥΣ" userId="556232e53c28a5c7" providerId="LiveId" clId="{F6739001-A0BF-4FAC-9E08-F351C5943A8E}" dt="2026-01-28T13:25:50.979" v="105" actId="20577"/>
        <pc:sldMkLst>
          <pc:docMk/>
          <pc:sldMk cId="4100365277" sldId="408"/>
        </pc:sldMkLst>
        <pc:spChg chg="mod">
          <ac:chgData name="ΕΛΕΝΗ ΧΑΡΑΛΑΜΠΟΥΣ" userId="556232e53c28a5c7" providerId="LiveId" clId="{F6739001-A0BF-4FAC-9E08-F351C5943A8E}" dt="2026-01-28T13:25:50.979" v="105" actId="20577"/>
          <ac:spMkLst>
            <pc:docMk/>
            <pc:sldMk cId="4100365277" sldId="408"/>
            <ac:spMk id="5" creationId="{EAA8CB4C-AD7F-4887-8D58-0018E8FB2C9D}"/>
          </ac:spMkLst>
        </pc:spChg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4248929686" sldId="44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4275677202" sldId="45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2697811111" sldId="451"/>
        </pc:sldMkLst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3593538931" sldId="463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2903869508" sldId="548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1345210696" sldId="54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129D69-4D62-41AE-8F1A-A9E2871E4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F5D6FD9-EF9E-4FE6-B2C9-A477F65E5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2418D0-FCBE-4726-948C-9985FE57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F77622-5108-4B5D-AE4A-724E6FAE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371463-609F-4DF2-BA93-CAD93B22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523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9B459C-F08F-4508-ACBA-808A3DBD5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C3F524-E10A-46A9-B828-1ACBC12FE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BD6C49-3289-4129-8F7F-D201BE68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C52EC70-48B4-423A-B78D-623C2160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3128B5-8296-4A46-8EB9-173B92D6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241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F2FB3ED-8498-4DAC-A79D-048FFBFBA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8B65A9C-DB3D-4EA9-B246-6E63FA765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8F10A1-FF1F-4DF0-8CBA-D6B46EC7E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BCA1EE-FB71-4093-B102-3BAAE444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DC796D-8EA7-4413-8051-3FF4D671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985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B8BE3A-E250-4656-9276-8D24CFBE6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DD00C4-A9FA-4306-9DFE-FB85D7FE0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BC304C-BDBD-4EC3-9190-F945F768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C937E8-03F9-4961-824E-C468D54F1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07C743-5FE0-40F4-9507-103F8D05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68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B70EDC-76CA-40EF-A353-DA7C757D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C0AC020-062E-49A8-9EBA-C3640CE8A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146718-FF26-4290-A754-A6BD1FFF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4C1F1F-4DB9-4F03-8993-04BA32D7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864F3A-1C97-4E3C-BC27-0B78EFF4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732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816B0A-2450-4523-B2B1-FB5C01D5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1754DA-83A9-4C2F-A441-2651E0EB3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E86AE51-BA98-41F0-8038-9AC9DDD35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8EC06EF-D04E-459D-BC69-39D874C22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B5CDE8-2243-4AD8-B9E6-76A9CF372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3397934-031B-4AE6-A292-78E7EECE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003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248A2A-AEBC-48D3-8359-4E1610F1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E0BB8E2-11E6-4DE2-99C3-C7EE22378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8D535E8-3400-4F16-87A2-05794C237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BECAE65-9079-4078-8CCC-224A3C11B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36ADE60-02C5-49A3-9A06-CFEF35433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D96C8D4-66FE-457E-9CA7-DA7BADD5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000163C-F4A2-4AC8-81FE-563C2D84F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5AF5795-056A-45B9-9B94-8606EF5FC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64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C7602-11D6-4CD0-BF9E-C0FB2C03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885A6BF-B592-4B67-8F06-F0D5A73A6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C55F26C-BB2B-4332-A576-5E779ED8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C402DC1-469A-4385-BCEB-6FB86266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79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09B9C73-E891-4FEE-95FF-808721ED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469ABCF-4044-44B7-AE7F-AD86E63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88AF167-4830-43B4-B966-50A680DC0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94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19A164-4EE6-48C3-B7F6-DBD61BFC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19FB50-57F9-48AD-9BEC-6B0AB59C3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F2F2598-69C0-45E3-87F3-8539323DB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66139D-FDB7-4652-BD07-698F6DF8A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19BED9D-7A70-48E4-A239-FACCE29C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8DFB45-6DC9-49CB-A76E-AB288700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267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7BAF50-4B47-4F6D-8AF5-83E3A01F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3405D1C-DDB8-44FF-BB83-2A8DB9A55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C0C443B-1508-4927-B560-DD83F9459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FA5CC-8209-4EED-BB3B-A92D9D6B6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AB7FE5-1B1C-4DFC-A10E-8125ACAC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AFD1863-8E33-4ABD-8096-2259C55B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948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9AB353-958B-4E97-B4A3-96AF9F1D8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4B6D6FC-0B25-490C-96C2-357DED63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4E1D07-0603-4C80-B3DD-FDF568AE9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3B9A0-CA8C-40F4-ADE5-4330401E3A67}" type="datetimeFigureOut">
              <a:rPr lang="el-GR" smtClean="0"/>
              <a:t>30/4/2026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0FFCDF-1E63-4729-A123-BEF28855F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CF351E-3A95-46CD-971E-AB270FB63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957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image" Target="../media/image16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png"/><Relationship Id="rId9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pPr algn="ctr"/>
            <a:r>
              <a:rPr lang="el-GR" sz="2000" dirty="0">
                <a:solidFill>
                  <a:schemeClr val="tx1"/>
                </a:solidFill>
              </a:rPr>
              <a:t>46. Ενδιάμεση Διαγνωστική Αξιολόγηση στην Ελληνομάθεια για παιδιά με Μεταναστευτική Βιογραφία  28 Ιανουαρίου 2025 –Ανατροφοδότηση-ΜΕΡΟΣ Β_ΕΡΩΤΗΜΑ 2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960A3-4425-1DCC-62DA-677BF670E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DF4BA-7704-A10C-0C83-04031FC8E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29193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ζωγραφική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17498D6C-849F-30FE-BF10-D4DDBD087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0028" y="509642"/>
            <a:ext cx="2485239" cy="3487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6" descr="ΚΕΦΑΛΑΙΟ 9: Ζωγραφική">
            <a:extLst>
              <a:ext uri="{FF2B5EF4-FFF2-40B4-BE49-F238E27FC236}">
                <a16:creationId xmlns:a16="http://schemas.microsoft.com/office/drawing/2014/main" id="{551D3E40-E0FB-21C2-4550-3D7765641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1176" y="3079259"/>
            <a:ext cx="2657475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58E85FFB-4656-6823-7126-6E3C959D549E}"/>
              </a:ext>
            </a:extLst>
          </p:cNvPr>
          <p:cNvSpPr/>
          <p:nvPr/>
        </p:nvSpPr>
        <p:spPr>
          <a:xfrm>
            <a:off x="943950" y="4214389"/>
            <a:ext cx="7612221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 _________. </a:t>
            </a:r>
          </a:p>
        </p:txBody>
      </p:sp>
    </p:spTree>
    <p:extLst>
      <p:ext uri="{BB962C8B-B14F-4D97-AF65-F5344CB8AC3E}">
        <p14:creationId xmlns:p14="http://schemas.microsoft.com/office/powerpoint/2010/main" val="209773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89CB2-93CD-7CFD-CB26-89F935D65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1B62E-C411-A2B3-0414-CBD9BC1AE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29193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κολύμβηση 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265D1328-1D6A-9CEC-4DB9-576030E3E4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4971" y="309408"/>
            <a:ext cx="2485239" cy="331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κολύμβηση Στοκ Εικονογραφήσεις, Vectors, &amp; Clipart – (612,528 Στοκ  Εικονογραφήσεις)">
            <a:extLst>
              <a:ext uri="{FF2B5EF4-FFF2-40B4-BE49-F238E27FC236}">
                <a16:creationId xmlns:a16="http://schemas.microsoft.com/office/drawing/2014/main" id="{285B8663-08E4-07DF-B6D0-2B69C868D7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6104" y="3196997"/>
            <a:ext cx="2676525" cy="2768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CF0C4A0B-7D23-3B11-E9B6-16ABA5BBC8DD}"/>
              </a:ext>
            </a:extLst>
          </p:cNvPr>
          <p:cNvSpPr/>
          <p:nvPr/>
        </p:nvSpPr>
        <p:spPr>
          <a:xfrm>
            <a:off x="943950" y="4214389"/>
            <a:ext cx="7612221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την _________. </a:t>
            </a:r>
          </a:p>
        </p:txBody>
      </p:sp>
    </p:spTree>
    <p:extLst>
      <p:ext uri="{BB962C8B-B14F-4D97-AF65-F5344CB8AC3E}">
        <p14:creationId xmlns:p14="http://schemas.microsoft.com/office/powerpoint/2010/main" val="64479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5D380A3-C860-D96F-7B69-9A45EC090498}"/>
              </a:ext>
            </a:extLst>
          </p:cNvPr>
          <p:cNvSpPr/>
          <p:nvPr/>
        </p:nvSpPr>
        <p:spPr>
          <a:xfrm>
            <a:off x="171064" y="718458"/>
            <a:ext cx="5576593" cy="12647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rgbClr val="FF0000"/>
                </a:solidFill>
              </a:rPr>
              <a:t>Εσύ  με τι ασχολείσαι; 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7B23F42-9838-7BE2-D5FB-1ABAFE6C530A}"/>
              </a:ext>
            </a:extLst>
          </p:cNvPr>
          <p:cNvSpPr/>
          <p:nvPr/>
        </p:nvSpPr>
        <p:spPr>
          <a:xfrm>
            <a:off x="269035" y="2362015"/>
            <a:ext cx="7612221" cy="12647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τον _________. 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7330093F-913E-6119-9C96-E93E3DB1DE0B}"/>
              </a:ext>
            </a:extLst>
          </p:cNvPr>
          <p:cNvSpPr/>
          <p:nvPr/>
        </p:nvSpPr>
        <p:spPr>
          <a:xfrm>
            <a:off x="269036" y="3798929"/>
            <a:ext cx="5946707" cy="12647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την _________. 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B8082AA9-827A-4D60-30D4-2B12DA4A4BEC}"/>
              </a:ext>
            </a:extLst>
          </p:cNvPr>
          <p:cNvSpPr/>
          <p:nvPr/>
        </p:nvSpPr>
        <p:spPr>
          <a:xfrm>
            <a:off x="269035" y="5235843"/>
            <a:ext cx="7612221" cy="12647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το _________.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4C973F4-99F6-19E6-E922-576A376C4FE8}"/>
              </a:ext>
            </a:extLst>
          </p:cNvPr>
          <p:cNvSpPr/>
          <p:nvPr/>
        </p:nvSpPr>
        <p:spPr>
          <a:xfrm>
            <a:off x="6487886" y="3798928"/>
            <a:ext cx="5519058" cy="126472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 _________. </a:t>
            </a:r>
          </a:p>
        </p:txBody>
      </p:sp>
      <p:pic>
        <p:nvPicPr>
          <p:cNvPr id="2050" name="Picture 2" descr="Teacher cartoon Images - Free Download on Freepik">
            <a:extLst>
              <a:ext uri="{FF2B5EF4-FFF2-40B4-BE49-F238E27FC236}">
                <a16:creationId xmlns:a16="http://schemas.microsoft.com/office/drawing/2014/main" id="{7BDFCFE8-3B17-5C29-A25D-186F292734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2967" y="357428"/>
            <a:ext cx="3011261" cy="165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μαθητές Στοκ Εικονογραφήσεις, Vectors, &amp; Clipart – (18,488 ...">
            <a:extLst>
              <a:ext uri="{FF2B5EF4-FFF2-40B4-BE49-F238E27FC236}">
                <a16:creationId xmlns:a16="http://schemas.microsoft.com/office/drawing/2014/main" id="{83447963-C717-A51B-E243-4A7CB605B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50" y="2184286"/>
            <a:ext cx="1532608" cy="144245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μαθητές Στοκ Εικονογραφήσεις, Vectors, &amp; Clipart – (18,488 ...">
            <a:extLst>
              <a:ext uri="{FF2B5EF4-FFF2-40B4-BE49-F238E27FC236}">
                <a16:creationId xmlns:a16="http://schemas.microsoft.com/office/drawing/2014/main" id="{DEC6BF8A-0270-D8DA-7E0A-9D64B9C65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6450" y="5235841"/>
            <a:ext cx="1428750" cy="134470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μαθητές Στοκ Εικονογραφήσεις, Vectors, &amp; Clipart – (18,488 ...">
            <a:extLst>
              <a:ext uri="{FF2B5EF4-FFF2-40B4-BE49-F238E27FC236}">
                <a16:creationId xmlns:a16="http://schemas.microsoft.com/office/drawing/2014/main" id="{2C652D40-A3AD-9BF1-2BB4-F24A4694F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439" y="3707295"/>
            <a:ext cx="1532608" cy="144245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5563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αγόρι που παίζει ποδόσφαιρο, καρτούν χαρακτήρας 2 Απεικόνιση ...">
            <a:extLst>
              <a:ext uri="{FF2B5EF4-FFF2-40B4-BE49-F238E27FC236}">
                <a16:creationId xmlns:a16="http://schemas.microsoft.com/office/drawing/2014/main" id="{D6C636BE-CA24-CDBB-D204-2E26FB1288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92" y="523976"/>
            <a:ext cx="3540579" cy="2797509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Κινούμενα σχέδια χαρούμενα παιδιά που τραγουδούν: Vector στοκ (χωρίς  δικαιώματα) 542635327 | Shutterstock">
            <a:extLst>
              <a:ext uri="{FF2B5EF4-FFF2-40B4-BE49-F238E27FC236}">
                <a16:creationId xmlns:a16="http://schemas.microsoft.com/office/drawing/2014/main" id="{FD469629-F263-8BE8-45D1-6B6A9BEF9F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44"/>
          <a:stretch>
            <a:fillRect/>
          </a:stretch>
        </p:blipFill>
        <p:spPr bwMode="auto">
          <a:xfrm>
            <a:off x="4165828" y="523975"/>
            <a:ext cx="3856943" cy="2797509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μαγειρικής Στοκ Εικονογραφήσεις, Vectors, &amp; Clipart – (2,761,864 Στοκ  Εικονογραφήσεις)">
            <a:extLst>
              <a:ext uri="{FF2B5EF4-FFF2-40B4-BE49-F238E27FC236}">
                <a16:creationId xmlns:a16="http://schemas.microsoft.com/office/drawing/2014/main" id="{F1076813-278B-F5B2-F22A-8BABD3E7C1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649" y="523974"/>
            <a:ext cx="3540579" cy="2797509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6529FC85-3205-0CB9-D12D-0B92EAF67A9F}"/>
              </a:ext>
            </a:extLst>
          </p:cNvPr>
          <p:cNvSpPr/>
          <p:nvPr/>
        </p:nvSpPr>
        <p:spPr>
          <a:xfrm>
            <a:off x="160180" y="3876932"/>
            <a:ext cx="3671592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το ποδόσφαιρο.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F8C6E25-5F34-116C-CB36-474DE2E488D4}"/>
              </a:ext>
            </a:extLst>
          </p:cNvPr>
          <p:cNvSpPr/>
          <p:nvPr/>
        </p:nvSpPr>
        <p:spPr>
          <a:xfrm>
            <a:off x="4165828" y="3876931"/>
            <a:ext cx="3671592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 τη </a:t>
            </a:r>
          </a:p>
          <a:p>
            <a:pPr algn="ctr"/>
            <a:r>
              <a:rPr lang="el-GR" sz="4000" dirty="0">
                <a:solidFill>
                  <a:schemeClr val="tx1"/>
                </a:solidFill>
              </a:rPr>
              <a:t>μουσική.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8E695EA2-6030-B677-EE00-A85C660F629C}"/>
              </a:ext>
            </a:extLst>
          </p:cNvPr>
          <p:cNvSpPr/>
          <p:nvPr/>
        </p:nvSpPr>
        <p:spPr>
          <a:xfrm>
            <a:off x="8360230" y="3876931"/>
            <a:ext cx="3545340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 </a:t>
            </a:r>
          </a:p>
          <a:p>
            <a:pPr algn="ctr"/>
            <a:r>
              <a:rPr lang="el-GR" sz="4000" dirty="0">
                <a:solidFill>
                  <a:schemeClr val="tx1"/>
                </a:solidFill>
              </a:rPr>
              <a:t>μαγειρική.</a:t>
            </a:r>
          </a:p>
        </p:txBody>
      </p:sp>
    </p:spTree>
    <p:extLst>
      <p:ext uri="{BB962C8B-B14F-4D97-AF65-F5344CB8AC3E}">
        <p14:creationId xmlns:p14="http://schemas.microsoft.com/office/powerpoint/2010/main" val="83413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17050-1E44-E3D6-F4AA-805A328D2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9FD5196F-CA76-922A-F6B1-3380D9710400}"/>
              </a:ext>
            </a:extLst>
          </p:cNvPr>
          <p:cNvSpPr/>
          <p:nvPr/>
        </p:nvSpPr>
        <p:spPr>
          <a:xfrm>
            <a:off x="160179" y="3876932"/>
            <a:ext cx="3671592" cy="2665382"/>
          </a:xfrm>
          <a:prstGeom prst="round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το </a:t>
            </a:r>
          </a:p>
          <a:p>
            <a:pPr algn="ctr"/>
            <a:r>
              <a:rPr lang="el-GR" sz="4000" dirty="0">
                <a:solidFill>
                  <a:schemeClr val="tx1"/>
                </a:solidFill>
              </a:rPr>
              <a:t>θέατρο.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C1A81EBD-45AC-1AD8-3F86-08FB35CA65A8}"/>
              </a:ext>
            </a:extLst>
          </p:cNvPr>
          <p:cNvSpPr/>
          <p:nvPr/>
        </p:nvSpPr>
        <p:spPr>
          <a:xfrm>
            <a:off x="4067857" y="3876931"/>
            <a:ext cx="3671592" cy="2665383"/>
          </a:xfrm>
          <a:prstGeom prst="roundRect">
            <a:avLst/>
          </a:prstGeom>
          <a:solidFill>
            <a:schemeClr val="bg1"/>
          </a:solidFill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 τα </a:t>
            </a:r>
          </a:p>
          <a:p>
            <a:pPr algn="ctr"/>
            <a:r>
              <a:rPr lang="el-GR" sz="4000" dirty="0">
                <a:solidFill>
                  <a:schemeClr val="tx1"/>
                </a:solidFill>
              </a:rPr>
              <a:t>αθλήματα.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37A210D-394F-C98B-E18E-ABA4CF3F766D}"/>
              </a:ext>
            </a:extLst>
          </p:cNvPr>
          <p:cNvSpPr/>
          <p:nvPr/>
        </p:nvSpPr>
        <p:spPr>
          <a:xfrm>
            <a:off x="8360230" y="3876931"/>
            <a:ext cx="3545340" cy="2665383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τον </a:t>
            </a:r>
          </a:p>
          <a:p>
            <a:pPr algn="ctr"/>
            <a:r>
              <a:rPr lang="el-GR" sz="4000" dirty="0">
                <a:solidFill>
                  <a:schemeClr val="tx1"/>
                </a:solidFill>
              </a:rPr>
              <a:t>ηλεκτρονικό υπολογιστή.</a:t>
            </a:r>
          </a:p>
        </p:txBody>
      </p:sp>
      <p:pic>
        <p:nvPicPr>
          <p:cNvPr id="7170" name="Picture 2" descr="10,500+ Kids Theater Stock Illustrations, Royalty-Free Vector Graphics &amp;  Clip Art - iStock | Kids theater play, Kids theater camp, Kids theater  makeup">
            <a:extLst>
              <a:ext uri="{FF2B5EF4-FFF2-40B4-BE49-F238E27FC236}">
                <a16:creationId xmlns:a16="http://schemas.microsoft.com/office/drawing/2014/main" id="{BA594272-00FD-3716-941C-88B33C0A01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67" y="523974"/>
            <a:ext cx="3661683" cy="2797509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Sports clipart Διανύσματα Αρχείου, Royalty Free Sports clipart  Εικονογραφήσεις | DepositPhotos">
            <a:extLst>
              <a:ext uri="{FF2B5EF4-FFF2-40B4-BE49-F238E27FC236}">
                <a16:creationId xmlns:a16="http://schemas.microsoft.com/office/drawing/2014/main" id="{4DF6B1BE-EC6D-1BB2-2E62-7464AD972C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853" y="523974"/>
            <a:ext cx="3661683" cy="2905026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Desktop Computer Cartoon Vector Illustration Hand: Vector στοκ (χωρίς  δικαιώματα) 736907002 | Shutterstock">
            <a:extLst>
              <a:ext uri="{FF2B5EF4-FFF2-40B4-BE49-F238E27FC236}">
                <a16:creationId xmlns:a16="http://schemas.microsoft.com/office/drawing/2014/main" id="{681115CE-DC90-308A-AE20-69287ECC7B6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48"/>
          <a:stretch>
            <a:fillRect/>
          </a:stretch>
        </p:blipFill>
        <p:spPr bwMode="auto">
          <a:xfrm>
            <a:off x="8243887" y="523974"/>
            <a:ext cx="3349399" cy="2905026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767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BF200-D052-4C38-9D93-458530E9CF36}"/>
              </a:ext>
            </a:extLst>
          </p:cNvPr>
          <p:cNvSpPr/>
          <p:nvPr/>
        </p:nvSpPr>
        <p:spPr>
          <a:xfrm>
            <a:off x="5352391" y="341337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Μέρος  Β</a:t>
            </a:r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0A5ED885-A996-4248-A8E8-CD87BC169C3E}"/>
              </a:ext>
            </a:extLst>
          </p:cNvPr>
          <p:cNvSpPr/>
          <p:nvPr/>
        </p:nvSpPr>
        <p:spPr>
          <a:xfrm rot="19239130">
            <a:off x="436400" y="1788915"/>
            <a:ext cx="2364828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ΕΧΩ 20 ΛΕΠΤΑ!</a:t>
            </a:r>
          </a:p>
        </p:txBody>
      </p:sp>
      <p:pic>
        <p:nvPicPr>
          <p:cNvPr id="4" name="Picture 4" descr="Ένα από τα πιο συχνά &quot;παράπονα&quot; που ακούω από γονείς είναι ότι &quot;το παιδί  δεν ακούει&quot;. Η πρώτη μου αντίδραση είναι να σιγουρευτώ ότι ο γονέας  απέναντι μου πράγματι εννοεί ότι το">
            <a:extLst>
              <a:ext uri="{FF2B5EF4-FFF2-40B4-BE49-F238E27FC236}">
                <a16:creationId xmlns:a16="http://schemas.microsoft.com/office/drawing/2014/main" id="{360F5DBC-9D4C-E125-1719-EBD0A6ABEB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3609" y="3429000"/>
            <a:ext cx="2211793" cy="171220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F2F796C0-2244-A6D5-DCB4-4EB943ADF1A9}"/>
              </a:ext>
            </a:extLst>
          </p:cNvPr>
          <p:cNvSpPr/>
          <p:nvPr/>
        </p:nvSpPr>
        <p:spPr>
          <a:xfrm>
            <a:off x="3753504" y="3664846"/>
            <a:ext cx="5562602" cy="1342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Σημειώστε με </a:t>
            </a:r>
            <a:r>
              <a:rPr lang="el-GR" sz="4000" dirty="0">
                <a:solidFill>
                  <a:schemeClr val="tx1"/>
                </a:solidFill>
                <a:sym typeface="Wingdings" panose="05000000000000000000" pitchFamily="2" charset="2"/>
              </a:rPr>
              <a:t> τη σωστή απάντηση</a:t>
            </a:r>
            <a:endParaRPr lang="el-GR" sz="4000" dirty="0">
              <a:solidFill>
                <a:schemeClr val="tx1"/>
              </a:solidFill>
            </a:endParaRPr>
          </a:p>
        </p:txBody>
      </p:sp>
      <p:pic>
        <p:nvPicPr>
          <p:cNvPr id="8194" name="Picture 2" descr="ΕΚΘΕΣΗ - ΔΙΑΒΑΖΩ - ΚΑΤΑΛΑΒΑΙΝΩ - ΑΠΑΝΤΩ - e-daskala mou">
            <a:extLst>
              <a:ext uri="{FF2B5EF4-FFF2-40B4-BE49-F238E27FC236}">
                <a16:creationId xmlns:a16="http://schemas.microsoft.com/office/drawing/2014/main" id="{3E3965AF-B879-5D00-8028-A6A740DABA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2135" y="1598221"/>
            <a:ext cx="1534743" cy="156930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B49577BA-ADAA-6EB2-77DD-938EC6071DCA}"/>
              </a:ext>
            </a:extLst>
          </p:cNvPr>
          <p:cNvSpPr/>
          <p:nvPr/>
        </p:nvSpPr>
        <p:spPr>
          <a:xfrm>
            <a:off x="6146790" y="1873808"/>
            <a:ext cx="3140857" cy="134287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Διαβάζω! </a:t>
            </a:r>
          </a:p>
        </p:txBody>
      </p:sp>
      <p:pic>
        <p:nvPicPr>
          <p:cNvPr id="8196" name="Picture 4" descr="Κατανοώ τι διαβάζω άσκηση 1 - Λόγος &amp; Επικοινωνία">
            <a:extLst>
              <a:ext uri="{FF2B5EF4-FFF2-40B4-BE49-F238E27FC236}">
                <a16:creationId xmlns:a16="http://schemas.microsoft.com/office/drawing/2014/main" id="{DE69FA3D-0751-A937-EF3B-29172D3C9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2066" y="5478871"/>
            <a:ext cx="1621223" cy="119883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στιγμιότυπο οθόνης, παράλληλα, απόδειξ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DAC4C879-E09C-4DDB-F778-7008A838B0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5" t="7301" r="7799" b="72995"/>
          <a:stretch>
            <a:fillRect/>
          </a:stretch>
        </p:blipFill>
        <p:spPr>
          <a:xfrm>
            <a:off x="752967" y="713014"/>
            <a:ext cx="11101575" cy="5431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43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5F59D-9AA7-30DB-D844-515B33FF6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στιγμιότυπο οθόνης, παράλληλα, απόδειξ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238F6910-8F2F-1BCB-9735-3754CCF1A1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19" t="22766" r="71708" b="65117"/>
          <a:stretch>
            <a:fillRect/>
          </a:stretch>
        </p:blipFill>
        <p:spPr>
          <a:xfrm>
            <a:off x="795719" y="1191587"/>
            <a:ext cx="2119799" cy="5122127"/>
          </a:xfrm>
          <a:prstGeom prst="rect">
            <a:avLst/>
          </a:prstGeom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E73792D2-7523-09B6-7F05-FB67C95A4545}"/>
              </a:ext>
            </a:extLst>
          </p:cNvPr>
          <p:cNvSpPr/>
          <p:nvPr/>
        </p:nvSpPr>
        <p:spPr>
          <a:xfrm>
            <a:off x="3439886" y="4234543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22D1CD7-7336-9A90-209E-80AB550B3401}"/>
              </a:ext>
            </a:extLst>
          </p:cNvPr>
          <p:cNvSpPr/>
          <p:nvPr/>
        </p:nvSpPr>
        <p:spPr>
          <a:xfrm>
            <a:off x="6116844" y="4234543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973E027-C164-03D9-3F89-3A5675090E83}"/>
              </a:ext>
            </a:extLst>
          </p:cNvPr>
          <p:cNvSpPr/>
          <p:nvPr/>
        </p:nvSpPr>
        <p:spPr>
          <a:xfrm>
            <a:off x="6324600" y="5377543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7DC72CE-9AC6-74FE-CCE6-A6AC43F20270}"/>
              </a:ext>
            </a:extLst>
          </p:cNvPr>
          <p:cNvSpPr/>
          <p:nvPr/>
        </p:nvSpPr>
        <p:spPr>
          <a:xfrm>
            <a:off x="8850086" y="5018314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865AC35A-7350-C3F6-BA37-6FD623785A1E}"/>
              </a:ext>
            </a:extLst>
          </p:cNvPr>
          <p:cNvSpPr/>
          <p:nvPr/>
        </p:nvSpPr>
        <p:spPr>
          <a:xfrm>
            <a:off x="8969829" y="4604657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4AE47BEC-C2C9-3DA1-4FFD-EA283C161D72}"/>
              </a:ext>
            </a:extLst>
          </p:cNvPr>
          <p:cNvSpPr/>
          <p:nvPr/>
        </p:nvSpPr>
        <p:spPr>
          <a:xfrm>
            <a:off x="8958943" y="5410200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" name="Εικόνα 1" descr="Εικόνα που περιέχει κείμενο, στιγμιότυπο οθόνης, παράλληλα, απόδειξ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B4C0417D-577A-AE71-60C7-B27EF421E5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5" t="20904" r="12417" b="76608"/>
          <a:stretch>
            <a:fillRect/>
          </a:stretch>
        </p:blipFill>
        <p:spPr>
          <a:xfrm>
            <a:off x="393740" y="685800"/>
            <a:ext cx="10481090" cy="685800"/>
          </a:xfrm>
          <a:prstGeom prst="rect">
            <a:avLst/>
          </a:prstGeom>
        </p:spPr>
      </p:pic>
      <p:cxnSp>
        <p:nvCxnSpPr>
          <p:cNvPr id="11" name="Ευθεία γραμμή σύνδεσης 10">
            <a:extLst>
              <a:ext uri="{FF2B5EF4-FFF2-40B4-BE49-F238E27FC236}">
                <a16:creationId xmlns:a16="http://schemas.microsoft.com/office/drawing/2014/main" id="{44C3F048-B722-B472-7892-DC3EA65D6D83}"/>
              </a:ext>
            </a:extLst>
          </p:cNvPr>
          <p:cNvCxnSpPr>
            <a:cxnSpLocks/>
          </p:cNvCxnSpPr>
          <p:nvPr/>
        </p:nvCxnSpPr>
        <p:spPr>
          <a:xfrm>
            <a:off x="2915518" y="6139543"/>
            <a:ext cx="7959312" cy="1524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Ευθεία γραμμή σύνδεσης 12">
            <a:extLst>
              <a:ext uri="{FF2B5EF4-FFF2-40B4-BE49-F238E27FC236}">
                <a16:creationId xmlns:a16="http://schemas.microsoft.com/office/drawing/2014/main" id="{39A4384D-7366-DDE7-22B2-60736871EBD1}"/>
              </a:ext>
            </a:extLst>
          </p:cNvPr>
          <p:cNvCxnSpPr/>
          <p:nvPr/>
        </p:nvCxnSpPr>
        <p:spPr>
          <a:xfrm>
            <a:off x="10776857" y="1371600"/>
            <a:ext cx="97973" cy="494211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27C5E2D2-F9ED-502F-9855-E022F204FAD2}"/>
              </a:ext>
            </a:extLst>
          </p:cNvPr>
          <p:cNvCxnSpPr/>
          <p:nvPr/>
        </p:nvCxnSpPr>
        <p:spPr>
          <a:xfrm>
            <a:off x="2915518" y="2862943"/>
            <a:ext cx="7872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Ευθεία γραμμή σύνδεσης 16">
            <a:extLst>
              <a:ext uri="{FF2B5EF4-FFF2-40B4-BE49-F238E27FC236}">
                <a16:creationId xmlns:a16="http://schemas.microsoft.com/office/drawing/2014/main" id="{00240229-AB6A-3B3B-F040-D70ACDED49FD}"/>
              </a:ext>
            </a:extLst>
          </p:cNvPr>
          <p:cNvCxnSpPr>
            <a:stCxn id="3" idx="3"/>
          </p:cNvCxnSpPr>
          <p:nvPr/>
        </p:nvCxnSpPr>
        <p:spPr>
          <a:xfrm flipV="1">
            <a:off x="2915518" y="3752650"/>
            <a:ext cx="795931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Ευθεία γραμμή σύνδεσης 18">
            <a:extLst>
              <a:ext uri="{FF2B5EF4-FFF2-40B4-BE49-F238E27FC236}">
                <a16:creationId xmlns:a16="http://schemas.microsoft.com/office/drawing/2014/main" id="{783DD7E4-BA6B-B183-1240-0980320F5F04}"/>
              </a:ext>
            </a:extLst>
          </p:cNvPr>
          <p:cNvCxnSpPr/>
          <p:nvPr/>
        </p:nvCxnSpPr>
        <p:spPr>
          <a:xfrm>
            <a:off x="2830286" y="4463143"/>
            <a:ext cx="79955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Ευθεία γραμμή σύνδεσης 20">
            <a:extLst>
              <a:ext uri="{FF2B5EF4-FFF2-40B4-BE49-F238E27FC236}">
                <a16:creationId xmlns:a16="http://schemas.microsoft.com/office/drawing/2014/main" id="{13455DA7-788A-BD09-9F50-656900596381}"/>
              </a:ext>
            </a:extLst>
          </p:cNvPr>
          <p:cNvCxnSpPr/>
          <p:nvPr/>
        </p:nvCxnSpPr>
        <p:spPr>
          <a:xfrm>
            <a:off x="2915518" y="5377543"/>
            <a:ext cx="7959312" cy="32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Ευθεία γραμμή σύνδεσης 22">
            <a:extLst>
              <a:ext uri="{FF2B5EF4-FFF2-40B4-BE49-F238E27FC236}">
                <a16:creationId xmlns:a16="http://schemas.microsoft.com/office/drawing/2014/main" id="{5F9E0120-7B87-884F-6872-31348925483B}"/>
              </a:ext>
            </a:extLst>
          </p:cNvPr>
          <p:cNvCxnSpPr/>
          <p:nvPr/>
        </p:nvCxnSpPr>
        <p:spPr>
          <a:xfrm flipH="1">
            <a:off x="5388429" y="794657"/>
            <a:ext cx="108857" cy="53448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Ευθεία γραμμή σύνδεσης 24">
            <a:extLst>
              <a:ext uri="{FF2B5EF4-FFF2-40B4-BE49-F238E27FC236}">
                <a16:creationId xmlns:a16="http://schemas.microsoft.com/office/drawing/2014/main" id="{9574E83B-7C9D-1523-0CBB-2311056DC8AB}"/>
              </a:ext>
            </a:extLst>
          </p:cNvPr>
          <p:cNvCxnSpPr/>
          <p:nvPr/>
        </p:nvCxnSpPr>
        <p:spPr>
          <a:xfrm>
            <a:off x="8109857" y="805543"/>
            <a:ext cx="0" cy="54210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8095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0EBA49-C3E3-A676-9572-8ED374A37E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09D20DB7-EC23-DFA0-CD47-F7556A8B6C5E}"/>
              </a:ext>
            </a:extLst>
          </p:cNvPr>
          <p:cNvSpPr/>
          <p:nvPr/>
        </p:nvSpPr>
        <p:spPr>
          <a:xfrm>
            <a:off x="3439886" y="4234543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7E078C82-C090-0074-86A4-E502B8AB4041}"/>
              </a:ext>
            </a:extLst>
          </p:cNvPr>
          <p:cNvSpPr/>
          <p:nvPr/>
        </p:nvSpPr>
        <p:spPr>
          <a:xfrm>
            <a:off x="2154444" y="3069771"/>
            <a:ext cx="1611085" cy="228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2" name="Εικόνα 1" descr="Εικόνα που περιέχει κείμενο, στιγμιότυπο οθόνης, παράλληλα, απόδειξ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F9971BCF-6FFC-3418-3330-C3753C1038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82" t="20246" r="13294" b="76031"/>
          <a:stretch>
            <a:fillRect/>
          </a:stretch>
        </p:blipFill>
        <p:spPr>
          <a:xfrm>
            <a:off x="468086" y="533400"/>
            <a:ext cx="10320504" cy="925286"/>
          </a:xfrm>
          <a:prstGeom prst="rect">
            <a:avLst/>
          </a:prstGeom>
        </p:spPr>
      </p:pic>
      <p:pic>
        <p:nvPicPr>
          <p:cNvPr id="1026" name="Picture 2" descr="24,831,398 Cartoon camera Εικονογραφήσεις | DepositPhotos">
            <a:extLst>
              <a:ext uri="{FF2B5EF4-FFF2-40B4-BE49-F238E27FC236}">
                <a16:creationId xmlns:a16="http://schemas.microsoft.com/office/drawing/2014/main" id="{14717EAB-AB89-92B2-30DC-596C990C1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050" y="1349828"/>
            <a:ext cx="19431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97F033E3-3BF0-944A-CD94-0E83897B0D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271" y="1733550"/>
            <a:ext cx="948179" cy="2500993"/>
          </a:xfrm>
          <a:prstGeom prst="rect">
            <a:avLst/>
          </a:prstGeom>
        </p:spPr>
      </p:pic>
      <p:pic>
        <p:nvPicPr>
          <p:cNvPr id="1028" name="Picture 4" descr="Κορίτσι που βγάζει Selfie, καρτούν Διανυσματική απεικόνιση - εικονογραφία  από : 53841401">
            <a:extLst>
              <a:ext uri="{FF2B5EF4-FFF2-40B4-BE49-F238E27FC236}">
                <a16:creationId xmlns:a16="http://schemas.microsoft.com/office/drawing/2014/main" id="{871E930D-D8B1-0B59-D2ED-C7928E82A5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2083" y="1517876"/>
            <a:ext cx="900231" cy="250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ΚΕΦΑΛΑΙΟ 9: Ζωγραφική">
            <a:extLst>
              <a:ext uri="{FF2B5EF4-FFF2-40B4-BE49-F238E27FC236}">
                <a16:creationId xmlns:a16="http://schemas.microsoft.com/office/drawing/2014/main" id="{98BA3DCD-E761-9882-1125-7C675121C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512" y="1411061"/>
            <a:ext cx="2657475" cy="2714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κολύμβηση Στοκ Εικονογραφήσεις, Vectors, &amp; Clipart – (612,528 Στοκ  Εικονογραφήσεις)">
            <a:extLst>
              <a:ext uri="{FF2B5EF4-FFF2-40B4-BE49-F238E27FC236}">
                <a16:creationId xmlns:a16="http://schemas.microsoft.com/office/drawing/2014/main" id="{FDA2F84D-B54B-CFF0-8D68-A9BEEB0FA3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647" y="1411740"/>
            <a:ext cx="2676525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" name="Ευθεία γραμμή σύνδεσης 12">
            <a:extLst>
              <a:ext uri="{FF2B5EF4-FFF2-40B4-BE49-F238E27FC236}">
                <a16:creationId xmlns:a16="http://schemas.microsoft.com/office/drawing/2014/main" id="{BD24B881-3076-BC6E-2353-A0940BE7E558}"/>
              </a:ext>
            </a:extLst>
          </p:cNvPr>
          <p:cNvCxnSpPr/>
          <p:nvPr/>
        </p:nvCxnSpPr>
        <p:spPr>
          <a:xfrm>
            <a:off x="7329543" y="794657"/>
            <a:ext cx="0" cy="35541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4" name="Picture 10" descr="Αγόρι Διάνυσμα Καρτούν Εικονογράφηση Διάνυσμα από ©mikailain 195955228">
            <a:extLst>
              <a:ext uri="{FF2B5EF4-FFF2-40B4-BE49-F238E27FC236}">
                <a16:creationId xmlns:a16="http://schemas.microsoft.com/office/drawing/2014/main" id="{4668D540-2566-E8CF-5FA6-5995CD43DE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86" y="4561816"/>
            <a:ext cx="1334821" cy="141442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Εικονογράφηση Διάνυσμα Του Cartoon Μικρό Αγόρι Καλοκαιρινά Ρούχα Κουνώντας  Χέρι Διάνυσμα από ©Mimosastudio 474478730">
            <a:extLst>
              <a:ext uri="{FF2B5EF4-FFF2-40B4-BE49-F238E27FC236}">
                <a16:creationId xmlns:a16="http://schemas.microsoft.com/office/drawing/2014/main" id="{FDC51CF2-0D1E-D2C5-28B5-6667C43C4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8809" y="4561816"/>
            <a:ext cx="1914525" cy="16287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Cartoon χαριτωμένο αγόρι βρίσκεται σε μια: Vector στοκ (χωρίς δικαιώματα)  640222381 | Shutterstock">
            <a:extLst>
              <a:ext uri="{FF2B5EF4-FFF2-40B4-BE49-F238E27FC236}">
                <a16:creationId xmlns:a16="http://schemas.microsoft.com/office/drawing/2014/main" id="{50F04664-25BB-BE6D-15DB-1E664AC84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776" y="4561816"/>
            <a:ext cx="1532164" cy="146884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830+ Cartoon Of The Blonde Baby Girls Stock Illustrations, Royalty-Free  Vector Graphics &amp; Clip Art - iStock">
            <a:extLst>
              <a:ext uri="{FF2B5EF4-FFF2-40B4-BE49-F238E27FC236}">
                <a16:creationId xmlns:a16="http://schemas.microsoft.com/office/drawing/2014/main" id="{10039845-9799-2EAD-80BF-990F877DE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456" y="4650594"/>
            <a:ext cx="1796140" cy="159133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κορίτσι Στοκ Εικονογραφήσεις, Vectors, &amp; Clipart – (2,920,743 Στοκ  Εικονογραφήσεις)">
            <a:extLst>
              <a:ext uri="{FF2B5EF4-FFF2-40B4-BE49-F238E27FC236}">
                <a16:creationId xmlns:a16="http://schemas.microsoft.com/office/drawing/2014/main" id="{128D506A-1E71-2998-0ADC-EC2695F4C0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3340" y="4613046"/>
            <a:ext cx="1666426" cy="166642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Ευθεία γραμμή σύνδεσης 13">
            <a:extLst>
              <a:ext uri="{FF2B5EF4-FFF2-40B4-BE49-F238E27FC236}">
                <a16:creationId xmlns:a16="http://schemas.microsoft.com/office/drawing/2014/main" id="{50E4782D-418B-2EC6-1CFA-5CC41BBA544B}"/>
              </a:ext>
            </a:extLst>
          </p:cNvPr>
          <p:cNvCxnSpPr/>
          <p:nvPr/>
        </p:nvCxnSpPr>
        <p:spPr>
          <a:xfrm>
            <a:off x="3922314" y="794657"/>
            <a:ext cx="0" cy="35541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Ευθεία γραμμή σύνδεσης 14">
            <a:extLst>
              <a:ext uri="{FF2B5EF4-FFF2-40B4-BE49-F238E27FC236}">
                <a16:creationId xmlns:a16="http://schemas.microsoft.com/office/drawing/2014/main" id="{E84C5D58-0A5A-051D-9501-E7DCF761997D}"/>
              </a:ext>
            </a:extLst>
          </p:cNvPr>
          <p:cNvCxnSpPr>
            <a:cxnSpLocks/>
          </p:cNvCxnSpPr>
          <p:nvPr/>
        </p:nvCxnSpPr>
        <p:spPr>
          <a:xfrm flipH="1" flipV="1">
            <a:off x="0" y="4285939"/>
            <a:ext cx="12192000" cy="5781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Ορθογώνιο: Στρογγύλεμα γωνιών 18">
            <a:extLst>
              <a:ext uri="{FF2B5EF4-FFF2-40B4-BE49-F238E27FC236}">
                <a16:creationId xmlns:a16="http://schemas.microsoft.com/office/drawing/2014/main" id="{2BD75ADC-90B5-238D-BC2B-71547BF673B3}"/>
              </a:ext>
            </a:extLst>
          </p:cNvPr>
          <p:cNvSpPr/>
          <p:nvPr/>
        </p:nvSpPr>
        <p:spPr>
          <a:xfrm>
            <a:off x="301694" y="6403873"/>
            <a:ext cx="1796140" cy="304798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Σταύρος</a:t>
            </a:r>
          </a:p>
        </p:txBody>
      </p: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033B7673-2EB9-83F3-ADE8-E1D5F85C7189}"/>
              </a:ext>
            </a:extLst>
          </p:cNvPr>
          <p:cNvSpPr/>
          <p:nvPr/>
        </p:nvSpPr>
        <p:spPr>
          <a:xfrm>
            <a:off x="2362669" y="6396369"/>
            <a:ext cx="1796140" cy="304798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Γρηγόρης</a:t>
            </a:r>
          </a:p>
        </p:txBody>
      </p:sp>
      <p:sp>
        <p:nvSpPr>
          <p:cNvPr id="21" name="Ορθογώνιο: Στρογγύλεμα γωνιών 20">
            <a:extLst>
              <a:ext uri="{FF2B5EF4-FFF2-40B4-BE49-F238E27FC236}">
                <a16:creationId xmlns:a16="http://schemas.microsoft.com/office/drawing/2014/main" id="{23AECC81-3E8F-42E5-B472-E8EF4F21B1CA}"/>
              </a:ext>
            </a:extLst>
          </p:cNvPr>
          <p:cNvSpPr/>
          <p:nvPr/>
        </p:nvSpPr>
        <p:spPr>
          <a:xfrm>
            <a:off x="4581959" y="6396369"/>
            <a:ext cx="1796140" cy="304798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Γιάννης</a:t>
            </a:r>
          </a:p>
        </p:txBody>
      </p:sp>
      <p:sp>
        <p:nvSpPr>
          <p:cNvPr id="22" name="Ορθογώνιο: Στρογγύλεμα γωνιών 21">
            <a:extLst>
              <a:ext uri="{FF2B5EF4-FFF2-40B4-BE49-F238E27FC236}">
                <a16:creationId xmlns:a16="http://schemas.microsoft.com/office/drawing/2014/main" id="{24F20652-9914-6848-80CB-3D750CAA479B}"/>
              </a:ext>
            </a:extLst>
          </p:cNvPr>
          <p:cNvSpPr/>
          <p:nvPr/>
        </p:nvSpPr>
        <p:spPr>
          <a:xfrm>
            <a:off x="6711972" y="6396369"/>
            <a:ext cx="1796140" cy="304798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Μαρίνα</a:t>
            </a:r>
          </a:p>
        </p:txBody>
      </p:sp>
      <p:sp>
        <p:nvSpPr>
          <p:cNvPr id="23" name="Ορθογώνιο: Στρογγύλεμα γωνιών 22">
            <a:extLst>
              <a:ext uri="{FF2B5EF4-FFF2-40B4-BE49-F238E27FC236}">
                <a16:creationId xmlns:a16="http://schemas.microsoft.com/office/drawing/2014/main" id="{780A30F4-7FC7-5B6E-E78E-7C0F1F0DDCEC}"/>
              </a:ext>
            </a:extLst>
          </p:cNvPr>
          <p:cNvSpPr/>
          <p:nvPr/>
        </p:nvSpPr>
        <p:spPr>
          <a:xfrm>
            <a:off x="8772947" y="6396369"/>
            <a:ext cx="1796140" cy="304798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Γιώτα</a:t>
            </a:r>
          </a:p>
        </p:txBody>
      </p:sp>
    </p:spTree>
    <p:extLst>
      <p:ext uri="{BB962C8B-B14F-4D97-AF65-F5344CB8AC3E}">
        <p14:creationId xmlns:p14="http://schemas.microsoft.com/office/powerpoint/2010/main" val="3067646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779EB-AE13-2DF1-A39E-E480F4ED0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στιγμιότυπο οθόνης, παράλληλα, απόδειξη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90329D68-AA22-EE9F-F56F-DC0329195B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95" t="7301" r="7799" b="62857"/>
          <a:stretch>
            <a:fillRect/>
          </a:stretch>
        </p:blipFill>
        <p:spPr>
          <a:xfrm>
            <a:off x="566057" y="489856"/>
            <a:ext cx="11101575" cy="5671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8378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514" y="509642"/>
            <a:ext cx="8294914" cy="2919358"/>
          </a:xfrm>
        </p:spPr>
        <p:txBody>
          <a:bodyPr>
            <a:noAutofit/>
          </a:bodyPr>
          <a:lstStyle/>
          <a:p>
            <a:pPr algn="ctr"/>
            <a:r>
              <a:rPr lang="el-GR" sz="9600" b="1" dirty="0"/>
              <a:t>φωτογραφία</a:t>
            </a:r>
            <a:endParaRPr lang="en-US" sz="9600" b="1" dirty="0"/>
          </a:p>
        </p:txBody>
      </p:sp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F8676A14-C6BC-46E9-919E-4F9B6AA6F7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7321" y="303825"/>
            <a:ext cx="2485239" cy="3330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204248CB-17EB-4847-28D3-0B1C1A7018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86500" y="3215348"/>
            <a:ext cx="948179" cy="2500993"/>
          </a:xfrm>
          <a:prstGeom prst="rect">
            <a:avLst/>
          </a:prstGeom>
        </p:spPr>
      </p:pic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B4A1D41-D2A2-1E54-5667-0BF42122ECB8}"/>
              </a:ext>
            </a:extLst>
          </p:cNvPr>
          <p:cNvSpPr/>
          <p:nvPr/>
        </p:nvSpPr>
        <p:spPr>
          <a:xfrm>
            <a:off x="943950" y="4214389"/>
            <a:ext cx="7612221" cy="2133969"/>
          </a:xfrm>
          <a:prstGeom prst="roundRect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Ασχολούμαι με τη _________. </a:t>
            </a:r>
          </a:p>
        </p:txBody>
      </p:sp>
    </p:spTree>
    <p:extLst>
      <p:ext uri="{BB962C8B-B14F-4D97-AF65-F5344CB8AC3E}">
        <p14:creationId xmlns:p14="http://schemas.microsoft.com/office/powerpoint/2010/main" val="3593538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141</Words>
  <Application>Microsoft Office PowerPoint</Application>
  <PresentationFormat>Ευρεία οθόνη</PresentationFormat>
  <Paragraphs>45</Paragraphs>
  <Slides>16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φωτογραφία</vt:lpstr>
      <vt:lpstr>ζωγραφική</vt:lpstr>
      <vt:lpstr>κολύμβηση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ΕΛΕΝΗ ΧΑΡΑΛΑΜΠΟΥΣ</dc:creator>
  <cp:lastModifiedBy>Ελένη Χαραλάμπους</cp:lastModifiedBy>
  <cp:revision>93</cp:revision>
  <dcterms:created xsi:type="dcterms:W3CDTF">2026-01-28T13:23:05Z</dcterms:created>
  <dcterms:modified xsi:type="dcterms:W3CDTF">2026-04-30T15:22:56Z</dcterms:modified>
</cp:coreProperties>
</file>