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50" r:id="rId3"/>
    <p:sldId id="451" r:id="rId4"/>
    <p:sldId id="603" r:id="rId5"/>
    <p:sldId id="604" r:id="rId6"/>
    <p:sldId id="605" r:id="rId7"/>
    <p:sldId id="606" r:id="rId8"/>
    <p:sldId id="607" r:id="rId9"/>
    <p:sldId id="620" r:id="rId10"/>
    <p:sldId id="608" r:id="rId11"/>
    <p:sldId id="621" r:id="rId12"/>
    <p:sldId id="440" r:id="rId13"/>
    <p:sldId id="582" r:id="rId14"/>
    <p:sldId id="609" r:id="rId15"/>
    <p:sldId id="610" r:id="rId16"/>
    <p:sldId id="611" r:id="rId17"/>
    <p:sldId id="612" r:id="rId18"/>
    <p:sldId id="613" r:id="rId19"/>
    <p:sldId id="614" r:id="rId20"/>
    <p:sldId id="615" r:id="rId21"/>
    <p:sldId id="617" r:id="rId22"/>
    <p:sldId id="618" r:id="rId23"/>
    <p:sldId id="619" r:id="rId24"/>
    <p:sldId id="548" r:id="rId25"/>
    <p:sldId id="549" r:id="rId2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0D825-4C30-45F8-8EA9-4893F2BA61C4}" v="508" dt="2026-01-28T15:56:57.849"/>
    <p1510:client id="{F6739001-A0BF-4FAC-9E08-F351C5943A8E}" v="3" dt="2026-01-28T13:23:47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Μεσαίο στυλ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ΛΕΝΗ ΧΑΡΑΛΑΜΠΟΥΣ" userId="556232e53c28a5c7" providerId="LiveId" clId="{24C0D825-4C30-45F8-8EA9-4893F2BA61C4}"/>
    <pc:docChg chg="custSel addSld delSld modSld sldOrd">
      <pc:chgData name="ΕΛΕΝΗ ΧΑΡΑΛΑΜΠΟΥΣ" userId="556232e53c28a5c7" providerId="LiveId" clId="{24C0D825-4C30-45F8-8EA9-4893F2BA61C4}" dt="2026-01-28T16:00:50.849" v="1457" actId="680"/>
      <pc:docMkLst>
        <pc:docMk/>
      </pc:docMkLst>
      <pc:sldChg chg="addSp delSp modSp mod">
        <pc:chgData name="ΕΛΕΝΗ ΧΑΡΑΛΑΜΠΟΥΣ" userId="556232e53c28a5c7" providerId="LiveId" clId="{24C0D825-4C30-45F8-8EA9-4893F2BA61C4}" dt="2026-01-28T13:47:31.414" v="148" actId="1582"/>
        <pc:sldMkLst>
          <pc:docMk/>
          <pc:sldMk cId="4275677202" sldId="450"/>
        </pc:sldMkLst>
        <pc:spChg chg="del">
          <ac:chgData name="ΕΛΕΝΗ ΧΑΡΑΛΑΜΠΟΥΣ" userId="556232e53c28a5c7" providerId="LiveId" clId="{24C0D825-4C30-45F8-8EA9-4893F2BA61C4}" dt="2026-01-28T13:29:44.472" v="1" actId="478"/>
          <ac:spMkLst>
            <pc:docMk/>
            <pc:sldMk cId="4275677202" sldId="450"/>
            <ac:spMk id="5" creationId="{ACE6F2F5-6EF2-058C-2A49-444964107AE8}"/>
          </ac:spMkLst>
        </pc:spChg>
        <pc:spChg chg="del">
          <ac:chgData name="ΕΛΕΝΗ ΧΑΡΑΛΑΜΠΟΥΣ" userId="556232e53c28a5c7" providerId="LiveId" clId="{24C0D825-4C30-45F8-8EA9-4893F2BA61C4}" dt="2026-01-28T13:29:47.150" v="2" actId="478"/>
          <ac:spMkLst>
            <pc:docMk/>
            <pc:sldMk cId="4275677202" sldId="450"/>
            <ac:spMk id="6" creationId="{9AF8E63D-AFBE-8021-C547-FD72CA3C0987}"/>
          </ac:spMkLst>
        </pc:spChg>
        <pc:spChg chg="add mod">
          <ac:chgData name="ΕΛΕΝΗ ΧΑΡΑΛΑΜΠΟΥΣ" userId="556232e53c28a5c7" providerId="LiveId" clId="{24C0D825-4C30-45F8-8EA9-4893F2BA61C4}" dt="2026-01-28T13:33:08.147" v="43" actId="20577"/>
          <ac:spMkLst>
            <pc:docMk/>
            <pc:sldMk cId="4275677202" sldId="450"/>
            <ac:spMk id="7" creationId="{F7394352-5462-4644-A157-9F67AF54CE4E}"/>
          </ac:spMkLst>
        </pc:spChg>
        <pc:spChg chg="add mod">
          <ac:chgData name="ΕΛΕΝΗ ΧΑΡΑΛΑΜΠΟΥΣ" userId="556232e53c28a5c7" providerId="LiveId" clId="{24C0D825-4C30-45F8-8EA9-4893F2BA61C4}" dt="2026-01-28T13:35:50.008" v="48" actId="1076"/>
          <ac:spMkLst>
            <pc:docMk/>
            <pc:sldMk cId="4275677202" sldId="450"/>
            <ac:spMk id="11" creationId="{B08BF200-D052-4C38-9D93-458530E9CF36}"/>
          </ac:spMkLst>
        </pc:spChg>
        <pc:spChg chg="add mod">
          <ac:chgData name="ΕΛΕΝΗ ΧΑΡΑΛΑΜΠΟΥΣ" userId="556232e53c28a5c7" providerId="LiveId" clId="{24C0D825-4C30-45F8-8EA9-4893F2BA61C4}" dt="2026-01-28T13:33:10.439" v="45" actId="20577"/>
          <ac:spMkLst>
            <pc:docMk/>
            <pc:sldMk cId="4275677202" sldId="450"/>
            <ac:spMk id="12" creationId="{D387AFBD-73C0-4F16-BF65-72A84D384981}"/>
          </ac:spMkLst>
        </pc:spChg>
        <pc:spChg chg="add mod">
          <ac:chgData name="ΕΛΕΝΗ ΧΑΡΑΛΑΜΠΟΥΣ" userId="556232e53c28a5c7" providerId="LiveId" clId="{24C0D825-4C30-45F8-8EA9-4893F2BA61C4}" dt="2026-01-28T13:33:12.464" v="47" actId="20577"/>
          <ac:spMkLst>
            <pc:docMk/>
            <pc:sldMk cId="4275677202" sldId="450"/>
            <ac:spMk id="13" creationId="{26022318-ABF6-49EF-95D9-557CCEBE0FF9}"/>
          </ac:spMkLst>
        </pc:spChg>
        <pc:spChg chg="add mod">
          <ac:chgData name="ΕΛΕΝΗ ΧΑΡΑΛΑΜΠΟΥΣ" userId="556232e53c28a5c7" providerId="LiveId" clId="{24C0D825-4C30-45F8-8EA9-4893F2BA61C4}" dt="2026-01-28T13:36:16.209" v="69" actId="1076"/>
          <ac:spMkLst>
            <pc:docMk/>
            <pc:sldMk cId="4275677202" sldId="450"/>
            <ac:spMk id="14" creationId="{0A5ED885-A996-4248-A8E8-CD87BC169C3E}"/>
          </ac:spMkLst>
        </pc:spChg>
        <pc:picChg chg="del">
          <ac:chgData name="ΕΛΕΝΗ ΧΑΡΑΛΑΜΠΟΥΣ" userId="556232e53c28a5c7" providerId="LiveId" clId="{24C0D825-4C30-45F8-8EA9-4893F2BA61C4}" dt="2026-01-28T13:29:42.984" v="0" actId="478"/>
          <ac:picMkLst>
            <pc:docMk/>
            <pc:sldMk cId="4275677202" sldId="450"/>
            <ac:picMk id="3" creationId="{A8323FBE-11F2-44B1-B054-F8486EA8DE77}"/>
          </ac:picMkLst>
        </pc:picChg>
        <pc:picChg chg="add mod">
          <ac:chgData name="ΕΛΕΝΗ ΧΑΡΑΛΑΜΠΟΥΣ" userId="556232e53c28a5c7" providerId="LiveId" clId="{24C0D825-4C30-45F8-8EA9-4893F2BA61C4}" dt="2026-01-28T13:32:18.309" v="9" actId="1076"/>
          <ac:picMkLst>
            <pc:docMk/>
            <pc:sldMk cId="4275677202" sldId="450"/>
            <ac:picMk id="4" creationId="{76ED16C7-B432-400F-8356-0DB4B3B7C505}"/>
          </ac:picMkLst>
        </pc:picChg>
        <pc:picChg chg="add mod">
          <ac:chgData name="ΕΛΕΝΗ ΧΑΡΑΛΑΜΠΟΥΣ" userId="556232e53c28a5c7" providerId="LiveId" clId="{24C0D825-4C30-45F8-8EA9-4893F2BA61C4}" dt="2026-01-28T13:41:27.695" v="111" actId="14100"/>
          <ac:picMkLst>
            <pc:docMk/>
            <pc:sldMk cId="4275677202" sldId="450"/>
            <ac:picMk id="8" creationId="{89A3F782-8201-41CE-83E5-2E324503F4F9}"/>
          </ac:picMkLst>
        </pc:picChg>
        <pc:picChg chg="add del mod">
          <ac:chgData name="ΕΛΕΝΗ ΧΑΡΑΛΑΜΠΟΥΣ" userId="556232e53c28a5c7" providerId="LiveId" clId="{24C0D825-4C30-45F8-8EA9-4893F2BA61C4}" dt="2026-01-28T13:40:08.912" v="93" actId="478"/>
          <ac:picMkLst>
            <pc:docMk/>
            <pc:sldMk cId="4275677202" sldId="450"/>
            <ac:picMk id="17" creationId="{3A2E93C0-92C7-49D7-AB69-AA23B4F47CA0}"/>
          </ac:picMkLst>
        </pc:picChg>
        <pc:picChg chg="add del mod">
          <ac:chgData name="ΕΛΕΝΗ ΧΑΡΑΛΑΜΠΟΥΣ" userId="556232e53c28a5c7" providerId="LiveId" clId="{24C0D825-4C30-45F8-8EA9-4893F2BA61C4}" dt="2026-01-28T13:40:07.951" v="92" actId="478"/>
          <ac:picMkLst>
            <pc:docMk/>
            <pc:sldMk cId="4275677202" sldId="450"/>
            <ac:picMk id="18" creationId="{4CAB819D-8821-4652-93CC-08DAEBD47D70}"/>
          </ac:picMkLst>
        </pc:picChg>
        <pc:picChg chg="add mod">
          <ac:chgData name="ΕΛΕΝΗ ΧΑΡΑΛΑΜΠΟΥΣ" userId="556232e53c28a5c7" providerId="LiveId" clId="{24C0D825-4C30-45F8-8EA9-4893F2BA61C4}" dt="2026-01-28T13:40:11.655" v="94" actId="1076"/>
          <ac:picMkLst>
            <pc:docMk/>
            <pc:sldMk cId="4275677202" sldId="450"/>
            <ac:picMk id="19" creationId="{26E22FAD-E501-4D13-B343-4305E73108A4}"/>
          </ac:picMkLst>
        </pc:picChg>
        <pc:picChg chg="add mod">
          <ac:chgData name="ΕΛΕΝΗ ΧΑΡΑΛΑΜΠΟΥΣ" userId="556232e53c28a5c7" providerId="LiveId" clId="{24C0D825-4C30-45F8-8EA9-4893F2BA61C4}" dt="2026-01-28T13:40:18.243" v="96" actId="1076"/>
          <ac:picMkLst>
            <pc:docMk/>
            <pc:sldMk cId="4275677202" sldId="450"/>
            <ac:picMk id="20" creationId="{778E89C4-09F5-45F6-99B1-75BB4E62433F}"/>
          </ac:picMkLst>
        </pc:picChg>
        <pc:picChg chg="add mod">
          <ac:chgData name="ΕΛΕΝΗ ΧΑΡΑΛΑΜΠΟΥΣ" userId="556232e53c28a5c7" providerId="LiveId" clId="{24C0D825-4C30-45F8-8EA9-4893F2BA61C4}" dt="2026-01-28T13:40:16.155" v="95" actId="1076"/>
          <ac:picMkLst>
            <pc:docMk/>
            <pc:sldMk cId="4275677202" sldId="450"/>
            <ac:picMk id="21" creationId="{3D065D99-1F29-4BFC-B2C2-47C0BD5CF211}"/>
          </ac:picMkLst>
        </pc:picChg>
        <pc:picChg chg="add mod">
          <ac:chgData name="ΕΛΕΝΗ ΧΑΡΑΛΑΜΠΟΥΣ" userId="556232e53c28a5c7" providerId="LiveId" clId="{24C0D825-4C30-45F8-8EA9-4893F2BA61C4}" dt="2026-01-28T13:41:21.971" v="109" actId="1076"/>
          <ac:picMkLst>
            <pc:docMk/>
            <pc:sldMk cId="4275677202" sldId="450"/>
            <ac:picMk id="23" creationId="{EB6D1DAB-E138-459A-B5A9-8A3D0198CEDE}"/>
          </ac:picMkLst>
        </pc:picChg>
        <pc:picChg chg="add mod">
          <ac:chgData name="ΕΛΕΝΗ ΧΑΡΑΛΑΜΠΟΥΣ" userId="556232e53c28a5c7" providerId="LiveId" clId="{24C0D825-4C30-45F8-8EA9-4893F2BA61C4}" dt="2026-01-28T13:41:17.250" v="107" actId="14100"/>
          <ac:picMkLst>
            <pc:docMk/>
            <pc:sldMk cId="4275677202" sldId="450"/>
            <ac:picMk id="24" creationId="{D3784B06-A0E1-4641-A776-F6CDC813BCFE}"/>
          </ac:picMkLst>
        </pc:picChg>
        <pc:picChg chg="add mod">
          <ac:chgData name="ΕΛΕΝΗ ΧΑΡΑΛΑΜΠΟΥΣ" userId="556232e53c28a5c7" providerId="LiveId" clId="{24C0D825-4C30-45F8-8EA9-4893F2BA61C4}" dt="2026-01-28T13:41:32.318" v="113" actId="1076"/>
          <ac:picMkLst>
            <pc:docMk/>
            <pc:sldMk cId="4275677202" sldId="450"/>
            <ac:picMk id="25" creationId="{CEFAE67E-D477-4B2F-B9C6-ED3B1F8A6D4B}"/>
          </ac:picMkLst>
        </pc:picChg>
        <pc:picChg chg="del mod">
          <ac:chgData name="ΕΛΕΝΗ ΧΑΡΑΛΑΜΠΟΥΣ" userId="556232e53c28a5c7" providerId="LiveId" clId="{24C0D825-4C30-45F8-8EA9-4893F2BA61C4}" dt="2026-01-28T13:42:44.080" v="125" actId="478"/>
          <ac:picMkLst>
            <pc:docMk/>
            <pc:sldMk cId="4275677202" sldId="450"/>
            <ac:picMk id="1026" creationId="{1D0A7130-3A99-49CD-B6E6-1985864249DD}"/>
          </ac:picMkLst>
        </pc:picChg>
        <pc:picChg chg="add del mod">
          <ac:chgData name="ΕΛΕΝΗ ΧΑΡΑΛΑΜΠΟΥΣ" userId="556232e53c28a5c7" providerId="LiveId" clId="{24C0D825-4C30-45F8-8EA9-4893F2BA61C4}" dt="2026-01-28T13:38:50.795" v="74" actId="478"/>
          <ac:picMkLst>
            <pc:docMk/>
            <pc:sldMk cId="4275677202" sldId="450"/>
            <ac:picMk id="1028" creationId="{0E3ABCCA-4D09-49BC-8524-E300D98D4DA4}"/>
          </ac:picMkLst>
        </pc:picChg>
        <pc:picChg chg="add mod">
          <ac:chgData name="ΕΛΕΝΗ ΧΑΡΑΛΑΜΠΟΥΣ" userId="556232e53c28a5c7" providerId="LiveId" clId="{24C0D825-4C30-45F8-8EA9-4893F2BA61C4}" dt="2026-01-28T13:39:46.117" v="82" actId="1076"/>
          <ac:picMkLst>
            <pc:docMk/>
            <pc:sldMk cId="4275677202" sldId="450"/>
            <ac:picMk id="1030" creationId="{3CFD01C3-2748-4964-9D81-67F6E45F0E24}"/>
          </ac:picMkLst>
        </pc:picChg>
        <pc:picChg chg="del">
          <ac:chgData name="ΕΛΕΝΗ ΧΑΡΑΛΑΜΠΟΥΣ" userId="556232e53c28a5c7" providerId="LiveId" clId="{24C0D825-4C30-45F8-8EA9-4893F2BA61C4}" dt="2026-01-28T13:42:35.217" v="120" actId="478"/>
          <ac:picMkLst>
            <pc:docMk/>
            <pc:sldMk cId="4275677202" sldId="450"/>
            <ac:picMk id="1032" creationId="{1692F04E-7D3A-7F33-D376-97904F67A467}"/>
          </ac:picMkLst>
        </pc:picChg>
        <pc:picChg chg="add mod">
          <ac:chgData name="ΕΛΕΝΗ ΧΑΡΑΛΑΜΠΟΥΣ" userId="556232e53c28a5c7" providerId="LiveId" clId="{24C0D825-4C30-45F8-8EA9-4893F2BA61C4}" dt="2026-01-28T13:42:32.273" v="119" actId="1076"/>
          <ac:picMkLst>
            <pc:docMk/>
            <pc:sldMk cId="4275677202" sldId="450"/>
            <ac:picMk id="1034" creationId="{4843FA73-85AD-4367-8CAF-7269F48BE5EE}"/>
          </ac:picMkLst>
        </pc:picChg>
        <pc:picChg chg="add mod">
          <ac:chgData name="ΕΛΕΝΗ ΧΑΡΑΛΑΜΠΟΥΣ" userId="556232e53c28a5c7" providerId="LiveId" clId="{24C0D825-4C30-45F8-8EA9-4893F2BA61C4}" dt="2026-01-28T13:42:42.453" v="123" actId="1076"/>
          <ac:picMkLst>
            <pc:docMk/>
            <pc:sldMk cId="4275677202" sldId="450"/>
            <ac:picMk id="1036" creationId="{AE7E9667-113A-4783-9B9F-D15C75D4E4F0}"/>
          </ac:picMkLst>
        </pc:picChg>
        <pc:picChg chg="add del mod">
          <ac:chgData name="ΕΛΕΝΗ ΧΑΡΑΛΑΜΠΟΥΣ" userId="556232e53c28a5c7" providerId="LiveId" clId="{24C0D825-4C30-45F8-8EA9-4893F2BA61C4}" dt="2026-01-28T13:44:28.993" v="131" actId="478"/>
          <ac:picMkLst>
            <pc:docMk/>
            <pc:sldMk cId="4275677202" sldId="450"/>
            <ac:picMk id="1038" creationId="{2F166677-1E2C-497F-B05A-250B5173980E}"/>
          </ac:picMkLst>
        </pc:picChg>
        <pc:picChg chg="add mod">
          <ac:chgData name="ΕΛΕΝΗ ΧΑΡΑΛΑΜΠΟΥΣ" userId="556232e53c28a5c7" providerId="LiveId" clId="{24C0D825-4C30-45F8-8EA9-4893F2BA61C4}" dt="2026-01-28T13:44:36.400" v="135" actId="1076"/>
          <ac:picMkLst>
            <pc:docMk/>
            <pc:sldMk cId="4275677202" sldId="450"/>
            <ac:picMk id="1040" creationId="{11B305BC-095D-4394-8693-CACCA81E9923}"/>
          </ac:picMkLst>
        </pc:picChg>
        <pc:picChg chg="add mod">
          <ac:chgData name="ΕΛΕΝΗ ΧΑΡΑΛΑΜΠΟΥΣ" userId="556232e53c28a5c7" providerId="LiveId" clId="{24C0D825-4C30-45F8-8EA9-4893F2BA61C4}" dt="2026-01-28T13:47:31.414" v="148" actId="1582"/>
          <ac:picMkLst>
            <pc:docMk/>
            <pc:sldMk cId="4275677202" sldId="450"/>
            <ac:picMk id="1042" creationId="{226B1E1A-EC2A-4C63-8E76-9FFB1C715029}"/>
          </ac:picMkLst>
        </pc:picChg>
        <pc:picChg chg="add mod">
          <ac:chgData name="ΕΛΕΝΗ ΧΑΡΑΛΑΜΠΟΥΣ" userId="556232e53c28a5c7" providerId="LiveId" clId="{24C0D825-4C30-45F8-8EA9-4893F2BA61C4}" dt="2026-01-28T13:47:20.061" v="146" actId="1076"/>
          <ac:picMkLst>
            <pc:docMk/>
            <pc:sldMk cId="4275677202" sldId="450"/>
            <ac:picMk id="1044" creationId="{B6FF86C7-CB63-4335-8168-656CD3BD2345}"/>
          </ac:picMkLst>
        </pc:picChg>
      </pc:sldChg>
      <pc:sldChg chg="addSp delSp modSp mod modAnim">
        <pc:chgData name="ΕΛΕΝΗ ΧΑΡΑΛΑΜΠΟΥΣ" userId="556232e53c28a5c7" providerId="LiveId" clId="{24C0D825-4C30-45F8-8EA9-4893F2BA61C4}" dt="2026-01-28T14:14:46.732" v="663"/>
        <pc:sldMkLst>
          <pc:docMk/>
          <pc:sldMk cId="3593538931" sldId="463"/>
        </pc:sldMkLst>
        <pc:spChg chg="mod">
          <ac:chgData name="ΕΛΕΝΗ ΧΑΡΑΛΑΜΠΟΥΣ" userId="556232e53c28a5c7" providerId="LiveId" clId="{24C0D825-4C30-45F8-8EA9-4893F2BA61C4}" dt="2026-01-28T14:13:29.335" v="657" actId="14100"/>
          <ac:spMkLst>
            <pc:docMk/>
            <pc:sldMk cId="3593538931" sldId="463"/>
            <ac:spMk id="2" creationId="{00000000-0000-0000-0000-000000000000}"/>
          </ac:spMkLst>
        </pc:spChg>
        <pc:spChg chg="add del mod">
          <ac:chgData name="ΕΛΕΝΗ ΧΑΡΑΛΑΜΠΟΥΣ" userId="556232e53c28a5c7" providerId="LiveId" clId="{24C0D825-4C30-45F8-8EA9-4893F2BA61C4}" dt="2026-01-28T14:13:34.468" v="660" actId="478"/>
          <ac:spMkLst>
            <pc:docMk/>
            <pc:sldMk cId="3593538931" sldId="463"/>
            <ac:spMk id="3" creationId="{518E8FAC-29A1-4E78-8115-6C86FF6EBAF2}"/>
          </ac:spMkLst>
        </pc:spChg>
        <pc:picChg chg="del mod">
          <ac:chgData name="ΕΛΕΝΗ ΧΑΡΑΛΑΜΠΟΥΣ" userId="556232e53c28a5c7" providerId="LiveId" clId="{24C0D825-4C30-45F8-8EA9-4893F2BA61C4}" dt="2026-01-28T14:13:30.815" v="659" actId="478"/>
          <ac:picMkLst>
            <pc:docMk/>
            <pc:sldMk cId="3593538931" sldId="463"/>
            <ac:picMk id="3074" creationId="{00000000-0000-0000-0000-000000000000}"/>
          </ac:picMkLst>
        </pc:picChg>
        <pc:picChg chg="add mod">
          <ac:chgData name="ΕΛΕΝΗ ΧΑΡΑΛΑΜΠΟΥΣ" userId="556232e53c28a5c7" providerId="LiveId" clId="{24C0D825-4C30-45F8-8EA9-4893F2BA61C4}" dt="2026-01-28T14:14:42.067" v="662" actId="14100"/>
          <ac:picMkLst>
            <pc:docMk/>
            <pc:sldMk cId="3593538931" sldId="463"/>
            <ac:picMk id="4098" creationId="{FAE47D43-8909-484C-ABF8-345A2B28CFBA}"/>
          </ac:picMkLst>
        </pc:picChg>
      </pc:sldChg>
      <pc:sldChg chg="addSp delSp modSp new mod">
        <pc:chgData name="ΕΛΕΝΗ ΧΑΡΑΛΑΜΠΟΥΣ" userId="556232e53c28a5c7" providerId="LiveId" clId="{24C0D825-4C30-45F8-8EA9-4893F2BA61C4}" dt="2026-01-28T14:09:12.213" v="602" actId="14100"/>
        <pc:sldMkLst>
          <pc:docMk/>
          <pc:sldMk cId="2924690533" sldId="550"/>
        </pc:sldMkLst>
        <pc:spChg chg="add del mod">
          <ac:chgData name="ΕΛΕΝΗ ΧΑΡΑΛΑΜΠΟΥΣ" userId="556232e53c28a5c7" providerId="LiveId" clId="{24C0D825-4C30-45F8-8EA9-4893F2BA61C4}" dt="2026-01-28T13:54:40.204" v="178" actId="478"/>
          <ac:spMkLst>
            <pc:docMk/>
            <pc:sldMk cId="2924690533" sldId="550"/>
            <ac:spMk id="4" creationId="{44212950-6881-4346-BF63-587290958F39}"/>
          </ac:spMkLst>
        </pc:spChg>
        <pc:spChg chg="add mod">
          <ac:chgData name="ΕΛΕΝΗ ΧΑΡΑΛΑΜΠΟΥΣ" userId="556232e53c28a5c7" providerId="LiveId" clId="{24C0D825-4C30-45F8-8EA9-4893F2BA61C4}" dt="2026-01-28T14:07:37.304" v="584" actId="14100"/>
          <ac:spMkLst>
            <pc:docMk/>
            <pc:sldMk cId="2924690533" sldId="550"/>
            <ac:spMk id="7" creationId="{340FB3E6-624A-45DB-B16D-A6E68D34CB9E}"/>
          </ac:spMkLst>
        </pc:spChg>
        <pc:spChg chg="add mod">
          <ac:chgData name="ΕΛΕΝΗ ΧΑΡΑΛΑΜΠΟΥΣ" userId="556232e53c28a5c7" providerId="LiveId" clId="{24C0D825-4C30-45F8-8EA9-4893F2BA61C4}" dt="2026-01-28T14:00:43.703" v="466" actId="20577"/>
          <ac:spMkLst>
            <pc:docMk/>
            <pc:sldMk cId="2924690533" sldId="550"/>
            <ac:spMk id="10" creationId="{6E800427-5235-4042-BDBD-A18EEE37E6E6}"/>
          </ac:spMkLst>
        </pc:spChg>
        <pc:spChg chg="add del mod">
          <ac:chgData name="ΕΛΕΝΗ ΧΑΡΑΛΑΜΠΟΥΣ" userId="556232e53c28a5c7" providerId="LiveId" clId="{24C0D825-4C30-45F8-8EA9-4893F2BA61C4}" dt="2026-01-28T14:06:46.814" v="499" actId="478"/>
          <ac:spMkLst>
            <pc:docMk/>
            <pc:sldMk cId="2924690533" sldId="550"/>
            <ac:spMk id="12" creationId="{73544B03-8D54-48A7-AFBE-DF1A19706324}"/>
          </ac:spMkLst>
        </pc:spChg>
        <pc:spChg chg="add mod">
          <ac:chgData name="ΕΛΕΝΗ ΧΑΡΑΛΑΜΠΟΥΣ" userId="556232e53c28a5c7" providerId="LiveId" clId="{24C0D825-4C30-45F8-8EA9-4893F2BA61C4}" dt="2026-01-28T14:07:33.594" v="583" actId="14100"/>
          <ac:spMkLst>
            <pc:docMk/>
            <pc:sldMk cId="2924690533" sldId="550"/>
            <ac:spMk id="14" creationId="{D0C332D3-00A8-415C-8C31-26F1DE2FE1EE}"/>
          </ac:spMkLst>
        </pc:spChg>
        <pc:picChg chg="add mod modCrop">
          <ac:chgData name="ΕΛΕΝΗ ΧΑΡΑΛΑΜΠΟΥΣ" userId="556232e53c28a5c7" providerId="LiveId" clId="{24C0D825-4C30-45F8-8EA9-4893F2BA61C4}" dt="2026-01-28T14:06:48.215" v="500" actId="1076"/>
          <ac:picMkLst>
            <pc:docMk/>
            <pc:sldMk cId="2924690533" sldId="550"/>
            <ac:picMk id="3" creationId="{68E94E73-BD85-489E-90B7-B3FD0EF13990}"/>
          </ac:picMkLst>
        </pc:picChg>
        <pc:picChg chg="add mod">
          <ac:chgData name="ΕΛΕΝΗ ΧΑΡΑΛΑΜΠΟΥΣ" userId="556232e53c28a5c7" providerId="LiveId" clId="{24C0D825-4C30-45F8-8EA9-4893F2BA61C4}" dt="2026-01-28T14:07:30.537" v="582" actId="14100"/>
          <ac:picMkLst>
            <pc:docMk/>
            <pc:sldMk cId="2924690533" sldId="550"/>
            <ac:picMk id="13" creationId="{5149DA1E-8E5B-4810-9EBE-F5A887F8958F}"/>
          </ac:picMkLst>
        </pc:picChg>
        <pc:picChg chg="add mod">
          <ac:chgData name="ΕΛΕΝΗ ΧΑΡΑΛΑΜΠΟΥΣ" userId="556232e53c28a5c7" providerId="LiveId" clId="{24C0D825-4C30-45F8-8EA9-4893F2BA61C4}" dt="2026-01-28T14:09:09.414" v="601" actId="14100"/>
          <ac:picMkLst>
            <pc:docMk/>
            <pc:sldMk cId="2924690533" sldId="550"/>
            <ac:picMk id="16" creationId="{47A14F3F-FCEA-4C89-B908-2B88B4E199A5}"/>
          </ac:picMkLst>
        </pc:picChg>
        <pc:picChg chg="add del mod">
          <ac:chgData name="ΕΛΕΝΗ ΧΑΡΑΛΑΜΠΟΥΣ" userId="556232e53c28a5c7" providerId="LiveId" clId="{24C0D825-4C30-45F8-8EA9-4893F2BA61C4}" dt="2026-01-28T13:48:28.312" v="156" actId="478"/>
          <ac:picMkLst>
            <pc:docMk/>
            <pc:sldMk cId="2924690533" sldId="550"/>
            <ac:picMk id="2050" creationId="{3FA7FD9A-214B-4053-89B6-12FA605840B1}"/>
          </ac:picMkLst>
        </pc:picChg>
        <pc:picChg chg="add del mod">
          <ac:chgData name="ΕΛΕΝΗ ΧΑΡΑΛΑΜΠΟΥΣ" userId="556232e53c28a5c7" providerId="LiveId" clId="{24C0D825-4C30-45F8-8EA9-4893F2BA61C4}" dt="2026-01-28T13:56:46.124" v="420" actId="478"/>
          <ac:picMkLst>
            <pc:docMk/>
            <pc:sldMk cId="2924690533" sldId="550"/>
            <ac:picMk id="2052" creationId="{6FDF64C7-B823-4509-8650-311BF804CAD4}"/>
          </ac:picMkLst>
        </pc:picChg>
        <pc:picChg chg="add del mod">
          <ac:chgData name="ΕΛΕΝΗ ΧΑΡΑΛΑΜΠΟΥΣ" userId="556232e53c28a5c7" providerId="LiveId" clId="{24C0D825-4C30-45F8-8EA9-4893F2BA61C4}" dt="2026-01-28T13:59:35.650" v="423" actId="478"/>
          <ac:picMkLst>
            <pc:docMk/>
            <pc:sldMk cId="2924690533" sldId="550"/>
            <ac:picMk id="2054" creationId="{5A9FF652-2492-40CF-87D8-D5CEB906F75E}"/>
          </ac:picMkLst>
        </pc:picChg>
        <pc:picChg chg="add mod">
          <ac:chgData name="ΕΛΕΝΗ ΧΑΡΑΛΑΜΠΟΥΣ" userId="556232e53c28a5c7" providerId="LiveId" clId="{24C0D825-4C30-45F8-8EA9-4893F2BA61C4}" dt="2026-01-28T14:00:07.313" v="426" actId="14100"/>
          <ac:picMkLst>
            <pc:docMk/>
            <pc:sldMk cId="2924690533" sldId="550"/>
            <ac:picMk id="2056" creationId="{57A0B2AD-C8D5-4AEA-A978-0114A46A42DD}"/>
          </ac:picMkLst>
        </pc:picChg>
        <pc:picChg chg="add del mod">
          <ac:chgData name="ΕΛΕΝΗ ΧΑΡΑΛΑΜΠΟΥΣ" userId="556232e53c28a5c7" providerId="LiveId" clId="{24C0D825-4C30-45F8-8EA9-4893F2BA61C4}" dt="2026-01-28T14:06:45.174" v="497" actId="478"/>
          <ac:picMkLst>
            <pc:docMk/>
            <pc:sldMk cId="2924690533" sldId="550"/>
            <ac:picMk id="2058" creationId="{E873BED1-5C54-4C62-9766-D1FC76D34316}"/>
          </ac:picMkLst>
        </pc:picChg>
        <pc:picChg chg="add mod">
          <ac:chgData name="ΕΛΕΝΗ ΧΑΡΑΛΑΜΠΟΥΣ" userId="556232e53c28a5c7" providerId="LiveId" clId="{24C0D825-4C30-45F8-8EA9-4893F2BA61C4}" dt="2026-01-28T14:09:12.213" v="602" actId="14100"/>
          <ac:picMkLst>
            <pc:docMk/>
            <pc:sldMk cId="2924690533" sldId="550"/>
            <ac:picMk id="2060" creationId="{A22BCBC8-5C89-4398-A615-4178C872DB48}"/>
          </ac:picMkLst>
        </pc:picChg>
      </pc:sldChg>
      <pc:sldChg chg="addSp modSp new mod">
        <pc:chgData name="ΕΛΕΝΗ ΧΑΡΑΛΑΜΠΟΥΣ" userId="556232e53c28a5c7" providerId="LiveId" clId="{24C0D825-4C30-45F8-8EA9-4893F2BA61C4}" dt="2026-01-28T14:15:18.936" v="670" actId="14100"/>
        <pc:sldMkLst>
          <pc:docMk/>
          <pc:sldMk cId="2331098252" sldId="551"/>
        </pc:sldMkLst>
        <pc:picChg chg="add mod modCrop">
          <ac:chgData name="ΕΛΕΝΗ ΧΑΡΑΛΑΜΠΟΥΣ" userId="556232e53c28a5c7" providerId="LiveId" clId="{24C0D825-4C30-45F8-8EA9-4893F2BA61C4}" dt="2026-01-28T14:15:18.936" v="670" actId="14100"/>
          <ac:picMkLst>
            <pc:docMk/>
            <pc:sldMk cId="2331098252" sldId="551"/>
            <ac:picMk id="3" creationId="{2F6D84C8-E383-4860-8CF5-FCFC609D460F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4:11:44.128" v="638" actId="1076"/>
        <pc:sldMkLst>
          <pc:docMk/>
          <pc:sldMk cId="868384967" sldId="552"/>
        </pc:sldMkLst>
        <pc:spChg chg="add mod">
          <ac:chgData name="ΕΛΕΝΗ ΧΑΡΑΛΑΜΠΟΥΣ" userId="556232e53c28a5c7" providerId="LiveId" clId="{24C0D825-4C30-45F8-8EA9-4893F2BA61C4}" dt="2026-01-28T14:11:43.730" v="637" actId="255"/>
          <ac:spMkLst>
            <pc:docMk/>
            <pc:sldMk cId="868384967" sldId="552"/>
            <ac:spMk id="2" creationId="{A032953A-DB8B-4FD6-BE08-50ABC6EDE82C}"/>
          </ac:spMkLst>
        </pc:spChg>
        <pc:picChg chg="del">
          <ac:chgData name="ΕΛΕΝΗ ΧΑΡΑΛΑΜΠΟΥΣ" userId="556232e53c28a5c7" providerId="LiveId" clId="{24C0D825-4C30-45F8-8EA9-4893F2BA61C4}" dt="2026-01-28T14:10:33.036" v="603" actId="478"/>
          <ac:picMkLst>
            <pc:docMk/>
            <pc:sldMk cId="868384967" sldId="552"/>
            <ac:picMk id="2052" creationId="{6FDF64C7-B823-4509-8650-311BF804CAD4}"/>
          </ac:picMkLst>
        </pc:picChg>
        <pc:picChg chg="add mod">
          <ac:chgData name="ΕΛΕΝΗ ΧΑΡΑΛΑΜΠΟΥΣ" userId="556232e53c28a5c7" providerId="LiveId" clId="{24C0D825-4C30-45F8-8EA9-4893F2BA61C4}" dt="2026-01-28T14:11:44.128" v="638" actId="1076"/>
          <ac:picMkLst>
            <pc:docMk/>
            <pc:sldMk cId="868384967" sldId="552"/>
            <ac:picMk id="3074" creationId="{8FCA684C-F95B-4D87-BAFD-4CEA08E25D32}"/>
          </ac:picMkLst>
        </pc:picChg>
      </pc:sldChg>
      <pc:sldChg chg="addSp modSp add mod">
        <pc:chgData name="ΕΛΕΝΗ ΧΑΡΑΛΑΜΠΟΥΣ" userId="556232e53c28a5c7" providerId="LiveId" clId="{24C0D825-4C30-45F8-8EA9-4893F2BA61C4}" dt="2026-01-28T14:40:25.772" v="1061" actId="1076"/>
        <pc:sldMkLst>
          <pc:docMk/>
          <pc:sldMk cId="3883455673" sldId="553"/>
        </pc:sldMkLst>
        <pc:spChg chg="add mod">
          <ac:chgData name="ΕΛΕΝΗ ΧΑΡΑΛΑΜΠΟΥΣ" userId="556232e53c28a5c7" providerId="LiveId" clId="{24C0D825-4C30-45F8-8EA9-4893F2BA61C4}" dt="2026-01-28T14:26:43.639" v="868" actId="14100"/>
          <ac:spMkLst>
            <pc:docMk/>
            <pc:sldMk cId="3883455673" sldId="553"/>
            <ac:spMk id="2" creationId="{A1D281D0-6E65-4B00-AE49-C4A55F305FA3}"/>
          </ac:spMkLst>
        </pc:spChg>
        <pc:spChg chg="add mod">
          <ac:chgData name="ΕΛΕΝΗ ΧΑΡΑΛΑΜΠΟΥΣ" userId="556232e53c28a5c7" providerId="LiveId" clId="{24C0D825-4C30-45F8-8EA9-4893F2BA61C4}" dt="2026-01-28T14:26:52.916" v="871" actId="14100"/>
          <ac:spMkLst>
            <pc:docMk/>
            <pc:sldMk cId="3883455673" sldId="553"/>
            <ac:spMk id="4" creationId="{7BCE9ED9-38D6-454F-BD03-C89A891688C5}"/>
          </ac:spMkLst>
        </pc:spChg>
        <pc:picChg chg="mod modCrop">
          <ac:chgData name="ΕΛΕΝΗ ΧΑΡΑΛΑΜΠΟΥΣ" userId="556232e53c28a5c7" providerId="LiveId" clId="{24C0D825-4C30-45F8-8EA9-4893F2BA61C4}" dt="2026-01-28T14:40:25.772" v="1061" actId="1076"/>
          <ac:picMkLst>
            <pc:docMk/>
            <pc:sldMk cId="3883455673" sldId="553"/>
            <ac:picMk id="3" creationId="{2F6D84C8-E383-4860-8CF5-FCFC609D460F}"/>
          </ac:picMkLst>
        </pc:picChg>
        <pc:cxnChg chg="add mod">
          <ac:chgData name="ΕΛΕΝΗ ΧΑΡΑΛΑΜΠΟΥΣ" userId="556232e53c28a5c7" providerId="LiveId" clId="{24C0D825-4C30-45F8-8EA9-4893F2BA61C4}" dt="2026-01-28T14:27:07.090" v="873" actId="13822"/>
          <ac:cxnSpMkLst>
            <pc:docMk/>
            <pc:sldMk cId="3883455673" sldId="553"/>
            <ac:cxnSpMk id="6" creationId="{BCF8BD6E-29B7-432D-9E21-BEF04C586D1B}"/>
          </ac:cxnSpMkLst>
        </pc:cxnChg>
        <pc:cxnChg chg="add mod">
          <ac:chgData name="ΕΛΕΝΗ ΧΑΡΑΛΑΜΠΟΥΣ" userId="556232e53c28a5c7" providerId="LiveId" clId="{24C0D825-4C30-45F8-8EA9-4893F2BA61C4}" dt="2026-01-28T14:27:33.210" v="883" actId="1076"/>
          <ac:cxnSpMkLst>
            <pc:docMk/>
            <pc:sldMk cId="3883455673" sldId="553"/>
            <ac:cxnSpMk id="7" creationId="{69DB1F3C-8BF4-4451-B8DA-C8E2EF8FB18F}"/>
          </ac:cxnSpMkLst>
        </pc:cxnChg>
        <pc:cxnChg chg="add mod">
          <ac:chgData name="ΕΛΕΝΗ ΧΑΡΑΛΑΜΠΟΥΣ" userId="556232e53c28a5c7" providerId="LiveId" clId="{24C0D825-4C30-45F8-8EA9-4893F2BA61C4}" dt="2026-01-28T14:27:30.482" v="882" actId="1076"/>
          <ac:cxnSpMkLst>
            <pc:docMk/>
            <pc:sldMk cId="3883455673" sldId="553"/>
            <ac:cxnSpMk id="8" creationId="{1FED906A-E18D-4097-A22D-D14795F48A25}"/>
          </ac:cxnSpMkLst>
        </pc:cxnChg>
        <pc:cxnChg chg="add mod">
          <ac:chgData name="ΕΛΕΝΗ ΧΑΡΑΛΑΜΠΟΥΣ" userId="556232e53c28a5c7" providerId="LiveId" clId="{24C0D825-4C30-45F8-8EA9-4893F2BA61C4}" dt="2026-01-28T14:27:27.774" v="881" actId="1076"/>
          <ac:cxnSpMkLst>
            <pc:docMk/>
            <pc:sldMk cId="3883455673" sldId="553"/>
            <ac:cxnSpMk id="9" creationId="{932FC13A-2452-4170-9C7F-BD9271FC6418}"/>
          </ac:cxnSpMkLst>
        </pc:cxnChg>
        <pc:cxnChg chg="add mod">
          <ac:chgData name="ΕΛΕΝΗ ΧΑΡΑΛΑΜΠΟΥΣ" userId="556232e53c28a5c7" providerId="LiveId" clId="{24C0D825-4C30-45F8-8EA9-4893F2BA61C4}" dt="2026-01-28T14:27:23.437" v="880" actId="1076"/>
          <ac:cxnSpMkLst>
            <pc:docMk/>
            <pc:sldMk cId="3883455673" sldId="553"/>
            <ac:cxnSpMk id="10" creationId="{AD76145F-793E-4E41-84FC-0A308E55F4C0}"/>
          </ac:cxnSpMkLst>
        </pc:cxnChg>
        <pc:cxnChg chg="add mod">
          <ac:chgData name="ΕΛΕΝΗ ΧΑΡΑΛΑΜΠΟΥΣ" userId="556232e53c28a5c7" providerId="LiveId" clId="{24C0D825-4C30-45F8-8EA9-4893F2BA61C4}" dt="2026-01-28T14:27:20.588" v="879" actId="1076"/>
          <ac:cxnSpMkLst>
            <pc:docMk/>
            <pc:sldMk cId="3883455673" sldId="553"/>
            <ac:cxnSpMk id="11" creationId="{083CFF7F-6A86-4C15-BDCD-91BF3BC5FF1D}"/>
          </ac:cxnSpMkLst>
        </pc:cxnChg>
      </pc:sldChg>
      <pc:sldChg chg="addSp modSp new mod">
        <pc:chgData name="ΕΛΕΝΗ ΧΑΡΑΛΑΜΠΟΥΣ" userId="556232e53c28a5c7" providerId="LiveId" clId="{24C0D825-4C30-45F8-8EA9-4893F2BA61C4}" dt="2026-01-28T14:24:51.111" v="850" actId="1076"/>
        <pc:sldMkLst>
          <pc:docMk/>
          <pc:sldMk cId="1068037148" sldId="554"/>
        </pc:sldMkLst>
        <pc:spChg chg="add mod">
          <ac:chgData name="ΕΛΕΝΗ ΧΑΡΑΛΑΜΠΟΥΣ" userId="556232e53c28a5c7" providerId="LiveId" clId="{24C0D825-4C30-45F8-8EA9-4893F2BA61C4}" dt="2026-01-28T14:22:12.859" v="806" actId="20577"/>
          <ac:spMkLst>
            <pc:docMk/>
            <pc:sldMk cId="1068037148" sldId="554"/>
            <ac:spMk id="2" creationId="{18BA6323-47BC-4996-B6E2-A2486C4C8160}"/>
          </ac:spMkLst>
        </pc:spChg>
        <pc:spChg chg="add mod">
          <ac:chgData name="ΕΛΕΝΗ ΧΑΡΑΛΑΜΠΟΥΣ" userId="556232e53c28a5c7" providerId="LiveId" clId="{24C0D825-4C30-45F8-8EA9-4893F2BA61C4}" dt="2026-01-28T14:19:32.013" v="712" actId="20577"/>
          <ac:spMkLst>
            <pc:docMk/>
            <pc:sldMk cId="1068037148" sldId="554"/>
            <ac:spMk id="3" creationId="{8164C794-0B1E-48BC-A3AF-C2A8682C46F1}"/>
          </ac:spMkLst>
        </pc:spChg>
        <pc:spChg chg="add mod">
          <ac:chgData name="ΕΛΕΝΗ ΧΑΡΑΛΑΜΠΟΥΣ" userId="556232e53c28a5c7" providerId="LiveId" clId="{24C0D825-4C30-45F8-8EA9-4893F2BA61C4}" dt="2026-01-28T14:19:35.607" v="718" actId="20577"/>
          <ac:spMkLst>
            <pc:docMk/>
            <pc:sldMk cId="1068037148" sldId="554"/>
            <ac:spMk id="4" creationId="{9C78D9AF-C43C-4896-84CF-14A54288E525}"/>
          </ac:spMkLst>
        </pc:spChg>
        <pc:spChg chg="add mod">
          <ac:chgData name="ΕΛΕΝΗ ΧΑΡΑΛΑΜΠΟΥΣ" userId="556232e53c28a5c7" providerId="LiveId" clId="{24C0D825-4C30-45F8-8EA9-4893F2BA61C4}" dt="2026-01-28T14:23:48.414" v="839" actId="255"/>
          <ac:spMkLst>
            <pc:docMk/>
            <pc:sldMk cId="1068037148" sldId="554"/>
            <ac:spMk id="5" creationId="{E4EEDEFF-A26E-4DE4-9AF1-67FEC138D23B}"/>
          </ac:spMkLst>
        </pc:spChg>
        <pc:spChg chg="add mod">
          <ac:chgData name="ΕΛΕΝΗ ΧΑΡΑΛΑΜΠΟΥΣ" userId="556232e53c28a5c7" providerId="LiveId" clId="{24C0D825-4C30-45F8-8EA9-4893F2BA61C4}" dt="2026-01-28T14:19:23.587" v="694" actId="20577"/>
          <ac:spMkLst>
            <pc:docMk/>
            <pc:sldMk cId="1068037148" sldId="554"/>
            <ac:spMk id="6" creationId="{56EFE07D-3EBC-4A51-A59B-21C30549316A}"/>
          </ac:spMkLst>
        </pc:spChg>
        <pc:spChg chg="add mod">
          <ac:chgData name="ΕΛΕΝΗ ΧΑΡΑΛΑΜΠΟΥΣ" userId="556232e53c28a5c7" providerId="LiveId" clId="{24C0D825-4C30-45F8-8EA9-4893F2BA61C4}" dt="2026-01-28T14:19:46.051" v="719" actId="20577"/>
          <ac:spMkLst>
            <pc:docMk/>
            <pc:sldMk cId="1068037148" sldId="554"/>
            <ac:spMk id="7" creationId="{FA1FDCAC-AEA8-48D8-9D80-B777ABBA776C}"/>
          </ac:spMkLst>
        </pc:spChg>
        <pc:spChg chg="add mod">
          <ac:chgData name="ΕΛΕΝΗ ΧΑΡΑΛΑΜΠΟΥΣ" userId="556232e53c28a5c7" providerId="LiveId" clId="{24C0D825-4C30-45F8-8EA9-4893F2BA61C4}" dt="2026-01-28T14:23:53.045" v="840" actId="255"/>
          <ac:spMkLst>
            <pc:docMk/>
            <pc:sldMk cId="1068037148" sldId="554"/>
            <ac:spMk id="8" creationId="{83C37C60-76FE-4F6F-89BA-629A6645C159}"/>
          </ac:spMkLst>
        </pc:spChg>
        <pc:spChg chg="add mod">
          <ac:chgData name="ΕΛΕΝΗ ΧΑΡΑΛΑΜΠΟΥΣ" userId="556232e53c28a5c7" providerId="LiveId" clId="{24C0D825-4C30-45F8-8EA9-4893F2BA61C4}" dt="2026-01-28T14:23:58.335" v="841" actId="255"/>
          <ac:spMkLst>
            <pc:docMk/>
            <pc:sldMk cId="1068037148" sldId="554"/>
            <ac:spMk id="9" creationId="{825988F0-5045-497E-9049-2EDD55B2F0D7}"/>
          </ac:spMkLst>
        </pc:spChg>
        <pc:spChg chg="add mod">
          <ac:chgData name="ΕΛΕΝΗ ΧΑΡΑΛΑΜΠΟΥΣ" userId="556232e53c28a5c7" providerId="LiveId" clId="{24C0D825-4C30-45F8-8EA9-4893F2BA61C4}" dt="2026-01-28T14:19:21.771" v="693" actId="20577"/>
          <ac:spMkLst>
            <pc:docMk/>
            <pc:sldMk cId="1068037148" sldId="554"/>
            <ac:spMk id="10" creationId="{4CB18DD3-7D36-4D49-BB4C-C090165E670E}"/>
          </ac:spMkLst>
        </pc:spChg>
        <pc:spChg chg="add mod">
          <ac:chgData name="ΕΛΕΝΗ ΧΑΡΑΛΑΜΠΟΥΣ" userId="556232e53c28a5c7" providerId="LiveId" clId="{24C0D825-4C30-45F8-8EA9-4893F2BA61C4}" dt="2026-01-28T14:19:52.345" v="721" actId="1076"/>
          <ac:spMkLst>
            <pc:docMk/>
            <pc:sldMk cId="1068037148" sldId="554"/>
            <ac:spMk id="11" creationId="{295E3A88-7889-4525-907D-D54F06C008DE}"/>
          </ac:spMkLst>
        </pc:spChg>
        <pc:spChg chg="add mod">
          <ac:chgData name="ΕΛΕΝΗ ΧΑΡΑΛΑΜΠΟΥΣ" userId="556232e53c28a5c7" providerId="LiveId" clId="{24C0D825-4C30-45F8-8EA9-4893F2BA61C4}" dt="2026-01-28T14:19:59.982" v="723" actId="1076"/>
          <ac:spMkLst>
            <pc:docMk/>
            <pc:sldMk cId="1068037148" sldId="554"/>
            <ac:spMk id="12" creationId="{A0864253-3007-479D-B372-8ADF563B840E}"/>
          </ac:spMkLst>
        </pc:spChg>
        <pc:spChg chg="add mod">
          <ac:chgData name="ΕΛΕΝΗ ΧΑΡΑΛΑΜΠΟΥΣ" userId="556232e53c28a5c7" providerId="LiveId" clId="{24C0D825-4C30-45F8-8EA9-4893F2BA61C4}" dt="2026-01-28T14:20:10.925" v="726" actId="1076"/>
          <ac:spMkLst>
            <pc:docMk/>
            <pc:sldMk cId="1068037148" sldId="554"/>
            <ac:spMk id="13" creationId="{A19675FE-357E-42D7-8961-FE6BC2F0B87C}"/>
          </ac:spMkLst>
        </pc:spChg>
        <pc:picChg chg="add mod">
          <ac:chgData name="ΕΛΕΝΗ ΧΑΡΑΛΑΜΠΟΥΣ" userId="556232e53c28a5c7" providerId="LiveId" clId="{24C0D825-4C30-45F8-8EA9-4893F2BA61C4}" dt="2026-01-28T14:24:51.111" v="850" actId="1076"/>
          <ac:picMkLst>
            <pc:docMk/>
            <pc:sldMk cId="1068037148" sldId="554"/>
            <ac:picMk id="17" creationId="{C607AAE0-81A2-4702-BEAD-89B1B169E4FE}"/>
          </ac:picMkLst>
        </pc:picChg>
        <pc:picChg chg="add mod">
          <ac:chgData name="ΕΛΕΝΗ ΧΑΡΑΛΑΜΠΟΥΣ" userId="556232e53c28a5c7" providerId="LiveId" clId="{24C0D825-4C30-45F8-8EA9-4893F2BA61C4}" dt="2026-01-28T14:24:42.133" v="847" actId="14100"/>
          <ac:picMkLst>
            <pc:docMk/>
            <pc:sldMk cId="1068037148" sldId="554"/>
            <ac:picMk id="5122" creationId="{5C69826D-2508-4EF6-8EA4-B7760C3D8D1F}"/>
          </ac:picMkLst>
        </pc:picChg>
        <pc:picChg chg="add mod">
          <ac:chgData name="ΕΛΕΝΗ ΧΑΡΑΛΑΜΠΟΥΣ" userId="556232e53c28a5c7" providerId="LiveId" clId="{24C0D825-4C30-45F8-8EA9-4893F2BA61C4}" dt="2026-01-28T14:22:00.947" v="794" actId="1076"/>
          <ac:picMkLst>
            <pc:docMk/>
            <pc:sldMk cId="1068037148" sldId="554"/>
            <ac:picMk id="5124" creationId="{3379EE65-D298-47D5-8BCB-01C31ED83A4F}"/>
          </ac:picMkLst>
        </pc:picChg>
        <pc:picChg chg="add mod">
          <ac:chgData name="ΕΛΕΝΗ ΧΑΡΑΛΑΜΠΟΥΣ" userId="556232e53c28a5c7" providerId="LiveId" clId="{24C0D825-4C30-45F8-8EA9-4893F2BA61C4}" dt="2026-01-28T14:23:43.762" v="838" actId="1076"/>
          <ac:picMkLst>
            <pc:docMk/>
            <pc:sldMk cId="1068037148" sldId="554"/>
            <ac:picMk id="5126" creationId="{19834666-F268-43DF-9A13-4DD6ADC13C48}"/>
          </ac:picMkLst>
        </pc:picChg>
      </pc:sldChg>
      <pc:sldChg chg="addSp delSp modSp add mod ord">
        <pc:chgData name="ΕΛΕΝΗ ΧΑΡΑΛΑΜΠΟΥΣ" userId="556232e53c28a5c7" providerId="LiveId" clId="{24C0D825-4C30-45F8-8EA9-4893F2BA61C4}" dt="2026-01-28T15:54:33.310" v="1400" actId="1076"/>
        <pc:sldMkLst>
          <pc:docMk/>
          <pc:sldMk cId="1925699749" sldId="555"/>
        </pc:sldMkLst>
        <pc:picChg chg="mod modCrop">
          <ac:chgData name="ΕΛΕΝΗ ΧΑΡΑΛΑΜΠΟΥΣ" userId="556232e53c28a5c7" providerId="LiveId" clId="{24C0D825-4C30-45F8-8EA9-4893F2BA61C4}" dt="2026-01-28T14:29:43.139" v="914" actId="1076"/>
          <ac:picMkLst>
            <pc:docMk/>
            <pc:sldMk cId="1925699749" sldId="555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4:29:45.987" v="915" actId="1076"/>
          <ac:picMkLst>
            <pc:docMk/>
            <pc:sldMk cId="1925699749" sldId="555"/>
            <ac:picMk id="4" creationId="{A7FE70B2-176F-421A-A7B1-D97F5146DE22}"/>
          </ac:picMkLst>
        </pc:picChg>
        <pc:cxnChg chg="add del mod">
          <ac:chgData name="ΕΛΕΝΗ ΧΑΡΑΛΑΜΠΟΥΣ" userId="556232e53c28a5c7" providerId="LiveId" clId="{24C0D825-4C30-45F8-8EA9-4893F2BA61C4}" dt="2026-01-28T14:31:31.100" v="923" actId="478"/>
          <ac:cxnSpMkLst>
            <pc:docMk/>
            <pc:sldMk cId="1925699749" sldId="555"/>
            <ac:cxnSpMk id="5" creationId="{76C7B81A-4D71-42FB-92FF-66FC901F983F}"/>
          </ac:cxnSpMkLst>
        </pc:cxnChg>
        <pc:cxnChg chg="add mod">
          <ac:chgData name="ΕΛΕΝΗ ΧΑΡΑΛΑΜΠΟΥΣ" userId="556232e53c28a5c7" providerId="LiveId" clId="{24C0D825-4C30-45F8-8EA9-4893F2BA61C4}" dt="2026-01-28T14:32:19.611" v="928" actId="14100"/>
          <ac:cxnSpMkLst>
            <pc:docMk/>
            <pc:sldMk cId="1925699749" sldId="555"/>
            <ac:cxnSpMk id="9" creationId="{7C7D9A45-0B73-4FF1-BBB9-272F723C8B5A}"/>
          </ac:cxnSpMkLst>
        </pc:cxnChg>
        <pc:cxnChg chg="add mod">
          <ac:chgData name="ΕΛΕΝΗ ΧΑΡΑΛΑΜΠΟΥΣ" userId="556232e53c28a5c7" providerId="LiveId" clId="{24C0D825-4C30-45F8-8EA9-4893F2BA61C4}" dt="2026-01-28T14:32:47.467" v="935" actId="1076"/>
          <ac:cxnSpMkLst>
            <pc:docMk/>
            <pc:sldMk cId="1925699749" sldId="555"/>
            <ac:cxnSpMk id="11" creationId="{ECD3E404-0E4C-4CCC-838B-CAA7D3E32491}"/>
          </ac:cxnSpMkLst>
        </pc:cxnChg>
        <pc:cxnChg chg="add mod">
          <ac:chgData name="ΕΛΕΝΗ ΧΑΡΑΛΑΜΠΟΥΣ" userId="556232e53c28a5c7" providerId="LiveId" clId="{24C0D825-4C30-45F8-8EA9-4893F2BA61C4}" dt="2026-01-28T14:32:43.244" v="934" actId="1076"/>
          <ac:cxnSpMkLst>
            <pc:docMk/>
            <pc:sldMk cId="1925699749" sldId="555"/>
            <ac:cxnSpMk id="13" creationId="{19B3A35B-EAE9-4643-A344-EC3EF2F1F975}"/>
          </ac:cxnSpMkLst>
        </pc:cxnChg>
        <pc:cxnChg chg="add mod">
          <ac:chgData name="ΕΛΕΝΗ ΧΑΡΑΛΑΜΠΟΥΣ" userId="556232e53c28a5c7" providerId="LiveId" clId="{24C0D825-4C30-45F8-8EA9-4893F2BA61C4}" dt="2026-01-28T14:33:23.539" v="942" actId="1582"/>
          <ac:cxnSpMkLst>
            <pc:docMk/>
            <pc:sldMk cId="1925699749" sldId="555"/>
            <ac:cxnSpMk id="14" creationId="{DACC1C9E-7804-4504-AC8C-0AA653364312}"/>
          </ac:cxnSpMkLst>
        </pc:cxnChg>
        <pc:cxnChg chg="add mod">
          <ac:chgData name="ΕΛΕΝΗ ΧΑΡΑΛΑΜΠΟΥΣ" userId="556232e53c28a5c7" providerId="LiveId" clId="{24C0D825-4C30-45F8-8EA9-4893F2BA61C4}" dt="2026-01-28T14:33:37.324" v="945" actId="14100"/>
          <ac:cxnSpMkLst>
            <pc:docMk/>
            <pc:sldMk cId="1925699749" sldId="555"/>
            <ac:cxnSpMk id="18" creationId="{0DD6EF1C-A8D5-4FFC-A4F0-1CC4287AA8AB}"/>
          </ac:cxnSpMkLst>
        </pc:cxnChg>
        <pc:cxnChg chg="add mod">
          <ac:chgData name="ΕΛΕΝΗ ΧΑΡΑΛΑΜΠΟΥΣ" userId="556232e53c28a5c7" providerId="LiveId" clId="{24C0D825-4C30-45F8-8EA9-4893F2BA61C4}" dt="2026-01-28T14:34:11.320" v="949" actId="1582"/>
          <ac:cxnSpMkLst>
            <pc:docMk/>
            <pc:sldMk cId="1925699749" sldId="555"/>
            <ac:cxnSpMk id="20" creationId="{51E51D9A-BD62-487E-8057-B81677089582}"/>
          </ac:cxnSpMkLst>
        </pc:cxnChg>
        <pc:cxnChg chg="add mod">
          <ac:chgData name="ΕΛΕΝΗ ΧΑΡΑΛΑΜΠΟΥΣ" userId="556232e53c28a5c7" providerId="LiveId" clId="{24C0D825-4C30-45F8-8EA9-4893F2BA61C4}" dt="2026-01-28T14:34:19.106" v="951" actId="1076"/>
          <ac:cxnSpMkLst>
            <pc:docMk/>
            <pc:sldMk cId="1925699749" sldId="555"/>
            <ac:cxnSpMk id="21" creationId="{8131E8BF-089F-4385-AA23-A8A5BA9B120D}"/>
          </ac:cxnSpMkLst>
        </pc:cxnChg>
        <pc:cxnChg chg="add mod">
          <ac:chgData name="ΕΛΕΝΗ ΧΑΡΑΛΑΜΠΟΥΣ" userId="556232e53c28a5c7" providerId="LiveId" clId="{24C0D825-4C30-45F8-8EA9-4893F2BA61C4}" dt="2026-01-28T14:34:38.935" v="957" actId="14100"/>
          <ac:cxnSpMkLst>
            <pc:docMk/>
            <pc:sldMk cId="1925699749" sldId="555"/>
            <ac:cxnSpMk id="22" creationId="{4E35EFE9-44D8-44CE-90F2-DC6E37F7D545}"/>
          </ac:cxnSpMkLst>
        </pc:cxnChg>
        <pc:cxnChg chg="add mod">
          <ac:chgData name="ΕΛΕΝΗ ΧΑΡΑΛΑΜΠΟΥΣ" userId="556232e53c28a5c7" providerId="LiveId" clId="{24C0D825-4C30-45F8-8EA9-4893F2BA61C4}" dt="2026-01-28T14:34:34.991" v="956" actId="14100"/>
          <ac:cxnSpMkLst>
            <pc:docMk/>
            <pc:sldMk cId="1925699749" sldId="555"/>
            <ac:cxnSpMk id="23" creationId="{84F98951-B25D-4D21-95AC-CCDF0ADF7994}"/>
          </ac:cxnSpMkLst>
        </pc:cxnChg>
        <pc:cxnChg chg="add mod">
          <ac:chgData name="ΕΛΕΝΗ ΧΑΡΑΛΑΜΠΟΥΣ" userId="556232e53c28a5c7" providerId="LiveId" clId="{24C0D825-4C30-45F8-8EA9-4893F2BA61C4}" dt="2026-01-28T15:54:24.381" v="1398" actId="1076"/>
          <ac:cxnSpMkLst>
            <pc:docMk/>
            <pc:sldMk cId="1925699749" sldId="555"/>
            <ac:cxnSpMk id="24" creationId="{43208373-171C-4730-BF6E-66F3D23FE4CD}"/>
          </ac:cxnSpMkLst>
        </pc:cxnChg>
        <pc:cxnChg chg="add mod">
          <ac:chgData name="ΕΛΕΝΗ ΧΑΡΑΛΑΜΠΟΥΣ" userId="556232e53c28a5c7" providerId="LiveId" clId="{24C0D825-4C30-45F8-8EA9-4893F2BA61C4}" dt="2026-01-28T15:54:33.310" v="1400" actId="1076"/>
          <ac:cxnSpMkLst>
            <pc:docMk/>
            <pc:sldMk cId="1925699749" sldId="555"/>
            <ac:cxnSpMk id="25" creationId="{1E286022-083F-4DF8-8165-1CED07DD1005}"/>
          </ac:cxnSpMkLst>
        </pc:cxnChg>
        <pc:cxnChg chg="add mod">
          <ac:chgData name="ΕΛΕΝΗ ΧΑΡΑΛΑΜΠΟΥΣ" userId="556232e53c28a5c7" providerId="LiveId" clId="{24C0D825-4C30-45F8-8EA9-4893F2BA61C4}" dt="2026-01-28T14:34:48.999" v="960" actId="14100"/>
          <ac:cxnSpMkLst>
            <pc:docMk/>
            <pc:sldMk cId="1925699749" sldId="555"/>
            <ac:cxnSpMk id="26" creationId="{E8E19D05-6198-4C90-A478-682261ABBA92}"/>
          </ac:cxnSpMkLst>
        </pc:cxnChg>
        <pc:cxnChg chg="add mod">
          <ac:chgData name="ΕΛΕΝΗ ΧΑΡΑΛΑΜΠΟΥΣ" userId="556232e53c28a5c7" providerId="LiveId" clId="{24C0D825-4C30-45F8-8EA9-4893F2BA61C4}" dt="2026-01-28T14:35:19.842" v="965" actId="14100"/>
          <ac:cxnSpMkLst>
            <pc:docMk/>
            <pc:sldMk cId="1925699749" sldId="555"/>
            <ac:cxnSpMk id="28" creationId="{9CD1596E-287F-4BEA-97D3-B423F4566BE6}"/>
          </ac:cxnSpMkLst>
        </pc:cxnChg>
        <pc:cxnChg chg="add mod">
          <ac:chgData name="ΕΛΕΝΗ ΧΑΡΑΛΑΜΠΟΥΣ" userId="556232e53c28a5c7" providerId="LiveId" clId="{24C0D825-4C30-45F8-8EA9-4893F2BA61C4}" dt="2026-01-28T14:35:40.152" v="970" actId="1076"/>
          <ac:cxnSpMkLst>
            <pc:docMk/>
            <pc:sldMk cId="1925699749" sldId="555"/>
            <ac:cxnSpMk id="30" creationId="{D3D59DC0-E92D-4586-8279-AF9F2BD7CF9D}"/>
          </ac:cxnSpMkLst>
        </pc:cxnChg>
        <pc:cxnChg chg="add mod">
          <ac:chgData name="ΕΛΕΝΗ ΧΑΡΑΛΑΜΠΟΥΣ" userId="556232e53c28a5c7" providerId="LiveId" clId="{24C0D825-4C30-45F8-8EA9-4893F2BA61C4}" dt="2026-01-28T14:35:52.789" v="974" actId="1076"/>
          <ac:cxnSpMkLst>
            <pc:docMk/>
            <pc:sldMk cId="1925699749" sldId="555"/>
            <ac:cxnSpMk id="33" creationId="{6C758662-F2CF-4016-AD3A-1B1098F6831D}"/>
          </ac:cxnSpMkLst>
        </pc:cxnChg>
        <pc:cxnChg chg="add mod">
          <ac:chgData name="ΕΛΕΝΗ ΧΑΡΑΛΑΜΠΟΥΣ" userId="556232e53c28a5c7" providerId="LiveId" clId="{24C0D825-4C30-45F8-8EA9-4893F2BA61C4}" dt="2026-01-28T14:36:30.914" v="979" actId="1582"/>
          <ac:cxnSpMkLst>
            <pc:docMk/>
            <pc:sldMk cId="1925699749" sldId="555"/>
            <ac:cxnSpMk id="35" creationId="{F4DB1D2E-0020-4E72-B41E-B1F24D073D3A}"/>
          </ac:cxnSpMkLst>
        </pc:cxnChg>
        <pc:cxnChg chg="add mod">
          <ac:chgData name="ΕΛΕΝΗ ΧΑΡΑΛΑΜΠΟΥΣ" userId="556232e53c28a5c7" providerId="LiveId" clId="{24C0D825-4C30-45F8-8EA9-4893F2BA61C4}" dt="2026-01-28T14:36:44.146" v="983" actId="14100"/>
          <ac:cxnSpMkLst>
            <pc:docMk/>
            <pc:sldMk cId="1925699749" sldId="555"/>
            <ac:cxnSpMk id="37" creationId="{CFBB6F35-99CA-4FFB-AB79-4BB55D51C16B}"/>
          </ac:cxnSpMkLst>
        </pc:cxnChg>
        <pc:cxnChg chg="add mod">
          <ac:chgData name="ΕΛΕΝΗ ΧΑΡΑΛΑΜΠΟΥΣ" userId="556232e53c28a5c7" providerId="LiveId" clId="{24C0D825-4C30-45F8-8EA9-4893F2BA61C4}" dt="2026-01-28T14:37:18.541" v="987" actId="1582"/>
          <ac:cxnSpMkLst>
            <pc:docMk/>
            <pc:sldMk cId="1925699749" sldId="555"/>
            <ac:cxnSpMk id="40" creationId="{82F57C28-C23C-4F65-B800-8E87DC7B6326}"/>
          </ac:cxnSpMkLst>
        </pc:cxnChg>
        <pc:cxnChg chg="add mod">
          <ac:chgData name="ΕΛΕΝΗ ΧΑΡΑΛΑΜΠΟΥΣ" userId="556232e53c28a5c7" providerId="LiveId" clId="{24C0D825-4C30-45F8-8EA9-4893F2BA61C4}" dt="2026-01-28T14:37:27.221" v="989" actId="1076"/>
          <ac:cxnSpMkLst>
            <pc:docMk/>
            <pc:sldMk cId="1925699749" sldId="555"/>
            <ac:cxnSpMk id="41" creationId="{42861DA3-87D8-4062-99D4-D63362BD9244}"/>
          </ac:cxnSpMkLst>
        </pc:cxnChg>
        <pc:cxnChg chg="add mod">
          <ac:chgData name="ΕΛΕΝΗ ΧΑΡΑΛΑΜΠΟΥΣ" userId="556232e53c28a5c7" providerId="LiveId" clId="{24C0D825-4C30-45F8-8EA9-4893F2BA61C4}" dt="2026-01-28T14:38:00.665" v="993" actId="1582"/>
          <ac:cxnSpMkLst>
            <pc:docMk/>
            <pc:sldMk cId="1925699749" sldId="555"/>
            <ac:cxnSpMk id="42" creationId="{A59808F4-D495-4884-BC4C-957F7FC80B99}"/>
          </ac:cxnSpMkLst>
        </pc:cxnChg>
        <pc:cxnChg chg="add mod">
          <ac:chgData name="ΕΛΕΝΗ ΧΑΡΑΛΑΜΠΟΥΣ" userId="556232e53c28a5c7" providerId="LiveId" clId="{24C0D825-4C30-45F8-8EA9-4893F2BA61C4}" dt="2026-01-28T14:38:15.093" v="996" actId="14100"/>
          <ac:cxnSpMkLst>
            <pc:docMk/>
            <pc:sldMk cId="1925699749" sldId="555"/>
            <ac:cxnSpMk id="43" creationId="{FC76C47C-5C6C-4E92-93C1-2B2D51B96573}"/>
          </ac:cxnSpMkLst>
        </pc:cxnChg>
      </pc:sldChg>
      <pc:sldChg chg="addSp delSp modSp add del mod">
        <pc:chgData name="ΕΛΕΝΗ ΧΑΡΑΛΑΜΠΟΥΣ" userId="556232e53c28a5c7" providerId="LiveId" clId="{24C0D825-4C30-45F8-8EA9-4893F2BA61C4}" dt="2026-01-28T15:47:34.251" v="1287" actId="2696"/>
        <pc:sldMkLst>
          <pc:docMk/>
          <pc:sldMk cId="1682937507" sldId="556"/>
        </pc:sldMkLst>
        <pc:picChg chg="del mod modCrop">
          <ac:chgData name="ΕΛΕΝΗ ΧΑΡΑΛΑΜΠΟΥΣ" userId="556232e53c28a5c7" providerId="LiveId" clId="{24C0D825-4C30-45F8-8EA9-4893F2BA61C4}" dt="2026-01-28T15:33:20.538" v="1102" actId="21"/>
          <ac:picMkLst>
            <pc:docMk/>
            <pc:sldMk cId="1682937507" sldId="556"/>
            <ac:picMk id="3" creationId="{2F6D84C8-E383-4860-8CF5-FCFC609D460F}"/>
          </ac:picMkLst>
        </pc:picChg>
        <pc:picChg chg="add del mod">
          <ac:chgData name="ΕΛΕΝΗ ΧΑΡΑΛΑΜΠΟΥΣ" userId="556232e53c28a5c7" providerId="LiveId" clId="{24C0D825-4C30-45F8-8EA9-4893F2BA61C4}" dt="2026-01-28T15:46:49.901" v="1274" actId="21"/>
          <ac:picMkLst>
            <pc:docMk/>
            <pc:sldMk cId="1682937507" sldId="556"/>
            <ac:picMk id="4" creationId="{49F422C4-0F1E-4EB7-9137-BFE2A5CB1128}"/>
          </ac:picMkLst>
        </pc:picChg>
      </pc:sldChg>
      <pc:sldChg chg="add del">
        <pc:chgData name="ΕΛΕΝΗ ΧΑΡΑΛΑΜΠΟΥΣ" userId="556232e53c28a5c7" providerId="LiveId" clId="{24C0D825-4C30-45F8-8EA9-4893F2BA61C4}" dt="2026-01-28T14:27:44.384" v="885" actId="2696"/>
        <pc:sldMkLst>
          <pc:docMk/>
          <pc:sldMk cId="1745215039" sldId="556"/>
        </pc:sldMkLst>
      </pc:sldChg>
      <pc:sldChg chg="add del">
        <pc:chgData name="ΕΛΕΝΗ ΧΑΡΑΛΑΜΠΟΥΣ" userId="556232e53c28a5c7" providerId="LiveId" clId="{24C0D825-4C30-45F8-8EA9-4893F2BA61C4}" dt="2026-01-28T15:47:25.036" v="1284" actId="2696"/>
        <pc:sldMkLst>
          <pc:docMk/>
          <pc:sldMk cId="2983072862" sldId="557"/>
        </pc:sldMkLst>
      </pc:sldChg>
      <pc:sldChg chg="add del">
        <pc:chgData name="ΕΛΕΝΗ ΧΑΡΑΛΑΜΠΟΥΣ" userId="556232e53c28a5c7" providerId="LiveId" clId="{24C0D825-4C30-45F8-8EA9-4893F2BA61C4}" dt="2026-01-28T15:47:21.812" v="1283" actId="2696"/>
        <pc:sldMkLst>
          <pc:docMk/>
          <pc:sldMk cId="3331791261" sldId="558"/>
        </pc:sldMkLst>
      </pc:sldChg>
      <pc:sldChg chg="addSp modSp add mod">
        <pc:chgData name="ΕΛΕΝΗ ΧΑΡΑΛΑΜΠΟΥΣ" userId="556232e53c28a5c7" providerId="LiveId" clId="{24C0D825-4C30-45F8-8EA9-4893F2BA61C4}" dt="2026-01-28T15:47:17.891" v="1282" actId="1076"/>
        <pc:sldMkLst>
          <pc:docMk/>
          <pc:sldMk cId="3655815058" sldId="559"/>
        </pc:sldMkLst>
        <pc:picChg chg="mod modCrop">
          <ac:chgData name="ΕΛΕΝΗ ΧΑΡΑΛΑΜΠΟΥΣ" userId="556232e53c28a5c7" providerId="LiveId" clId="{24C0D825-4C30-45F8-8EA9-4893F2BA61C4}" dt="2026-01-28T15:47:15.393" v="1281" actId="1076"/>
          <ac:picMkLst>
            <pc:docMk/>
            <pc:sldMk cId="3655815058" sldId="559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7:17.891" v="1282" actId="1076"/>
          <ac:picMkLst>
            <pc:docMk/>
            <pc:sldMk cId="3655815058" sldId="559"/>
            <ac:picMk id="4" creationId="{FFDC1D09-A011-4089-853B-F5A20CA6332C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5:46:26.480" v="1272" actId="14100"/>
        <pc:sldMkLst>
          <pc:docMk/>
          <pc:sldMk cId="2883575103" sldId="560"/>
        </pc:sldMkLst>
        <pc:spChg chg="add mod">
          <ac:chgData name="ΕΛΕΝΗ ΧΑΡΑΛΑΜΠΟΥΣ" userId="556232e53c28a5c7" providerId="LiveId" clId="{24C0D825-4C30-45F8-8EA9-4893F2BA61C4}" dt="2026-01-28T15:38:59.026" v="1133" actId="20577"/>
          <ac:spMkLst>
            <pc:docMk/>
            <pc:sldMk cId="2883575103" sldId="560"/>
            <ac:spMk id="2" creationId="{06D9C435-7C6D-43B7-8D9C-F685BC1FF7C0}"/>
          </ac:spMkLst>
        </pc:spChg>
        <pc:spChg chg="add mod">
          <ac:chgData name="ΕΛΕΝΗ ΧΑΡΑΛΑΜΠΟΥΣ" userId="556232e53c28a5c7" providerId="LiveId" clId="{24C0D825-4C30-45F8-8EA9-4893F2BA61C4}" dt="2026-01-28T15:42:33.031" v="1169" actId="207"/>
          <ac:spMkLst>
            <pc:docMk/>
            <pc:sldMk cId="2883575103" sldId="560"/>
            <ac:spMk id="5" creationId="{2B30E616-3B29-41CD-8BA6-69561969F4C7}"/>
          </ac:spMkLst>
        </pc:spChg>
        <pc:spChg chg="add mod">
          <ac:chgData name="ΕΛΕΝΗ ΧΑΡΑΛΑΜΠΟΥΣ" userId="556232e53c28a5c7" providerId="LiveId" clId="{24C0D825-4C30-45F8-8EA9-4893F2BA61C4}" dt="2026-01-28T15:39:11.187" v="1137" actId="20577"/>
          <ac:spMkLst>
            <pc:docMk/>
            <pc:sldMk cId="2883575103" sldId="560"/>
            <ac:spMk id="10" creationId="{CC78AB5D-601D-4E82-8AE9-6BDFAF29DA87}"/>
          </ac:spMkLst>
        </pc:spChg>
        <pc:spChg chg="add mod">
          <ac:chgData name="ΕΛΕΝΗ ΧΑΡΑΛΑΜΠΟΥΣ" userId="556232e53c28a5c7" providerId="LiveId" clId="{24C0D825-4C30-45F8-8EA9-4893F2BA61C4}" dt="2026-01-28T15:39:41.745" v="1150" actId="20577"/>
          <ac:spMkLst>
            <pc:docMk/>
            <pc:sldMk cId="2883575103" sldId="560"/>
            <ac:spMk id="11" creationId="{4F685932-90A0-4768-9857-BD15E65B8DC3}"/>
          </ac:spMkLst>
        </pc:spChg>
        <pc:spChg chg="add mod">
          <ac:chgData name="ΕΛΕΝΗ ΧΑΡΑΛΑΜΠΟΥΣ" userId="556232e53c28a5c7" providerId="LiveId" clId="{24C0D825-4C30-45F8-8EA9-4893F2BA61C4}" dt="2026-01-28T15:39:31.977" v="1147" actId="20577"/>
          <ac:spMkLst>
            <pc:docMk/>
            <pc:sldMk cId="2883575103" sldId="560"/>
            <ac:spMk id="12" creationId="{D6E8B035-A596-4ABB-AD8D-F1A8FACF606A}"/>
          </ac:spMkLst>
        </pc:spChg>
        <pc:spChg chg="add mod">
          <ac:chgData name="ΕΛΕΝΗ ΧΑΡΑΛΑΜΠΟΥΣ" userId="556232e53c28a5c7" providerId="LiveId" clId="{24C0D825-4C30-45F8-8EA9-4893F2BA61C4}" dt="2026-01-28T15:39:22.133" v="1143" actId="20577"/>
          <ac:spMkLst>
            <pc:docMk/>
            <pc:sldMk cId="2883575103" sldId="560"/>
            <ac:spMk id="13" creationId="{D976A9F7-27B1-42B7-9220-ECAE4C263755}"/>
          </ac:spMkLst>
        </pc:spChg>
        <pc:spChg chg="add mod">
          <ac:chgData name="ΕΛΕΝΗ ΧΑΡΑΛΑΜΠΟΥΣ" userId="556232e53c28a5c7" providerId="LiveId" clId="{24C0D825-4C30-45F8-8EA9-4893F2BA61C4}" dt="2026-01-28T15:40:08.757" v="1159" actId="20577"/>
          <ac:spMkLst>
            <pc:docMk/>
            <pc:sldMk cId="2883575103" sldId="560"/>
            <ac:spMk id="14" creationId="{5F9F6F5B-784E-4F72-B941-5417DE099D38}"/>
          </ac:spMkLst>
        </pc:spChg>
        <pc:spChg chg="add mod">
          <ac:chgData name="ΕΛΕΝΗ ΧΑΡΑΛΑΜΠΟΥΣ" userId="556232e53c28a5c7" providerId="LiveId" clId="{24C0D825-4C30-45F8-8EA9-4893F2BA61C4}" dt="2026-01-28T15:40:04.092" v="1156" actId="20577"/>
          <ac:spMkLst>
            <pc:docMk/>
            <pc:sldMk cId="2883575103" sldId="560"/>
            <ac:spMk id="15" creationId="{B0E2D96E-DA71-4D63-B0EE-8243E32BC4A6}"/>
          </ac:spMkLst>
        </pc:spChg>
        <pc:spChg chg="add mod">
          <ac:chgData name="ΕΛΕΝΗ ΧΑΡΑΛΑΜΠΟΥΣ" userId="556232e53c28a5c7" providerId="LiveId" clId="{24C0D825-4C30-45F8-8EA9-4893F2BA61C4}" dt="2026-01-28T15:44:34.183" v="1263" actId="14100"/>
          <ac:spMkLst>
            <pc:docMk/>
            <pc:sldMk cId="2883575103" sldId="560"/>
            <ac:spMk id="19" creationId="{658227FF-2348-45F4-A4C4-6C4C089CF2A9}"/>
          </ac:spMkLst>
        </pc:spChg>
        <pc:spChg chg="add mod">
          <ac:chgData name="ΕΛΕΝΗ ΧΑΡΑΛΑΜΠΟΥΣ" userId="556232e53c28a5c7" providerId="LiveId" clId="{24C0D825-4C30-45F8-8EA9-4893F2BA61C4}" dt="2026-01-28T15:44:30.344" v="1262" actId="14100"/>
          <ac:spMkLst>
            <pc:docMk/>
            <pc:sldMk cId="2883575103" sldId="560"/>
            <ac:spMk id="20" creationId="{88A9F273-F804-4A6E-B591-295E29A0A1A6}"/>
          </ac:spMkLst>
        </pc:spChg>
        <pc:picChg chg="del mod modCrop">
          <ac:chgData name="ΕΛΕΝΗ ΧΑΡΑΛΑΜΠΟΥΣ" userId="556232e53c28a5c7" providerId="LiveId" clId="{24C0D825-4C30-45F8-8EA9-4893F2BA61C4}" dt="2026-01-28T15:35:20.224" v="1118" actId="478"/>
          <ac:picMkLst>
            <pc:docMk/>
            <pc:sldMk cId="2883575103" sldId="560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3:57.287" v="1216" actId="1076"/>
          <ac:picMkLst>
            <pc:docMk/>
            <pc:sldMk cId="2883575103" sldId="560"/>
            <ac:picMk id="4" creationId="{02078EBB-F195-423A-A526-E5D4781F8045}"/>
          </ac:picMkLst>
        </pc:picChg>
        <pc:picChg chg="add mod">
          <ac:chgData name="ΕΛΕΝΗ ΧΑΡΑΛΑΜΠΟΥΣ" userId="556232e53c28a5c7" providerId="LiveId" clId="{24C0D825-4C30-45F8-8EA9-4893F2BA61C4}" dt="2026-01-28T15:35:25.265" v="1120" actId="1076"/>
          <ac:picMkLst>
            <pc:docMk/>
            <pc:sldMk cId="2883575103" sldId="560"/>
            <ac:picMk id="2050" creationId="{A52EC5D0-C6C7-4739-A67C-D2F68BA90C36}"/>
          </ac:picMkLst>
        </pc:picChg>
        <pc:picChg chg="add mod">
          <ac:chgData name="ΕΛΕΝΗ ΧΑΡΑΛΑΜΠΟΥΣ" userId="556232e53c28a5c7" providerId="LiveId" clId="{24C0D825-4C30-45F8-8EA9-4893F2BA61C4}" dt="2026-01-28T15:35:53.761" v="1123" actId="732"/>
          <ac:picMkLst>
            <pc:docMk/>
            <pc:sldMk cId="2883575103" sldId="560"/>
            <ac:picMk id="2052" creationId="{A7C809F1-1C7F-4680-9802-BD5626F740C7}"/>
          </ac:picMkLst>
        </pc:picChg>
        <pc:picChg chg="add mod">
          <ac:chgData name="ΕΛΕΝΗ ΧΑΡΑΛΑΜΠΟΥΣ" userId="556232e53c28a5c7" providerId="LiveId" clId="{24C0D825-4C30-45F8-8EA9-4893F2BA61C4}" dt="2026-01-28T15:36:26.284" v="1127" actId="1076"/>
          <ac:picMkLst>
            <pc:docMk/>
            <pc:sldMk cId="2883575103" sldId="560"/>
            <ac:picMk id="2054" creationId="{E6A303F7-6A64-410F-9438-718DF438C213}"/>
          </ac:picMkLst>
        </pc:picChg>
        <pc:picChg chg="add mod">
          <ac:chgData name="ΕΛΕΝΗ ΧΑΡΑΛΑΜΠΟΥΣ" userId="556232e53c28a5c7" providerId="LiveId" clId="{24C0D825-4C30-45F8-8EA9-4893F2BA61C4}" dt="2026-01-28T15:38:20.647" v="1129" actId="1076"/>
          <ac:picMkLst>
            <pc:docMk/>
            <pc:sldMk cId="2883575103" sldId="560"/>
            <ac:picMk id="2056" creationId="{9945D9B4-ABC9-494E-936F-A8E53F0AFF01}"/>
          </ac:picMkLst>
        </pc:picChg>
        <pc:picChg chg="add mod">
          <ac:chgData name="ΕΛΕΝΗ ΧΑΡΑΛΑΜΠΟΥΣ" userId="556232e53c28a5c7" providerId="LiveId" clId="{24C0D825-4C30-45F8-8EA9-4893F2BA61C4}" dt="2026-01-28T15:38:51.437" v="1131" actId="1076"/>
          <ac:picMkLst>
            <pc:docMk/>
            <pc:sldMk cId="2883575103" sldId="560"/>
            <ac:picMk id="2058" creationId="{93B000F0-034F-4847-8B13-3C77E880BAE3}"/>
          </ac:picMkLst>
        </pc:picChg>
        <pc:picChg chg="add mod">
          <ac:chgData name="ΕΛΕΝΗ ΧΑΡΑΛΑΜΠΟΥΣ" userId="556232e53c28a5c7" providerId="LiveId" clId="{24C0D825-4C30-45F8-8EA9-4893F2BA61C4}" dt="2026-01-28T15:40:48.009" v="1164" actId="1076"/>
          <ac:picMkLst>
            <pc:docMk/>
            <pc:sldMk cId="2883575103" sldId="560"/>
            <ac:picMk id="2060" creationId="{C4663E24-50D5-40F6-9D05-32163B0C6510}"/>
          </ac:picMkLst>
        </pc:picChg>
        <pc:picChg chg="add mod">
          <ac:chgData name="ΕΛΕΝΗ ΧΑΡΑΛΑΜΠΟΥΣ" userId="556232e53c28a5c7" providerId="LiveId" clId="{24C0D825-4C30-45F8-8EA9-4893F2BA61C4}" dt="2026-01-28T15:42:50.290" v="1170" actId="1076"/>
          <ac:picMkLst>
            <pc:docMk/>
            <pc:sldMk cId="2883575103" sldId="560"/>
            <ac:picMk id="2062" creationId="{E2FC92A3-0737-4EB6-9C75-4942C614890F}"/>
          </ac:picMkLst>
        </pc:picChg>
        <pc:picChg chg="add mod">
          <ac:chgData name="ΕΛΕΝΗ ΧΑΡΑΛΑΜΠΟΥΣ" userId="556232e53c28a5c7" providerId="LiveId" clId="{24C0D825-4C30-45F8-8EA9-4893F2BA61C4}" dt="2026-01-28T15:45:57.115" v="1268" actId="1076"/>
          <ac:picMkLst>
            <pc:docMk/>
            <pc:sldMk cId="2883575103" sldId="560"/>
            <ac:picMk id="2064" creationId="{A6381A1E-C095-4263-AE31-41D471B9EC83}"/>
          </ac:picMkLst>
        </pc:picChg>
        <pc:cxnChg chg="add mod">
          <ac:chgData name="ΕΛΕΝΗ ΧΑΡΑΛΑΜΠΟΥΣ" userId="556232e53c28a5c7" providerId="LiveId" clId="{24C0D825-4C30-45F8-8EA9-4893F2BA61C4}" dt="2026-01-28T15:46:26.480" v="1272" actId="14100"/>
          <ac:cxnSpMkLst>
            <pc:docMk/>
            <pc:sldMk cId="2883575103" sldId="560"/>
            <ac:cxnSpMk id="7" creationId="{DEF7353D-24C4-46FF-825D-9C1A5FA86A50}"/>
          </ac:cxnSpMkLst>
        </pc:cxnChg>
      </pc:sldChg>
      <pc:sldChg chg="add del">
        <pc:chgData name="ΕΛΕΝΗ ΧΑΡΑΛΑΜΠΟΥΣ" userId="556232e53c28a5c7" providerId="LiveId" clId="{24C0D825-4C30-45F8-8EA9-4893F2BA61C4}" dt="2026-01-28T15:47:30.242" v="1286" actId="2696"/>
        <pc:sldMkLst>
          <pc:docMk/>
          <pc:sldMk cId="3022964562" sldId="561"/>
        </pc:sldMkLst>
      </pc:sldChg>
      <pc:sldChg chg="add del">
        <pc:chgData name="ΕΛΕΝΗ ΧΑΡΑΛΑΜΠΟΥΣ" userId="556232e53c28a5c7" providerId="LiveId" clId="{24C0D825-4C30-45F8-8EA9-4893F2BA61C4}" dt="2026-01-28T15:47:27.686" v="1285" actId="2696"/>
        <pc:sldMkLst>
          <pc:docMk/>
          <pc:sldMk cId="4000669581" sldId="562"/>
        </pc:sldMkLst>
      </pc:sldChg>
      <pc:sldChg chg="modSp add mod">
        <pc:chgData name="ΕΛΕΝΗ ΧΑΡΑΛΑΜΠΟΥΣ" userId="556232e53c28a5c7" providerId="LiveId" clId="{24C0D825-4C30-45F8-8EA9-4893F2BA61C4}" dt="2026-01-28T14:41:36.498" v="1071" actId="1076"/>
        <pc:sldMkLst>
          <pc:docMk/>
          <pc:sldMk cId="1775407962" sldId="563"/>
        </pc:sldMkLst>
        <pc:picChg chg="mod">
          <ac:chgData name="ΕΛΕΝΗ ΧΑΡΑΛΑΜΠΟΥΣ" userId="556232e53c28a5c7" providerId="LiveId" clId="{24C0D825-4C30-45F8-8EA9-4893F2BA61C4}" dt="2026-01-28T14:41:36.498" v="1071" actId="1076"/>
          <ac:picMkLst>
            <pc:docMk/>
            <pc:sldMk cId="1775407962" sldId="563"/>
            <ac:picMk id="3" creationId="{2F6D84C8-E383-4860-8CF5-FCFC609D460F}"/>
          </ac:picMkLst>
        </pc:picChg>
      </pc:sldChg>
      <pc:sldChg chg="addSp modSp new mod ord">
        <pc:chgData name="ΕΛΕΝΗ ΧΑΡΑΛΑΜΠΟΥΣ" userId="556232e53c28a5c7" providerId="LiveId" clId="{24C0D825-4C30-45F8-8EA9-4893F2BA61C4}" dt="2026-01-28T15:59:01.432" v="1456" actId="20577"/>
        <pc:sldMkLst>
          <pc:docMk/>
          <pc:sldMk cId="4003396502" sldId="564"/>
        </pc:sldMkLst>
        <pc:spChg chg="add mod">
          <ac:chgData name="ΕΛΕΝΗ ΧΑΡΑΛΑΜΠΟΥΣ" userId="556232e53c28a5c7" providerId="LiveId" clId="{24C0D825-4C30-45F8-8EA9-4893F2BA61C4}" dt="2026-01-28T15:58:58.416" v="1455" actId="20577"/>
          <ac:spMkLst>
            <pc:docMk/>
            <pc:sldMk cId="4003396502" sldId="564"/>
            <ac:spMk id="4" creationId="{5290FCA9-D989-44EA-A273-AE4A76678078}"/>
          </ac:spMkLst>
        </pc:spChg>
        <pc:spChg chg="add mod">
          <ac:chgData name="ΕΛΕΝΗ ΧΑΡΑΛΑΜΠΟΥΣ" userId="556232e53c28a5c7" providerId="LiveId" clId="{24C0D825-4C30-45F8-8EA9-4893F2BA61C4}" dt="2026-01-28T15:59:01.432" v="1456" actId="20577"/>
          <ac:spMkLst>
            <pc:docMk/>
            <pc:sldMk cId="4003396502" sldId="564"/>
            <ac:spMk id="5" creationId="{7A0B00C4-F4B4-453B-97A2-AA084A8D7471}"/>
          </ac:spMkLst>
        </pc:spChg>
        <pc:picChg chg="add mod">
          <ac:chgData name="ΕΛΕΝΗ ΧΑΡΑΛΑΜΠΟΥΣ" userId="556232e53c28a5c7" providerId="LiveId" clId="{24C0D825-4C30-45F8-8EA9-4893F2BA61C4}" dt="2026-01-28T14:30:08.686" v="919" actId="14100"/>
          <ac:picMkLst>
            <pc:docMk/>
            <pc:sldMk cId="4003396502" sldId="564"/>
            <ac:picMk id="2" creationId="{248E223D-4A96-48B6-9005-64A79B91DEA9}"/>
          </ac:picMkLst>
        </pc:picChg>
        <pc:picChg chg="add mod modCrop">
          <ac:chgData name="ΕΛΕΝΗ ΧΑΡΑΛΑΜΠΟΥΣ" userId="556232e53c28a5c7" providerId="LiveId" clId="{24C0D825-4C30-45F8-8EA9-4893F2BA61C4}" dt="2026-01-28T14:42:25.191" v="1086" actId="14100"/>
          <ac:picMkLst>
            <pc:docMk/>
            <pc:sldMk cId="4003396502" sldId="564"/>
            <ac:picMk id="6" creationId="{A6C5FB73-615D-4523-8941-42C45F886B38}"/>
          </ac:picMkLst>
        </pc:picChg>
        <pc:picChg chg="add mod modCrop">
          <ac:chgData name="ΕΛΕΝΗ ΧΑΡΑΛΑΜΠΟΥΣ" userId="556232e53c28a5c7" providerId="LiveId" clId="{24C0D825-4C30-45F8-8EA9-4893F2BA61C4}" dt="2026-01-28T14:42:20.369" v="1084" actId="1076"/>
          <ac:picMkLst>
            <pc:docMk/>
            <pc:sldMk cId="4003396502" sldId="564"/>
            <ac:picMk id="7" creationId="{3C41E376-B3FF-4AB2-A268-3C20567B063E}"/>
          </ac:picMkLst>
        </pc:picChg>
        <pc:picChg chg="add mod">
          <ac:chgData name="ΕΛΕΝΗ ΧΑΡΑΛΑΜΠΟΥΣ" userId="556232e53c28a5c7" providerId="LiveId" clId="{24C0D825-4C30-45F8-8EA9-4893F2BA61C4}" dt="2026-01-28T15:32:13.165" v="1092" actId="14100"/>
          <ac:picMkLst>
            <pc:docMk/>
            <pc:sldMk cId="4003396502" sldId="564"/>
            <ac:picMk id="1026" creationId="{836C2B13-4AF8-459A-BC25-6ECC2067FFF7}"/>
          </ac:picMkLst>
        </pc:picChg>
        <pc:picChg chg="add mod">
          <ac:chgData name="ΕΛΕΝΗ ΧΑΡΑΛΑΜΠΟΥΣ" userId="556232e53c28a5c7" providerId="LiveId" clId="{24C0D825-4C30-45F8-8EA9-4893F2BA61C4}" dt="2026-01-28T14:42:16.580" v="1082" actId="1076"/>
          <ac:picMkLst>
            <pc:docMk/>
            <pc:sldMk cId="4003396502" sldId="564"/>
            <ac:picMk id="6146" creationId="{7F6D411B-95AC-4FC1-91FA-354DCD39D0C5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8:15.254" v="1299" actId="732"/>
        <pc:sldMkLst>
          <pc:docMk/>
          <pc:sldMk cId="4286365713" sldId="565"/>
        </pc:sldMkLst>
        <pc:spChg chg="mod">
          <ac:chgData name="ΕΛΕΝΗ ΧΑΡΑΛΑΜΠΟΥΣ" userId="556232e53c28a5c7" providerId="LiveId" clId="{24C0D825-4C30-45F8-8EA9-4893F2BA61C4}" dt="2026-01-28T15:47:49.884" v="1295" actId="20577"/>
          <ac:spMkLst>
            <pc:docMk/>
            <pc:sldMk cId="4286365713" sldId="565"/>
            <ac:spMk id="2" creationId="{00000000-0000-0000-0000-000000000000}"/>
          </ac:spMkLst>
        </pc:spChg>
        <pc:picChg chg="add mod">
          <ac:chgData name="ΕΛΕΝΗ ΧΑΡΑΛΑΜΠΟΥΣ" userId="556232e53c28a5c7" providerId="LiveId" clId="{24C0D825-4C30-45F8-8EA9-4893F2BA61C4}" dt="2026-01-28T15:48:15.254" v="1299" actId="732"/>
          <ac:picMkLst>
            <pc:docMk/>
            <pc:sldMk cId="4286365713" sldId="565"/>
            <ac:picMk id="3074" creationId="{DD58A598-9532-4C1E-98CB-40AC56376E6E}"/>
          </ac:picMkLst>
        </pc:picChg>
        <pc:picChg chg="del">
          <ac:chgData name="ΕΛΕΝΗ ΧΑΡΑΛΑΜΠΟΥΣ" userId="556232e53c28a5c7" providerId="LiveId" clId="{24C0D825-4C30-45F8-8EA9-4893F2BA61C4}" dt="2026-01-28T15:47:51.473" v="1296" actId="478"/>
          <ac:picMkLst>
            <pc:docMk/>
            <pc:sldMk cId="4286365713" sldId="565"/>
            <ac:picMk id="4098" creationId="{FAE47D43-8909-484C-ABF8-345A2B28CFBA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9:07.303" v="1326" actId="14100"/>
        <pc:sldMkLst>
          <pc:docMk/>
          <pc:sldMk cId="4291404477" sldId="566"/>
        </pc:sldMkLst>
        <pc:spChg chg="mod">
          <ac:chgData name="ΕΛΕΝΗ ΧΑΡΑΛΑΜΠΟΥΣ" userId="556232e53c28a5c7" providerId="LiveId" clId="{24C0D825-4C30-45F8-8EA9-4893F2BA61C4}" dt="2026-01-28T15:48:32.183" v="1316" actId="20577"/>
          <ac:spMkLst>
            <pc:docMk/>
            <pc:sldMk cId="4291404477" sldId="566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8:45.616" v="1317" actId="478"/>
          <ac:picMkLst>
            <pc:docMk/>
            <pc:sldMk cId="4291404477" sldId="566"/>
            <ac:picMk id="3074" creationId="{DD58A598-9532-4C1E-98CB-40AC56376E6E}"/>
          </ac:picMkLst>
        </pc:picChg>
        <pc:picChg chg="add mod">
          <ac:chgData name="ΕΛΕΝΗ ΧΑΡΑΛΑΜΠΟΥΣ" userId="556232e53c28a5c7" providerId="LiveId" clId="{24C0D825-4C30-45F8-8EA9-4893F2BA61C4}" dt="2026-01-28T15:49:07.303" v="1326" actId="14100"/>
          <ac:picMkLst>
            <pc:docMk/>
            <pc:sldMk cId="4291404477" sldId="566"/>
            <ac:picMk id="4098" creationId="{60A420B2-8F70-4095-B132-34B310CE7CCA}"/>
          </ac:picMkLst>
        </pc:picChg>
      </pc:sldChg>
      <pc:sldChg chg="addSp delSp modSp add mod modAnim">
        <pc:chgData name="ΕΛΕΝΗ ΧΑΡΑΛΑΜΠΟΥΣ" userId="556232e53c28a5c7" providerId="LiveId" clId="{24C0D825-4C30-45F8-8EA9-4893F2BA61C4}" dt="2026-01-28T15:51:35.555" v="1355" actId="14100"/>
        <pc:sldMkLst>
          <pc:docMk/>
          <pc:sldMk cId="3594935720" sldId="567"/>
        </pc:sldMkLst>
        <pc:spChg chg="mod">
          <ac:chgData name="ΕΛΕΝΗ ΧΑΡΑΛΑΜΠΟΥΣ" userId="556232e53c28a5c7" providerId="LiveId" clId="{24C0D825-4C30-45F8-8EA9-4893F2BA61C4}" dt="2026-01-28T15:49:31.370" v="1336" actId="20577"/>
          <ac:spMkLst>
            <pc:docMk/>
            <pc:sldMk cId="3594935720" sldId="567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9:13.922" v="1328" actId="478"/>
          <ac:picMkLst>
            <pc:docMk/>
            <pc:sldMk cId="3594935720" sldId="567"/>
            <ac:picMk id="4098" creationId="{60A420B2-8F70-4095-B132-34B310CE7CCA}"/>
          </ac:picMkLst>
        </pc:picChg>
        <pc:picChg chg="add mod">
          <ac:chgData name="ΕΛΕΝΗ ΧΑΡΑΛΑΜΠΟΥΣ" userId="556232e53c28a5c7" providerId="LiveId" clId="{24C0D825-4C30-45F8-8EA9-4893F2BA61C4}" dt="2026-01-28T15:50:34.561" v="1346" actId="1076"/>
          <ac:picMkLst>
            <pc:docMk/>
            <pc:sldMk cId="3594935720" sldId="567"/>
            <ac:picMk id="5122" creationId="{E9A34DFB-B31D-4D46-99B3-1F1E52DC0FF6}"/>
          </ac:picMkLst>
        </pc:picChg>
        <pc:cxnChg chg="add mod">
          <ac:chgData name="ΕΛΕΝΗ ΧΑΡΑΛΑΜΠΟΥΣ" userId="556232e53c28a5c7" providerId="LiveId" clId="{24C0D825-4C30-45F8-8EA9-4893F2BA61C4}" dt="2026-01-28T15:51:35.555" v="1355" actId="14100"/>
          <ac:cxnSpMkLst>
            <pc:docMk/>
            <pc:sldMk cId="3594935720" sldId="567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2:44.552" v="1367" actId="1076"/>
        <pc:sldMkLst>
          <pc:docMk/>
          <pc:sldMk cId="562482023" sldId="568"/>
        </pc:sldMkLst>
        <pc:spChg chg="mod">
          <ac:chgData name="ΕΛΕΝΗ ΧΑΡΑΛΑΜΠΟΥΣ" userId="556232e53c28a5c7" providerId="LiveId" clId="{24C0D825-4C30-45F8-8EA9-4893F2BA61C4}" dt="2026-01-28T15:52:16.754" v="1363" actId="20577"/>
          <ac:spMkLst>
            <pc:docMk/>
            <pc:sldMk cId="562482023" sldId="568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2:18.539" v="1364" actId="478"/>
          <ac:picMkLst>
            <pc:docMk/>
            <pc:sldMk cId="562482023" sldId="568"/>
            <ac:picMk id="5122" creationId="{E9A34DFB-B31D-4D46-99B3-1F1E52DC0FF6}"/>
          </ac:picMkLst>
        </pc:picChg>
        <pc:picChg chg="add mod">
          <ac:chgData name="ΕΛΕΝΗ ΧΑΡΑΛΑΜΠΟΥΣ" userId="556232e53c28a5c7" providerId="LiveId" clId="{24C0D825-4C30-45F8-8EA9-4893F2BA61C4}" dt="2026-01-28T15:52:42.131" v="1366" actId="1076"/>
          <ac:picMkLst>
            <pc:docMk/>
            <pc:sldMk cId="562482023" sldId="568"/>
            <ac:picMk id="6146" creationId="{C0300229-D689-4D78-A3F6-3E05FFF2880E}"/>
          </ac:picMkLst>
        </pc:picChg>
        <pc:cxnChg chg="mod">
          <ac:chgData name="ΕΛΕΝΗ ΧΑΡΑΛΑΜΠΟΥΣ" userId="556232e53c28a5c7" providerId="LiveId" clId="{24C0D825-4C30-45F8-8EA9-4893F2BA61C4}" dt="2026-01-28T15:52:44.552" v="1367" actId="1076"/>
          <ac:cxnSpMkLst>
            <pc:docMk/>
            <pc:sldMk cId="562482023" sldId="568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3:52.046" v="1396" actId="1076"/>
        <pc:sldMkLst>
          <pc:docMk/>
          <pc:sldMk cId="195087872" sldId="569"/>
        </pc:sldMkLst>
        <pc:spChg chg="mod">
          <ac:chgData name="ΕΛΕΝΗ ΧΑΡΑΛΑΜΠΟΥΣ" userId="556232e53c28a5c7" providerId="LiveId" clId="{24C0D825-4C30-45F8-8EA9-4893F2BA61C4}" dt="2026-01-28T15:53:07.257" v="1387" actId="20577"/>
          <ac:spMkLst>
            <pc:docMk/>
            <pc:sldMk cId="195087872" sldId="569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3:09.678" v="1388" actId="478"/>
          <ac:picMkLst>
            <pc:docMk/>
            <pc:sldMk cId="195087872" sldId="569"/>
            <ac:picMk id="6146" creationId="{C0300229-D689-4D78-A3F6-3E05FFF2880E}"/>
          </ac:picMkLst>
        </pc:picChg>
        <pc:picChg chg="add mod">
          <ac:chgData name="ΕΛΕΝΗ ΧΑΡΑΛΑΜΠΟΥΣ" userId="556232e53c28a5c7" providerId="LiveId" clId="{24C0D825-4C30-45F8-8EA9-4893F2BA61C4}" dt="2026-01-28T15:53:52.046" v="1396" actId="1076"/>
          <ac:picMkLst>
            <pc:docMk/>
            <pc:sldMk cId="195087872" sldId="569"/>
            <ac:picMk id="7170" creationId="{1ED11DF2-30F2-41C4-AEEE-28D39235D38E}"/>
          </ac:picMkLst>
        </pc:picChg>
        <pc:cxnChg chg="mod">
          <ac:chgData name="ΕΛΕΝΗ ΧΑΡΑΛΑΜΠΟΥΣ" userId="556232e53c28a5c7" providerId="LiveId" clId="{24C0D825-4C30-45F8-8EA9-4893F2BA61C4}" dt="2026-01-28T15:53:48.779" v="1395" actId="14100"/>
          <ac:cxnSpMkLst>
            <pc:docMk/>
            <pc:sldMk cId="195087872" sldId="569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6:57.849" v="1454"/>
        <pc:sldMkLst>
          <pc:docMk/>
          <pc:sldMk cId="3591906048" sldId="570"/>
        </pc:sldMkLst>
        <pc:spChg chg="mod">
          <ac:chgData name="ΕΛΕΝΗ ΧΑΡΑΛΑΜΠΟΥΣ" userId="556232e53c28a5c7" providerId="LiveId" clId="{24C0D825-4C30-45F8-8EA9-4893F2BA61C4}" dt="2026-01-28T15:56:10.740" v="1433" actId="1076"/>
          <ac:spMkLst>
            <pc:docMk/>
            <pc:sldMk cId="3591906048" sldId="570"/>
            <ac:spMk id="2" creationId="{00000000-0000-0000-0000-000000000000}"/>
          </ac:spMkLst>
        </pc:spChg>
        <pc:spChg chg="add mod">
          <ac:chgData name="ΕΛΕΝΗ ΧΑΡΑΛΑΜΠΟΥΣ" userId="556232e53c28a5c7" providerId="LiveId" clId="{24C0D825-4C30-45F8-8EA9-4893F2BA61C4}" dt="2026-01-28T15:56:50.636" v="1453" actId="20577"/>
          <ac:spMkLst>
            <pc:docMk/>
            <pc:sldMk cId="3591906048" sldId="570"/>
            <ac:spMk id="7" creationId="{C4D7D74D-2E05-4BE7-B9E1-AC834BEC664F}"/>
          </ac:spMkLst>
        </pc:spChg>
        <pc:picChg chg="del">
          <ac:chgData name="ΕΛΕΝΗ ΧΑΡΑΛΑΜΠΟΥΣ" userId="556232e53c28a5c7" providerId="LiveId" clId="{24C0D825-4C30-45F8-8EA9-4893F2BA61C4}" dt="2026-01-28T15:54:58.865" v="1429" actId="478"/>
          <ac:picMkLst>
            <pc:docMk/>
            <pc:sldMk cId="3591906048" sldId="570"/>
            <ac:picMk id="7170" creationId="{1ED11DF2-30F2-41C4-AEEE-28D39235D38E}"/>
          </ac:picMkLst>
        </pc:picChg>
        <pc:picChg chg="add mod">
          <ac:chgData name="ΕΛΕΝΗ ΧΑΡΑΛΑΜΠΟΥΣ" userId="556232e53c28a5c7" providerId="LiveId" clId="{24C0D825-4C30-45F8-8EA9-4893F2BA61C4}" dt="2026-01-28T15:56:30.916" v="1439" actId="14100"/>
          <ac:picMkLst>
            <pc:docMk/>
            <pc:sldMk cId="3591906048" sldId="570"/>
            <ac:picMk id="8194" creationId="{CF6AF467-8E90-495B-9EFF-EBCC3C0CF318}"/>
          </ac:picMkLst>
        </pc:picChg>
        <pc:cxnChg chg="del">
          <ac:chgData name="ΕΛΕΝΗ ΧΑΡΑΛΑΜΠΟΥΣ" userId="556232e53c28a5c7" providerId="LiveId" clId="{24C0D825-4C30-45F8-8EA9-4893F2BA61C4}" dt="2026-01-28T15:55:04.823" v="1431" actId="478"/>
          <ac:cxnSpMkLst>
            <pc:docMk/>
            <pc:sldMk cId="3591906048" sldId="570"/>
            <ac:cxnSpMk id="5" creationId="{C3F4C43D-4368-4AF2-BEB0-0A89B8D4DE3C}"/>
          </ac:cxnSpMkLst>
        </pc:cxnChg>
      </pc:sldChg>
      <pc:sldChg chg="new">
        <pc:chgData name="ΕΛΕΝΗ ΧΑΡΑΛΑΜΠΟΥΣ" userId="556232e53c28a5c7" providerId="LiveId" clId="{24C0D825-4C30-45F8-8EA9-4893F2BA61C4}" dt="2026-01-28T16:00:50.849" v="1457" actId="680"/>
        <pc:sldMkLst>
          <pc:docMk/>
          <pc:sldMk cId="3618346389" sldId="571"/>
        </pc:sldMkLst>
      </pc:sldChg>
    </pc:docChg>
  </pc:docChgLst>
  <pc:docChgLst>
    <pc:chgData name="ΕΛΕΝΗ ΧΑΡΑΛΑΜΠΟΥΣ" userId="556232e53c28a5c7" providerId="LiveId" clId="{F6739001-A0BF-4FAC-9E08-F351C5943A8E}"/>
    <pc:docChg chg="custSel addSld modSld">
      <pc:chgData name="ΕΛΕΝΗ ΧΑΡΑΛΑΜΠΟΥΣ" userId="556232e53c28a5c7" providerId="LiveId" clId="{F6739001-A0BF-4FAC-9E08-F351C5943A8E}" dt="2026-01-28T13:25:50.979" v="105" actId="20577"/>
      <pc:docMkLst>
        <pc:docMk/>
      </pc:docMkLst>
      <pc:sldChg chg="modSp add mod">
        <pc:chgData name="ΕΛΕΝΗ ΧΑΡΑΛΑΜΠΟΥΣ" userId="556232e53c28a5c7" providerId="LiveId" clId="{F6739001-A0BF-4FAC-9E08-F351C5943A8E}" dt="2026-01-28T13:25:50.979" v="105" actId="20577"/>
        <pc:sldMkLst>
          <pc:docMk/>
          <pc:sldMk cId="4100365277" sldId="408"/>
        </pc:sldMkLst>
        <pc:spChg chg="mod">
          <ac:chgData name="ΕΛΕΝΗ ΧΑΡΑΛΑΜΠΟΥΣ" userId="556232e53c28a5c7" providerId="LiveId" clId="{F6739001-A0BF-4FAC-9E08-F351C5943A8E}" dt="2026-01-28T13:25:50.979" v="105" actId="20577"/>
          <ac:spMkLst>
            <pc:docMk/>
            <pc:sldMk cId="4100365277" sldId="408"/>
            <ac:spMk id="5" creationId="{EAA8CB4C-AD7F-4887-8D58-0018E8FB2C9D}"/>
          </ac:spMkLst>
        </pc:spChg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4248929686" sldId="44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4275677202" sldId="45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2697811111" sldId="451"/>
        </pc:sldMkLst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3593538931" sldId="463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2903869508" sldId="548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1345210696" sldId="54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129D69-4D62-41AE-8F1A-A9E2871E4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F5D6FD9-EF9E-4FE6-B2C9-A477F65E5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2418D0-FCBE-4726-948C-9985FE57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F77622-5108-4B5D-AE4A-724E6FAE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371463-609F-4DF2-BA93-CAD93B22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523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9B459C-F08F-4508-ACBA-808A3DBD5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C3F524-E10A-46A9-B828-1ACBC12FE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BD6C49-3289-4129-8F7F-D201BE68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C52EC70-48B4-423A-B78D-623C2160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3128B5-8296-4A46-8EB9-173B92D6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241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F2FB3ED-8498-4DAC-A79D-048FFBFBA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8B65A9C-DB3D-4EA9-B246-6E63FA765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8F10A1-FF1F-4DF0-8CBA-D6B46EC7E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BCA1EE-FB71-4093-B102-3BAAE444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DC796D-8EA7-4413-8051-3FF4D671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985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B8BE3A-E250-4656-9276-8D24CFBE6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DD00C4-A9FA-4306-9DFE-FB85D7FE0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BC304C-BDBD-4EC3-9190-F945F768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C937E8-03F9-4961-824E-C468D54F1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07C743-5FE0-40F4-9507-103F8D05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68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B70EDC-76CA-40EF-A353-DA7C757D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C0AC020-062E-49A8-9EBA-C3640CE8A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146718-FF26-4290-A754-A6BD1FFF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4C1F1F-4DB9-4F03-8993-04BA32D7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864F3A-1C97-4E3C-BC27-0B78EFF4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732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816B0A-2450-4523-B2B1-FB5C01D5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1754DA-83A9-4C2F-A441-2651E0EB3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E86AE51-BA98-41F0-8038-9AC9DDD35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8EC06EF-D04E-459D-BC69-39D874C22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B5CDE8-2243-4AD8-B9E6-76A9CF372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3397934-031B-4AE6-A292-78E7EECE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003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248A2A-AEBC-48D3-8359-4E1610F1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E0BB8E2-11E6-4DE2-99C3-C7EE22378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8D535E8-3400-4F16-87A2-05794C237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BECAE65-9079-4078-8CCC-224A3C11B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36ADE60-02C5-49A3-9A06-CFEF35433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D96C8D4-66FE-457E-9CA7-DA7BADD5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000163C-F4A2-4AC8-81FE-563C2D84F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5AF5795-056A-45B9-9B94-8606EF5FC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64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C7602-11D6-4CD0-BF9E-C0FB2C03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885A6BF-B592-4B67-8F06-F0D5A73A6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C55F26C-BB2B-4332-A576-5E779ED8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C402DC1-469A-4385-BCEB-6FB86266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79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09B9C73-E891-4FEE-95FF-808721ED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469ABCF-4044-44B7-AE7F-AD86E63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88AF167-4830-43B4-B966-50A680DC0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94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19A164-4EE6-48C3-B7F6-DBD61BFC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19FB50-57F9-48AD-9BEC-6B0AB59C3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F2F2598-69C0-45E3-87F3-8539323DB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66139D-FDB7-4652-BD07-698F6DF8A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19BED9D-7A70-48E4-A239-FACCE29C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8DFB45-6DC9-49CB-A76E-AB288700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267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7BAF50-4B47-4F6D-8AF5-83E3A01F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3405D1C-DDB8-44FF-BB83-2A8DB9A55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C0C443B-1508-4927-B560-DD83F9459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FA5CC-8209-4EED-BB3B-A92D9D6B6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AB7FE5-1B1C-4DFC-A10E-8125ACAC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AFD1863-8E33-4ABD-8096-2259C55B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948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9AB353-958B-4E97-B4A3-96AF9F1D8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4B6D6FC-0B25-490C-96C2-357DED63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4E1D07-0603-4C80-B3DD-FDF568AE9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3B9A0-CA8C-40F4-ADE5-4330401E3A67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0FFCDF-1E63-4729-A123-BEF28855F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CF351E-3A95-46CD-971E-AB270FB63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957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3.jpeg"/><Relationship Id="rId4" Type="http://schemas.openxmlformats.org/officeDocument/2006/relationships/image" Target="../media/image17.jpeg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pPr algn="ctr"/>
            <a:r>
              <a:rPr lang="el-GR" sz="2000" dirty="0">
                <a:solidFill>
                  <a:schemeClr val="tx1"/>
                </a:solidFill>
              </a:rPr>
              <a:t>50. Ενδιάμεση Διαγνωστική Αξιολόγηση στην Ελληνομάθεια για παιδιά με Μεταναστευτική Βιογραφία  28 Ιανουαρίου 2025 –Ανατροφοδότηση-ΜΕΡΟΣ Γ_ΟΔΗΓΙΕΣ_ΓΡΑΜΜΑ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D22A4166-9F02-D534-0E3F-4F51F48A23B1}"/>
              </a:ext>
            </a:extLst>
          </p:cNvPr>
          <p:cNvSpPr/>
          <p:nvPr/>
        </p:nvSpPr>
        <p:spPr>
          <a:xfrm>
            <a:off x="4291692" y="272145"/>
            <a:ext cx="2775858" cy="598712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Υλικά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F0088F1-C2D9-241B-0E31-B81214EDB397}"/>
              </a:ext>
            </a:extLst>
          </p:cNvPr>
          <p:cNvSpPr/>
          <p:nvPr/>
        </p:nvSpPr>
        <p:spPr>
          <a:xfrm>
            <a:off x="506934" y="2362202"/>
            <a:ext cx="1833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αλεύρι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253A9CB-95FE-D70E-EE5F-ABBA448AC402}"/>
              </a:ext>
            </a:extLst>
          </p:cNvPr>
          <p:cNvSpPr/>
          <p:nvPr/>
        </p:nvSpPr>
        <p:spPr>
          <a:xfrm>
            <a:off x="2602435" y="2362202"/>
            <a:ext cx="1833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νερό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467E5CC4-45B2-EC78-9CCE-28A8ED3C3C68}"/>
              </a:ext>
            </a:extLst>
          </p:cNvPr>
          <p:cNvSpPr/>
          <p:nvPr/>
        </p:nvSpPr>
        <p:spPr>
          <a:xfrm>
            <a:off x="8845396" y="2362202"/>
            <a:ext cx="2839670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σάλτσα ντομάτας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D95C7E2-EA8E-5EA6-A373-0E5AE48B079E}"/>
              </a:ext>
            </a:extLst>
          </p:cNvPr>
          <p:cNvSpPr/>
          <p:nvPr/>
        </p:nvSpPr>
        <p:spPr>
          <a:xfrm>
            <a:off x="4697936" y="2362202"/>
            <a:ext cx="1833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λάδι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92CCBD9F-044F-3BA9-F92A-31569F7815CC}"/>
              </a:ext>
            </a:extLst>
          </p:cNvPr>
          <p:cNvSpPr/>
          <p:nvPr/>
        </p:nvSpPr>
        <p:spPr>
          <a:xfrm>
            <a:off x="6771666" y="2362203"/>
            <a:ext cx="1833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αλάτι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BEC14BA4-673E-F34E-3369-3373DC22557D}"/>
              </a:ext>
            </a:extLst>
          </p:cNvPr>
          <p:cNvSpPr/>
          <p:nvPr/>
        </p:nvSpPr>
        <p:spPr>
          <a:xfrm>
            <a:off x="506934" y="4713517"/>
            <a:ext cx="1833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τυρί</a:t>
            </a: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65183079-A789-2806-E09B-EA38B2590694}"/>
              </a:ext>
            </a:extLst>
          </p:cNvPr>
          <p:cNvSpPr/>
          <p:nvPr/>
        </p:nvSpPr>
        <p:spPr>
          <a:xfrm>
            <a:off x="7928648" y="4702631"/>
            <a:ext cx="2630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καλαμπόκι</a:t>
            </a: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67228829-F27B-6D11-F310-90B027D09C61}"/>
              </a:ext>
            </a:extLst>
          </p:cNvPr>
          <p:cNvSpPr/>
          <p:nvPr/>
        </p:nvSpPr>
        <p:spPr>
          <a:xfrm>
            <a:off x="5179252" y="4702631"/>
            <a:ext cx="2375434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μανιτάρια</a:t>
            </a: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857A16F5-E088-C82B-85D3-7AF58D8533CE}"/>
              </a:ext>
            </a:extLst>
          </p:cNvPr>
          <p:cNvSpPr/>
          <p:nvPr/>
        </p:nvSpPr>
        <p:spPr>
          <a:xfrm>
            <a:off x="2864441" y="4713517"/>
            <a:ext cx="2034130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πιπεριές</a:t>
            </a:r>
          </a:p>
        </p:txBody>
      </p:sp>
      <p:pic>
        <p:nvPicPr>
          <p:cNvPr id="5122" name="Picture 2" descr="αλεύρι Στοκ Εικονογραφήσεις, Vectors, &amp; Clipart – (221,823 ...">
            <a:extLst>
              <a:ext uri="{FF2B5EF4-FFF2-40B4-BE49-F238E27FC236}">
                <a16:creationId xmlns:a16="http://schemas.microsoft.com/office/drawing/2014/main" id="{7072AFAA-893A-27B6-0BE6-9EB8ACC55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08" y="826499"/>
            <a:ext cx="1238434" cy="1165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artoon water bottle clipart on white background | Premium ...">
            <a:extLst>
              <a:ext uri="{FF2B5EF4-FFF2-40B4-BE49-F238E27FC236}">
                <a16:creationId xmlns:a16="http://schemas.microsoft.com/office/drawing/2014/main" id="{BC250EC6-8870-D222-81E2-E264D9D30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793" y="626887"/>
            <a:ext cx="1450521" cy="1365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Χέρι ζωγραφισμένο καρτούν ελαιόλαδο βραστήρα που">
            <a:extLst>
              <a:ext uri="{FF2B5EF4-FFF2-40B4-BE49-F238E27FC236}">
                <a16:creationId xmlns:a16="http://schemas.microsoft.com/office/drawing/2014/main" id="{11594E41-8771-9CBB-DAFB-B8DC427BC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593" y="1088571"/>
            <a:ext cx="971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Salt Shaker Cartoon (59827763) – Royalty-Free Vector | VectorStock">
            <a:extLst>
              <a:ext uri="{FF2B5EF4-FFF2-40B4-BE49-F238E27FC236}">
                <a16:creationId xmlns:a16="http://schemas.microsoft.com/office/drawing/2014/main" id="{4DA7C211-5A33-AB4E-8E52-DB12E48F85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89"/>
          <a:stretch>
            <a:fillRect/>
          </a:stretch>
        </p:blipFill>
        <p:spPr bwMode="auto">
          <a:xfrm>
            <a:off x="7314898" y="1154905"/>
            <a:ext cx="747029" cy="92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69DB0CC7-03D4-7E01-1B25-3887626968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15186" y="1266149"/>
            <a:ext cx="812006" cy="812006"/>
          </a:xfrm>
          <a:prstGeom prst="rect">
            <a:avLst/>
          </a:prstGeom>
        </p:spPr>
      </p:pic>
      <p:pic>
        <p:nvPicPr>
          <p:cNvPr id="5130" name="Picture 10" descr="Doodle τυρί κινουμένων σχεδίων Διάνυσμα από ©mhatzapa 59806939">
            <a:extLst>
              <a:ext uri="{FF2B5EF4-FFF2-40B4-BE49-F238E27FC236}">
                <a16:creationId xmlns:a16="http://schemas.microsoft.com/office/drawing/2014/main" id="{DBABCE99-3EE5-2757-B956-F380A61B1D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477" y="3537859"/>
            <a:ext cx="1208364" cy="1066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Πράσινες, κόκκινες και κίτρινες πιπεριές. Διάνυσμα εικονογράφησης Clipart  πιπεριάς. Διανυσματική απεικόνιση - εικονογραφία από διάνυσμα, πιπέρια:  122470287">
            <a:extLst>
              <a:ext uri="{FF2B5EF4-FFF2-40B4-BE49-F238E27FC236}">
                <a16:creationId xmlns:a16="http://schemas.microsoft.com/office/drawing/2014/main" id="{DDA3A9E7-20E0-DE8E-BED9-DC3EEE6E85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19" b="29175"/>
          <a:stretch>
            <a:fillRect/>
          </a:stretch>
        </p:blipFill>
        <p:spPr bwMode="auto">
          <a:xfrm>
            <a:off x="2602435" y="3494316"/>
            <a:ext cx="2143125" cy="968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6" name="Picture 16" descr="Mushroom vegetable cartoon colored clipart – Royalty-Free Vector |  VectorStock">
            <a:extLst>
              <a:ext uri="{FF2B5EF4-FFF2-40B4-BE49-F238E27FC236}">
                <a16:creationId xmlns:a16="http://schemas.microsoft.com/office/drawing/2014/main" id="{043E5409-7CAD-ED9C-7EA5-84DA183DF3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02"/>
          <a:stretch>
            <a:fillRect/>
          </a:stretch>
        </p:blipFill>
        <p:spPr bwMode="auto">
          <a:xfrm>
            <a:off x="5645603" y="3679372"/>
            <a:ext cx="900793" cy="92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Χαριτωμένο Καλαμπόκι Veggie Animation Κλείσιμο: Bίντεο στοκ (100% χωρίς  δικαιώματα) 3628901865 | Shutterstock">
            <a:extLst>
              <a:ext uri="{FF2B5EF4-FFF2-40B4-BE49-F238E27FC236}">
                <a16:creationId xmlns:a16="http://schemas.microsoft.com/office/drawing/2014/main" id="{07F397AD-247B-CE74-9236-72E41CE7D1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493" y="3713047"/>
            <a:ext cx="747849" cy="757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74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76308-0FC7-41E7-5A8B-1B09B774B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απόδειξη, στιγμιότυπο οθόνης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CA9B175E-2AE4-9D2E-B44F-A0E07884D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18" t="10879" r="10151" b="81699"/>
          <a:stretch>
            <a:fillRect/>
          </a:stretch>
        </p:blipFill>
        <p:spPr>
          <a:xfrm>
            <a:off x="348343" y="261258"/>
            <a:ext cx="11125199" cy="1807028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22029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BD1AF-4F6A-0A9F-3E91-5318C679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14EEEEA1-273D-163D-FAB1-A20613370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C620BBE-9724-0EC5-6418-258F1CB0A023}"/>
              </a:ext>
            </a:extLst>
          </p:cNvPr>
          <p:cNvSpPr/>
          <p:nvPr/>
        </p:nvSpPr>
        <p:spPr>
          <a:xfrm>
            <a:off x="9170550" y="1807028"/>
            <a:ext cx="2465615" cy="82731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Αγαπημένε μου φίλε,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23D7637E-B84B-2770-A473-848F1A4C9650}"/>
              </a:ext>
            </a:extLst>
          </p:cNvPr>
          <p:cNvSpPr/>
          <p:nvPr/>
        </p:nvSpPr>
        <p:spPr>
          <a:xfrm>
            <a:off x="4274335" y="1840924"/>
            <a:ext cx="3488872" cy="82731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Λευκωσία, 11 Φεβρουαρίου 2026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AEB07F7-B9F7-707C-1017-881AD20B5EBC}"/>
              </a:ext>
            </a:extLst>
          </p:cNvPr>
          <p:cNvSpPr/>
          <p:nvPr/>
        </p:nvSpPr>
        <p:spPr>
          <a:xfrm>
            <a:off x="5617030" y="271171"/>
            <a:ext cx="1534885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Με αγάπη, </a:t>
            </a:r>
          </a:p>
          <a:p>
            <a:pPr algn="ctr"/>
            <a:r>
              <a:rPr lang="el-GR" sz="1600" dirty="0"/>
              <a:t>Νικόλ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09DA0B9D-FA20-B4E5-D5EB-570167FC9EA1}"/>
              </a:ext>
            </a:extLst>
          </p:cNvPr>
          <p:cNvSpPr/>
          <p:nvPr/>
        </p:nvSpPr>
        <p:spPr>
          <a:xfrm>
            <a:off x="8251372" y="274622"/>
            <a:ext cx="3657599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Το αγαπημένο μου  φαγητό είναι τα μακαρόνια.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767FD964-CC3F-C0D5-94F6-F3CE711528B8}"/>
              </a:ext>
            </a:extLst>
          </p:cNvPr>
          <p:cNvSpPr/>
          <p:nvPr/>
        </p:nvSpPr>
        <p:spPr>
          <a:xfrm>
            <a:off x="4274335" y="3080656"/>
            <a:ext cx="7527472" cy="128451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sz="1600" dirty="0"/>
          </a:p>
          <a:p>
            <a:r>
              <a:rPr lang="el-GR" sz="1600" dirty="0"/>
              <a:t>Η συνταγή είναι πολύ εύκολη. Βράσε τα μακαρόνια σε μια κατσαρόλα με αλατισμένο νερό για 8-10 λεπτά. Σε ένα τηγάνι, βάλε το λάδι και  το κρεμμύδι για 2-3 λεπτά. Πρόσθεσε την ντομάτα, το αλάτι, το πιπέρι και τη ζάχαρη. Σούρωσε τα μακαρόνια.</a:t>
            </a:r>
          </a:p>
          <a:p>
            <a:r>
              <a:rPr lang="el-GR" sz="1600" dirty="0"/>
              <a:t>Ανακάτεψε τα μακαρόνια με τη σάλτσα.</a:t>
            </a: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3A89F384-F8ED-6601-5752-59ED57D941C3}"/>
              </a:ext>
            </a:extLst>
          </p:cNvPr>
          <p:cNvSpPr/>
          <p:nvPr/>
        </p:nvSpPr>
        <p:spPr>
          <a:xfrm>
            <a:off x="3429000" y="1911681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A54252FE-1912-6CA5-92B1-863BBFEADC83}"/>
              </a:ext>
            </a:extLst>
          </p:cNvPr>
          <p:cNvSpPr/>
          <p:nvPr/>
        </p:nvSpPr>
        <p:spPr>
          <a:xfrm>
            <a:off x="7356021" y="467113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99E85145-7D44-F24A-593F-8B0BE2280513}"/>
              </a:ext>
            </a:extLst>
          </p:cNvPr>
          <p:cNvSpPr/>
          <p:nvPr/>
        </p:nvSpPr>
        <p:spPr>
          <a:xfrm>
            <a:off x="4572000" y="505213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92759015-A1CB-DFF0-4CE0-7C08484E6B96}"/>
              </a:ext>
            </a:extLst>
          </p:cNvPr>
          <p:cNvSpPr/>
          <p:nvPr/>
        </p:nvSpPr>
        <p:spPr>
          <a:xfrm>
            <a:off x="3185764" y="3292926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9047D624-CE1F-964C-7D93-D941548718D1}"/>
              </a:ext>
            </a:extLst>
          </p:cNvPr>
          <p:cNvSpPr/>
          <p:nvPr/>
        </p:nvSpPr>
        <p:spPr>
          <a:xfrm>
            <a:off x="8169214" y="1877785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13D64195-BC78-50E8-EDF9-D2191D7B0466}"/>
              </a:ext>
            </a:extLst>
          </p:cNvPr>
          <p:cNvSpPr/>
          <p:nvPr/>
        </p:nvSpPr>
        <p:spPr>
          <a:xfrm>
            <a:off x="427928" y="3905249"/>
            <a:ext cx="2764971" cy="26016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l-GR" dirty="0"/>
              <a:t>……………..</a:t>
            </a:r>
          </a:p>
          <a:p>
            <a:r>
              <a:rPr lang="el-GR" dirty="0"/>
              <a:t>…………….</a:t>
            </a:r>
          </a:p>
          <a:p>
            <a:pPr algn="ctr"/>
            <a:r>
              <a:rPr lang="el-GR" dirty="0"/>
              <a:t>…………………………..</a:t>
            </a:r>
          </a:p>
          <a:p>
            <a:pPr algn="ctr"/>
            <a:r>
              <a:rPr lang="el-GR" dirty="0"/>
              <a:t>……………………………</a:t>
            </a:r>
          </a:p>
          <a:p>
            <a:pPr algn="ctr"/>
            <a:r>
              <a:rPr lang="el-GR" dirty="0"/>
              <a:t>……………………………..</a:t>
            </a:r>
          </a:p>
          <a:p>
            <a:pPr algn="ctr"/>
            <a:r>
              <a:rPr lang="el-GR" dirty="0"/>
              <a:t>………………………………….</a:t>
            </a:r>
          </a:p>
          <a:p>
            <a:pPr algn="ctr"/>
            <a:endParaRPr lang="el-GR" dirty="0"/>
          </a:p>
          <a:p>
            <a:pPr algn="r"/>
            <a:r>
              <a:rPr lang="el-GR" dirty="0"/>
              <a:t>……………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53D396FB-2077-2BEC-8FED-4B13CDE7F6AF}"/>
              </a:ext>
            </a:extLst>
          </p:cNvPr>
          <p:cNvSpPr/>
          <p:nvPr/>
        </p:nvSpPr>
        <p:spPr>
          <a:xfrm>
            <a:off x="4444938" y="4811486"/>
            <a:ext cx="2540123" cy="82731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1600" dirty="0"/>
              <a:t>Ραντεβού  την Κυριακή!</a:t>
            </a: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A6FEC0E-D324-7D4B-E6A9-043BE2531FB1}"/>
              </a:ext>
            </a:extLst>
          </p:cNvPr>
          <p:cNvSpPr/>
          <p:nvPr/>
        </p:nvSpPr>
        <p:spPr>
          <a:xfrm>
            <a:off x="3338164" y="4921701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dirty="0">
                <a:solidFill>
                  <a:schemeClr val="tx1"/>
                </a:solidFill>
              </a:rPr>
              <a:t>6</a:t>
            </a:r>
            <a:endParaRPr lang="el-GR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144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DD3AB-EE85-3BCE-9366-ED996ABFF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2C5CFCD1-BCA9-539D-350A-50192D78DF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2C17F8F-9E3F-9739-B416-742C1029E830}"/>
              </a:ext>
            </a:extLst>
          </p:cNvPr>
          <p:cNvSpPr/>
          <p:nvPr/>
        </p:nvSpPr>
        <p:spPr>
          <a:xfrm>
            <a:off x="3073996" y="1250992"/>
            <a:ext cx="2465615" cy="587300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Αγαπημένε μου φίλε,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6AC15B8-DB8E-8F84-8200-0D148518CF36}"/>
              </a:ext>
            </a:extLst>
          </p:cNvPr>
          <p:cNvSpPr/>
          <p:nvPr/>
        </p:nvSpPr>
        <p:spPr>
          <a:xfrm>
            <a:off x="8169064" y="455475"/>
            <a:ext cx="3488872" cy="82731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Λευκωσία, 11 Φεβρουαρίου 2026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F9E0541-A910-69F9-C924-7E9BA14B42F6}"/>
              </a:ext>
            </a:extLst>
          </p:cNvPr>
          <p:cNvSpPr/>
          <p:nvPr/>
        </p:nvSpPr>
        <p:spPr>
          <a:xfrm>
            <a:off x="10384974" y="5367631"/>
            <a:ext cx="1534885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Με αγάπη, </a:t>
            </a:r>
          </a:p>
          <a:p>
            <a:pPr algn="ctr"/>
            <a:r>
              <a:rPr lang="el-GR" sz="1600" dirty="0"/>
              <a:t>Νικόλ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E8DF3A7B-634F-B5C8-192D-E7B114BBD1DB}"/>
              </a:ext>
            </a:extLst>
          </p:cNvPr>
          <p:cNvSpPr/>
          <p:nvPr/>
        </p:nvSpPr>
        <p:spPr>
          <a:xfrm>
            <a:off x="3073996" y="2078306"/>
            <a:ext cx="3657599" cy="74134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Το αγαπημένο μου  φαγητό είναι τα μακαρόνια.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84982084-F7BD-C5C7-73FF-B04C14AC94EF}"/>
              </a:ext>
            </a:extLst>
          </p:cNvPr>
          <p:cNvSpPr/>
          <p:nvPr/>
        </p:nvSpPr>
        <p:spPr>
          <a:xfrm>
            <a:off x="3044060" y="2951321"/>
            <a:ext cx="7527472" cy="128451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sz="1600" dirty="0"/>
          </a:p>
          <a:p>
            <a:r>
              <a:rPr lang="el-GR" sz="1600" dirty="0"/>
              <a:t>Η συνταγή είναι πολύ εύκολη. Βράσε τα μακαρόνια σε μια κατσαρόλα με αλατισμένο νερό για 8-10 λεπτά. Σε ένα τηγάνι, βάλε το λάδι και  το κρεμμύδι για 2-3 λεπτά. Πρόσθεσε την ντομάτα, το αλάτι, το πιπέρι και τη ζάχαρη.</a:t>
            </a:r>
          </a:p>
          <a:p>
            <a:r>
              <a:rPr lang="el-GR" sz="1600" dirty="0"/>
              <a:t>Ανακάτεψε τα μακαρόνια με τη σάλτσα.</a:t>
            </a:r>
          </a:p>
        </p:txBody>
      </p:sp>
      <p:pic>
        <p:nvPicPr>
          <p:cNvPr id="5" name="Picture 8" descr="Page 2 | Cooking pot cartoon Images - Free Download on Freepik">
            <a:extLst>
              <a:ext uri="{FF2B5EF4-FFF2-40B4-BE49-F238E27FC236}">
                <a16:creationId xmlns:a16="http://schemas.microsoft.com/office/drawing/2014/main" id="{E22EE064-1C50-5039-582A-7D1DB811F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70" y="4380178"/>
            <a:ext cx="2422690" cy="2191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Τηγάνι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5AE7DEA7-375C-E697-C4A6-5FEEDC98F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821" y="5347150"/>
            <a:ext cx="2705100" cy="115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Σύνθεση με το κρεμμύδι, το μαϊντανό, το σέλινο, το σκόρδο, τα καρότα και το  Oli Απεικόνιση αποθεμάτων - εικονογραφία από : 112276357">
            <a:extLst>
              <a:ext uri="{FF2B5EF4-FFF2-40B4-BE49-F238E27FC236}">
                <a16:creationId xmlns:a16="http://schemas.microsoft.com/office/drawing/2014/main" id="{FA9C2947-E956-E9F7-86F9-B8120598B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796" y="5107135"/>
            <a:ext cx="2524125" cy="1414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169229C3-15A3-4F82-118A-A219D5B269BC}"/>
              </a:ext>
            </a:extLst>
          </p:cNvPr>
          <p:cNvSpPr/>
          <p:nvPr/>
        </p:nvSpPr>
        <p:spPr>
          <a:xfrm>
            <a:off x="3073995" y="4365787"/>
            <a:ext cx="3657599" cy="74134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1600" dirty="0"/>
              <a:t>Ραντεβού  την Κυριακή!</a:t>
            </a:r>
          </a:p>
        </p:txBody>
      </p:sp>
    </p:spTree>
    <p:extLst>
      <p:ext uri="{BB962C8B-B14F-4D97-AF65-F5344CB8AC3E}">
        <p14:creationId xmlns:p14="http://schemas.microsoft.com/office/powerpoint/2010/main" val="1882104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C0B2A56-AF60-1A6D-4E8D-5FCC2573EBD2}"/>
              </a:ext>
            </a:extLst>
          </p:cNvPr>
          <p:cNvSpPr/>
          <p:nvPr/>
        </p:nvSpPr>
        <p:spPr>
          <a:xfrm>
            <a:off x="631509" y="4321628"/>
            <a:ext cx="5003204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>
                <a:solidFill>
                  <a:srgbClr val="0A0A0A"/>
                </a:solidFill>
                <a:latin typeface="Google Sans"/>
              </a:rPr>
              <a:t>Πλύνε τα λαχανικά!</a:t>
            </a:r>
            <a:endParaRPr lang="el-GR" sz="4000" dirty="0"/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65D89BFC-A233-9B3E-7E5B-3B024CF64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πλύνετε τα λαχανικά Στοκ Εικονογραφήσεις, Vectors, &amp; Clipart – (1,843 Στοκ  Εικονογραφήσεις)">
            <a:extLst>
              <a:ext uri="{FF2B5EF4-FFF2-40B4-BE49-F238E27FC236}">
                <a16:creationId xmlns:a16="http://schemas.microsoft.com/office/drawing/2014/main" id="{230CC255-1BED-4566-811D-D7988D8C54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723" y="1072924"/>
            <a:ext cx="5121048" cy="5121048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5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8268F-BBBD-B78A-E972-7A299DBD7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E8BF8C8-D25D-8A00-5041-B4C569A5F77D}"/>
              </a:ext>
            </a:extLst>
          </p:cNvPr>
          <p:cNvSpPr/>
          <p:nvPr/>
        </p:nvSpPr>
        <p:spPr>
          <a:xfrm>
            <a:off x="631509" y="4321628"/>
            <a:ext cx="5003204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800" dirty="0"/>
              <a:t>Κόψε το κρεμμύδι!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E00EAD7C-2087-5C5F-6923-5AF2F717F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κρεμμύδι Στοκ Εικονογραφήσεις, Vectors, &amp; Clipart – (326,687 Στοκ  Εικονογραφήσεις)">
            <a:extLst>
              <a:ext uri="{FF2B5EF4-FFF2-40B4-BE49-F238E27FC236}">
                <a16:creationId xmlns:a16="http://schemas.microsoft.com/office/drawing/2014/main" id="{3D3EF262-1DA0-5CD4-6EC1-D7284476B8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8262" y="639536"/>
            <a:ext cx="2352675" cy="2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Yeşil Soğanları Bıçakla Kesen Aşçı Yemek Illüstrasyonu Vektör, Soğan,  Içindekiler, ürün Pngtree'de İllüstrasyon Görseli, Pngtree'de Ücretsiz  İndirme">
            <a:extLst>
              <a:ext uri="{FF2B5EF4-FFF2-40B4-BE49-F238E27FC236}">
                <a16:creationId xmlns:a16="http://schemas.microsoft.com/office/drawing/2014/main" id="{C324EDF8-702D-6981-C082-40CB0D7FD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25" y="1042245"/>
            <a:ext cx="3197972" cy="256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303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EA6EC-7948-38E7-1B49-2D1258DC9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5785C460-ACD3-E434-4CFE-4255C40E9574}"/>
              </a:ext>
            </a:extLst>
          </p:cNvPr>
          <p:cNvSpPr/>
          <p:nvPr/>
        </p:nvSpPr>
        <p:spPr>
          <a:xfrm>
            <a:off x="631508" y="4321628"/>
            <a:ext cx="5464491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400" dirty="0"/>
              <a:t>Βάλε λάδι στο τηγάνι!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890B0DA3-4322-9013-1998-97EDBA894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Olive Oil in Bottle. Cartoon Vector Icon Stock Vector - Illustration of  food, diet: 140201421">
            <a:extLst>
              <a:ext uri="{FF2B5EF4-FFF2-40B4-BE49-F238E27FC236}">
                <a16:creationId xmlns:a16="http://schemas.microsoft.com/office/drawing/2014/main" id="{6E8A164E-AF21-1F31-F05D-EDEA102A2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024" y="1043057"/>
            <a:ext cx="3392414" cy="362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εικονεσ : σεφ, μαγείρεμα, τηγάνισμα, καπέλο, άνδρας, κουζίνα, ΚΙΝΟΥΜΕΝΟ  ΣΧΕΔΙΟ, τροφή, αρσενικός, τρώω, πιάτα, τρώει, τραπεζαρία, έννοια, Σπίτι,  αναψυκτικά, χαμόγελο, ευτυχισμένος, εικονογράφηση, τέχνη, κουτάλι, παίζω,  επιτραπέζια σκεύη 3100x1999 ...">
            <a:extLst>
              <a:ext uri="{FF2B5EF4-FFF2-40B4-BE49-F238E27FC236}">
                <a16:creationId xmlns:a16="http://schemas.microsoft.com/office/drawing/2014/main" id="{C822374A-CEF2-7DD6-0F5B-8B662ED481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700" y="960664"/>
            <a:ext cx="3960090" cy="2545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5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27D82-5272-07F1-B3E8-907C42B03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18CE787-5EA1-9EDB-DE04-CEA059D5EB50}"/>
              </a:ext>
            </a:extLst>
          </p:cNvPr>
          <p:cNvSpPr/>
          <p:nvPr/>
        </p:nvSpPr>
        <p:spPr>
          <a:xfrm>
            <a:off x="631509" y="4321628"/>
            <a:ext cx="3973148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3200" dirty="0"/>
              <a:t>Ρίξε αλάτι και πιπέρι!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9206BC64-884B-F1CB-AB99-41D15DA68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AlpenSalz: The Alpine Salt Treasure – German Food">
            <a:extLst>
              <a:ext uri="{FF2B5EF4-FFF2-40B4-BE49-F238E27FC236}">
                <a16:creationId xmlns:a16="http://schemas.microsoft.com/office/drawing/2014/main" id="{99B71015-64D8-8829-B452-9D01B2D6B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381" y="917059"/>
            <a:ext cx="4250190" cy="425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998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426F5-B4DF-FBCD-3B2C-EF2366996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2509C7E0-15C2-05EE-D12D-415D898FB6C6}"/>
              </a:ext>
            </a:extLst>
          </p:cNvPr>
          <p:cNvSpPr/>
          <p:nvPr/>
        </p:nvSpPr>
        <p:spPr>
          <a:xfrm>
            <a:off x="631508" y="4321628"/>
            <a:ext cx="5725749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3600" dirty="0"/>
              <a:t>Ανακάτεψε καλά τη σάλτσα!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ECD32234-0C6C-B41F-CF19-A3F84F67E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ανακατεύω την ορθογραφία Στοκ Εικονογραφήσεις, Vectors, &amp; Clipart – (8 Στοκ  Εικονογραφήσεις)">
            <a:extLst>
              <a:ext uri="{FF2B5EF4-FFF2-40B4-BE49-F238E27FC236}">
                <a16:creationId xmlns:a16="http://schemas.microsoft.com/office/drawing/2014/main" id="{03E72765-D9A5-B0B0-F419-94B5488C2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231" y="599332"/>
            <a:ext cx="3345997" cy="3560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CE8EF5B5-CB3F-4476-E188-BEA8240CB1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2444" y="1081092"/>
            <a:ext cx="3079118" cy="3079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75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BF200-D052-4C38-9D93-458530E9CF36}"/>
              </a:ext>
            </a:extLst>
          </p:cNvPr>
          <p:cNvSpPr/>
          <p:nvPr/>
        </p:nvSpPr>
        <p:spPr>
          <a:xfrm>
            <a:off x="2028385" y="286108"/>
            <a:ext cx="4489272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Μέρος  Γ: Παραγωγή γραπτού λόγου  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B49577BA-ADAA-6EB2-77DD-938EC6071DCA}"/>
              </a:ext>
            </a:extLst>
          </p:cNvPr>
          <p:cNvSpPr/>
          <p:nvPr/>
        </p:nvSpPr>
        <p:spPr>
          <a:xfrm>
            <a:off x="4517464" y="4269283"/>
            <a:ext cx="3140857" cy="21596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ηλεκτρονικό μήνυμα</a:t>
            </a:r>
          </a:p>
          <a:p>
            <a:pPr algn="ctr"/>
            <a:r>
              <a:rPr lang="en-US" sz="4000" dirty="0">
                <a:solidFill>
                  <a:schemeClr val="tx1"/>
                </a:solidFill>
              </a:rPr>
              <a:t>e-mail</a:t>
            </a:r>
            <a:endParaRPr lang="el-GR" sz="4000" dirty="0">
              <a:solidFill>
                <a:schemeClr val="tx1"/>
              </a:solidFill>
            </a:endParaRP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315BE0F2-0C26-D6C1-D78D-E91A22DC6FAE}"/>
              </a:ext>
            </a:extLst>
          </p:cNvPr>
          <p:cNvSpPr/>
          <p:nvPr/>
        </p:nvSpPr>
        <p:spPr>
          <a:xfrm>
            <a:off x="687163" y="2122681"/>
            <a:ext cx="3140857" cy="88851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οδηγίες</a:t>
            </a: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4A64712C-9ED0-2A79-560B-C1C65E843332}"/>
              </a:ext>
            </a:extLst>
          </p:cNvPr>
          <p:cNvSpPr/>
          <p:nvPr/>
        </p:nvSpPr>
        <p:spPr>
          <a:xfrm>
            <a:off x="8372587" y="4611628"/>
            <a:ext cx="3140857" cy="119993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γράμμα</a:t>
            </a:r>
          </a:p>
        </p:txBody>
      </p:sp>
      <p:pic>
        <p:nvPicPr>
          <p:cNvPr id="1026" name="Picture 2" descr="Χαριτωμένο Σκίτσο Ένα Γράμμα Και Φάκελο Διάνυσμα από ©lineartestpilot  248511960">
            <a:extLst>
              <a:ext uri="{FF2B5EF4-FFF2-40B4-BE49-F238E27FC236}">
                <a16:creationId xmlns:a16="http://schemas.microsoft.com/office/drawing/2014/main" id="{1C2FE015-199D-7445-FA59-B8378373C2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05"/>
          <a:stretch>
            <a:fillRect/>
          </a:stretch>
        </p:blipFill>
        <p:spPr bwMode="auto">
          <a:xfrm>
            <a:off x="8851062" y="1997755"/>
            <a:ext cx="2076450" cy="1938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4,200+ Email Cartoon Stock Illustrations, Royalty-Free Vector Graphics &amp;  Clip Art - iStock | Phishing email cartoon">
            <a:extLst>
              <a:ext uri="{FF2B5EF4-FFF2-40B4-BE49-F238E27FC236}">
                <a16:creationId xmlns:a16="http://schemas.microsoft.com/office/drawing/2014/main" id="{B84C8077-DFF2-6323-A653-93116B4F8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293" y="2078410"/>
            <a:ext cx="2181225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artoon Ταχυδρόμος Εκμετάλλευση Ταχυδρομείου Και Τσάντα Της Απεικόνισης  Διάνυσμα από ©hermandesign2015@gmail.com 666510212">
            <a:extLst>
              <a:ext uri="{FF2B5EF4-FFF2-40B4-BE49-F238E27FC236}">
                <a16:creationId xmlns:a16="http://schemas.microsoft.com/office/drawing/2014/main" id="{4D91DD05-6EB1-3D8B-2B63-CAF530A02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9756" y="17490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age 2 | Cooking pot cartoon Images - Free Download on Freepik">
            <a:extLst>
              <a:ext uri="{FF2B5EF4-FFF2-40B4-BE49-F238E27FC236}">
                <a16:creationId xmlns:a16="http://schemas.microsoft.com/office/drawing/2014/main" id="{C7FD90C0-1A4F-DF1A-ED4F-D315484A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70" y="3369170"/>
            <a:ext cx="3540244" cy="320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2A328-A6E4-EA20-6B6E-A758A2022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F6F1923-382F-5256-6428-831BC06FD2E4}"/>
              </a:ext>
            </a:extLst>
          </p:cNvPr>
          <p:cNvSpPr/>
          <p:nvPr/>
        </p:nvSpPr>
        <p:spPr>
          <a:xfrm>
            <a:off x="914537" y="4321628"/>
            <a:ext cx="6672806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/>
              <a:t>	Τηγάνισε τα </a:t>
            </a:r>
            <a:r>
              <a:rPr lang="el-GR" sz="4000" dirty="0" err="1"/>
              <a:t>κεφτεδάκια</a:t>
            </a:r>
            <a:r>
              <a:rPr lang="el-GR" sz="4000" dirty="0"/>
              <a:t>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991655E3-8436-BF38-6E86-34BA370C4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τηγανητά Στοκ Εικονογραφήσεις, Vectors, &amp; Clipart – (75,975 Στοκ  Εικονογραφήσεις)">
            <a:extLst>
              <a:ext uri="{FF2B5EF4-FFF2-40B4-BE49-F238E27FC236}">
                <a16:creationId xmlns:a16="http://schemas.microsoft.com/office/drawing/2014/main" id="{8803559C-47CA-BC61-D1CE-069BDBAAD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781" y="789480"/>
            <a:ext cx="3303133" cy="330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κεφτές Στοκ Εικονογραφήσεις, Vectors, &amp; Clipart – (11,581 Στοκ  Εικονογραφήσεις)">
            <a:extLst>
              <a:ext uri="{FF2B5EF4-FFF2-40B4-BE49-F238E27FC236}">
                <a16:creationId xmlns:a16="http://schemas.microsoft.com/office/drawing/2014/main" id="{ECD011FA-9FC5-4A2E-FEB1-6D6D57967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592" y="1170693"/>
            <a:ext cx="977265" cy="97726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κεφτές Στοκ Εικονογραφήσεις, Vectors, &amp; Clipart – (11,581 Στοκ  Εικονογραφήσεις)">
            <a:extLst>
              <a:ext uri="{FF2B5EF4-FFF2-40B4-BE49-F238E27FC236}">
                <a16:creationId xmlns:a16="http://schemas.microsoft.com/office/drawing/2014/main" id="{A0D30A17-D52E-605B-A637-66A20D197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908" y="1987966"/>
            <a:ext cx="906160" cy="9061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κεφτές Στοκ Εικονογραφήσεις, Vectors, &amp; Clipart – (11,581 Στοκ  Εικονογραφήσεις)">
            <a:extLst>
              <a:ext uri="{FF2B5EF4-FFF2-40B4-BE49-F238E27FC236}">
                <a16:creationId xmlns:a16="http://schemas.microsoft.com/office/drawing/2014/main" id="{67F2E67F-5BE8-4FCD-D51A-0A270D3649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879" y="2002361"/>
            <a:ext cx="3165156" cy="3165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Πλάκα καρτούν με μακαρόνια με κεφτεδάκια: Vector στοκ (χωρίς δικαιώματα)  1381495037 | Shutterstock">
            <a:extLst>
              <a:ext uri="{FF2B5EF4-FFF2-40B4-BE49-F238E27FC236}">
                <a16:creationId xmlns:a16="http://schemas.microsoft.com/office/drawing/2014/main" id="{A5999F2D-482C-9DAD-18FB-1818A32B78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52"/>
          <a:stretch>
            <a:fillRect/>
          </a:stretch>
        </p:blipFill>
        <p:spPr bwMode="auto">
          <a:xfrm>
            <a:off x="7387033" y="428512"/>
            <a:ext cx="2105025" cy="1719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5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6FB51-6A50-51FA-8849-2DA37D9B1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4D44274-A8F9-1A0C-6382-D2BC3DC606CF}"/>
              </a:ext>
            </a:extLst>
          </p:cNvPr>
          <p:cNvSpPr/>
          <p:nvPr/>
        </p:nvSpPr>
        <p:spPr>
          <a:xfrm>
            <a:off x="631509" y="4321628"/>
            <a:ext cx="5003204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/>
              <a:t>Βράσε τα μακαρόνια!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2316ECC9-EC46-4B3E-7141-6A1F700C8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8" descr="Page 2 | Cooking pot cartoon Images - Free Download on Freepik">
            <a:extLst>
              <a:ext uri="{FF2B5EF4-FFF2-40B4-BE49-F238E27FC236}">
                <a16:creationId xmlns:a16="http://schemas.microsoft.com/office/drawing/2014/main" id="{BD6720EC-FC3D-EAB7-D38F-40AE6617E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241" y="1088694"/>
            <a:ext cx="5173102" cy="467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494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ED76E-0630-AFAB-B191-ABA0B303A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978A373-00F7-24B8-573C-8E862CDC2346}"/>
              </a:ext>
            </a:extLst>
          </p:cNvPr>
          <p:cNvSpPr/>
          <p:nvPr/>
        </p:nvSpPr>
        <p:spPr>
          <a:xfrm>
            <a:off x="293915" y="4321628"/>
            <a:ext cx="8708572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/>
              <a:t>	Ψήσε το κοτόπουλο στον φούρνο!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20859799-D68D-EFF2-E999-047A3B85F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Ψήσιμο ψωμάκι στο φούρνο Διάνυσμα από ©publiy 102514144">
            <a:extLst>
              <a:ext uri="{FF2B5EF4-FFF2-40B4-BE49-F238E27FC236}">
                <a16:creationId xmlns:a16="http://schemas.microsoft.com/office/drawing/2014/main" id="{DE608578-D47E-D2FD-44F6-CEE850BD3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1067" y="430252"/>
            <a:ext cx="3477305" cy="3477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Ψήνουμε μια τέλεια χρυσαφένια γαλοπούλα σε: Vector στοκ (χωρίς δικαιώματα)  2660376367 | Shutterstock">
            <a:extLst>
              <a:ext uri="{FF2B5EF4-FFF2-40B4-BE49-F238E27FC236}">
                <a16:creationId xmlns:a16="http://schemas.microsoft.com/office/drawing/2014/main" id="{475674CB-5032-2E92-BAA6-EE76B01351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04"/>
          <a:stretch>
            <a:fillRect/>
          </a:stretch>
        </p:blipFill>
        <p:spPr bwMode="auto">
          <a:xfrm>
            <a:off x="3002417" y="430252"/>
            <a:ext cx="4062412" cy="3477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142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7F95B-8315-9EF6-56BB-56B188A5D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BBC3CEEC-EF81-4964-2125-61FDC30AE5C8}"/>
              </a:ext>
            </a:extLst>
          </p:cNvPr>
          <p:cNvSpPr/>
          <p:nvPr/>
        </p:nvSpPr>
        <p:spPr>
          <a:xfrm>
            <a:off x="631509" y="4321628"/>
            <a:ext cx="5003204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/>
              <a:t>	Πλάσε τη ζύμη!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6ACE8ED0-37B9-57FA-AD2A-9A132B764E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Ζύμη διανυσματική απεικόνιση. εικονογραφία από ζύμη, balaclava - 69675043">
            <a:extLst>
              <a:ext uri="{FF2B5EF4-FFF2-40B4-BE49-F238E27FC236}">
                <a16:creationId xmlns:a16="http://schemas.microsoft.com/office/drawing/2014/main" id="{05F4A532-3F1D-ECF4-6202-56E174F90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598" y="1274559"/>
            <a:ext cx="4565201" cy="4463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01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απόδειξη, στιγμιότυπο οθόνης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AD90802E-2ABD-6A2F-7DA0-CAEE26D7ED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2" t="6983" r="6676" b="40001"/>
          <a:stretch>
            <a:fillRect/>
          </a:stretch>
        </p:blipFill>
        <p:spPr>
          <a:xfrm>
            <a:off x="478972" y="359226"/>
            <a:ext cx="10613572" cy="6313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56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Σπίτι χωρίς απρόοπτα και το καλοκαίρι! • Υδρόγειος Ασφαλιστική">
            <a:extLst>
              <a:ext uri="{FF2B5EF4-FFF2-40B4-BE49-F238E27FC236}">
                <a16:creationId xmlns:a16="http://schemas.microsoft.com/office/drawing/2014/main" id="{3A462055-C544-423C-EE94-6E5EF9621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95250"/>
            <a:ext cx="9525000" cy="666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245FF325-38B3-A240-337B-E35001CE4755}"/>
              </a:ext>
            </a:extLst>
          </p:cNvPr>
          <p:cNvSpPr/>
          <p:nvPr/>
        </p:nvSpPr>
        <p:spPr>
          <a:xfrm>
            <a:off x="3265715" y="3744686"/>
            <a:ext cx="1621972" cy="1066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Εσύ </a:t>
            </a: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3E8E2F65-2758-8CE9-17BE-A82B652488CB}"/>
              </a:ext>
            </a:extLst>
          </p:cNvPr>
          <p:cNvSpPr/>
          <p:nvPr/>
        </p:nvSpPr>
        <p:spPr>
          <a:xfrm>
            <a:off x="4615543" y="-163285"/>
            <a:ext cx="3701143" cy="359228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Το σπίτι της  Κατερίνας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ED850FCA-0A82-53C8-A5F2-FAD62D70D468}"/>
              </a:ext>
            </a:extLst>
          </p:cNvPr>
          <p:cNvSpPr/>
          <p:nvPr/>
        </p:nvSpPr>
        <p:spPr>
          <a:xfrm>
            <a:off x="0" y="465364"/>
            <a:ext cx="3363686" cy="27241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Κυριακή </a:t>
            </a:r>
          </a:p>
        </p:txBody>
      </p:sp>
    </p:spTree>
    <p:extLst>
      <p:ext uri="{BB962C8B-B14F-4D97-AF65-F5344CB8AC3E}">
        <p14:creationId xmlns:p14="http://schemas.microsoft.com/office/powerpoint/2010/main" val="1837253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2D348-7FB8-5194-51A3-C50F1279C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βάλ 3">
            <a:extLst>
              <a:ext uri="{FF2B5EF4-FFF2-40B4-BE49-F238E27FC236}">
                <a16:creationId xmlns:a16="http://schemas.microsoft.com/office/drawing/2014/main" id="{8143F8B1-3160-C098-6546-9B0E08C32B9B}"/>
              </a:ext>
            </a:extLst>
          </p:cNvPr>
          <p:cNvSpPr/>
          <p:nvPr/>
        </p:nvSpPr>
        <p:spPr>
          <a:xfrm>
            <a:off x="1360713" y="389164"/>
            <a:ext cx="4550229" cy="464003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Ποιο είναι το αγαπημένο σου  φαγητό;</a:t>
            </a:r>
          </a:p>
        </p:txBody>
      </p:sp>
      <p:pic>
        <p:nvPicPr>
          <p:cNvPr id="3074" name="Picture 2" descr="Φίλοι που τρώνε fast food διανυσματική απεικόνιση. εικονογραφία από φίλοι -  85391203">
            <a:extLst>
              <a:ext uri="{FF2B5EF4-FFF2-40B4-BE49-F238E27FC236}">
                <a16:creationId xmlns:a16="http://schemas.microsoft.com/office/drawing/2014/main" id="{18F997A6-0D0D-C2DD-419D-66B4F1182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516" y="2884715"/>
            <a:ext cx="4533330" cy="3032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79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5E6064F-7C3D-6BB9-975C-66C51CFF513D}"/>
              </a:ext>
            </a:extLst>
          </p:cNvPr>
          <p:cNvSpPr/>
          <p:nvPr/>
        </p:nvSpPr>
        <p:spPr>
          <a:xfrm>
            <a:off x="7837715" y="163285"/>
            <a:ext cx="3810000" cy="968828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000" dirty="0"/>
              <a:t>Τόπος &amp;  Χρόνος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635997E-DE27-D3E7-1480-0443E7F38992}"/>
              </a:ext>
            </a:extLst>
          </p:cNvPr>
          <p:cNvSpPr/>
          <p:nvPr/>
        </p:nvSpPr>
        <p:spPr>
          <a:xfrm>
            <a:off x="457200" y="413657"/>
            <a:ext cx="3810000" cy="968828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000" dirty="0"/>
              <a:t>Προσφώνηση 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D7E4569-15CA-73B8-5CCC-0EC94603FC12}"/>
              </a:ext>
            </a:extLst>
          </p:cNvPr>
          <p:cNvSpPr/>
          <p:nvPr/>
        </p:nvSpPr>
        <p:spPr>
          <a:xfrm>
            <a:off x="8033657" y="5932713"/>
            <a:ext cx="3810000" cy="544286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000" dirty="0"/>
              <a:t>Χαιρετισμός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FB69D8D-7C07-483F-3365-83DF9691AC1A}"/>
              </a:ext>
            </a:extLst>
          </p:cNvPr>
          <p:cNvSpPr/>
          <p:nvPr/>
        </p:nvSpPr>
        <p:spPr>
          <a:xfrm>
            <a:off x="696685" y="1600199"/>
            <a:ext cx="10352314" cy="400594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/>
              <a:t>				           Λευκωσία, 10/02/2026</a:t>
            </a:r>
          </a:p>
          <a:p>
            <a:r>
              <a:rPr lang="el-GR" sz="4000" dirty="0"/>
              <a:t>Αγαπημένε μου φίλε, </a:t>
            </a:r>
          </a:p>
          <a:p>
            <a:r>
              <a:rPr lang="el-GR" sz="4000" dirty="0"/>
              <a:t>____________________________________</a:t>
            </a:r>
          </a:p>
          <a:p>
            <a:r>
              <a:rPr lang="el-GR" sz="4000" dirty="0"/>
              <a:t>                                                           Με αγάπη,</a:t>
            </a:r>
          </a:p>
          <a:p>
            <a:r>
              <a:rPr lang="el-GR" sz="4000" dirty="0"/>
              <a:t>								Ελένη</a:t>
            </a:r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5E6ACBA3-0D1A-9C3E-9791-B7785CD9F228}"/>
              </a:ext>
            </a:extLst>
          </p:cNvPr>
          <p:cNvSpPr/>
          <p:nvPr/>
        </p:nvSpPr>
        <p:spPr>
          <a:xfrm>
            <a:off x="6868886" y="413657"/>
            <a:ext cx="783771" cy="71845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1</a:t>
            </a:r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35FCB9C3-F6A1-F9E9-A3F2-7889E9D2D68E}"/>
              </a:ext>
            </a:extLst>
          </p:cNvPr>
          <p:cNvSpPr/>
          <p:nvPr/>
        </p:nvSpPr>
        <p:spPr>
          <a:xfrm>
            <a:off x="6966858" y="5791199"/>
            <a:ext cx="783771" cy="71845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3</a:t>
            </a:r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AF53B1FE-5BFF-23F5-D3F0-7E34D3A8FD96}"/>
              </a:ext>
            </a:extLst>
          </p:cNvPr>
          <p:cNvSpPr/>
          <p:nvPr/>
        </p:nvSpPr>
        <p:spPr>
          <a:xfrm>
            <a:off x="4501243" y="288471"/>
            <a:ext cx="783771" cy="71845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52571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3A23893-6522-3A20-2E22-901257C10E7D}"/>
              </a:ext>
            </a:extLst>
          </p:cNvPr>
          <p:cNvSpPr/>
          <p:nvPr/>
        </p:nvSpPr>
        <p:spPr>
          <a:xfrm>
            <a:off x="6502173" y="250371"/>
            <a:ext cx="3537857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3600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12EF0B33-5003-9292-9F39-480AC2DDF06D}"/>
              </a:ext>
            </a:extLst>
          </p:cNvPr>
          <p:cNvSpPr/>
          <p:nvPr/>
        </p:nvSpPr>
        <p:spPr>
          <a:xfrm>
            <a:off x="2542495" y="3888845"/>
            <a:ext cx="3959678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3600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EBF32D1A-EB04-9954-36FD-FCDF6982DB36}"/>
              </a:ext>
            </a:extLst>
          </p:cNvPr>
          <p:cNvSpPr/>
          <p:nvPr/>
        </p:nvSpPr>
        <p:spPr>
          <a:xfrm>
            <a:off x="7319281" y="3888845"/>
            <a:ext cx="2162176" cy="922199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3600" dirty="0"/>
          </a:p>
        </p:txBody>
      </p:sp>
      <p:pic>
        <p:nvPicPr>
          <p:cNvPr id="4098" name="Picture 2" descr="ανακατεύω την ορθογραφία Στοκ Εικονογραφήσεις, Vectors, &amp; Clipart – (8 Στοκ  Εικονογραφήσεις)">
            <a:extLst>
              <a:ext uri="{FF2B5EF4-FFF2-40B4-BE49-F238E27FC236}">
                <a16:creationId xmlns:a16="http://schemas.microsoft.com/office/drawing/2014/main" id="{6A5356E2-AB97-27DD-7438-6C9B73CA13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32" y="1649588"/>
            <a:ext cx="2502211" cy="193279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FA6D3CE-8829-4CA1-933E-DA5DE56C27EB}"/>
              </a:ext>
            </a:extLst>
          </p:cNvPr>
          <p:cNvSpPr/>
          <p:nvPr/>
        </p:nvSpPr>
        <p:spPr>
          <a:xfrm>
            <a:off x="2913970" y="334148"/>
            <a:ext cx="2775858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3600" dirty="0"/>
          </a:p>
        </p:txBody>
      </p:sp>
      <p:pic>
        <p:nvPicPr>
          <p:cNvPr id="4100" name="Picture 4" descr="Ζύμη διανυσματική απεικόνιση. εικονογραφία από ζύμη, balaclava - 69675043">
            <a:extLst>
              <a:ext uri="{FF2B5EF4-FFF2-40B4-BE49-F238E27FC236}">
                <a16:creationId xmlns:a16="http://schemas.microsoft.com/office/drawing/2014/main" id="{D17FD3A9-19A9-80BA-9128-1E689898D3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458" y="1746551"/>
            <a:ext cx="2979284" cy="193279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izza Cafe: Cooking Simulator - Εφαρμογές στο Google Play">
            <a:extLst>
              <a:ext uri="{FF2B5EF4-FFF2-40B4-BE49-F238E27FC236}">
                <a16:creationId xmlns:a16="http://schemas.microsoft.com/office/drawing/2014/main" id="{F55AC5C1-443D-D3D2-5A07-F1D6B718A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033" y="5208412"/>
            <a:ext cx="2399694" cy="134832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φούρνος Στοκ Εικονογραφήσεις, Vectors, &amp; Clipart – (217,690 Στοκ  Εικονογραφήσεις)">
            <a:extLst>
              <a:ext uri="{FF2B5EF4-FFF2-40B4-BE49-F238E27FC236}">
                <a16:creationId xmlns:a16="http://schemas.microsoft.com/office/drawing/2014/main" id="{0F09FAF5-AA92-146C-7D65-98972D6B76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857"/>
          <a:stretch>
            <a:fillRect/>
          </a:stretch>
        </p:blipFill>
        <p:spPr bwMode="auto">
          <a:xfrm>
            <a:off x="7844177" y="5049590"/>
            <a:ext cx="1267505" cy="16002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ακούστε Στοκ Εικονογραφήσεις, Vectors, &amp; Clipart – (129,476 Στοκ  Εικονογραφήσεις)">
            <a:extLst>
              <a:ext uri="{FF2B5EF4-FFF2-40B4-BE49-F238E27FC236}">
                <a16:creationId xmlns:a16="http://schemas.microsoft.com/office/drawing/2014/main" id="{0A730599-DA11-93B5-8BAE-A3F2F46BC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93" y="867547"/>
            <a:ext cx="1717022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226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CAC4C-A98F-23EE-F04C-98E3858D3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D560CCE-1263-4EA5-A0DE-CEAD11DAF58E}"/>
              </a:ext>
            </a:extLst>
          </p:cNvPr>
          <p:cNvSpPr/>
          <p:nvPr/>
        </p:nvSpPr>
        <p:spPr>
          <a:xfrm>
            <a:off x="6502173" y="250371"/>
            <a:ext cx="3537857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Άνοιξε  τη ζύμη!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F2B4ADE-976D-C358-6795-7E3B9E8B750D}"/>
              </a:ext>
            </a:extLst>
          </p:cNvPr>
          <p:cNvSpPr/>
          <p:nvPr/>
        </p:nvSpPr>
        <p:spPr>
          <a:xfrm>
            <a:off x="1091293" y="3773003"/>
            <a:ext cx="3959678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Βάλε_________ από πάνω!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8B8F9A3B-CA83-15AA-0184-A3E8879B056B}"/>
              </a:ext>
            </a:extLst>
          </p:cNvPr>
          <p:cNvSpPr/>
          <p:nvPr/>
        </p:nvSpPr>
        <p:spPr>
          <a:xfrm>
            <a:off x="7319281" y="3888845"/>
            <a:ext cx="2162176" cy="922199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Ψήσε!</a:t>
            </a:r>
          </a:p>
        </p:txBody>
      </p:sp>
      <p:pic>
        <p:nvPicPr>
          <p:cNvPr id="4098" name="Picture 2" descr="ανακατεύω την ορθογραφία Στοκ Εικονογραφήσεις, Vectors, &amp; Clipart – (8 Στοκ  Εικονογραφήσεις)">
            <a:extLst>
              <a:ext uri="{FF2B5EF4-FFF2-40B4-BE49-F238E27FC236}">
                <a16:creationId xmlns:a16="http://schemas.microsoft.com/office/drawing/2014/main" id="{35F53439-807C-96EF-CCA2-3D7898913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330" y="1591564"/>
            <a:ext cx="2502211" cy="193279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C20A3C4-53BB-0035-4FB7-65AE9536B482}"/>
              </a:ext>
            </a:extLst>
          </p:cNvPr>
          <p:cNvSpPr/>
          <p:nvPr/>
        </p:nvSpPr>
        <p:spPr>
          <a:xfrm>
            <a:off x="1214506" y="250371"/>
            <a:ext cx="2775858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Ανακάτεψε!</a:t>
            </a:r>
          </a:p>
        </p:txBody>
      </p:sp>
      <p:pic>
        <p:nvPicPr>
          <p:cNvPr id="4100" name="Picture 4" descr="Ζύμη διανυσματική απεικόνιση. εικονογραφία από ζύμη, balaclava - 69675043">
            <a:extLst>
              <a:ext uri="{FF2B5EF4-FFF2-40B4-BE49-F238E27FC236}">
                <a16:creationId xmlns:a16="http://schemas.microsoft.com/office/drawing/2014/main" id="{386B2B18-5CF2-B392-B899-FD1E822ABE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458" y="1746551"/>
            <a:ext cx="2979284" cy="193279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izza Cafe: Cooking Simulator - Εφαρμογές στο Google Play">
            <a:extLst>
              <a:ext uri="{FF2B5EF4-FFF2-40B4-BE49-F238E27FC236}">
                <a16:creationId xmlns:a16="http://schemas.microsoft.com/office/drawing/2014/main" id="{7068C4E4-0DF7-7BFE-1ECA-AF0C8C05D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861" y="5175529"/>
            <a:ext cx="2399694" cy="134832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φούρνος Στοκ Εικονογραφήσεις, Vectors, &amp; Clipart – (217,690 Στοκ  Εικονογραφήσεις)">
            <a:extLst>
              <a:ext uri="{FF2B5EF4-FFF2-40B4-BE49-F238E27FC236}">
                <a16:creationId xmlns:a16="http://schemas.microsoft.com/office/drawing/2014/main" id="{D1630FF4-013A-43C0-4ABC-0E7D890E5E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857"/>
          <a:stretch>
            <a:fillRect/>
          </a:stretch>
        </p:blipFill>
        <p:spPr bwMode="auto">
          <a:xfrm>
            <a:off x="7844177" y="5049590"/>
            <a:ext cx="1267505" cy="16002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09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</TotalTime>
  <Words>355</Words>
  <Application>Microsoft Office PowerPoint</Application>
  <PresentationFormat>Ευρεία οθόνη</PresentationFormat>
  <Paragraphs>89</Paragraphs>
  <Slides>25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Google Sans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ΕΛΕΝΗ ΧΑΡΑΛΑΜΠΟΥΣ</dc:creator>
  <cp:lastModifiedBy>Ελένη Χαραλάμπους</cp:lastModifiedBy>
  <cp:revision>237</cp:revision>
  <dcterms:created xsi:type="dcterms:W3CDTF">2026-01-28T13:23:05Z</dcterms:created>
  <dcterms:modified xsi:type="dcterms:W3CDTF">2026-05-07T02:25:48Z</dcterms:modified>
</cp:coreProperties>
</file>