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430" r:id="rId2"/>
    <p:sldId id="553" r:id="rId3"/>
    <p:sldId id="451" r:id="rId4"/>
    <p:sldId id="640" r:id="rId5"/>
    <p:sldId id="641" r:id="rId6"/>
    <p:sldId id="645" r:id="rId7"/>
    <p:sldId id="648" r:id="rId8"/>
    <p:sldId id="647" r:id="rId9"/>
    <p:sldId id="548" r:id="rId10"/>
    <p:sldId id="549" r:id="rId11"/>
  </p:sldIdLst>
  <p:sldSz cx="12192000" cy="6858000"/>
  <p:notesSz cx="7010400" cy="9296400"/>
  <p:defaultTextStyle>
    <a:defPPr>
      <a:defRPr lang="el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4E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2A32B8-9B16-4432-B8E1-FD3A79EF5D81}" type="datetimeFigureOut">
              <a:rPr lang="el-CY" smtClean="0"/>
              <a:t>06/08/2026</a:t>
            </a:fld>
            <a:endParaRPr lang="el-CY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l-CY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77F4B48-6750-40C4-8785-678CB7E3BB9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74686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F4B48-6750-40C4-8785-678CB7E3BB9C}" type="slidenum">
              <a:rPr lang="el-CY" smtClean="0"/>
              <a:t>1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15953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9D48AE-0A34-1AD0-DE75-4D3385EEF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A5BF954-F970-B5DA-98CD-F418CBB94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1BB177F-C41E-0222-533A-92B6118E2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06/08/2026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932C90-3650-0DEB-0CC4-DDAD5E72E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C3A8799-995D-139D-2E7C-CF5792CA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996853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59EDDE-DD79-8A23-912A-CA19649D0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E0F6EC0-3D48-EB89-0B61-9F63AE4D4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3917C78-D020-84AD-06AB-A1F87A720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06/08/2026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C878C93-E90D-0E58-65C6-EE98EBAC1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846B60-0DF2-2617-8F4E-5E4B7D45F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884360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19CC27D-CBEC-267A-1837-FF7619FE4B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B27BF71-17CF-B325-E769-A24FA0A6D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EFA7DB7-54FB-7FE8-ADD4-252DA3023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06/08/2026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D73C582-ACAE-2E73-BFE5-E428B4E6D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3F30325-4857-42F8-DEA4-065B48BA2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57236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D5E37A-5CD5-29D4-2143-5D0F9FE9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A89D895-9D28-0066-568C-167543F80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69210F7-1E15-C8D1-58E6-7B98FDB76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06/08/2026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4BAD916-39ED-1481-75B9-085B2E2B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8931F5C-8F3E-BB4C-83D5-4AD249D1B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394795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62C524-FE82-30E0-0A9A-9ECCBE217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D084F15-CFE3-99E1-422D-19E5D6B2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8563F4E-A626-16F4-FED1-FF0E5A34C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06/08/2026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7D9D462-6F38-9A54-F4F8-5A167F1A7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8568C06-0E94-BAAD-F1CC-A67A7067B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58704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3BF075-4D79-065D-E65F-8ED6DE171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833033-0DE5-F221-FE65-1D69F40945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AFE518B-D38A-D2F9-1B2D-29DD98656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B647FE7-70B7-6649-559D-FAF1F652E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06/08/2026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ADF1353-792D-E066-6E3A-406FF8749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B50C8C3-60E9-EDA2-0E14-393B25534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5503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0579EA-76FE-D11E-F12A-3BDCC1CBD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AE195C0-5E9F-C285-ED12-B9BDAF2FD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0ED59D7-ECD7-AAE7-4D12-3FBCABBBE2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B51EFAB3-4CAB-D27A-89D9-FAF6B20B7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2FEF899-289F-5315-7D5A-6CFF12FF0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4B2EF73-FF83-0969-B4C5-1CCC32658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06/08/2026</a:t>
            </a:fld>
            <a:endParaRPr lang="el-CY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F50148B-852D-5421-912A-33486FF3A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78447AD-86BE-D896-D8CA-008599CAC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6497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298ADE-CEDB-E948-A0C0-770C480F3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83E37CF8-E9FD-D2B4-E224-07B47545B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06/08/2026</a:t>
            </a:fld>
            <a:endParaRPr lang="el-CY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617B3A2-4F58-2D12-D229-E08F87165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5684628-9B86-0FDB-CD1C-1EE2DAC8D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42041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5216CB07-1719-C387-6BFC-DE508D47A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06/08/2026</a:t>
            </a:fld>
            <a:endParaRPr lang="el-CY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CF82915-809A-37A8-B586-C1482CF24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B54BEA6-B907-C6D8-A5D8-6E42D33E4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21048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8030C4-36FC-58EC-E4AB-6243B0C0C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676D63-9BCD-2771-2D78-C080FD5E6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2DD2B1B-A886-1C5B-A0EC-8542DF286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A66C72B-0B16-F511-E4FA-2257529F7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06/08/2026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8C82C32-47DB-6747-F8AA-9EF9332DB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800592E-09B5-CB2C-D6A9-DE4AFE0B2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3930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412277-8EDE-2FBA-8E56-59E345609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A3B39FE-3162-FB11-91D1-541743FC61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2E76131-0C5A-207F-6C79-A751273449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D913E78-42DC-A977-E341-822F508B7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06/08/2026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2E936C0-67B0-BA5E-D927-ADF4347C7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03D727F-36CD-FE55-6BEA-03FCBD4FE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06812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BA06497-C93A-CEF5-4672-DF53D3C8E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10BA97B-74F4-6B17-5260-6B8202A21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29B602D-991B-656E-1783-E4033B7445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EC341A-B424-4232-856C-59CB96D37032}" type="datetimeFigureOut">
              <a:rPr lang="el-CY" smtClean="0"/>
              <a:t>06/08/2026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9D4C19B-0E89-A68B-4837-61603D5324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3FB69BA-4FF7-1DB5-150A-D37FCD5D98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70219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424544"/>
            <a:ext cx="10951028" cy="475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7813691" y="556117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811174" y="5364971"/>
            <a:ext cx="6901542" cy="7972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>
                <a:solidFill>
                  <a:schemeClr val="tx1"/>
                </a:solidFill>
              </a:rPr>
              <a:t>69. Α2_Θεματικός κύκλος 4 : Ελεύθερος χρόνος και ψυχαγωγία _ Διαγώνισμα</a:t>
            </a:r>
          </a:p>
          <a:p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1345210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DD08E40E-8250-09EB-6F5A-D0121D202E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7E930069-6EFE-DC67-6F68-6E209853F64C}"/>
              </a:ext>
            </a:extLst>
          </p:cNvPr>
          <p:cNvSpPr/>
          <p:nvPr/>
        </p:nvSpPr>
        <p:spPr>
          <a:xfrm>
            <a:off x="391886" y="509502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pic>
        <p:nvPicPr>
          <p:cNvPr id="2050" name="Picture 2" descr="Kid Writing Exam: Over 4,820 Royalty-Free Licensable Stock ...">
            <a:extLst>
              <a:ext uri="{FF2B5EF4-FFF2-40B4-BE49-F238E27FC236}">
                <a16:creationId xmlns:a16="http://schemas.microsoft.com/office/drawing/2014/main" id="{083CB66E-5EDD-70D5-02EB-30CFB709A3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24"/>
          <a:stretch>
            <a:fillRect/>
          </a:stretch>
        </p:blipFill>
        <p:spPr bwMode="auto">
          <a:xfrm>
            <a:off x="4194175" y="1211125"/>
            <a:ext cx="7388770" cy="419312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Η ψυχαγωγία δεν είναι «φυγή» αλλά ανάγκη | ΠΡΩΤΟ-ΤΥΠΟΣ">
            <a:extLst>
              <a:ext uri="{FF2B5EF4-FFF2-40B4-BE49-F238E27FC236}">
                <a16:creationId xmlns:a16="http://schemas.microsoft.com/office/drawing/2014/main" id="{A2588C7A-FDC3-C2FD-83FA-CD192C71C9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25" y="2355188"/>
            <a:ext cx="3369255" cy="2674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0245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8828" y="125333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Μαρτίου 2026 (__/03/2026).Τώρα είμαστε στην άνοιξη.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62FD3A-D4C2-9EEA-3FF8-FE489E34B380}"/>
              </a:ext>
            </a:extLst>
          </p:cNvPr>
          <p:cNvSpPr txBox="1"/>
          <p:nvPr/>
        </p:nvSpPr>
        <p:spPr>
          <a:xfrm>
            <a:off x="337457" y="560004"/>
            <a:ext cx="11397344" cy="533870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ΥΠΟΥΡΓΕΙΟ ΠΑΙΔΕΙΑΣ, ΑΘΛΗΤΙΣΜΟΥ ΚΑΙ ΝΕΟΛΑΙΑΣ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ΔΙΕΥΘΥΝΣΗ ΜΕΣΗΣ ΓΕΝΙΚΗΣ ΕΚΠΑΙΔΕΥΣΗΣ 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ΓΥΜΝΑΣΙΟ ΠΑΛΟΥΡΙΩΤΙΣΣΑΣ / ΣΧΟΛΙΚΗ ΧΡΟΝΙΑ: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endParaRPr lang="el-GR" sz="1400" b="1" baseline="30000" dirty="0"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b="1" baseline="300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4ο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 ΔΙΑΓΩΝΙΣΜΑ </a:t>
            </a:r>
            <a:r>
              <a:rPr lang="en-US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B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΄ ΤΕΤΡΑΜΗΝΟΥ 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Μάθημα/ Ενότητα 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Ελεύθερος  χρόνος   και ψυχαγωγία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Διάρκεια διαγωνίσματος: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45 ΛΕΠΤΑ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		Ημερομηνία: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  </a:t>
            </a:r>
            <a:r>
              <a:rPr lang="el-GR" sz="1400" dirty="0">
                <a:ea typeface="SimSun" panose="02010600030101010101" pitchFamily="2" charset="-122"/>
                <a:cs typeface="Arial" panose="020B0604020202020204" pitchFamily="34" charset="0"/>
              </a:rPr>
              <a:t>13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/03/26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Όνομα διδάσκοντος/-</a:t>
            </a:r>
            <a:r>
              <a:rPr lang="el-GR" sz="1400" b="1" dirty="0" err="1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ουσας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 ΕΛΕΝΗ ΧΑΡΑΛΑΜΠΟΥΣ  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Υπογραφή: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Βαθμός ολογράφως: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_______________________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	Βαθμός αριθμητικά: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______________________/20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Όνομα μαθητή/</a:t>
            </a:r>
            <a:r>
              <a:rPr lang="el-GR" sz="1400" b="1" dirty="0" err="1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τριας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:</a:t>
            </a: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 _________________________________________________</a:t>
            </a:r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endParaRPr lang="el-GR" sz="1400" dirty="0"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algn="just">
              <a:lnSpc>
                <a:spcPts val="2000"/>
              </a:lnSpc>
              <a:spcAft>
                <a:spcPts val="800"/>
              </a:spcAft>
            </a:pPr>
            <a:r>
              <a:rPr lang="el-GR" sz="1400" b="1" dirty="0"/>
              <a:t>ΤΟ ΕΞΕΤΑΣΤΙΚΟ ΔΟΚΙΜΙΟ ΑΠΟΤΕΛΕΙΤΑΙ ΑΠΟ  ΤΕΣΣΕΡΙΣ (4) ΣΕΛΙΔΕΣ</a:t>
            </a:r>
            <a:endParaRPr lang="el-GR" sz="1400" dirty="0"/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625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0F199F-2D4F-E0FA-0C5C-C2FDA15B11D1}"/>
              </a:ext>
            </a:extLst>
          </p:cNvPr>
          <p:cNvSpPr txBox="1"/>
          <p:nvPr/>
        </p:nvSpPr>
        <p:spPr>
          <a:xfrm>
            <a:off x="141514" y="267678"/>
            <a:ext cx="9078686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1</a:t>
            </a:r>
            <a:r>
              <a:rPr lang="el-GR" sz="2400" b="1" baseline="30000" dirty="0">
                <a:solidFill>
                  <a:srgbClr val="0A0A0A"/>
                </a:solidFill>
                <a:latin typeface="Google Sans"/>
              </a:rPr>
              <a:t>η  Δραστηριότητα </a:t>
            </a:r>
            <a:r>
              <a:rPr lang="el-GR" sz="2400" b="1" dirty="0">
                <a:solidFill>
                  <a:srgbClr val="0A0A0A"/>
                </a:solidFill>
                <a:latin typeface="Google Sans"/>
              </a:rPr>
              <a:t> </a:t>
            </a:r>
            <a:endParaRPr lang="en-US" sz="2400" b="1" dirty="0">
              <a:solidFill>
                <a:srgbClr val="0A0A0A"/>
              </a:solidFill>
              <a:latin typeface="Google Sans"/>
            </a:endParaRPr>
          </a:p>
          <a:p>
            <a:r>
              <a:rPr lang="el-GR" dirty="0"/>
              <a:t>Γράψε ένα γράμμα στον παππού σου. (80-100 λέξεις)</a:t>
            </a:r>
          </a:p>
          <a:p>
            <a:r>
              <a:rPr lang="el-GR" dirty="0"/>
              <a:t>Περίγραψέ του πώς είναι η ζωή σου εδώ και τι κάνεις στον ελεύθερο χρόνο σου.</a:t>
            </a:r>
            <a:endParaRPr lang="en-US" sz="2400" b="1" dirty="0">
              <a:solidFill>
                <a:srgbClr val="0A0A0A"/>
              </a:solidFill>
              <a:latin typeface="Google Sans"/>
            </a:endParaRPr>
          </a:p>
          <a:p>
            <a:endParaRPr lang="el-GR" sz="2400" b="1" dirty="0">
              <a:solidFill>
                <a:srgbClr val="0A0A0A"/>
              </a:solidFill>
              <a:latin typeface="Google Sans"/>
            </a:endParaRPr>
          </a:p>
          <a:p>
            <a:endParaRPr lang="el-GR" sz="2400" b="1" dirty="0">
              <a:solidFill>
                <a:srgbClr val="0A0A0A"/>
              </a:solidFill>
              <a:latin typeface="Google Sans"/>
            </a:endParaRPr>
          </a:p>
          <a:p>
            <a:endParaRPr lang="el-GR" sz="2400" b="1" dirty="0">
              <a:solidFill>
                <a:srgbClr val="0A0A0A"/>
              </a:solidFill>
              <a:latin typeface="Google Sans"/>
            </a:endParaRPr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7EE574B3-569B-C492-9E1C-82667727F6AB}"/>
              </a:ext>
            </a:extLst>
          </p:cNvPr>
          <p:cNvSpPr/>
          <p:nvPr/>
        </p:nvSpPr>
        <p:spPr>
          <a:xfrm>
            <a:off x="10036629" y="413657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/</a:t>
            </a:r>
            <a:r>
              <a:rPr lang="en-US" dirty="0">
                <a:solidFill>
                  <a:schemeClr val="tx1"/>
                </a:solidFill>
              </a:rPr>
              <a:t>2</a:t>
            </a:r>
            <a:r>
              <a:rPr lang="el-GR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9FA2FB63-51A2-0C82-774D-EE8B7A281192}"/>
              </a:ext>
            </a:extLst>
          </p:cNvPr>
          <p:cNvSpPr/>
          <p:nvPr/>
        </p:nvSpPr>
        <p:spPr>
          <a:xfrm>
            <a:off x="10526485" y="5504610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A8643E8-BBE8-9018-3CCC-FAFDA7B26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915" y="1565483"/>
            <a:ext cx="11604170" cy="372409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28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Google Sans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Πώς ξεκινάει η μέρα σου;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Τι κάνεις στο σχολείο;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Τι κάνεις το απόγευμα;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Πώς περνάς το Σαββατοκύριακο;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l-GR" altLang="el-GR" sz="2800" dirty="0">
              <a:solidFill>
                <a:srgbClr val="0A0A0A"/>
              </a:solidFill>
              <a:latin typeface="Google Sans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l-GR" altLang="el-GR" sz="28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Google Sans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l-GR" altLang="el-GR" sz="28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Google Sans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C65206D9-EDC8-E661-DE39-F335832E0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271" y="4318746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DC648DDD-5BB0-0259-55D7-4F9E8031A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271" y="4212771"/>
            <a:ext cx="12192000" cy="0"/>
          </a:xfrm>
          <a:prstGeom prst="rect">
            <a:avLst/>
          </a:prstGeom>
          <a:solidFill>
            <a:srgbClr val="F7F8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E1378D2D-DFC1-325F-FDCB-2AB51602E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271" y="421277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l-GR" altLang="el-GR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l-GR" alt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F059A224-8F91-100E-3A39-109EFE86930B}"/>
              </a:ext>
            </a:extLst>
          </p:cNvPr>
          <p:cNvSpPr/>
          <p:nvPr/>
        </p:nvSpPr>
        <p:spPr>
          <a:xfrm>
            <a:off x="293915" y="4673613"/>
            <a:ext cx="8839199" cy="83099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l-CY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dirty="0"/>
              <a:t>απολαμβάνω, μου αρέσει,  κινούμενα σχέδια, νωρίς, περισσότερο, παρακολουθώ, ηλεκτρονικά παιχνίδια, άθλημα, ταινίες, ασχολούμαι, εστιατόρια    </a:t>
            </a:r>
          </a:p>
        </p:txBody>
      </p:sp>
    </p:spTree>
    <p:extLst>
      <p:ext uri="{BB962C8B-B14F-4D97-AF65-F5344CB8AC3E}">
        <p14:creationId xmlns:p14="http://schemas.microsoft.com/office/powerpoint/2010/main" val="983752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CCC1817B-9C89-4079-AE63-6067574CB111}"/>
              </a:ext>
            </a:extLst>
          </p:cNvPr>
          <p:cNvSpPr/>
          <p:nvPr/>
        </p:nvSpPr>
        <p:spPr>
          <a:xfrm>
            <a:off x="293915" y="1066800"/>
            <a:ext cx="9470571" cy="562435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l-GR" dirty="0"/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34B43D60-5C8F-60F7-924A-ACD8AE7ABB48}"/>
              </a:ext>
            </a:extLst>
          </p:cNvPr>
          <p:cNvSpPr/>
          <p:nvPr/>
        </p:nvSpPr>
        <p:spPr>
          <a:xfrm>
            <a:off x="293915" y="166847"/>
            <a:ext cx="11114314" cy="83099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l-CY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dirty="0"/>
              <a:t>απολαμβάνω, μου αρέσει,  κινούμενα σχέδια, νωρίς, περισσότερο, παρακολουθώ, ηλεκτρονικά παιχνίδια, άθλημα, ταινίες, ασχολούμαι, εστιατόρια    </a:t>
            </a:r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74CE5DD2-76EE-4D3A-FA81-95A06FDF4E19}"/>
              </a:ext>
            </a:extLst>
          </p:cNvPr>
          <p:cNvSpPr/>
          <p:nvPr/>
        </p:nvSpPr>
        <p:spPr>
          <a:xfrm>
            <a:off x="10526485" y="5504610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241785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B876B-C56F-B309-27CC-847BD1850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FCBBD3AC-22CA-4209-D888-9C1294A17595}"/>
              </a:ext>
            </a:extLst>
          </p:cNvPr>
          <p:cNvSpPr/>
          <p:nvPr/>
        </p:nvSpPr>
        <p:spPr>
          <a:xfrm>
            <a:off x="293915" y="1066800"/>
            <a:ext cx="9470571" cy="562435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l-GR" dirty="0"/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64F7DDB2-924D-3FB8-3083-505E49D78B53}"/>
              </a:ext>
            </a:extLst>
          </p:cNvPr>
          <p:cNvSpPr/>
          <p:nvPr/>
        </p:nvSpPr>
        <p:spPr>
          <a:xfrm>
            <a:off x="293915" y="166847"/>
            <a:ext cx="11114314" cy="83099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l-CY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dirty="0"/>
              <a:t>απολαμβάνω, μου αρέσει,  κινούμενα σχέδια, νωρίς, περισσότερο, παρακολουθώ, ηλεκτρονικά παιχνίδια, άθλημα, ταινίες, ασχολούμαι, εστιατόρια   </a:t>
            </a:r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67FF0C92-416F-70F0-2AFE-73EC0B42CF7D}"/>
              </a:ext>
            </a:extLst>
          </p:cNvPr>
          <p:cNvSpPr/>
          <p:nvPr/>
        </p:nvSpPr>
        <p:spPr>
          <a:xfrm>
            <a:off x="10526485" y="5504610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048604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A2FAD-F09A-420F-1C48-F2740CF402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F94D0B6-20A8-6EE1-00D2-36EBFFEF1388}"/>
              </a:ext>
            </a:extLst>
          </p:cNvPr>
          <p:cNvSpPr/>
          <p:nvPr/>
        </p:nvSpPr>
        <p:spPr>
          <a:xfrm>
            <a:off x="293915" y="1066800"/>
            <a:ext cx="9960428" cy="562435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1400" dirty="0">
                <a:solidFill>
                  <a:srgbClr val="FF0000"/>
                </a:solidFill>
              </a:rPr>
              <a:t>ΟΔΗΓΟΣ  ΔΙΟΡΘΩΣΗΣ</a:t>
            </a:r>
          </a:p>
          <a:p>
            <a:endParaRPr lang="el-GR" sz="1400" dirty="0">
              <a:solidFill>
                <a:srgbClr val="FF0000"/>
              </a:solidFill>
            </a:endParaRPr>
          </a:p>
          <a:p>
            <a:r>
              <a:rPr lang="el-GR" sz="1400" dirty="0">
                <a:solidFill>
                  <a:srgbClr val="FF0000"/>
                </a:solidFill>
              </a:rPr>
              <a:t>Αγαπημένε μου παππού, (1 ΜΟΝΑΔΑ)                   			  Λευκωσία,  13 Μαρτίου 2026 (1 ΜΟΝΑΔΑ)</a:t>
            </a:r>
          </a:p>
          <a:p>
            <a:endParaRPr lang="el-GR" sz="1400" dirty="0">
              <a:solidFill>
                <a:srgbClr val="FF0000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b="1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Πώς ξεκινάει η μέρα σου;</a:t>
            </a: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 (Τι ώρα ξυπνάς; Τι ώρα πηγαίνεις στο σχολείο;)  (</a:t>
            </a:r>
            <a:r>
              <a:rPr lang="el-GR" altLang="el-GR" sz="1400" dirty="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4 ΜΟΝΑΔΕΣ</a:t>
            </a: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Ξυπνάω  νωρίς. Πλένομαι. Ντύνομαι. Κάνω  πρωινό. ________________________Φεύγω  από το σπίτι _______.Φτάνω στο σχολείο ____________.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b="1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Τι κάνεις στο σχολείο;</a:t>
            </a: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 (Ποιο μάθημα σου αρέσει; Έχεις καινούριους φίλους;) (</a:t>
            </a:r>
            <a:r>
              <a:rPr lang="el-GR" altLang="el-GR" sz="1400" dirty="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4 ΜΟΝΑΔΕΣ</a:t>
            </a: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Μου  αρέσει  η  _____________. Μου  αρέσουν  περισσότερο τα ______________ από τα _____.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Τα διαλείμματα κάνω παρέα με τον /την ________________.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b="1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Τι κάνεις το απόγευμα;</a:t>
            </a: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 (Διαβάζεις; Παίζεις μπάλα; Παρακολουθείς τηλεόραση;) (</a:t>
            </a:r>
            <a:r>
              <a:rPr lang="el-GR" altLang="el-GR" sz="1400" dirty="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4,5 ΜΟΝΑΔΕΣ</a:t>
            </a: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Απολαμβάνω  να πηγαίνω __________________.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Παρακολουθώ  κινούμενα σχέδια.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Τα απογεύματα ασχολούμαι  με πολλά πράγματα.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b="1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Πώς περνάς το Σαββατοκύριακο;</a:t>
            </a: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 (Πού πηγαίνεις βόλτα; Με ποιον;) (</a:t>
            </a:r>
            <a:r>
              <a:rPr lang="el-GR" altLang="el-GR" sz="1400" dirty="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4</a:t>
            </a: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,</a:t>
            </a:r>
            <a:r>
              <a:rPr lang="el-GR" altLang="el-GR" sz="1400" dirty="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5 ΜΟΝΑΔΕΣ)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Παίζω  ηλεκτρονικά παιχνίδια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Το αγαπημένο μου άθλημα είναι το  ______. Για  αυτό   κάθε  Σάββατο ___________.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Κάθε Κυριακή  παρακολουθώ  ταινίες  _______________.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Κάποιες  φορές  πηγαίνω  με την οικογένειά μου  στο εστιατόριο  της  γειτονιάς μου.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Πηγαίνω βόλτα με τους φίλους μου/ με τις φίλες μου.</a:t>
            </a: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Με πολλή  </a:t>
            </a:r>
            <a:r>
              <a:rPr lang="el-GR" altLang="el-GR" sz="1400" dirty="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αγάπη, </a:t>
            </a: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το εγγόνι  σου </a:t>
            </a:r>
            <a:r>
              <a:rPr lang="el-GR" sz="1400" dirty="0">
                <a:solidFill>
                  <a:srgbClr val="FF0000"/>
                </a:solidFill>
              </a:rPr>
              <a:t>(1 ΜΟΝΑΔΑ) </a:t>
            </a:r>
            <a:endParaRPr lang="el-GR" altLang="el-GR" sz="1400" dirty="0">
              <a:solidFill>
                <a:srgbClr val="FF0000"/>
              </a:solidFill>
              <a:latin typeface="Google Sans"/>
              <a:cs typeface="Arial" panose="020B0604020202020204" pitchFamily="34" charset="0"/>
            </a:endParaRPr>
          </a:p>
          <a:p>
            <a:r>
              <a:rPr lang="el-GR" sz="14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20F1E8DE-EA4F-B7E0-131A-A22B55E82CBB}"/>
              </a:ext>
            </a:extLst>
          </p:cNvPr>
          <p:cNvSpPr/>
          <p:nvPr/>
        </p:nvSpPr>
        <p:spPr>
          <a:xfrm>
            <a:off x="293915" y="166847"/>
            <a:ext cx="11114314" cy="83099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l-CY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dirty="0"/>
              <a:t>απολαμβάνω, μου αρέσει,  κινούμενα σχέδια, νωρίς, περισσότερο, παρακολουθώ, ηλεκτρονικά παιχνίδια, άθλημα, ταινίες, ασχολούμαι, εστιατόρια    </a:t>
            </a:r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6C0F7CAE-1866-E26A-1636-829162A6A9BF}"/>
              </a:ext>
            </a:extLst>
          </p:cNvPr>
          <p:cNvSpPr/>
          <p:nvPr/>
        </p:nvSpPr>
        <p:spPr>
          <a:xfrm>
            <a:off x="10526485" y="5504610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220851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6950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1393</TotalTime>
  <Words>494</Words>
  <Application>Microsoft Office PowerPoint</Application>
  <PresentationFormat>Ευρεία οθόνη</PresentationFormat>
  <Paragraphs>71</Paragraphs>
  <Slides>10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7" baseType="lpstr">
      <vt:lpstr>SimSun</vt:lpstr>
      <vt:lpstr>Aptos</vt:lpstr>
      <vt:lpstr>Aptos Display</vt:lpstr>
      <vt:lpstr>Arial</vt:lpstr>
      <vt:lpstr>Calibri</vt:lpstr>
      <vt:lpstr>Google Sans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Eleni Charalambous</dc:creator>
  <cp:lastModifiedBy>Ελένη Χαραλάμπους</cp:lastModifiedBy>
  <cp:revision>216</cp:revision>
  <cp:lastPrinted>2025-03-10T05:24:13Z</cp:lastPrinted>
  <dcterms:created xsi:type="dcterms:W3CDTF">2025-02-12T05:42:48Z</dcterms:created>
  <dcterms:modified xsi:type="dcterms:W3CDTF">2026-06-08T02:55:36Z</dcterms:modified>
</cp:coreProperties>
</file>