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12" r:id="rId3"/>
    <p:sldId id="487" r:id="rId4"/>
    <p:sldId id="597" r:id="rId5"/>
    <p:sldId id="599" r:id="rId6"/>
    <p:sldId id="506" r:id="rId7"/>
    <p:sldId id="314" r:id="rId8"/>
    <p:sldId id="491" r:id="rId9"/>
    <p:sldId id="303" r:id="rId10"/>
    <p:sldId id="490" r:id="rId11"/>
    <p:sldId id="305" r:id="rId12"/>
    <p:sldId id="519" r:id="rId13"/>
    <p:sldId id="596" r:id="rId14"/>
    <p:sldId id="539" r:id="rId15"/>
    <p:sldId id="272" r:id="rId16"/>
    <p:sldId id="39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AEF88E-72A9-7BB8-FFFF-D18025674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C9BDB8-B9E5-E40A-6AD2-D9C75C584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15529B-9AC7-D393-8E27-6BBEDBCB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7D7CC9-F349-9476-B70F-9102A297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E58933-2612-0226-BD35-FB66F0CD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27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9E6A0F-CD11-B0A7-BD98-7D8BB46F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5FCD0E-F081-1196-58A0-75BFEBCC7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800A4A-8FAE-0A66-6390-B138F02B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83EDF2-CFC7-5649-2180-99BFD31E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8B914E-5A88-68AC-BB17-074A653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6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CF31048-767E-F372-2F83-CD546218E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D7288C-0DB9-C650-A571-85871E36E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C49A10-6710-16C9-D963-81E467A1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B9D18D-6CF7-0241-950B-C2A3AB8E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846AA5-C6C8-70F5-9643-E7D9055F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6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EA17F76E-CADA-5C59-2B22-436DEC6FFB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D0A3-B200-4631-BC5D-574785AA6638}" type="datetimeFigureOut">
              <a:rPr lang="en-US"/>
              <a:pPr>
                <a:defRPr/>
              </a:pPr>
              <a:t>6/22/2026</a:t>
            </a:fld>
            <a:endParaRPr lang="en-US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EC8C16F5-A2A3-6CC8-FB49-10DD27634C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AF5A21E1-F2F7-17F3-75E4-8D8DD54F60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DFB24-8950-4BDE-A7B6-EF0D21653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FCD186-D04D-A713-EF91-2B8FD288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3A231B-0CE7-8148-9B45-F94DC3E5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868C18-3F4E-D305-BFBD-1F76305D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93A439-EB3E-16D0-A5FC-1ED8A53B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220FFF-7537-B199-E96C-0F0D219B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1B5DD6-B787-585D-1CF2-ED906FCE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AD7989-D190-6D74-960B-6E39F32C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FC6B27-D9AF-4D28-36C8-3ECBDCC3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844A02-0973-A877-CB86-78FF2F5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F661DC-0FE1-FB60-2CE4-E6501380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65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B98C13-38B8-2D41-B134-83AE1079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44D7CE-8643-B1E9-1726-3C9AC131C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B19182-FBDB-A1ED-B09E-2B59C4DD5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A839A0-64D6-B3A3-AA90-8BD75248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7F34A2-B0D1-AA1A-DEDA-286C0F53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08BBE00-A14A-4D27-78ED-C0322CD5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68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B94ED2-A662-5C76-5C8C-1834CB82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85DCD1-151E-45C2-9B0B-E2242D6D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D55A59A-870C-1256-7D99-EE6ACEE2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62CF3E8-F892-1EC3-AE19-1B8739AE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6805E4D-6968-6B27-C4B0-815691522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72FA1BD-8B1B-4EAF-9EE3-64B1B6E1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CE7336E-4F46-91C7-3793-4640123A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18A8F1C-4DA9-C791-6908-4F580753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25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E0AF87-23A9-7E15-1714-0EB58757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35A2E19-147E-5B09-C103-41E63437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2D11C58-732A-4204-CBA4-AAED4CE4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49EB57-F6B4-7579-21ED-DD1EADB6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14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11C730C-B125-93E2-F49B-ADAEAD9D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D03DDD6-DE27-77B5-0D96-4454AE65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F85090-620F-97FB-504C-2E84609F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1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FF8157-4EC8-F8CE-DA10-4E98CDD5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99A56F-03BE-A042-1078-1DE174F60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457CD1-2720-B6FD-08A1-A53C4AD1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76060CA-DB40-5704-0757-A0C31225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304D7A-61B7-4A8B-8886-5010CDD1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1087FEF-A5D5-617E-BF38-D3A638B7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2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A34E83-39C6-ADEC-F181-EE2E2E0B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844B5D4-D1E9-0EC5-170F-E25E7B951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D89D11-8F52-6F6C-6188-72A0D609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DB1924-ACF0-A208-5F78-96D833C8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66F8ED1-9CC5-F7CD-245F-8FF97FEC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75AA10-E71E-F8E4-1E62-FB38A462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043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B5579F1-2805-DBDB-1377-1389FF09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57B4E1-49D1-4C10-0B14-969C8812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414872-C341-9179-FB40-A4B2F03CA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413C8-83C8-49AB-B234-965F68B864AB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54023C-B838-31BC-6E1E-8F8A691AE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ADF4EE-2E7F-C683-17C7-1AD55DC00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48F05-3742-44EB-8F20-D7A7625303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7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2000250" y="5040314"/>
            <a:ext cx="5284788" cy="13303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l-GR" sz="2000" b="1" dirty="0">
                <a:solidFill>
                  <a:schemeClr val="tx1"/>
                </a:solidFill>
              </a:rPr>
              <a:t> 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A27E35E5-CF01-184C-382B-72C7D1D3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5157789"/>
            <a:ext cx="429577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1D91F9B-021A-3D87-2D76-315941596F75}"/>
              </a:ext>
            </a:extLst>
          </p:cNvPr>
          <p:cNvSpPr/>
          <p:nvPr/>
        </p:nvSpPr>
        <p:spPr>
          <a:xfrm>
            <a:off x="1992313" y="1773238"/>
            <a:ext cx="2735262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Bana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lütfen</a:t>
            </a:r>
            <a:r>
              <a:rPr lang="tr-TR" dirty="0">
                <a:solidFill>
                  <a:schemeClr val="tx1"/>
                </a:solidFill>
              </a:rPr>
              <a:t>!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BD1B1FB-2039-6F0D-EAD6-443A05C551C8}"/>
              </a:ext>
            </a:extLst>
          </p:cNvPr>
          <p:cNvSpPr/>
          <p:nvPr/>
        </p:nvSpPr>
        <p:spPr>
          <a:xfrm>
            <a:off x="8442326" y="5983288"/>
            <a:ext cx="1890713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kürü fasulye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7791292-55D8-E3FC-5F4F-BC3432725C1A}"/>
              </a:ext>
            </a:extLst>
          </p:cNvPr>
          <p:cNvSpPr/>
          <p:nvPr/>
        </p:nvSpPr>
        <p:spPr>
          <a:xfrm>
            <a:off x="1992313" y="341314"/>
            <a:ext cx="2735262" cy="784226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err="1">
                <a:solidFill>
                  <a:schemeClr val="tx1"/>
                </a:solidFill>
              </a:rPr>
              <a:t>B</a:t>
            </a:r>
            <a:r>
              <a:rPr lang="en-US" dirty="0" err="1">
                <a:solidFill>
                  <a:schemeClr val="tx1"/>
                </a:solidFill>
              </a:rPr>
              <a:t>ize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menüyü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getiriyor</a:t>
            </a:r>
            <a:r>
              <a:rPr lang="en-US" dirty="0">
                <a:solidFill>
                  <a:schemeClr val="tx1"/>
                </a:solidFill>
              </a:rPr>
              <a:t> m</a:t>
            </a:r>
            <a:r>
              <a:rPr lang="tr-TR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tr-TR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tr-TR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z?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1F1987E-82CB-2FC1-FCC4-F801B92F7958}"/>
              </a:ext>
            </a:extLst>
          </p:cNvPr>
          <p:cNvSpPr/>
          <p:nvPr/>
        </p:nvSpPr>
        <p:spPr>
          <a:xfrm>
            <a:off x="8442325" y="5180013"/>
            <a:ext cx="1879600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patates kızartması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CB02816-CECF-C09C-306D-F74BF8E25847}"/>
              </a:ext>
            </a:extLst>
          </p:cNvPr>
          <p:cNvSpPr/>
          <p:nvPr/>
        </p:nvSpPr>
        <p:spPr>
          <a:xfrm>
            <a:off x="8431213" y="4229100"/>
            <a:ext cx="1890712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piriç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D469043-D4AA-DB09-5C23-4B7DF9E70BF5}"/>
              </a:ext>
            </a:extLst>
          </p:cNvPr>
          <p:cNvSpPr/>
          <p:nvPr/>
        </p:nvSpPr>
        <p:spPr>
          <a:xfrm>
            <a:off x="8435975" y="3278188"/>
            <a:ext cx="1892300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çoban çorba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26FB07D-31DA-F8F4-43B2-130F5331E00B}"/>
              </a:ext>
            </a:extLst>
          </p:cNvPr>
          <p:cNvSpPr/>
          <p:nvPr/>
        </p:nvSpPr>
        <p:spPr>
          <a:xfrm>
            <a:off x="2032001" y="4494213"/>
            <a:ext cx="2735263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Hemen </a:t>
            </a:r>
            <a:r>
              <a:rPr lang="en-US" dirty="0" err="1">
                <a:solidFill>
                  <a:schemeClr val="tx1"/>
                </a:solidFill>
              </a:rPr>
              <a:t>getiriyorum</a:t>
            </a:r>
            <a:r>
              <a:rPr lang="tr-TR" dirty="0">
                <a:solidFill>
                  <a:schemeClr val="tx1"/>
                </a:solidFill>
              </a:rPr>
              <a:t>!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AE05B9C-3C67-99D4-665D-BF24B8A47297}"/>
              </a:ext>
            </a:extLst>
          </p:cNvPr>
          <p:cNvSpPr/>
          <p:nvPr/>
        </p:nvSpPr>
        <p:spPr>
          <a:xfrm>
            <a:off x="1992313" y="3046413"/>
            <a:ext cx="2735262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Bana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porsiyon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çipura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patates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salata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2632861-F6A3-AE06-6A53-C667FA651629}"/>
              </a:ext>
            </a:extLst>
          </p:cNvPr>
          <p:cNvSpPr/>
          <p:nvPr/>
        </p:nvSpPr>
        <p:spPr>
          <a:xfrm>
            <a:off x="8488363" y="2208213"/>
            <a:ext cx="1890712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piliç</a:t>
            </a:r>
            <a:br>
              <a:rPr lang="en-US" dirty="0"/>
            </a:br>
            <a:endParaRPr lang="el-GR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A7AE9DC-7A47-C4EA-2B18-0C3082B7F46C}"/>
              </a:ext>
            </a:extLst>
          </p:cNvPr>
          <p:cNvSpPr/>
          <p:nvPr/>
        </p:nvSpPr>
        <p:spPr>
          <a:xfrm>
            <a:off x="8477251" y="1196975"/>
            <a:ext cx="1890713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ezme  salata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8E696441-0F3A-9356-0EDD-5A377D66A62C}"/>
              </a:ext>
            </a:extLst>
          </p:cNvPr>
          <p:cNvSpPr/>
          <p:nvPr/>
        </p:nvSpPr>
        <p:spPr>
          <a:xfrm>
            <a:off x="8472488" y="188913"/>
            <a:ext cx="1890712" cy="685800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çürük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" name="Εικόνα 1" descr="Cartoon Image Of Menu Icon Royalty Free SVG, Cliparts, Vectors, and Stock  Illustration. Image 79017272.">
            <a:extLst>
              <a:ext uri="{FF2B5EF4-FFF2-40B4-BE49-F238E27FC236}">
                <a16:creationId xmlns:a16="http://schemas.microsoft.com/office/drawing/2014/main" id="{2F8DC06D-1C4C-2AD6-25B5-D82011A6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258" y="341313"/>
            <a:ext cx="116437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Beer mug cartoon Images - Free Download on Magnific (formerly Freepik)">
            <a:extLst>
              <a:ext uri="{FF2B5EF4-FFF2-40B4-BE49-F238E27FC236}">
                <a16:creationId xmlns:a16="http://schemas.microsoft.com/office/drawing/2014/main" id="{E7333312-C497-D835-1186-EF8B5CCE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477" y="3048769"/>
            <a:ext cx="1065932" cy="1366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 descr="Ερυθρά θάλασσα τσιπούρα διάνυσμα σκίτσο εικόνα clip-art Διάνυσμα από  ©anton_novik 137644328">
            <a:extLst>
              <a:ext uri="{FF2B5EF4-FFF2-40B4-BE49-F238E27FC236}">
                <a16:creationId xmlns:a16="http://schemas.microsoft.com/office/drawing/2014/main" id="{9EA06EBA-ACFB-1CC2-5DA7-BBEB862A99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593"/>
          <a:stretch>
            <a:fillRect/>
          </a:stretch>
        </p:blipFill>
        <p:spPr>
          <a:xfrm>
            <a:off x="5119961" y="5180013"/>
            <a:ext cx="1065932" cy="1026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38ADAA6-6F7A-DD31-A44C-E74AC23D0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359" y="413014"/>
            <a:ext cx="1391772" cy="1305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Εικόνα 19" descr="Ezme Recipe (Turkish Acili Ezme) - Give Recipe">
            <a:extLst>
              <a:ext uri="{FF2B5EF4-FFF2-40B4-BE49-F238E27FC236}">
                <a16:creationId xmlns:a16="http://schemas.microsoft.com/office/drawing/2014/main" id="{46475A26-827C-4244-AA9F-CAB5B0397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90" y="2016863"/>
            <a:ext cx="1263651" cy="1263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 descr="Hazırlanan patates vektörler, vektör çizimler, vektörel grafik |  DepositPhotos">
            <a:extLst>
              <a:ext uri="{FF2B5EF4-FFF2-40B4-BE49-F238E27FC236}">
                <a16:creationId xmlns:a16="http://schemas.microsoft.com/office/drawing/2014/main" id="{93F472AF-DB6B-E7CE-2959-A3DA9E811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871" y="3705065"/>
            <a:ext cx="1263652" cy="14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 descr="Kuru Fasulye Meksika Ve Yemek Kuru Fasülye Stok Vektör Sanatı &amp; Pişmiş  Fasulye'nin Daha Fazla Görseli - Pişmiş Fasulye, Acıkmış, Akdeniz Kültürü -  iStock">
            <a:extLst>
              <a:ext uri="{FF2B5EF4-FFF2-40B4-BE49-F238E27FC236}">
                <a16:creationId xmlns:a16="http://schemas.microsoft.com/office/drawing/2014/main" id="{8558310F-D3D2-D9B3-2F70-575A49EAC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818" y="5522914"/>
            <a:ext cx="1311914" cy="1163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D2C462C6-EF76-56F7-D4D6-D0B8737B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1"/>
          <a:stretch>
            <a:fillRect/>
          </a:stretch>
        </p:blipFill>
        <p:spPr bwMode="auto">
          <a:xfrm>
            <a:off x="9167814" y="285751"/>
            <a:ext cx="1487487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D6DA6A08-4753-ECB8-0198-0D15DEFB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8684" r="9639" b="6714"/>
          <a:stretch>
            <a:fillRect/>
          </a:stretch>
        </p:blipFill>
        <p:spPr bwMode="auto">
          <a:xfrm>
            <a:off x="1881189" y="981075"/>
            <a:ext cx="5602287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90274141-B4C1-949C-BD41-62CDE19B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3" r="32867"/>
          <a:stretch>
            <a:fillRect/>
          </a:stretch>
        </p:blipFill>
        <p:spPr bwMode="auto">
          <a:xfrm>
            <a:off x="7608889" y="2286001"/>
            <a:ext cx="1487487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1B83AAD-C02F-4667-28A2-7BAC67ED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6"/>
          <a:stretch>
            <a:fillRect/>
          </a:stretch>
        </p:blipFill>
        <p:spPr bwMode="auto">
          <a:xfrm>
            <a:off x="9239250" y="3143251"/>
            <a:ext cx="141605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(2004</a:t>
            </a:r>
            <a:r>
              <a:rPr lang="el-GR" dirty="0"/>
              <a:t>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1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(2004b).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en-US" i="1" dirty="0"/>
              <a:t>1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727201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4435476" y="2862264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39688"/>
            <a:ext cx="1425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2351088" y="315914"/>
            <a:ext cx="747712" cy="58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12291" name="Picture 2" descr="http://www.jeux-en-tete.net/local/cache-vignettes/L256xH294/14left-3-64989.jpg">
            <a:extLst>
              <a:ext uri="{FF2B5EF4-FFF2-40B4-BE49-F238E27FC236}">
                <a16:creationId xmlns:a16="http://schemas.microsoft.com/office/drawing/2014/main" id="{0B908425-1AE7-2585-1996-F6940EE8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9" y="3068639"/>
            <a:ext cx="2160587" cy="214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1" name="Title 1">
            <a:extLst>
              <a:ext uri="{FF2B5EF4-FFF2-40B4-BE49-F238E27FC236}">
                <a16:creationId xmlns:a16="http://schemas.microsoft.com/office/drawing/2014/main" id="{3B2AD9E3-6AFB-4EA6-EC58-948959FB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1" y="3068638"/>
            <a:ext cx="61309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l-GR" sz="4400"/>
              <a:t>ŞİMDİLİK  BAŞKA BİR ŞEY  İSTEMİYORUM.</a:t>
            </a:r>
            <a:endParaRPr lang="en-US" altLang="el-GR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BDB0167-DCEE-F930-C6A8-AAFB32AA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DDAA8B6-70ED-6A7B-15A9-2EB2F7D3C432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DF5722-4EA6-48F6-45E7-9393FB075B4C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04F698D-6EE7-E5EB-0181-AFFE93D3555C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C69E6DCE-92BA-37DE-EF27-BAE538DB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326" y="126841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TextBox 8">
            <a:extLst>
              <a:ext uri="{FF2B5EF4-FFF2-40B4-BE49-F238E27FC236}">
                <a16:creationId xmlns:a16="http://schemas.microsoft.com/office/drawing/2014/main" id="{9E3F1F94-5832-BCDE-C0B8-80FE35D3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6714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Dikkatlice dinleyin ve boşlukları doldurun!</a:t>
            </a:r>
          </a:p>
        </p:txBody>
      </p:sp>
      <p:pic>
        <p:nvPicPr>
          <p:cNvPr id="14340" name="Picture 6" descr="http://images.clipartpanda.com/waiter-clipart-u15622491.jpg">
            <a:extLst>
              <a:ext uri="{FF2B5EF4-FFF2-40B4-BE49-F238E27FC236}">
                <a16:creationId xmlns:a16="http://schemas.microsoft.com/office/drawing/2014/main" id="{BCC9A123-6667-B6C7-CF7B-912C011F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b="9888"/>
          <a:stretch>
            <a:fillRect/>
          </a:stretch>
        </p:blipFill>
        <p:spPr>
          <a:xfrm>
            <a:off x="2133600" y="3922714"/>
            <a:ext cx="248285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Content Placeholder 2">
            <a:extLst>
              <a:ext uri="{FF2B5EF4-FFF2-40B4-BE49-F238E27FC236}">
                <a16:creationId xmlns:a16="http://schemas.microsoft.com/office/drawing/2014/main" id="{8E6F7912-F79F-7C1E-FC15-786CA86D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268413"/>
            <a:ext cx="38862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el-GR" sz="2800"/>
              <a:t>G</a:t>
            </a:r>
            <a:r>
              <a:rPr lang="en-US" altLang="el-GR" sz="2800"/>
              <a:t>arson  ne yap</a:t>
            </a:r>
            <a:r>
              <a:rPr lang="tr-TR" altLang="el-GR" sz="2800"/>
              <a:t>ı</a:t>
            </a:r>
            <a:r>
              <a:rPr lang="en-US" altLang="el-GR" sz="2800"/>
              <a:t>yor</a:t>
            </a:r>
            <a:r>
              <a:rPr lang="tr-TR" altLang="el-GR" sz="2800"/>
              <a:t>?</a:t>
            </a:r>
            <a:endParaRPr lang="el-G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700"/>
              <a:t>______ </a:t>
            </a:r>
            <a:r>
              <a:rPr lang="tr-TR" altLang="el-GR" sz="2700"/>
              <a:t>getiriyor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700"/>
              <a:t>_______ </a:t>
            </a:r>
            <a:r>
              <a:rPr lang="tr-TR" altLang="el-GR" sz="2700"/>
              <a:t>alıyor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700"/>
              <a:t>_______ </a:t>
            </a:r>
            <a:r>
              <a:rPr lang="tr-TR" altLang="el-GR" sz="2700"/>
              <a:t>getiriyor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700"/>
              <a:t>_______ </a:t>
            </a:r>
            <a:r>
              <a:rPr lang="tr-TR" altLang="el-GR" sz="2700"/>
              <a:t>getiriyor</a:t>
            </a:r>
            <a:r>
              <a:rPr lang="el-GR" altLang="el-GR" sz="2700"/>
              <a:t>.</a:t>
            </a:r>
            <a:endParaRPr lang="en-US" altLang="el-GR" sz="2700"/>
          </a:p>
        </p:txBody>
      </p:sp>
      <p:pic>
        <p:nvPicPr>
          <p:cNvPr id="5" name="ElevenLabs_2026-06-22T08_25_10_Irem - Audiobook Narrator_pvc_sp82_s50_sb55_se0_b_m2">
            <a:hlinkClick r:id="" action="ppaction://media"/>
            <a:extLst>
              <a:ext uri="{FF2B5EF4-FFF2-40B4-BE49-F238E27FC236}">
                <a16:creationId xmlns:a16="http://schemas.microsoft.com/office/drawing/2014/main" id="{F5749501-6D31-D1AD-B911-13DA01C267F3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9800" y="3797300"/>
            <a:ext cx="406400" cy="40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318DA7B7-449C-19A8-C7B4-57BC6CC2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6" y="126841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TextBox 8">
            <a:extLst>
              <a:ext uri="{FF2B5EF4-FFF2-40B4-BE49-F238E27FC236}">
                <a16:creationId xmlns:a16="http://schemas.microsoft.com/office/drawing/2014/main" id="{0A20BC74-FA2C-A0AD-7801-A35FDAA4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6714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Arial" panose="020B0604020202020204" pitchFamily="34" charset="0"/>
              </a:rPr>
              <a:t>Dikkatlice dinleyin ve boşlukları doldurun!</a:t>
            </a:r>
          </a:p>
        </p:txBody>
      </p:sp>
      <p:pic>
        <p:nvPicPr>
          <p:cNvPr id="14340" name="Picture 6" descr="http://images.clipartpanda.com/waiter-clipart-u15622491.jpg">
            <a:extLst>
              <a:ext uri="{FF2B5EF4-FFF2-40B4-BE49-F238E27FC236}">
                <a16:creationId xmlns:a16="http://schemas.microsoft.com/office/drawing/2014/main" id="{5E5D82A4-0CE5-7948-A493-B4414B29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9888"/>
          <a:stretch>
            <a:fillRect/>
          </a:stretch>
        </p:blipFill>
        <p:spPr>
          <a:xfrm>
            <a:off x="2133600" y="3922714"/>
            <a:ext cx="248285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D41524A1-225B-7ABE-BBD3-8BCAC25D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268413"/>
            <a:ext cx="38862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el-GR" sz="2800"/>
              <a:t>G</a:t>
            </a:r>
            <a:r>
              <a:rPr lang="en-US" altLang="el-GR" sz="2800"/>
              <a:t>arson  ne yap</a:t>
            </a:r>
            <a:r>
              <a:rPr lang="tr-TR" altLang="el-GR" sz="2800"/>
              <a:t>ı</a:t>
            </a:r>
            <a:r>
              <a:rPr lang="en-US" altLang="el-GR" sz="2800"/>
              <a:t>yor</a:t>
            </a:r>
            <a:r>
              <a:rPr lang="tr-TR" altLang="el-GR" sz="2800"/>
              <a:t>?</a:t>
            </a:r>
            <a:endParaRPr lang="el-G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700"/>
              <a:t> </a:t>
            </a:r>
            <a:r>
              <a:rPr lang="tr-TR" altLang="el-GR" sz="2700">
                <a:solidFill>
                  <a:srgbClr val="FF0000"/>
                </a:solidFill>
              </a:rPr>
              <a:t>Menüyü</a:t>
            </a:r>
            <a:r>
              <a:rPr lang="tr-TR" altLang="el-GR" sz="2700"/>
              <a:t> getiriyor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GR" sz="2700">
                <a:solidFill>
                  <a:srgbClr val="FF0000"/>
                </a:solidFill>
              </a:rPr>
              <a:t>Siparişleri</a:t>
            </a:r>
            <a:r>
              <a:rPr lang="tr-TR" altLang="el-GR" sz="2700"/>
              <a:t> </a:t>
            </a:r>
            <a:r>
              <a:rPr lang="el-GR" altLang="el-GR" sz="2700"/>
              <a:t> </a:t>
            </a:r>
            <a:r>
              <a:rPr lang="tr-TR" altLang="el-GR" sz="2700"/>
              <a:t>alıyor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GR" sz="2700">
                <a:solidFill>
                  <a:srgbClr val="FF0000"/>
                </a:solidFill>
              </a:rPr>
              <a:t>Yemeği</a:t>
            </a:r>
            <a:r>
              <a:rPr lang="tr-TR" altLang="el-GR" sz="2700"/>
              <a:t> </a:t>
            </a:r>
            <a:r>
              <a:rPr lang="el-GR" altLang="el-GR" sz="2700"/>
              <a:t> </a:t>
            </a:r>
            <a:r>
              <a:rPr lang="tr-TR" altLang="el-GR" sz="2700"/>
              <a:t>getiriyor</a:t>
            </a:r>
            <a:r>
              <a:rPr lang="el-GR" altLang="el-GR" sz="2700"/>
              <a:t>.</a:t>
            </a:r>
            <a:endParaRPr lang="tr-TR" altLang="el-GR" sz="27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GR" sz="2700">
                <a:solidFill>
                  <a:srgbClr val="FF0000"/>
                </a:solidFill>
              </a:rPr>
              <a:t>Hesap</a:t>
            </a:r>
            <a:r>
              <a:rPr lang="tr-TR" altLang="el-GR" sz="2700"/>
              <a:t> </a:t>
            </a:r>
            <a:r>
              <a:rPr lang="el-GR" altLang="el-GR" sz="2700"/>
              <a:t> </a:t>
            </a:r>
            <a:r>
              <a:rPr lang="tr-TR" altLang="el-GR" sz="2700"/>
              <a:t>getiriyor</a:t>
            </a:r>
            <a:r>
              <a:rPr lang="el-GR" altLang="el-GR" sz="2700"/>
              <a:t>.</a:t>
            </a:r>
            <a:endParaRPr lang="en-US" altLang="el-GR"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46215082-ADC5-96B8-8249-A0A1477F7CFF}"/>
              </a:ext>
            </a:extLst>
          </p:cNvPr>
          <p:cNvSpPr/>
          <p:nvPr/>
        </p:nvSpPr>
        <p:spPr>
          <a:xfrm>
            <a:off x="2095501" y="285750"/>
            <a:ext cx="6448425" cy="5754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 err="1"/>
              <a:t>Üsküdar'daki</a:t>
            </a:r>
            <a:r>
              <a:rPr lang="en-US" sz="1600" b="1" dirty="0"/>
              <a:t> et </a:t>
            </a:r>
            <a:r>
              <a:rPr lang="en-US" sz="1600" b="1" dirty="0" err="1"/>
              <a:t>lokantası</a:t>
            </a:r>
            <a:endParaRPr lang="en-US" sz="1600" b="1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Selman Bey : Garson bey, bize </a:t>
            </a:r>
            <a:r>
              <a:rPr lang="en-US" sz="1600" dirty="0" err="1"/>
              <a:t>menüyü</a:t>
            </a:r>
            <a:r>
              <a:rPr lang="en-US" sz="1600" dirty="0"/>
              <a:t> </a:t>
            </a:r>
            <a:r>
              <a:rPr lang="en-US" sz="1600" dirty="0" err="1"/>
              <a:t>getir</a:t>
            </a:r>
            <a:r>
              <a:rPr lang="tr-TR" sz="1600" dirty="0"/>
              <a:t>iyor musunuz</a:t>
            </a:r>
            <a:r>
              <a:rPr lang="el-GR" sz="1600" dirty="0"/>
              <a:t>?</a:t>
            </a:r>
            <a:endParaRPr lang="en-US" sz="1600" dirty="0"/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es-ES" sz="1600" dirty="0" err="1"/>
              <a:t>arson</a:t>
            </a:r>
            <a:r>
              <a:rPr lang="es-ES" sz="1600" dirty="0"/>
              <a:t> : </a:t>
            </a:r>
            <a:r>
              <a:rPr lang="es-ES" sz="1600" dirty="0" err="1"/>
              <a:t>Buyurun</a:t>
            </a:r>
            <a:r>
              <a:rPr lang="es-ES" sz="1600" dirty="0"/>
              <a:t> </a:t>
            </a:r>
            <a:r>
              <a:rPr lang="es-ES" sz="1600" dirty="0" err="1"/>
              <a:t>menü</a:t>
            </a:r>
            <a:r>
              <a:rPr lang="es-ES" sz="1600" dirty="0"/>
              <a:t>.</a:t>
            </a:r>
          </a:p>
          <a:p>
            <a:pPr eaLnBrk="1" hangingPunct="1">
              <a:defRPr/>
            </a:pPr>
            <a:r>
              <a:rPr lang="en-US" sz="1600" dirty="0"/>
              <a:t>Selman </a:t>
            </a:r>
            <a:r>
              <a:rPr lang="en-US" sz="1600" dirty="0" err="1"/>
              <a:t>Bey</a:t>
            </a:r>
            <a:r>
              <a:rPr lang="en-US" sz="1600" dirty="0"/>
              <a:t> : </a:t>
            </a:r>
            <a:r>
              <a:rPr lang="en-US" sz="1600" dirty="0" err="1"/>
              <a:t>Listede</a:t>
            </a:r>
            <a:r>
              <a:rPr lang="en-US" sz="1600" dirty="0"/>
              <a:t> </a:t>
            </a:r>
            <a:r>
              <a:rPr lang="en-US" sz="1600" dirty="0" err="1"/>
              <a:t>çorbalardan</a:t>
            </a:r>
            <a:r>
              <a:rPr lang="en-US" sz="1600" dirty="0"/>
              <a:t> </a:t>
            </a:r>
            <a:r>
              <a:rPr lang="en-US" sz="1600" dirty="0" err="1"/>
              <a:t>tarhana</a:t>
            </a:r>
            <a:r>
              <a:rPr lang="en-US" sz="1600" dirty="0"/>
              <a:t>, </a:t>
            </a:r>
            <a:r>
              <a:rPr lang="en-US" sz="1600" dirty="0" err="1"/>
              <a:t>mercimek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ezogelin</a:t>
            </a:r>
            <a:r>
              <a:rPr lang="en-US" sz="1600" dirty="0"/>
              <a:t> var.</a:t>
            </a:r>
          </a:p>
          <a:p>
            <a:pPr eaLnBrk="1" hangingPunct="1">
              <a:defRPr/>
            </a:pPr>
            <a:r>
              <a:rPr lang="en-US" sz="1600" dirty="0" err="1"/>
              <a:t>Hüseyin</a:t>
            </a:r>
            <a:r>
              <a:rPr lang="en-US" sz="1600" dirty="0"/>
              <a:t> </a:t>
            </a:r>
            <a:r>
              <a:rPr lang="en-US" sz="1600" dirty="0" err="1"/>
              <a:t>Bey</a:t>
            </a:r>
            <a:r>
              <a:rPr lang="en-US" sz="1600" dirty="0"/>
              <a:t> : Ben </a:t>
            </a:r>
            <a:r>
              <a:rPr lang="en-US" sz="1600" dirty="0" err="1"/>
              <a:t>tarhana</a:t>
            </a:r>
            <a:r>
              <a:rPr lang="en-US" sz="1600" dirty="0"/>
              <a:t> </a:t>
            </a:r>
            <a:r>
              <a:rPr lang="en-US" sz="1600" dirty="0" err="1"/>
              <a:t>çorbası</a:t>
            </a:r>
            <a:r>
              <a:rPr lang="en-US" sz="1600" dirty="0"/>
              <a:t> </a:t>
            </a:r>
            <a:r>
              <a:rPr lang="en-US" sz="1600" dirty="0" err="1"/>
              <a:t>istiyorum</a:t>
            </a:r>
            <a:r>
              <a:rPr lang="en-US" sz="1600" dirty="0"/>
              <a:t>.</a:t>
            </a:r>
          </a:p>
          <a:p>
            <a:pPr eaLnBrk="1" hangingPunct="1">
              <a:defRPr/>
            </a:pPr>
            <a:r>
              <a:rPr lang="en-US" sz="1600" dirty="0"/>
              <a:t>Selman </a:t>
            </a:r>
            <a:r>
              <a:rPr lang="en-US" sz="1600" dirty="0" err="1"/>
              <a:t>Bey</a:t>
            </a:r>
            <a:r>
              <a:rPr lang="en-US" sz="1600" dirty="0"/>
              <a:t> : Ben de </a:t>
            </a:r>
            <a:r>
              <a:rPr lang="en-US" sz="1600" dirty="0" err="1"/>
              <a:t>mercimek</a:t>
            </a:r>
            <a:r>
              <a:rPr lang="en-US" sz="1600" dirty="0"/>
              <a:t> </a:t>
            </a:r>
            <a:r>
              <a:rPr lang="en-US" sz="1600" dirty="0" err="1"/>
              <a:t>çorbası</a:t>
            </a:r>
            <a:r>
              <a:rPr lang="en-US" sz="1600" dirty="0"/>
              <a:t> </a:t>
            </a:r>
            <a:r>
              <a:rPr lang="en-US" sz="1600" dirty="0" err="1"/>
              <a:t>istiyorum</a:t>
            </a:r>
            <a:r>
              <a:rPr lang="en-US" sz="1600" dirty="0"/>
              <a:t>.</a:t>
            </a:r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en-US" sz="1600" dirty="0"/>
              <a:t>arson : </a:t>
            </a:r>
            <a:r>
              <a:rPr lang="en-US" sz="1600" dirty="0" err="1"/>
              <a:t>Çorbadan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ne al</a:t>
            </a:r>
            <a:r>
              <a:rPr lang="tr-TR" sz="1600" dirty="0"/>
              <a:t>ıyor  musunuz</a:t>
            </a:r>
            <a:r>
              <a:rPr lang="en-US" sz="1600" dirty="0"/>
              <a:t>?</a:t>
            </a:r>
          </a:p>
          <a:p>
            <a:pPr eaLnBrk="1" hangingPunct="1">
              <a:defRPr/>
            </a:pPr>
            <a:r>
              <a:rPr lang="en-US" sz="1600" dirty="0"/>
              <a:t>Selman </a:t>
            </a:r>
            <a:r>
              <a:rPr lang="en-US" sz="1600" dirty="0" err="1"/>
              <a:t>Bey</a:t>
            </a:r>
            <a:r>
              <a:rPr lang="en-US" sz="1600" dirty="0"/>
              <a:t> : </a:t>
            </a:r>
            <a:r>
              <a:rPr lang="en-US" sz="1600" dirty="0" err="1"/>
              <a:t>Balıklardan</a:t>
            </a:r>
            <a:r>
              <a:rPr lang="en-US" sz="1600" dirty="0"/>
              <a:t> ne </a:t>
            </a:r>
            <a:r>
              <a:rPr lang="en-US" sz="1600" dirty="0" err="1"/>
              <a:t>var</a:t>
            </a:r>
            <a:r>
              <a:rPr lang="en-US" sz="1600" dirty="0"/>
              <a:t>?</a:t>
            </a:r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fi-FI" sz="1600" dirty="0" err="1"/>
              <a:t>arson</a:t>
            </a:r>
            <a:r>
              <a:rPr lang="fi-FI" sz="1600" dirty="0"/>
              <a:t> : Palamut, istavrit ve hamsi var.</a:t>
            </a:r>
          </a:p>
          <a:p>
            <a:pPr eaLnBrk="1" hangingPunct="1">
              <a:defRPr/>
            </a:pPr>
            <a:r>
              <a:rPr lang="en-US" sz="1600" dirty="0" err="1"/>
              <a:t>Hüseyin</a:t>
            </a:r>
            <a:r>
              <a:rPr lang="en-US" sz="1600" dirty="0"/>
              <a:t> </a:t>
            </a:r>
            <a:r>
              <a:rPr lang="en-US" sz="1600" dirty="0" err="1"/>
              <a:t>Bey</a:t>
            </a:r>
            <a:r>
              <a:rPr lang="en-US" sz="1600" dirty="0"/>
              <a:t> : </a:t>
            </a:r>
            <a:r>
              <a:rPr lang="en-US" sz="1600" dirty="0" err="1"/>
              <a:t>Bana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porsiyon</a:t>
            </a:r>
            <a:r>
              <a:rPr lang="en-US" sz="1600" dirty="0"/>
              <a:t> </a:t>
            </a:r>
            <a:r>
              <a:rPr lang="en-US" sz="1600" dirty="0" err="1"/>
              <a:t>palamut</a:t>
            </a:r>
            <a:r>
              <a:rPr lang="en-US" sz="1600" dirty="0"/>
              <a:t> </a:t>
            </a:r>
            <a:r>
              <a:rPr lang="en-US" sz="1600" dirty="0" err="1"/>
              <a:t>lütfen</a:t>
            </a:r>
            <a:r>
              <a:rPr lang="en-US" sz="1600" dirty="0"/>
              <a:t>!</a:t>
            </a:r>
          </a:p>
          <a:p>
            <a:pPr eaLnBrk="1" hangingPunct="1">
              <a:defRPr/>
            </a:pPr>
            <a:r>
              <a:rPr lang="it-IT" sz="1600" dirty="0"/>
              <a:t>Selman Bey : Bana da bir porsiyon hamsi. Ortaya da salata al</a:t>
            </a:r>
            <a:r>
              <a:rPr lang="tr-TR" sz="1600" dirty="0"/>
              <a:t>ıyoruz</a:t>
            </a:r>
            <a:r>
              <a:rPr lang="el-GR" sz="1600" dirty="0"/>
              <a:t>.</a:t>
            </a:r>
            <a:endParaRPr lang="it-IT" sz="1600" dirty="0"/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en-US" sz="1600" dirty="0"/>
              <a:t>arson : </a:t>
            </a:r>
            <a:r>
              <a:rPr lang="en-US" sz="1600" dirty="0" err="1"/>
              <a:t>İçeceklerden</a:t>
            </a:r>
            <a:r>
              <a:rPr lang="en-US" sz="1600" dirty="0"/>
              <a:t> ne al</a:t>
            </a:r>
            <a:r>
              <a:rPr lang="tr-TR" sz="1600" dirty="0"/>
              <a:t>ıyorsunuz</a:t>
            </a:r>
            <a:r>
              <a:rPr lang="el-GR" sz="1600" dirty="0"/>
              <a:t>?</a:t>
            </a:r>
            <a:endParaRPr lang="en-US" sz="1600" dirty="0"/>
          </a:p>
          <a:p>
            <a:pPr eaLnBrk="1" hangingPunct="1">
              <a:defRPr/>
            </a:pPr>
            <a:r>
              <a:rPr lang="fi-FI" sz="1600" dirty="0"/>
              <a:t>Selman Bey : Kola ve </a:t>
            </a:r>
            <a:r>
              <a:rPr lang="fi-FI" sz="1600" dirty="0" err="1"/>
              <a:t>ayran</a:t>
            </a:r>
            <a:r>
              <a:rPr lang="fi-FI" sz="1600" dirty="0"/>
              <a:t> </a:t>
            </a:r>
            <a:r>
              <a:rPr lang="fi-FI" sz="1600" dirty="0" err="1"/>
              <a:t>al</a:t>
            </a:r>
            <a:r>
              <a:rPr lang="tr-TR" sz="1600" dirty="0"/>
              <a:t>ıyoruz</a:t>
            </a:r>
            <a:r>
              <a:rPr lang="el-GR" sz="1600" dirty="0"/>
              <a:t>.</a:t>
            </a:r>
            <a:endParaRPr lang="fi-FI" sz="1600" dirty="0"/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en-US" sz="1600" dirty="0"/>
              <a:t>arson : </a:t>
            </a:r>
            <a:r>
              <a:rPr lang="en-US" sz="1600" dirty="0" err="1"/>
              <a:t>Yemeklerden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</a:t>
            </a:r>
            <a:r>
              <a:rPr lang="en-US" sz="1600" dirty="0" err="1"/>
              <a:t>tatlı</a:t>
            </a:r>
            <a:r>
              <a:rPr lang="en-US" sz="1600" dirty="0"/>
              <a:t> al</a:t>
            </a:r>
            <a:r>
              <a:rPr lang="tr-TR" sz="1600" dirty="0"/>
              <a:t>ıyor musunuz</a:t>
            </a:r>
            <a:r>
              <a:rPr lang="en-US" sz="1600" dirty="0"/>
              <a:t>?</a:t>
            </a:r>
          </a:p>
          <a:p>
            <a:pPr eaLnBrk="1" hangingPunct="1">
              <a:defRPr/>
            </a:pPr>
            <a:r>
              <a:rPr lang="en-US" sz="1600" dirty="0"/>
              <a:t>Selman Bey : </a:t>
            </a:r>
            <a:r>
              <a:rPr lang="en-US" sz="1600" dirty="0" err="1"/>
              <a:t>Tatlılardan</a:t>
            </a:r>
            <a:r>
              <a:rPr lang="en-US" sz="1600" dirty="0"/>
              <a:t> </a:t>
            </a:r>
            <a:r>
              <a:rPr lang="en-US" sz="1600" dirty="0" err="1"/>
              <a:t>neler</a:t>
            </a:r>
            <a:r>
              <a:rPr lang="en-US" sz="1600" dirty="0"/>
              <a:t> var?</a:t>
            </a:r>
          </a:p>
          <a:p>
            <a:pPr eaLnBrk="1" hangingPunct="1">
              <a:defRPr/>
            </a:pPr>
            <a:r>
              <a:rPr lang="tr-TR" sz="1600" dirty="0"/>
              <a:t>garson</a:t>
            </a:r>
            <a:r>
              <a:rPr lang="en-US" sz="1600" dirty="0"/>
              <a:t> : Baklava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sütlaç</a:t>
            </a:r>
            <a:r>
              <a:rPr lang="en-US" sz="1600" dirty="0"/>
              <a:t> var.</a:t>
            </a:r>
          </a:p>
          <a:p>
            <a:pPr eaLnBrk="1" hangingPunct="1">
              <a:defRPr/>
            </a:pPr>
            <a:r>
              <a:rPr lang="en-US" sz="1600" dirty="0"/>
              <a:t>Selman </a:t>
            </a:r>
            <a:r>
              <a:rPr lang="en-US" sz="1600" dirty="0" err="1"/>
              <a:t>Bey</a:t>
            </a:r>
            <a:r>
              <a:rPr lang="en-US" sz="1600" dirty="0"/>
              <a:t> : Ben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porsiyon</a:t>
            </a:r>
            <a:r>
              <a:rPr lang="en-US" sz="1600" dirty="0"/>
              <a:t> </a:t>
            </a:r>
            <a:r>
              <a:rPr lang="tr-TR" sz="1600" dirty="0" err="1"/>
              <a:t>b</a:t>
            </a:r>
            <a:r>
              <a:rPr lang="en-US" sz="1600" dirty="0" err="1"/>
              <a:t>aklava</a:t>
            </a:r>
            <a:r>
              <a:rPr lang="en-US" sz="1600" dirty="0"/>
              <a:t> al</a:t>
            </a:r>
            <a:r>
              <a:rPr lang="tr-TR" sz="1600" dirty="0"/>
              <a:t>ıyorum.</a:t>
            </a:r>
            <a:endParaRPr lang="en-US" sz="1600" dirty="0"/>
          </a:p>
          <a:p>
            <a:pPr eaLnBrk="1" hangingPunct="1">
              <a:defRPr/>
            </a:pPr>
            <a:r>
              <a:rPr lang="en-US" sz="1600" dirty="0" err="1"/>
              <a:t>Hüseyin</a:t>
            </a:r>
            <a:r>
              <a:rPr lang="en-US" sz="1600" dirty="0"/>
              <a:t> </a:t>
            </a:r>
            <a:r>
              <a:rPr lang="en-US" sz="1600" dirty="0" err="1"/>
              <a:t>Bey</a:t>
            </a:r>
            <a:r>
              <a:rPr lang="en-US" sz="1600" dirty="0"/>
              <a:t>: Ben de </a:t>
            </a:r>
            <a:r>
              <a:rPr lang="en-US" sz="1600" dirty="0" err="1"/>
              <a:t>sütlaç</a:t>
            </a:r>
            <a:r>
              <a:rPr lang="en-US" sz="1600" dirty="0"/>
              <a:t> </a:t>
            </a:r>
            <a:r>
              <a:rPr lang="en-US" sz="1600" dirty="0" err="1"/>
              <a:t>istiyorum</a:t>
            </a:r>
            <a:r>
              <a:rPr lang="en-US" sz="1600" dirty="0"/>
              <a:t>.</a:t>
            </a:r>
            <a:endParaRPr lang="tr-TR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5 </a:t>
            </a:r>
            <a:r>
              <a:rPr lang="tr-TR" sz="1600" dirty="0"/>
              <a:t>d</a:t>
            </a:r>
            <a:r>
              <a:rPr lang="en-US" sz="1600" dirty="0" err="1"/>
              <a:t>akika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...</a:t>
            </a:r>
          </a:p>
          <a:p>
            <a:pPr eaLnBrk="1" hangingPunct="1">
              <a:defRPr/>
            </a:pPr>
            <a:r>
              <a:rPr lang="tr-TR" sz="1600" dirty="0"/>
              <a:t>g</a:t>
            </a:r>
            <a:r>
              <a:rPr lang="en-US" sz="1600" dirty="0"/>
              <a:t>arson : </a:t>
            </a:r>
            <a:r>
              <a:rPr lang="en-US" sz="1600" dirty="0" err="1"/>
              <a:t>Afiyet</a:t>
            </a:r>
            <a:r>
              <a:rPr lang="en-US" sz="1600" dirty="0"/>
              <a:t> </a:t>
            </a:r>
            <a:r>
              <a:rPr lang="en-US" sz="1600" dirty="0" err="1"/>
              <a:t>olsun</a:t>
            </a:r>
            <a:r>
              <a:rPr lang="en-US" sz="1600" dirty="0"/>
              <a:t> </a:t>
            </a:r>
            <a:r>
              <a:rPr lang="en-US" sz="1600" dirty="0" err="1"/>
              <a:t>efendim</a:t>
            </a:r>
            <a:r>
              <a:rPr lang="en-US" sz="1600" dirty="0"/>
              <a:t>!</a:t>
            </a:r>
          </a:p>
          <a:p>
            <a:pPr eaLnBrk="1" hangingPunct="1">
              <a:defRPr/>
            </a:pPr>
            <a:r>
              <a:rPr lang="en-US" sz="1600" dirty="0"/>
              <a:t>Selman </a:t>
            </a:r>
            <a:r>
              <a:rPr lang="en-US" sz="1600" dirty="0" err="1"/>
              <a:t>Bey</a:t>
            </a:r>
            <a:r>
              <a:rPr lang="en-US" sz="1600" dirty="0"/>
              <a:t> : </a:t>
            </a:r>
            <a:r>
              <a:rPr lang="en-US" sz="1600" dirty="0" err="1"/>
              <a:t>Teşekkür</a:t>
            </a:r>
            <a:r>
              <a:rPr lang="en-US" sz="1600" dirty="0"/>
              <a:t> </a:t>
            </a:r>
            <a:r>
              <a:rPr lang="en-US" sz="1600" dirty="0" err="1"/>
              <a:t>ederim</a:t>
            </a:r>
            <a:r>
              <a:rPr lang="en-US" sz="1600" dirty="0"/>
              <a:t>.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80C4EBA-0D61-3416-8398-55A9348C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642938"/>
            <a:ext cx="12001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37FE1AEE-8C3B-CD15-FEC5-43190E0B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000250"/>
            <a:ext cx="1200150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B4ACAD38-248E-7FC0-5D27-792AB1B7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3357564"/>
            <a:ext cx="11715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B26477DF-841D-C625-2782-58D91B81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4857751"/>
            <a:ext cx="113347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D5A92CE7-4791-FC7F-F511-97412669AB40}"/>
              </a:ext>
            </a:extLst>
          </p:cNvPr>
          <p:cNvSpPr/>
          <p:nvPr/>
        </p:nvSpPr>
        <p:spPr>
          <a:xfrm>
            <a:off x="2135188" y="549276"/>
            <a:ext cx="3600450" cy="1439863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DAAAC285-31DD-FD07-26D4-05168B32239F}"/>
              </a:ext>
            </a:extLst>
          </p:cNvPr>
          <p:cNvSpPr/>
          <p:nvPr/>
        </p:nvSpPr>
        <p:spPr>
          <a:xfrm>
            <a:off x="6329363" y="2420938"/>
            <a:ext cx="3600450" cy="1439862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A0FB4B40-1F16-78D7-10BD-BCA572506E70}"/>
              </a:ext>
            </a:extLst>
          </p:cNvPr>
          <p:cNvSpPr/>
          <p:nvPr/>
        </p:nvSpPr>
        <p:spPr>
          <a:xfrm>
            <a:off x="2230438" y="2420938"/>
            <a:ext cx="3600450" cy="1439862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BB2EEFA8-D45D-1142-85C1-46C84A075D4E}"/>
              </a:ext>
            </a:extLst>
          </p:cNvPr>
          <p:cNvSpPr/>
          <p:nvPr/>
        </p:nvSpPr>
        <p:spPr>
          <a:xfrm>
            <a:off x="6303963" y="539751"/>
            <a:ext cx="3600450" cy="1439863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243E2067-97AF-A6A6-0C04-F538D82C4821}"/>
              </a:ext>
            </a:extLst>
          </p:cNvPr>
          <p:cNvSpPr/>
          <p:nvPr/>
        </p:nvSpPr>
        <p:spPr>
          <a:xfrm>
            <a:off x="2265363" y="4437063"/>
            <a:ext cx="3600450" cy="1439862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id="{CDD21A91-5DDE-3A48-1260-216D45CA5994}"/>
              </a:ext>
            </a:extLst>
          </p:cNvPr>
          <p:cNvSpPr/>
          <p:nvPr/>
        </p:nvSpPr>
        <p:spPr>
          <a:xfrm>
            <a:off x="6303963" y="4437063"/>
            <a:ext cx="3600450" cy="1439862"/>
          </a:xfrm>
          <a:prstGeom prst="wedgeRoundRectCallo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Yemeklerden  </a:t>
            </a:r>
            <a:r>
              <a:rPr lang="el-GR" sz="2400" b="1" dirty="0"/>
              <a:t>___________ </a:t>
            </a:r>
            <a:r>
              <a:rPr lang="tr-TR" sz="2400" b="1" dirty="0"/>
              <a:t>tercih  ediyorum.</a:t>
            </a:r>
            <a:endParaRPr lang="el-G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415</Words>
  <Application>Microsoft Office PowerPoint</Application>
  <PresentationFormat>Ευρεία οθόνη</PresentationFormat>
  <Paragraphs>73</Paragraphs>
  <Slides>16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6</cp:revision>
  <dcterms:created xsi:type="dcterms:W3CDTF">2026-06-22T08:24:48Z</dcterms:created>
  <dcterms:modified xsi:type="dcterms:W3CDTF">2026-06-22T09:34:36Z</dcterms:modified>
</cp:coreProperties>
</file>