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6" r:id="rId2"/>
    <p:sldId id="312" r:id="rId3"/>
    <p:sldId id="487" r:id="rId4"/>
    <p:sldId id="600" r:id="rId5"/>
    <p:sldId id="603" r:id="rId6"/>
    <p:sldId id="597" r:id="rId7"/>
    <p:sldId id="506" r:id="rId8"/>
    <p:sldId id="604" r:id="rId9"/>
    <p:sldId id="605" r:id="rId10"/>
    <p:sldId id="491" r:id="rId11"/>
    <p:sldId id="602" r:id="rId12"/>
    <p:sldId id="606" r:id="rId13"/>
    <p:sldId id="490" r:id="rId14"/>
    <p:sldId id="607" r:id="rId15"/>
    <p:sldId id="519" r:id="rId16"/>
    <p:sldId id="601" r:id="rId17"/>
    <p:sldId id="609" r:id="rId18"/>
    <p:sldId id="539" r:id="rId19"/>
    <p:sldId id="272" r:id="rId20"/>
    <p:sldId id="396" r:id="rId2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36D464-607D-246F-D270-EB73B947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8D73FB3-E5F5-6CD2-6BA7-7CF91042A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012760E-155A-D055-0A01-208823C3B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CE12-480E-4521-8DA5-19E9AB8789D7}" type="datetimeFigureOut">
              <a:rPr lang="el-GR" smtClean="0"/>
              <a:t>24/6/2026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5FDEB55-4246-D628-8CB3-2B687747A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35BD142-574D-2728-A0A5-D47F8BAAC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8395-DAF2-4FBA-9B70-D5F3CF693C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955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8C822D-8314-9BC6-C1A3-1278D9FE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06EDD99-559F-1D87-CB2D-EB61BC31E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6C900B1-AFA1-74D1-FAD3-AF918338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CE12-480E-4521-8DA5-19E9AB8789D7}" type="datetimeFigureOut">
              <a:rPr lang="el-GR" smtClean="0"/>
              <a:t>24/6/2026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08D3786-2864-A60B-DDB9-13A89BEC4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D562C1C-4AFF-8715-1562-88062ACE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8395-DAF2-4FBA-9B70-D5F3CF693C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028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4F12700-1D08-D85F-499A-95FA6F056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0DB1A2F-B530-C359-020A-E44CA0AD0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352700-52D7-AD88-007D-F11155CD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CE12-480E-4521-8DA5-19E9AB8789D7}" type="datetimeFigureOut">
              <a:rPr lang="el-GR" smtClean="0"/>
              <a:t>24/6/2026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0C368F-26E2-0F40-AAD9-B9110F3C7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AA7F4EE-2235-4277-A55C-AFC93B36E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8395-DAF2-4FBA-9B70-D5F3CF693C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418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89D636-02FA-DA38-FE37-F5B902451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DC9932B-9D72-143B-55AF-1CAE19310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19F3673-417A-0262-04A0-A1E324548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CE12-480E-4521-8DA5-19E9AB8789D7}" type="datetimeFigureOut">
              <a:rPr lang="el-GR" smtClean="0"/>
              <a:t>24/6/2026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07CCE7B-0351-489B-CC84-E1D6F05A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05838A-F110-385A-AEAD-CC18A129F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8395-DAF2-4FBA-9B70-D5F3CF693C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639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810BA7-50D0-872C-3EA6-82007854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A8B3A56-7418-A800-099C-D3C952A7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73156B9-DFA2-222B-F2AA-00617C585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CE12-480E-4521-8DA5-19E9AB8789D7}" type="datetimeFigureOut">
              <a:rPr lang="el-GR" smtClean="0"/>
              <a:t>24/6/2026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786F40E-8945-22C4-66ED-4EAEBE6C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EC0B75B-44A1-226F-9867-63955AD2F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8395-DAF2-4FBA-9B70-D5F3CF693C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692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A3053E-A822-7CA8-9911-5BBB6B19C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3788DA-EB47-026F-CB24-805DCCC23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CEEABD2-D285-26C9-020F-DD66FCF80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1897303-41DE-884D-2C47-C5773CE6F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CE12-480E-4521-8DA5-19E9AB8789D7}" type="datetimeFigureOut">
              <a:rPr lang="el-GR" smtClean="0"/>
              <a:t>24/6/2026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5080DFC-A3D4-8219-003B-C3F56C1F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A607FD9-4982-F833-1F92-330518276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8395-DAF2-4FBA-9B70-D5F3CF693C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255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966AB2-2F42-B0A0-1C62-5EA80A83E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108383B-9A79-F23D-883C-9E729B86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A528576-C55E-39FA-1065-50AF5A0CE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A10D36C-3D10-A9BF-6559-A0C141C85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0315AB5-571C-1BBF-C5C7-071DB4F706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85B0BF1-EFDE-7B30-3FCC-E155DC83F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CE12-480E-4521-8DA5-19E9AB8789D7}" type="datetimeFigureOut">
              <a:rPr lang="el-GR" smtClean="0"/>
              <a:t>24/6/2026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9050475-1A1B-48AB-C3E1-5A5D73FB0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30D6D39-61F8-C371-A6DB-AF13CAFF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8395-DAF2-4FBA-9B70-D5F3CF693C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794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C29FF9-66EA-2724-D42D-B77C6A4D8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AA3466F-A36D-F916-0565-1B8B09FFA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CE12-480E-4521-8DA5-19E9AB8789D7}" type="datetimeFigureOut">
              <a:rPr lang="el-GR" smtClean="0"/>
              <a:t>24/6/2026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01D01BB-93D1-C68C-4DC0-1534FEC12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70A675D-8C03-46ED-9A32-574D144D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8395-DAF2-4FBA-9B70-D5F3CF693C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72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A358800-C915-8297-7077-7675F7CA4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CE12-480E-4521-8DA5-19E9AB8789D7}" type="datetimeFigureOut">
              <a:rPr lang="el-GR" smtClean="0"/>
              <a:t>24/6/2026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D467EBD-5C14-9A98-3591-F5518E945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0CEBA06-8FA3-D96C-BF9C-64423EDE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8395-DAF2-4FBA-9B70-D5F3CF693C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314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19960C-77EF-3369-2D42-C384C2681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8A8DB7A-9C47-02EC-4460-F271839C9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7AFCD6F-2DF1-9261-0ECD-1D846B73F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5A13C4B-E390-F6F8-0AD1-EFD832FD3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CE12-480E-4521-8DA5-19E9AB8789D7}" type="datetimeFigureOut">
              <a:rPr lang="el-GR" smtClean="0"/>
              <a:t>24/6/2026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A89C4FD-1C60-3166-6674-82445C365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2058A95-C13A-9B55-CE61-45207813B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8395-DAF2-4FBA-9B70-D5F3CF693C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136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C3BA04-7587-BAD6-6032-2CC6A44CA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4960777-AE7B-B923-0E7A-0932FC049A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0B4F647-56F4-A218-67E9-90E0CEEC7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42D5851-583B-2A19-85A1-796D4C687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CE12-480E-4521-8DA5-19E9AB8789D7}" type="datetimeFigureOut">
              <a:rPr lang="el-GR" smtClean="0"/>
              <a:t>24/6/2026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1B5E5EA-E518-9A95-5197-1D1CCE77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D292FDB-F752-DD38-3DAF-A49C78AE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8395-DAF2-4FBA-9B70-D5F3CF693C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959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8900B90-C474-9585-96A4-A600996BE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B0866FC-E42C-48D9-B57A-67B77118E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F61F06D-5561-69D1-EA36-82FB94F1A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0BCE12-480E-4521-8DA5-19E9AB8789D7}" type="datetimeFigureOut">
              <a:rPr lang="el-GR" smtClean="0"/>
              <a:t>24/6/2026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CC8BC4B-B433-1666-AC51-2D98D799F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1E9B152-DBF9-0699-78F0-FC05C3AF3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028395-DAF2-4FBA-9B70-D5F3CF693C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079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toon παιδάκια">
            <a:extLst>
              <a:ext uri="{FF2B5EF4-FFF2-40B4-BE49-F238E27FC236}">
                <a16:creationId xmlns:a16="http://schemas.microsoft.com/office/drawing/2014/main" id="{59EEF5F2-E3A1-187D-4E00-EAAEDECB3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6" y="1025525"/>
            <a:ext cx="83216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3C02AFE-ED4A-553E-0E9A-974758F1813C}"/>
              </a:ext>
            </a:extLst>
          </p:cNvPr>
          <p:cNvSpPr/>
          <p:nvPr/>
        </p:nvSpPr>
        <p:spPr>
          <a:xfrm>
            <a:off x="4570414" y="3060700"/>
            <a:ext cx="2867025" cy="45243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Türkçe Öğreniyoruz</a:t>
            </a:r>
            <a:endParaRPr lang="el-CY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34A66CA-FA34-2744-A8A2-7A599D3FFA8F}"/>
              </a:ext>
            </a:extLst>
          </p:cNvPr>
          <p:cNvSpPr/>
          <p:nvPr/>
        </p:nvSpPr>
        <p:spPr>
          <a:xfrm>
            <a:off x="7437439" y="5705475"/>
            <a:ext cx="2867025" cy="450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 err="1">
                <a:solidFill>
                  <a:schemeClr val="tx1"/>
                </a:solidFill>
              </a:rPr>
              <a:t>Δρ</a:t>
            </a:r>
            <a:r>
              <a:rPr lang="el-GR" b="1" dirty="0">
                <a:solidFill>
                  <a:schemeClr val="tx1"/>
                </a:solidFill>
              </a:rPr>
              <a:t> Ελένη Χαραλάμπους 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ED9E2F6-F498-603B-BEAE-C648E96F7C9A}"/>
              </a:ext>
            </a:extLst>
          </p:cNvPr>
          <p:cNvSpPr/>
          <p:nvPr/>
        </p:nvSpPr>
        <p:spPr>
          <a:xfrm>
            <a:off x="2035176" y="5598318"/>
            <a:ext cx="5284788" cy="66516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aat kaçta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2000" b="1" dirty="0">
                <a:solidFill>
                  <a:schemeClr val="tx1"/>
                </a:solidFill>
              </a:rPr>
              <a:t>    </a:t>
            </a:r>
            <a:endParaRPr lang="en-US" sz="20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017829CE-FF6D-0733-0948-30FE81BF1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41999896-0491-84DE-624D-05C33966E543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YAZMA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3D3C954C-AAB8-00BC-A761-3ED2432F0FD2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13BA7049-144C-67F4-F40C-483BFC253C07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B9261-803F-E5C5-7E02-CE62FD34F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1">
            <a:extLst>
              <a:ext uri="{FF2B5EF4-FFF2-40B4-BE49-F238E27FC236}">
                <a16:creationId xmlns:a16="http://schemas.microsoft.com/office/drawing/2014/main" id="{8D0FAFB7-1D2A-1E1A-7AA2-73306FD6B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49703"/>
            <a:ext cx="2940956" cy="1805668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_da</a:t>
            </a:r>
            <a:endParaRPr kumimoji="0" lang="en-US" altLang="el-G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_de</a:t>
            </a:r>
            <a:endParaRPr kumimoji="0" lang="en-US" altLang="el-G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ounded Rectangular Callout 4">
            <a:extLst>
              <a:ext uri="{FF2B5EF4-FFF2-40B4-BE49-F238E27FC236}">
                <a16:creationId xmlns:a16="http://schemas.microsoft.com/office/drawing/2014/main" id="{9B9A1F24-347F-C9E7-4E3B-3078DF607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9882" y="1806630"/>
            <a:ext cx="3271157" cy="346302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</a:t>
            </a:r>
            <a:r>
              <a:rPr kumimoji="0" lang="en-US" altLang="el-G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l-G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l-G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_(y)</a:t>
            </a:r>
            <a:r>
              <a:rPr kumimoji="0" lang="tr-TR" altLang="el-GR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ı geçe</a:t>
            </a:r>
            <a:r>
              <a:rPr kumimoji="0" lang="tr-TR" altLang="el-G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tr-TR" altLang="el-G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l-G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_(y)</a:t>
            </a:r>
            <a:r>
              <a:rPr kumimoji="0" lang="tr-TR" altLang="el-GR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 geçe</a:t>
            </a:r>
            <a:r>
              <a:rPr kumimoji="0" lang="tr-TR" altLang="el-G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tr-TR" altLang="el-G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l-G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_(y)</a:t>
            </a:r>
            <a:r>
              <a:rPr kumimoji="0" lang="tr-TR" altLang="el-GR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geçe</a:t>
            </a:r>
            <a:r>
              <a:rPr kumimoji="0" lang="tr-TR" altLang="el-G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tr-TR" altLang="el-G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l-G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_(y)</a:t>
            </a:r>
            <a:r>
              <a:rPr kumimoji="0" lang="tr-TR" altLang="el-GR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 geçe</a:t>
            </a:r>
            <a:r>
              <a:rPr kumimoji="0" lang="tr-TR" altLang="el-G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tr-TR" altLang="el-G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ounded Rectangular Callout 3">
            <a:extLst>
              <a:ext uri="{FF2B5EF4-FFF2-40B4-BE49-F238E27FC236}">
                <a16:creationId xmlns:a16="http://schemas.microsoft.com/office/drawing/2014/main" id="{0422845E-84C8-ADA7-7F02-95C6AF14D06C}"/>
              </a:ext>
            </a:extLst>
          </p:cNvPr>
          <p:cNvSpPr/>
          <p:nvPr/>
        </p:nvSpPr>
        <p:spPr>
          <a:xfrm>
            <a:off x="740684" y="1705473"/>
            <a:ext cx="2707821" cy="2886075"/>
          </a:xfrm>
          <a:prstGeom prst="wedgeRoundRectCallou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l-GR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παρά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_(y)</a:t>
            </a:r>
            <a:r>
              <a:rPr lang="tr-TR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kala</a:t>
            </a:r>
            <a:endParaRPr lang="el-GR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_(y)</a:t>
            </a:r>
            <a:r>
              <a:rPr lang="tr-TR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kala</a:t>
            </a:r>
            <a:endParaRPr lang="el-GR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9373D348-C444-7E32-E0D1-2B46FCDE2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126" y="4641893"/>
            <a:ext cx="2940956" cy="1805668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r>
              <a:rPr kumimoji="0" lang="tr-TR" altLang="el-G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altLang="el-G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buçukta</a:t>
            </a:r>
            <a:endParaRPr kumimoji="0" lang="en-US" altLang="el-G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Εικόνα 3" descr="Watch clipart Vectors - Download Free High-Quality Vectors | Magnific  (formerly Freepik)">
            <a:extLst>
              <a:ext uri="{FF2B5EF4-FFF2-40B4-BE49-F238E27FC236}">
                <a16:creationId xmlns:a16="http://schemas.microsoft.com/office/drawing/2014/main" id="{4A06E5F2-061B-D047-6522-790206EE06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449" t="7354" r="23758" b="6508"/>
          <a:stretch>
            <a:fillRect/>
          </a:stretch>
        </p:blipFill>
        <p:spPr>
          <a:xfrm>
            <a:off x="5936116" y="4835704"/>
            <a:ext cx="1981200" cy="14180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Εικόνα 4" descr="Ρολόι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0D27BBE1-0294-3FE1-AE58-086E9B7A3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838" y="2305611"/>
            <a:ext cx="1513567" cy="1589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Εικόνα 6" descr="Μπλε ξυπνητήρι καρτούν επίπεδη διανυσματική εικονογράφηση: Vector στοκ  (χωρίς δικαιώματα) 2696573657 | Shutterstock">
            <a:extLst>
              <a:ext uri="{FF2B5EF4-FFF2-40B4-BE49-F238E27FC236}">
                <a16:creationId xmlns:a16="http://schemas.microsoft.com/office/drawing/2014/main" id="{2FB0432F-A317-539E-8B0A-9A3368515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996" y="434907"/>
            <a:ext cx="1582510" cy="16352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Εικόνα 8" descr="Clock Learning App - Εφαρμογές στο Google Play">
            <a:extLst>
              <a:ext uri="{FF2B5EF4-FFF2-40B4-BE49-F238E27FC236}">
                <a16:creationId xmlns:a16="http://schemas.microsoft.com/office/drawing/2014/main" id="{7AB4351F-1535-78C3-6567-69B844C79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9476" y="63391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7912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04C824-AC22-D7B6-683A-F5BC58C18802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89B42F6-C25A-FDDB-73F9-A06E0894B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577" y="571500"/>
            <a:ext cx="5553075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100A23F6-9021-B1BF-D163-AA26441497A3}"/>
              </a:ext>
            </a:extLst>
          </p:cNvPr>
          <p:cNvSpPr/>
          <p:nvPr/>
        </p:nvSpPr>
        <p:spPr>
          <a:xfrm>
            <a:off x="152400" y="489857"/>
            <a:ext cx="5421086" cy="594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________________________________________</a:t>
            </a:r>
          </a:p>
          <a:p>
            <a:pPr algn="ctr"/>
            <a:r>
              <a:rPr lang="en-US" dirty="0"/>
              <a:t>________________________________________</a:t>
            </a:r>
          </a:p>
          <a:p>
            <a:pPr algn="ctr"/>
            <a:r>
              <a:rPr lang="en-US" dirty="0"/>
              <a:t>________________________________________</a:t>
            </a:r>
          </a:p>
          <a:p>
            <a:pPr algn="ctr"/>
            <a:r>
              <a:rPr lang="en-US" dirty="0"/>
              <a:t>________________________________________</a:t>
            </a:r>
          </a:p>
          <a:p>
            <a:pPr algn="ctr"/>
            <a:r>
              <a:rPr lang="en-US" dirty="0"/>
              <a:t>________________________________________</a:t>
            </a:r>
          </a:p>
          <a:p>
            <a:pPr algn="ctr"/>
            <a:r>
              <a:rPr lang="en-US" dirty="0"/>
              <a:t>________________________________________</a:t>
            </a:r>
          </a:p>
          <a:p>
            <a:pPr algn="ctr"/>
            <a:r>
              <a:rPr lang="en-US" dirty="0"/>
              <a:t>________________________________________</a:t>
            </a:r>
          </a:p>
          <a:p>
            <a:pPr algn="ctr"/>
            <a:r>
              <a:rPr lang="en-US" dirty="0"/>
              <a:t>________________________________________</a:t>
            </a:r>
          </a:p>
          <a:p>
            <a:pPr algn="ctr"/>
            <a:r>
              <a:rPr lang="en-US" dirty="0"/>
              <a:t>________________________________________</a:t>
            </a:r>
          </a:p>
          <a:p>
            <a:pPr algn="ctr"/>
            <a:r>
              <a:rPr lang="en-US" dirty="0"/>
              <a:t>________________________________________</a:t>
            </a:r>
          </a:p>
          <a:p>
            <a:pPr algn="ctr"/>
            <a:r>
              <a:rPr lang="en-US" dirty="0"/>
              <a:t>________________________________________</a:t>
            </a:r>
          </a:p>
          <a:p>
            <a:pPr algn="ctr"/>
            <a:r>
              <a:rPr lang="en-US" dirty="0"/>
              <a:t>________________________________________</a:t>
            </a:r>
          </a:p>
          <a:p>
            <a:pPr algn="ctr"/>
            <a:r>
              <a:rPr lang="en-US" dirty="0"/>
              <a:t>________________________________________</a:t>
            </a:r>
          </a:p>
          <a:p>
            <a:pPr algn="ctr"/>
            <a:r>
              <a:rPr lang="en-US" dirty="0"/>
              <a:t>________________________________________</a:t>
            </a:r>
          </a:p>
          <a:p>
            <a:pPr algn="ctr"/>
            <a:r>
              <a:rPr lang="en-US" dirty="0"/>
              <a:t>________________________________________</a:t>
            </a:r>
          </a:p>
          <a:p>
            <a:pPr algn="ctr"/>
            <a:r>
              <a:rPr lang="en-US" dirty="0"/>
              <a:t>________________________________________</a:t>
            </a:r>
          </a:p>
          <a:p>
            <a:pPr algn="ctr"/>
            <a:r>
              <a:rPr lang="en-US" dirty="0"/>
              <a:t>________________________________________</a:t>
            </a:r>
          </a:p>
          <a:p>
            <a:pPr algn="ctr"/>
            <a:r>
              <a:rPr lang="en-US" dirty="0"/>
              <a:t>________________________________________</a:t>
            </a:r>
          </a:p>
          <a:p>
            <a:pPr algn="ctr"/>
            <a:r>
              <a:rPr lang="en-US" dirty="0"/>
              <a:t>________________________________________</a:t>
            </a:r>
          </a:p>
          <a:p>
            <a:pPr algn="ctr"/>
            <a:r>
              <a:rPr lang="en-US" dirty="0"/>
              <a:t>________________________________________</a:t>
            </a:r>
          </a:p>
          <a:p>
            <a:pPr algn="ctr"/>
            <a:r>
              <a:rPr lang="en-US" dirty="0"/>
              <a:t>________________________________________</a:t>
            </a:r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9846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68A62ACB-F93D-B7EE-1FC7-BA9A5D57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DD8E94E1-0D72-CD86-32B0-881449A8A845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KONUŞMA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420CCEA-9A36-8465-C2C3-6CB01ACE780A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CF1B9DE9-D161-7B46-6DB7-BF034C9B4AA8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B0754-0062-7B72-ECEE-DAF24B4F8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🌍Dünyada insanlar ortalama saat kaçta uyuyor? #nihayetdergi #dünya #uyku # saat">
            <a:extLst>
              <a:ext uri="{FF2B5EF4-FFF2-40B4-BE49-F238E27FC236}">
                <a16:creationId xmlns:a16="http://schemas.microsoft.com/office/drawing/2014/main" id="{79477679-A93F-52F8-3BD6-5B07108278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21" t="3556" r="11146" b="70345"/>
          <a:stretch>
            <a:fillRect/>
          </a:stretch>
        </p:blipFill>
        <p:spPr>
          <a:xfrm>
            <a:off x="326571" y="477951"/>
            <a:ext cx="4278086" cy="1046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Εικόνα 3" descr="🌍Dünyada insanlar ortalama saat kaçta uyuyor? #nihayetdergi #dünya #uyku # saat">
            <a:extLst>
              <a:ext uri="{FF2B5EF4-FFF2-40B4-BE49-F238E27FC236}">
                <a16:creationId xmlns:a16="http://schemas.microsoft.com/office/drawing/2014/main" id="{68C09104-68CC-971C-8858-0AA098A128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562" t="38890"/>
          <a:stretch>
            <a:fillRect/>
          </a:stretch>
        </p:blipFill>
        <p:spPr>
          <a:xfrm>
            <a:off x="6945087" y="555171"/>
            <a:ext cx="4571998" cy="5824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Εικόνα 4" descr="🌍Dünyada insanlar ortalama saat kaçta uyuyor? #nihayetdergi #dünya #uyku # saat">
            <a:extLst>
              <a:ext uri="{FF2B5EF4-FFF2-40B4-BE49-F238E27FC236}">
                <a16:creationId xmlns:a16="http://schemas.microsoft.com/office/drawing/2014/main" id="{DC2B3874-62FD-CC0F-E806-0B0F77D2FE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50" t="26372" r="41152" b="12518"/>
          <a:stretch>
            <a:fillRect/>
          </a:stretch>
        </p:blipFill>
        <p:spPr>
          <a:xfrm>
            <a:off x="391887" y="1725433"/>
            <a:ext cx="2427513" cy="3042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9271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D2841F79-0B32-B00C-63DB-5E93ABE3A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DECD620B-4673-EC78-5804-4E4EB69D3F20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TEKRAR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1AEAAE47-7BE9-1638-0CAF-F9D052D1C4B2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78F6D93-DF35-46F2-40AC-B07C756BEDB1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DD8AE3-3D67-73A5-5521-1E2C03C78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6163" y="-2232"/>
            <a:ext cx="37196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el-G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SAAT  KAÇTA  EVE  GELDİN? </a:t>
            </a:r>
            <a:endParaRPr kumimoji="0" lang="tr-TR" altLang="el-G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5CF618-061A-071C-5B51-94988A48B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15BCD7B-7A27-2E9F-DD15-C34A3858ECDE}"/>
              </a:ext>
            </a:extLst>
          </p:cNvPr>
          <p:cNvSpPr>
            <a:spLocks noChangeArrowheads="1"/>
          </p:cNvSpPr>
          <p:nvPr/>
        </p:nvSpPr>
        <p:spPr bwMode="auto">
          <a:xfrm rot="4677294">
            <a:off x="8731661" y="2571261"/>
            <a:ext cx="4547592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Τι ώρα ήρθες  στο σπίτι; 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id="{F8C5ED74-B9D7-07AA-94E5-E36074620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375080"/>
              </p:ext>
            </p:extLst>
          </p:nvPr>
        </p:nvGraphicFramePr>
        <p:xfrm>
          <a:off x="1643743" y="716343"/>
          <a:ext cx="8001000" cy="38386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80976">
                  <a:extLst>
                    <a:ext uri="{9D8B030D-6E8A-4147-A177-3AD203B41FA5}">
                      <a16:colId xmlns:a16="http://schemas.microsoft.com/office/drawing/2014/main" val="2735994889"/>
                    </a:ext>
                  </a:extLst>
                </a:gridCol>
                <a:gridCol w="4520024">
                  <a:extLst>
                    <a:ext uri="{9D8B030D-6E8A-4147-A177-3AD203B41FA5}">
                      <a16:colId xmlns:a16="http://schemas.microsoft.com/office/drawing/2014/main" val="1529578172"/>
                    </a:ext>
                  </a:extLst>
                </a:gridCol>
              </a:tblGrid>
              <a:tr h="2529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birde    eve  geldim.</a:t>
                      </a:r>
                      <a:r>
                        <a:rPr lang="en-US" sz="1800" dirty="0">
                          <a:effectLst/>
                        </a:rPr>
                        <a:t>     01:00</a:t>
                      </a:r>
                      <a:endParaRPr lang="el-G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ikide    eve  geldim.</a:t>
                      </a:r>
                      <a:r>
                        <a:rPr lang="en-US" sz="1800" dirty="0">
                          <a:effectLst/>
                        </a:rPr>
                        <a:t>       02:00</a:t>
                      </a:r>
                      <a:endParaRPr lang="el-G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üçte    eve  geldim.</a:t>
                      </a:r>
                      <a:r>
                        <a:rPr lang="en-US" sz="1800" dirty="0">
                          <a:effectLst/>
                        </a:rPr>
                        <a:t>        03:00</a:t>
                      </a:r>
                      <a:endParaRPr lang="el-G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dörtte  eve  geldim.</a:t>
                      </a:r>
                      <a:r>
                        <a:rPr lang="en-US" sz="1800" dirty="0">
                          <a:effectLst/>
                        </a:rPr>
                        <a:t>       04:00</a:t>
                      </a:r>
                      <a:endParaRPr lang="el-G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beşte   eve  geldim.</a:t>
                      </a:r>
                      <a:r>
                        <a:rPr lang="en-US" sz="1800" dirty="0">
                          <a:effectLst/>
                        </a:rPr>
                        <a:t>       05:00</a:t>
                      </a:r>
                      <a:endParaRPr lang="el-G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altıda   eve  geldim. </a:t>
                      </a:r>
                      <a:r>
                        <a:rPr lang="en-US" sz="1800" dirty="0">
                          <a:effectLst/>
                        </a:rPr>
                        <a:t>      06:00   </a:t>
                      </a:r>
                      <a:endParaRPr lang="el-G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yedide    eve  geldim.</a:t>
                      </a:r>
                      <a:r>
                        <a:rPr lang="en-US" sz="1800" dirty="0">
                          <a:effectLst/>
                        </a:rPr>
                        <a:t>    07:00</a:t>
                      </a:r>
                      <a:endParaRPr lang="el-G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sekizde   eve  geldim.</a:t>
                      </a:r>
                      <a:r>
                        <a:rPr lang="en-US" sz="1800" dirty="0">
                          <a:effectLst/>
                        </a:rPr>
                        <a:t>    08:00</a:t>
                      </a:r>
                      <a:endParaRPr lang="el-G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dokuzda    eve  geldim. </a:t>
                      </a:r>
                      <a:r>
                        <a:rPr lang="el-GR" sz="18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09:00</a:t>
                      </a:r>
                      <a:endParaRPr lang="el-G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onda  eve  geldim.</a:t>
                      </a:r>
                      <a:r>
                        <a:rPr lang="en-US" sz="1800" dirty="0">
                          <a:effectLst/>
                        </a:rPr>
                        <a:t>         </a:t>
                      </a:r>
                      <a:r>
                        <a:rPr lang="el-GR" sz="1800" dirty="0">
                          <a:effectLst/>
                        </a:rPr>
                        <a:t>10:00</a:t>
                      </a:r>
                      <a:r>
                        <a:rPr lang="tr-T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22" marR="52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bir buçukta     eve  geldim.</a:t>
                      </a:r>
                      <a:r>
                        <a:rPr lang="en-US" sz="1800" dirty="0">
                          <a:effectLst/>
                        </a:rPr>
                        <a:t>         01:30</a:t>
                      </a:r>
                      <a:endParaRPr lang="el-GR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iki buçukta     eve  geldim.</a:t>
                      </a:r>
                      <a:r>
                        <a:rPr lang="en-US" sz="1800" dirty="0">
                          <a:effectLst/>
                        </a:rPr>
                        <a:t>          02:30</a:t>
                      </a:r>
                      <a:endParaRPr lang="el-GR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üç buçukta     eve  geldim.</a:t>
                      </a:r>
                      <a:r>
                        <a:rPr lang="en-US" sz="1800" dirty="0">
                          <a:effectLst/>
                        </a:rPr>
                        <a:t>          03:30</a:t>
                      </a:r>
                      <a:endParaRPr lang="el-GR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dört buçukta   eve  geldim.</a:t>
                      </a:r>
                      <a:r>
                        <a:rPr lang="en-US" sz="1800" dirty="0">
                          <a:effectLst/>
                        </a:rPr>
                        <a:t>          04:30</a:t>
                      </a:r>
                      <a:endParaRPr lang="el-GR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beş buçukta    eve  geldim.</a:t>
                      </a:r>
                      <a:r>
                        <a:rPr lang="en-US" sz="1800" dirty="0">
                          <a:effectLst/>
                        </a:rPr>
                        <a:t>          05:30</a:t>
                      </a:r>
                      <a:endParaRPr lang="el-GR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altı buçukta eve  geldim.</a:t>
                      </a:r>
                      <a:r>
                        <a:rPr lang="en-US" sz="1800" dirty="0">
                          <a:effectLst/>
                        </a:rPr>
                        <a:t>             06:30</a:t>
                      </a:r>
                      <a:endParaRPr lang="el-GR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yedi buçukta     eve  geldim.</a:t>
                      </a:r>
                      <a:r>
                        <a:rPr lang="en-US" sz="1800" dirty="0">
                          <a:effectLst/>
                        </a:rPr>
                        <a:t>       07:30</a:t>
                      </a:r>
                      <a:endParaRPr lang="el-GR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sekiz buçukta   eve  geldim.</a:t>
                      </a:r>
                      <a:r>
                        <a:rPr lang="en-US" sz="1800" dirty="0">
                          <a:effectLst/>
                        </a:rPr>
                        <a:t>        08:30</a:t>
                      </a:r>
                      <a:endParaRPr lang="el-GR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dokuz buçukta     eve  geldim.</a:t>
                      </a:r>
                      <a:r>
                        <a:rPr lang="en-US" sz="1800" dirty="0">
                          <a:effectLst/>
                        </a:rPr>
                        <a:t>     09:30</a:t>
                      </a:r>
                      <a:endParaRPr lang="el-GR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on buçukta   eve  geldim.</a:t>
                      </a:r>
                      <a:r>
                        <a:rPr lang="en-US" sz="1800" dirty="0">
                          <a:effectLst/>
                        </a:rPr>
                        <a:t>             </a:t>
                      </a:r>
                      <a:r>
                        <a:rPr lang="el-GR" sz="1800" dirty="0">
                          <a:effectLst/>
                        </a:rPr>
                        <a:t>10:30</a:t>
                      </a:r>
                      <a:r>
                        <a:rPr lang="tr-T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22" marR="52522" marT="0" marB="0"/>
                </a:tc>
                <a:extLst>
                  <a:ext uri="{0D108BD9-81ED-4DB2-BD59-A6C34878D82A}">
                    <a16:rowId xmlns:a16="http://schemas.microsoft.com/office/drawing/2014/main" val="3359904828"/>
                  </a:ext>
                </a:extLst>
              </a:tr>
            </a:tbl>
          </a:graphicData>
        </a:graphic>
      </p:graphicFrame>
      <p:pic>
        <p:nvPicPr>
          <p:cNvPr id="2" name="Εικόνα 1" descr="Μπλε ξυπνητήρι καρτούν επίπεδη διανυσματική εικονογράφηση: Vector στοκ  (χωρίς δικαιώματα) 2696573657 | Shutterstock">
            <a:extLst>
              <a:ext uri="{FF2B5EF4-FFF2-40B4-BE49-F238E27FC236}">
                <a16:creationId xmlns:a16="http://schemas.microsoft.com/office/drawing/2014/main" id="{3D0EC274-2CEE-7C93-CD5D-2952D516F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710" y="4811892"/>
            <a:ext cx="1582510" cy="16352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Εικόνα 2" descr="Watch clipart Vectors - Download Free High-Quality Vectors | Magnific  (formerly Freepik)">
            <a:extLst>
              <a:ext uri="{FF2B5EF4-FFF2-40B4-BE49-F238E27FC236}">
                <a16:creationId xmlns:a16="http://schemas.microsoft.com/office/drawing/2014/main" id="{E61DFAAB-4B56-C122-E0A0-28100A3340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449" t="7354" r="23758" b="6508"/>
          <a:stretch>
            <a:fillRect/>
          </a:stretch>
        </p:blipFill>
        <p:spPr>
          <a:xfrm>
            <a:off x="6170676" y="4811891"/>
            <a:ext cx="1981200" cy="17195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5014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71127-B261-6ABF-F70C-6FA3F99A8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E94E7E-09E2-5F14-0C3B-CDF5DED72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6163" y="-2232"/>
            <a:ext cx="37196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el-G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SAAT  KAÇTA  EVE  GELDİN? </a:t>
            </a:r>
            <a:endParaRPr kumimoji="0" lang="tr-TR" altLang="el-G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5922D1-95E2-4B2D-138B-C64690CC2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E6D8D93-346E-53FA-0128-3393B43C6252}"/>
              </a:ext>
            </a:extLst>
          </p:cNvPr>
          <p:cNvSpPr>
            <a:spLocks noChangeArrowheads="1"/>
          </p:cNvSpPr>
          <p:nvPr/>
        </p:nvSpPr>
        <p:spPr bwMode="auto">
          <a:xfrm rot="4677294">
            <a:off x="8731661" y="2571261"/>
            <a:ext cx="4547592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Τι ώρα ήρθες  στο σπίτι; 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id="{0F50E053-4631-293D-64F5-E2EB5D52B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668873"/>
              </p:ext>
            </p:extLst>
          </p:nvPr>
        </p:nvGraphicFramePr>
        <p:xfrm>
          <a:off x="373418" y="738114"/>
          <a:ext cx="9644743" cy="38386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96115">
                  <a:extLst>
                    <a:ext uri="{9D8B030D-6E8A-4147-A177-3AD203B41FA5}">
                      <a16:colId xmlns:a16="http://schemas.microsoft.com/office/drawing/2014/main" val="2735994889"/>
                    </a:ext>
                  </a:extLst>
                </a:gridCol>
                <a:gridCol w="5448628">
                  <a:extLst>
                    <a:ext uri="{9D8B030D-6E8A-4147-A177-3AD203B41FA5}">
                      <a16:colId xmlns:a16="http://schemas.microsoft.com/office/drawing/2014/main" val="1529578172"/>
                    </a:ext>
                  </a:extLst>
                </a:gridCol>
              </a:tblGrid>
              <a:tr h="2289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biri on  geçe  eve  geldim.  </a:t>
                      </a:r>
                      <a:r>
                        <a:rPr lang="en-US" sz="1800" dirty="0">
                          <a:effectLst/>
                        </a:rPr>
                        <a:t>    01:10</a:t>
                      </a:r>
                      <a:endParaRPr lang="el-G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ikiyi on geçe    eve  geldim. </a:t>
                      </a:r>
                      <a:r>
                        <a:rPr lang="en-US" sz="1800" dirty="0">
                          <a:effectLst/>
                        </a:rPr>
                        <a:t>     02:10</a:t>
                      </a:r>
                      <a:endParaRPr lang="el-G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üçü on geçe    eve  geldim.</a:t>
                      </a:r>
                      <a:r>
                        <a:rPr lang="en-US" sz="1800" dirty="0">
                          <a:effectLst/>
                        </a:rPr>
                        <a:t>      03:10</a:t>
                      </a:r>
                      <a:endParaRPr lang="el-G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dördü on geçe   eve   geldim.</a:t>
                      </a:r>
                      <a:r>
                        <a:rPr lang="en-US" sz="1800" dirty="0">
                          <a:effectLst/>
                        </a:rPr>
                        <a:t>    04:10</a:t>
                      </a:r>
                      <a:endParaRPr lang="el-G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beşi  on  geçe    eve  geldim. </a:t>
                      </a:r>
                      <a:r>
                        <a:rPr lang="en-US" sz="1800" dirty="0">
                          <a:effectLst/>
                        </a:rPr>
                        <a:t>      05:10</a:t>
                      </a:r>
                      <a:endParaRPr lang="el-G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altıyı on geçe  eve  geldim.</a:t>
                      </a:r>
                      <a:r>
                        <a:rPr lang="en-US" sz="1800" dirty="0">
                          <a:effectLst/>
                        </a:rPr>
                        <a:t>      06:10</a:t>
                      </a:r>
                      <a:endParaRPr lang="el-G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yediyi on  geçe   eve  geldim. </a:t>
                      </a:r>
                      <a:r>
                        <a:rPr lang="en-US" sz="1800" dirty="0">
                          <a:effectLst/>
                        </a:rPr>
                        <a:t>    07:10</a:t>
                      </a:r>
                      <a:endParaRPr lang="el-G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sekizi on geçe   eve   geldim. </a:t>
                      </a:r>
                      <a:r>
                        <a:rPr lang="en-US" sz="1800" dirty="0">
                          <a:effectLst/>
                        </a:rPr>
                        <a:t>    08:10</a:t>
                      </a:r>
                      <a:endParaRPr lang="el-G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dokuzu  on geçe   eve  geldim.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l-GR" sz="18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09:10</a:t>
                      </a:r>
                      <a:endParaRPr lang="el-G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onu on geçe   eve  geldim. </a:t>
                      </a:r>
                      <a:r>
                        <a:rPr lang="en-US" sz="1800" dirty="0">
                          <a:effectLst/>
                        </a:rPr>
                        <a:t>       10:10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22" marR="52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bire on   kala   geldim.   12</a:t>
                      </a:r>
                      <a:r>
                        <a:rPr lang="en-US" sz="1800" dirty="0">
                          <a:effectLst/>
                        </a:rPr>
                        <a:t>: 50</a:t>
                      </a:r>
                      <a:endParaRPr lang="el-GR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ikiye  on   kala    eve  geldim.</a:t>
                      </a:r>
                      <a:r>
                        <a:rPr lang="en-US" sz="1800" dirty="0">
                          <a:effectLst/>
                        </a:rPr>
                        <a:t> 13:50</a:t>
                      </a:r>
                      <a:endParaRPr lang="el-GR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üçe on   kala   eve  geldim. </a:t>
                      </a:r>
                      <a:r>
                        <a:rPr lang="en-US" sz="1800" dirty="0">
                          <a:effectLst/>
                        </a:rPr>
                        <a:t>14:50</a:t>
                      </a:r>
                      <a:endParaRPr lang="el-GR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dörde on  kala eve  geldim.</a:t>
                      </a:r>
                      <a:r>
                        <a:rPr lang="en-US" sz="1800" dirty="0">
                          <a:effectLst/>
                        </a:rPr>
                        <a:t> 15:50</a:t>
                      </a:r>
                      <a:endParaRPr lang="el-GR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beşe on  kala eve  geldim.</a:t>
                      </a:r>
                      <a:r>
                        <a:rPr lang="en-US" sz="1800" dirty="0">
                          <a:effectLst/>
                        </a:rPr>
                        <a:t> 16:50</a:t>
                      </a:r>
                      <a:endParaRPr lang="el-GR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altıya on  kala  eve  geldim.</a:t>
                      </a:r>
                      <a:r>
                        <a:rPr lang="en-US" sz="1800" dirty="0">
                          <a:effectLst/>
                        </a:rPr>
                        <a:t> 17:50</a:t>
                      </a:r>
                      <a:endParaRPr lang="el-GR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yediye on     kala   eve  geldim.</a:t>
                      </a:r>
                      <a:r>
                        <a:rPr lang="en-US" sz="1800" dirty="0">
                          <a:effectLst/>
                        </a:rPr>
                        <a:t> 18:50</a:t>
                      </a:r>
                      <a:endParaRPr lang="el-GR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sekize on  kala   eve  geldim.</a:t>
                      </a:r>
                      <a:r>
                        <a:rPr lang="en-US" sz="1800" dirty="0">
                          <a:effectLst/>
                        </a:rPr>
                        <a:t> 19:50</a:t>
                      </a:r>
                      <a:endParaRPr lang="el-GR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dokuza  on  kala  eve  geldim. </a:t>
                      </a:r>
                      <a:r>
                        <a:rPr lang="en-US" sz="1800" dirty="0">
                          <a:effectLst/>
                        </a:rPr>
                        <a:t>20:50</a:t>
                      </a:r>
                      <a:endParaRPr lang="el-GR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dirty="0">
                          <a:effectLst/>
                        </a:rPr>
                        <a:t>Saat ona  on  kala  eve  geldim. </a:t>
                      </a:r>
                      <a:r>
                        <a:rPr lang="en-US" sz="1800" dirty="0">
                          <a:effectLst/>
                        </a:rPr>
                        <a:t>21:50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22" marR="52522" marT="0" marB="0"/>
                </a:tc>
                <a:extLst>
                  <a:ext uri="{0D108BD9-81ED-4DB2-BD59-A6C34878D82A}">
                    <a16:rowId xmlns:a16="http://schemas.microsoft.com/office/drawing/2014/main" val="1672835147"/>
                  </a:ext>
                </a:extLst>
              </a:tr>
            </a:tbl>
          </a:graphicData>
        </a:graphic>
      </p:graphicFrame>
      <p:pic>
        <p:nvPicPr>
          <p:cNvPr id="2" name="Εικόνα 1" descr="Ρολόι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F113CE19-2FC0-333A-34E0-8167EE24C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809" y="4696770"/>
            <a:ext cx="1513567" cy="1589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Εικόνα 8" descr="Clock Learning App - Εφαρμογές στο Google Play">
            <a:extLst>
              <a:ext uri="{FF2B5EF4-FFF2-40B4-BE49-F238E27FC236}">
                <a16:creationId xmlns:a16="http://schemas.microsoft.com/office/drawing/2014/main" id="{41B23560-E87F-043E-43A1-24B876D57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706" y="4925647"/>
            <a:ext cx="1820638" cy="1360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39982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634DB23D-7D16-FB2B-9C57-44BBC9EC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528" y="1412776"/>
            <a:ext cx="4561092" cy="3816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5C9396-B905-8C31-D02F-6982FEB1664A}"/>
              </a:ext>
            </a:extLst>
          </p:cNvPr>
          <p:cNvSpPr txBox="1"/>
          <p:nvPr/>
        </p:nvSpPr>
        <p:spPr>
          <a:xfrm>
            <a:off x="6888164" y="1484313"/>
            <a:ext cx="3197225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l-GR" dirty="0">
              <a:solidFill>
                <a:srgbClr val="0A0A0A"/>
              </a:solidFill>
              <a:latin typeface="Google Sans"/>
            </a:endParaRPr>
          </a:p>
          <a:p>
            <a:pPr>
              <a:defRPr/>
            </a:pPr>
            <a:r>
              <a:rPr lang="en-US" dirty="0"/>
              <a:t>Öztürk, T., Akçay, S., Yiğit, A., Taşdemir, E., &amp; Başak, S. S. (200</a:t>
            </a:r>
            <a:r>
              <a:rPr lang="el-GR" dirty="0"/>
              <a:t>5α</a:t>
            </a:r>
            <a:r>
              <a:rPr lang="en-US" dirty="0"/>
              <a:t>). </a:t>
            </a:r>
            <a:r>
              <a:rPr lang="en-US" i="1" dirty="0" err="1"/>
              <a:t>Gökkuşağı</a:t>
            </a:r>
            <a:r>
              <a:rPr lang="en-US" i="1" dirty="0"/>
              <a:t> </a:t>
            </a:r>
            <a:r>
              <a:rPr lang="en-US" i="1" dirty="0" err="1"/>
              <a:t>Türkçe</a:t>
            </a:r>
            <a:r>
              <a:rPr lang="en-US" i="1" dirty="0"/>
              <a:t>: Ders Kitab</a:t>
            </a:r>
            <a:r>
              <a:rPr lang="tr-TR" i="1" dirty="0"/>
              <a:t>i</a:t>
            </a:r>
            <a:r>
              <a:rPr lang="en-US" i="1" dirty="0"/>
              <a:t> </a:t>
            </a:r>
            <a:r>
              <a:rPr lang="tr-TR" i="1" dirty="0"/>
              <a:t>2</a:t>
            </a:r>
            <a:r>
              <a:rPr lang="en-US" dirty="0"/>
              <a:t>. </a:t>
            </a:r>
            <a:r>
              <a:rPr lang="en-US" dirty="0" err="1"/>
              <a:t>Dilset</a:t>
            </a:r>
            <a:r>
              <a:rPr lang="en-US" dirty="0"/>
              <a:t> </a:t>
            </a:r>
            <a:r>
              <a:rPr lang="en-US" dirty="0" err="1"/>
              <a:t>Yayınları</a:t>
            </a:r>
            <a:r>
              <a:rPr lang="en-US" dirty="0"/>
              <a:t>.</a:t>
            </a:r>
            <a:endParaRPr lang="el-GR" dirty="0">
              <a:solidFill>
                <a:srgbClr val="0A0A0A"/>
              </a:solidFill>
            </a:endParaRPr>
          </a:p>
          <a:p>
            <a:pPr>
              <a:defRPr/>
            </a:pPr>
            <a:endParaRPr lang="tr-TR" dirty="0">
              <a:solidFill>
                <a:srgbClr val="0A0A0A"/>
              </a:solidFill>
            </a:endParaRPr>
          </a:p>
          <a:p>
            <a:pPr>
              <a:defRPr/>
            </a:pPr>
            <a:r>
              <a:rPr lang="en-US" dirty="0"/>
              <a:t>Öztürk, T., Akçay, S., Yiğit, A., Taşdemir, E., &amp; Başak, S. S. (200</a:t>
            </a:r>
            <a:r>
              <a:rPr lang="el-GR" dirty="0"/>
              <a:t>5</a:t>
            </a:r>
            <a:r>
              <a:rPr lang="en-US" dirty="0"/>
              <a:t>b). </a:t>
            </a:r>
            <a:r>
              <a:rPr lang="en-US" i="1" dirty="0" err="1"/>
              <a:t>Gökkuşağı</a:t>
            </a:r>
            <a:r>
              <a:rPr lang="en-US" i="1" dirty="0"/>
              <a:t> </a:t>
            </a:r>
            <a:r>
              <a:rPr lang="en-US" i="1" dirty="0" err="1"/>
              <a:t>Türkçe</a:t>
            </a:r>
            <a:r>
              <a:rPr lang="en-US" i="1" dirty="0"/>
              <a:t>: </a:t>
            </a:r>
            <a:r>
              <a:rPr lang="tr-TR" i="1" dirty="0">
                <a:solidFill>
                  <a:srgbClr val="0A0A0A"/>
                </a:solidFill>
              </a:rPr>
              <a:t>Çalışma Kitabi</a:t>
            </a:r>
            <a:r>
              <a:rPr lang="en-US" i="1" dirty="0">
                <a:solidFill>
                  <a:srgbClr val="0A0A0A"/>
                </a:solidFill>
              </a:rPr>
              <a:t> </a:t>
            </a:r>
            <a:r>
              <a:rPr lang="tr-TR" i="1" dirty="0">
                <a:solidFill>
                  <a:srgbClr val="0A0A0A"/>
                </a:solidFill>
              </a:rPr>
              <a:t>2</a:t>
            </a:r>
            <a:r>
              <a:rPr lang="en-US" dirty="0"/>
              <a:t>. </a:t>
            </a:r>
            <a:r>
              <a:rPr lang="en-US" dirty="0" err="1"/>
              <a:t>Dilset</a:t>
            </a:r>
            <a:r>
              <a:rPr lang="en-US" dirty="0"/>
              <a:t> </a:t>
            </a:r>
            <a:r>
              <a:rPr lang="en-US" dirty="0" err="1"/>
              <a:t>Yayınları</a:t>
            </a:r>
            <a:r>
              <a:rPr lang="en-US" dirty="0"/>
              <a:t>.</a:t>
            </a:r>
            <a:endParaRPr lang="tr-TR" dirty="0">
              <a:solidFill>
                <a:srgbClr val="0A0A0A"/>
              </a:solidFill>
            </a:endParaRPr>
          </a:p>
          <a:p>
            <a:pPr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1208C12B-E2A0-4DAB-1AC4-20D4A89F4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285875"/>
            <a:ext cx="5937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06E10FCD-C941-3A65-5224-C3A4740A2914}"/>
              </a:ext>
            </a:extLst>
          </p:cNvPr>
          <p:cNvSpPr/>
          <p:nvPr/>
        </p:nvSpPr>
        <p:spPr>
          <a:xfrm>
            <a:off x="2589214" y="1284289"/>
            <a:ext cx="2528887" cy="96837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16373A31-5189-0B14-28E9-0D3E6D7148DA}"/>
              </a:ext>
            </a:extLst>
          </p:cNvPr>
          <p:cNvSpPr/>
          <p:nvPr/>
        </p:nvSpPr>
        <p:spPr>
          <a:xfrm>
            <a:off x="6013451" y="987426"/>
            <a:ext cx="2530475" cy="969963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E0184BE0-21C4-668B-0150-3456D964A331}"/>
              </a:ext>
            </a:extLst>
          </p:cNvPr>
          <p:cNvSpPr/>
          <p:nvPr/>
        </p:nvSpPr>
        <p:spPr>
          <a:xfrm>
            <a:off x="2111376" y="3636964"/>
            <a:ext cx="2530475" cy="968375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390925C1-BF6F-A7CE-2DE3-1E947AC22BE5}"/>
              </a:ext>
            </a:extLst>
          </p:cNvPr>
          <p:cNvSpPr/>
          <p:nvPr/>
        </p:nvSpPr>
        <p:spPr>
          <a:xfrm>
            <a:off x="4949826" y="4603751"/>
            <a:ext cx="2530475" cy="968375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0F419F1A-4EB3-4EE0-544E-DA1FFFA6F8C5}"/>
              </a:ext>
            </a:extLst>
          </p:cNvPr>
          <p:cNvSpPr/>
          <p:nvPr/>
        </p:nvSpPr>
        <p:spPr>
          <a:xfrm>
            <a:off x="7951789" y="3351213"/>
            <a:ext cx="2530475" cy="971550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1720C57-43FF-693C-F772-920FE193C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82" y="126774"/>
            <a:ext cx="2954790" cy="268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988D4E8-AEDC-39EB-548A-999A0FF8B93D}"/>
              </a:ext>
            </a:extLst>
          </p:cNvPr>
          <p:cNvSpPr/>
          <p:nvPr/>
        </p:nvSpPr>
        <p:spPr>
          <a:xfrm>
            <a:off x="1225664" y="881887"/>
            <a:ext cx="1430449" cy="1066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l-GR" sz="1013" dirty="0">
                <a:solidFill>
                  <a:schemeClr val="tx1"/>
                </a:solidFill>
              </a:rPr>
              <a:t> </a:t>
            </a:r>
            <a:endParaRPr lang="el-CY" sz="1013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E38A8-3E06-42F2-8D21-068708650250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B24FF1E-EDC6-2E5C-99CF-9222A11F6A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397"/>
          <a:stretch>
            <a:fillRect/>
          </a:stretch>
        </p:blipFill>
        <p:spPr>
          <a:xfrm>
            <a:off x="4180454" y="828696"/>
            <a:ext cx="4397829" cy="5200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FADFDA62-8602-390B-7C91-58F742665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4" y="277271"/>
            <a:ext cx="8501290" cy="614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BDD103B-BFF7-C480-4991-16F0E6C97C2B}"/>
              </a:ext>
            </a:extLst>
          </p:cNvPr>
          <p:cNvSpPr/>
          <p:nvPr/>
        </p:nvSpPr>
        <p:spPr>
          <a:xfrm>
            <a:off x="2878819" y="2943225"/>
            <a:ext cx="4175124" cy="485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75" dirty="0"/>
              <a:t>www.e-charalambous.com</a:t>
            </a:r>
            <a:endParaRPr lang="el-CY" sz="15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9BDB0167-DCEE-F930-C6A8-AAFB32AA6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8DDAA8B6-70ED-6A7B-15A9-2EB2F7D3C432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600" b="1" dirty="0" err="1">
                <a:solidFill>
                  <a:schemeClr val="tx1"/>
                </a:solidFill>
              </a:rPr>
              <a:t>Ön</a:t>
            </a:r>
            <a:r>
              <a:rPr lang="el-GR" sz="3600" b="1" dirty="0">
                <a:solidFill>
                  <a:schemeClr val="tx1"/>
                </a:solidFill>
              </a:rPr>
              <a:t> </a:t>
            </a:r>
            <a:r>
              <a:rPr lang="el-GR" sz="3600" b="1" dirty="0" err="1">
                <a:solidFill>
                  <a:schemeClr val="tx1"/>
                </a:solidFill>
              </a:rPr>
              <a:t>bilgiler</a:t>
            </a:r>
            <a:endParaRPr lang="el-CY" sz="3600" b="1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3DF5722-4EA6-48F6-45E7-9393FB075B4C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804F698D-6EE7-E5EB-0181-AFFE93D3555C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9371B7A-D37D-90B3-7322-CB04C92B9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944" y="751344"/>
            <a:ext cx="11336111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el-GR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Saat kaç</a:t>
            </a:r>
            <a:r>
              <a:rPr kumimoji="0" lang="en-US" altLang="el-GR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l-GR" altLang="el-GR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l-GR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9:00		                 10:30</a:t>
            </a:r>
            <a:r>
              <a:rPr kumimoji="0" lang="tr-TR" altLang="el-GR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altLang="el-GR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12:15 </a:t>
            </a:r>
            <a:endParaRPr kumimoji="0" lang="el-GR" altLang="el-G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altLang="el-G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Saat ………….            Saat …………  </a:t>
            </a:r>
            <a:r>
              <a:rPr kumimoji="0" lang="el-GR" altLang="el-G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tr-TR" altLang="el-G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altLang="el-G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Saat …………………...  </a:t>
            </a:r>
            <a:endParaRPr lang="el-GR" altLang="el-GR" sz="3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lang="el-GR" altLang="el-GR" sz="3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l-GR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14:45                 </a:t>
            </a:r>
            <a:r>
              <a:rPr kumimoji="0" lang="el-GR" altLang="el-GR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kumimoji="0" lang="en-US" altLang="el-GR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11:10</a:t>
            </a:r>
            <a:r>
              <a:rPr kumimoji="0" lang="tr-TR" altLang="el-GR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en-US" altLang="el-GR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13:40 </a:t>
            </a:r>
            <a:endParaRPr lang="el-GR" altLang="el-GR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l-GR" altLang="el-GR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el-G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Saat ………….   </a:t>
            </a:r>
            <a:r>
              <a:rPr lang="el-GR" altLang="el-G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tr-TR" altLang="el-G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Saat ………</a:t>
            </a:r>
            <a:r>
              <a:rPr lang="el-GR" altLang="el-G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tr-TR" altLang="el-G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Saat ………</a:t>
            </a:r>
            <a:endParaRPr lang="tr-TR" altLang="el-GR" sz="36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l-GR" altLang="el-G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4BDDEB-9B9F-63C7-3DE8-B8C2E1B09E6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74172" y="4842106"/>
            <a:ext cx="113361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el-G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A90A1-F32E-9E15-043C-683CDA3E4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E5C64854-CD77-8B57-1EE1-12DC1DF1D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31BE5002-E845-FA2E-2AB7-1516304BB43F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Dinleme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0CE17FA-FF22-3C18-B64A-0139D50C8E0D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380C85F-B774-BF18-566A-D61318E05AE6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2188009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uyuru Ve Dikkat Için Hoparlörle Bağıran çizgi Film Karakterinin 3d  Illüstrasyonu, Aramak, Etkileşim, Bağırmak PNG Resim Şeffaf ve çizimi  Ücretsiz İndirilebilir">
            <a:extLst>
              <a:ext uri="{FF2B5EF4-FFF2-40B4-BE49-F238E27FC236}">
                <a16:creationId xmlns:a16="http://schemas.microsoft.com/office/drawing/2014/main" id="{C69E6DCE-92BA-37DE-EF27-BAE538DBC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9" y="1377271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7" name="TextBox 8">
            <a:extLst>
              <a:ext uri="{FF2B5EF4-FFF2-40B4-BE49-F238E27FC236}">
                <a16:creationId xmlns:a16="http://schemas.microsoft.com/office/drawing/2014/main" id="{9E3F1F94-5832-BCDE-C0B8-80FE35D38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6714"/>
            <a:ext cx="7056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400" b="1">
                <a:latin typeface="Arial" panose="020B0604020202020204" pitchFamily="34" charset="0"/>
              </a:rPr>
              <a:t>Dikkatlice dinleyin ve boşlukları doldurun!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B6710C-5349-C64C-3B5F-D3D49C994730}"/>
              </a:ext>
            </a:extLst>
          </p:cNvPr>
          <p:cNvSpPr txBox="1"/>
          <p:nvPr/>
        </p:nvSpPr>
        <p:spPr>
          <a:xfrm>
            <a:off x="2981780" y="827089"/>
            <a:ext cx="8991600" cy="4655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l-GR" sz="4400" u="none" strike="noStrike" dirty="0" err="1">
                <a:effectLst/>
                <a:latin typeface="Google Sans"/>
              </a:rPr>
              <a:t>Ahmet</a:t>
            </a:r>
            <a:r>
              <a:rPr lang="el-GR" sz="4400" u="none" strike="noStrike" dirty="0">
                <a:effectLst/>
                <a:latin typeface="Google Sans"/>
              </a:rPr>
              <a:t> </a:t>
            </a:r>
            <a:r>
              <a:rPr lang="el-GR" sz="4400" u="none" strike="noStrike" dirty="0" err="1">
                <a:effectLst/>
                <a:latin typeface="Google Sans"/>
              </a:rPr>
              <a:t>sabah</a:t>
            </a:r>
            <a:r>
              <a:rPr lang="el-GR" sz="4400" u="none" strike="noStrike" dirty="0">
                <a:effectLst/>
                <a:latin typeface="Google Sans"/>
              </a:rPr>
              <a:t> </a:t>
            </a:r>
            <a:r>
              <a:rPr lang="el-GR" sz="4400" u="none" strike="noStrike" dirty="0" err="1">
                <a:effectLst/>
                <a:latin typeface="Google Sans"/>
              </a:rPr>
              <a:t>saat</a:t>
            </a:r>
            <a:r>
              <a:rPr lang="el-GR" sz="4400" u="none" strike="noStrike" dirty="0">
                <a:effectLst/>
                <a:latin typeface="Google Sans"/>
              </a:rPr>
              <a:t> </a:t>
            </a:r>
            <a:r>
              <a:rPr lang="en-US" sz="4400" u="none" strike="noStrike" dirty="0">
                <a:effectLst/>
                <a:latin typeface="Google Sans"/>
              </a:rPr>
              <a:t>______</a:t>
            </a:r>
            <a:r>
              <a:rPr lang="el-GR" sz="4400" u="none" strike="noStrike" dirty="0" err="1">
                <a:effectLst/>
                <a:latin typeface="Google Sans"/>
              </a:rPr>
              <a:t>uyanıyor</a:t>
            </a:r>
            <a:r>
              <a:rPr lang="el-GR" sz="4400" u="none" strike="noStrike" dirty="0">
                <a:effectLst/>
                <a:latin typeface="Google Sans"/>
              </a:rPr>
              <a:t>. </a:t>
            </a:r>
            <a:r>
              <a:rPr lang="el-GR" sz="4400" u="none" strike="noStrike" dirty="0" err="1">
                <a:effectLst/>
                <a:latin typeface="Google Sans"/>
              </a:rPr>
              <a:t>Yataktan</a:t>
            </a:r>
            <a:r>
              <a:rPr lang="el-GR" sz="4400" u="none" strike="noStrike" dirty="0">
                <a:effectLst/>
                <a:latin typeface="Google Sans"/>
              </a:rPr>
              <a:t> </a:t>
            </a:r>
            <a:r>
              <a:rPr lang="el-GR" sz="4400" u="none" strike="noStrike" dirty="0" err="1">
                <a:effectLst/>
                <a:latin typeface="Google Sans"/>
              </a:rPr>
              <a:t>kalkıyor</a:t>
            </a:r>
            <a:r>
              <a:rPr lang="el-GR" sz="4400" u="none" strike="noStrike" dirty="0">
                <a:effectLst/>
                <a:latin typeface="Google Sans"/>
              </a:rPr>
              <a:t>. </a:t>
            </a:r>
            <a:r>
              <a:rPr lang="el-GR" sz="4400" u="none" strike="noStrike" dirty="0" err="1">
                <a:effectLst/>
                <a:latin typeface="Google Sans"/>
              </a:rPr>
              <a:t>Şu</a:t>
            </a:r>
            <a:r>
              <a:rPr lang="el-GR" sz="4400" u="none" strike="noStrike" dirty="0">
                <a:effectLst/>
                <a:latin typeface="Google Sans"/>
              </a:rPr>
              <a:t> </a:t>
            </a:r>
            <a:r>
              <a:rPr lang="el-GR" sz="4400" u="none" strike="noStrike" dirty="0" err="1">
                <a:effectLst/>
                <a:latin typeface="Google Sans"/>
              </a:rPr>
              <a:t>an</a:t>
            </a:r>
            <a:r>
              <a:rPr lang="el-GR" sz="4400" u="none" strike="noStrike" dirty="0">
                <a:effectLst/>
                <a:latin typeface="Google Sans"/>
              </a:rPr>
              <a:t> </a:t>
            </a:r>
            <a:r>
              <a:rPr lang="el-GR" sz="4400" u="none" strike="noStrike" dirty="0" err="1">
                <a:effectLst/>
                <a:latin typeface="Google Sans"/>
              </a:rPr>
              <a:t>saat</a:t>
            </a:r>
            <a:r>
              <a:rPr lang="en-US" sz="4400" u="none" strike="noStrike" dirty="0">
                <a:effectLst/>
                <a:latin typeface="Google Sans"/>
              </a:rPr>
              <a:t> _______</a:t>
            </a:r>
            <a:r>
              <a:rPr lang="el-GR" sz="4400" u="none" strike="noStrike" dirty="0">
                <a:effectLst/>
                <a:latin typeface="Google Sans"/>
              </a:rPr>
              <a:t>. </a:t>
            </a:r>
          </a:p>
          <a:p>
            <a:pPr>
              <a:spcBef>
                <a:spcPts val="900"/>
              </a:spcBef>
              <a:buNone/>
            </a:pPr>
            <a:r>
              <a:rPr lang="el-GR" sz="4400" u="none" strike="noStrike" dirty="0" err="1">
                <a:effectLst/>
                <a:latin typeface="Google Sans"/>
              </a:rPr>
              <a:t>Ahmet</a:t>
            </a:r>
            <a:r>
              <a:rPr lang="el-GR" sz="4400" u="none" strike="noStrike" dirty="0">
                <a:effectLst/>
                <a:latin typeface="Google Sans"/>
              </a:rPr>
              <a:t>, </a:t>
            </a:r>
            <a:r>
              <a:rPr lang="el-GR" sz="4400" u="none" strike="noStrike" dirty="0" err="1">
                <a:effectLst/>
                <a:latin typeface="Google Sans"/>
              </a:rPr>
              <a:t>saat</a:t>
            </a:r>
            <a:r>
              <a:rPr lang="el-GR" sz="4400" u="none" strike="noStrike" dirty="0">
                <a:effectLst/>
                <a:latin typeface="Google Sans"/>
              </a:rPr>
              <a:t> </a:t>
            </a:r>
            <a:r>
              <a:rPr lang="en-US" sz="4400" u="none" strike="noStrike" dirty="0">
                <a:effectLst/>
                <a:latin typeface="Google Sans"/>
              </a:rPr>
              <a:t>_______</a:t>
            </a:r>
            <a:r>
              <a:rPr lang="el-GR" sz="4400" u="none" strike="noStrike" dirty="0" err="1">
                <a:effectLst/>
                <a:latin typeface="Google Sans"/>
              </a:rPr>
              <a:t>kahvaltı</a:t>
            </a:r>
            <a:r>
              <a:rPr lang="el-GR" sz="4400" u="none" strike="noStrike" dirty="0">
                <a:effectLst/>
                <a:latin typeface="Google Sans"/>
              </a:rPr>
              <a:t> </a:t>
            </a:r>
            <a:r>
              <a:rPr lang="el-GR" sz="4400" u="none" strike="noStrike" dirty="0" err="1">
                <a:effectLst/>
                <a:latin typeface="Google Sans"/>
              </a:rPr>
              <a:t>ediyor</a:t>
            </a:r>
            <a:r>
              <a:rPr lang="el-GR" sz="4400" u="none" strike="noStrike" dirty="0">
                <a:effectLst/>
                <a:latin typeface="Google Sans"/>
              </a:rPr>
              <a:t>. </a:t>
            </a:r>
          </a:p>
          <a:p>
            <a:pPr>
              <a:spcBef>
                <a:spcPts val="900"/>
              </a:spcBef>
              <a:buNone/>
            </a:pPr>
            <a:r>
              <a:rPr lang="el-GR" sz="4400" u="none" strike="noStrike" dirty="0" err="1">
                <a:effectLst/>
                <a:latin typeface="Google Sans"/>
              </a:rPr>
              <a:t>Saat</a:t>
            </a:r>
            <a:r>
              <a:rPr lang="el-GR" sz="4400" u="none" strike="noStrike" dirty="0">
                <a:effectLst/>
                <a:latin typeface="Google Sans"/>
              </a:rPr>
              <a:t> </a:t>
            </a:r>
            <a:r>
              <a:rPr lang="en-US" sz="4400" u="none" strike="noStrike" dirty="0">
                <a:effectLst/>
                <a:latin typeface="Google Sans"/>
              </a:rPr>
              <a:t>______</a:t>
            </a:r>
            <a:r>
              <a:rPr lang="el-GR" sz="4400" u="none" strike="noStrike" dirty="0" err="1">
                <a:effectLst/>
                <a:latin typeface="Google Sans"/>
              </a:rPr>
              <a:t>buçukta</a:t>
            </a:r>
            <a:r>
              <a:rPr lang="el-GR" sz="4400" u="none" strike="noStrike" dirty="0">
                <a:effectLst/>
                <a:latin typeface="Google Sans"/>
              </a:rPr>
              <a:t> </a:t>
            </a:r>
            <a:r>
              <a:rPr lang="el-GR" sz="4400" u="none" strike="noStrike" dirty="0" err="1">
                <a:effectLst/>
                <a:latin typeface="Google Sans"/>
              </a:rPr>
              <a:t>evden</a:t>
            </a:r>
            <a:r>
              <a:rPr lang="el-GR" sz="4400" u="none" strike="noStrike" dirty="0">
                <a:effectLst/>
                <a:latin typeface="Google Sans"/>
              </a:rPr>
              <a:t> </a:t>
            </a:r>
            <a:r>
              <a:rPr lang="el-GR" sz="4400" u="none" strike="noStrike" dirty="0" err="1">
                <a:effectLst/>
                <a:latin typeface="Google Sans"/>
              </a:rPr>
              <a:t>çıkıyor</a:t>
            </a:r>
            <a:r>
              <a:rPr lang="el-GR" sz="4400" u="none" strike="noStrike" dirty="0">
                <a:effectLst/>
                <a:latin typeface="Google Sans"/>
              </a:rPr>
              <a:t>. </a:t>
            </a:r>
          </a:p>
          <a:p>
            <a:pPr>
              <a:spcBef>
                <a:spcPts val="900"/>
              </a:spcBef>
              <a:buNone/>
            </a:pPr>
            <a:r>
              <a:rPr lang="tr-TR" sz="4400" u="none" strike="noStrike" dirty="0">
                <a:effectLst/>
                <a:latin typeface="Google Sans"/>
              </a:rPr>
              <a:t>Okul</a:t>
            </a:r>
            <a:r>
              <a:rPr lang="el-GR" sz="4400" u="none" strike="noStrike" dirty="0">
                <a:effectLst/>
                <a:latin typeface="Google Sans"/>
              </a:rPr>
              <a:t> </a:t>
            </a:r>
            <a:r>
              <a:rPr lang="el-GR" sz="4400" u="none" strike="noStrike" dirty="0" err="1">
                <a:effectLst/>
                <a:latin typeface="Google Sans"/>
              </a:rPr>
              <a:t>yerinde</a:t>
            </a:r>
            <a:r>
              <a:rPr lang="el-GR" sz="4400" u="none" strike="noStrike" dirty="0">
                <a:effectLst/>
                <a:latin typeface="Google Sans"/>
              </a:rPr>
              <a:t> </a:t>
            </a:r>
            <a:r>
              <a:rPr lang="el-GR" sz="4400" u="none" strike="noStrike" dirty="0" err="1">
                <a:effectLst/>
                <a:latin typeface="Google Sans"/>
              </a:rPr>
              <a:t>saatine</a:t>
            </a:r>
            <a:r>
              <a:rPr lang="el-GR" sz="4400" u="none" strike="noStrike" dirty="0">
                <a:effectLst/>
                <a:latin typeface="Google Sans"/>
              </a:rPr>
              <a:t> </a:t>
            </a:r>
            <a:r>
              <a:rPr lang="el-GR" sz="4400" u="none" strike="noStrike" dirty="0" err="1">
                <a:effectLst/>
                <a:latin typeface="Google Sans"/>
              </a:rPr>
              <a:t>bakıyor</a:t>
            </a:r>
            <a:r>
              <a:rPr lang="en-US" sz="4400" dirty="0">
                <a:latin typeface="Google Sans"/>
              </a:rPr>
              <a:t>.</a:t>
            </a:r>
            <a:r>
              <a:rPr lang="el-GR" sz="4400" u="none" strike="noStrike" dirty="0">
                <a:effectLst/>
                <a:latin typeface="Google Sans"/>
              </a:rPr>
              <a:t> </a:t>
            </a:r>
            <a:r>
              <a:rPr lang="en-US" sz="4400" dirty="0">
                <a:latin typeface="Google Sans"/>
              </a:rPr>
              <a:t>S</a:t>
            </a:r>
            <a:r>
              <a:rPr lang="el-GR" sz="4400" u="none" strike="noStrike" dirty="0" err="1">
                <a:effectLst/>
                <a:latin typeface="Google Sans"/>
              </a:rPr>
              <a:t>aat</a:t>
            </a:r>
            <a:r>
              <a:rPr lang="el-GR" sz="4400" u="none" strike="noStrike" dirty="0">
                <a:effectLst/>
                <a:latin typeface="Google Sans"/>
              </a:rPr>
              <a:t> </a:t>
            </a:r>
            <a:r>
              <a:rPr lang="el-GR" sz="4400" u="none" strike="noStrike" dirty="0" err="1">
                <a:effectLst/>
                <a:latin typeface="Google Sans"/>
              </a:rPr>
              <a:t>dokuz</a:t>
            </a:r>
            <a:r>
              <a:rPr lang="el-GR" sz="4400" u="none" strike="noStrike" dirty="0">
                <a:effectLst/>
                <a:latin typeface="Google Sans"/>
              </a:rPr>
              <a:t>.  </a:t>
            </a:r>
            <a:r>
              <a:rPr lang="en-US" sz="4400" dirty="0" err="1">
                <a:latin typeface="Google Sans"/>
              </a:rPr>
              <a:t>Okul</a:t>
            </a:r>
            <a:r>
              <a:rPr lang="en-US" sz="4400" dirty="0">
                <a:latin typeface="Google Sans"/>
              </a:rPr>
              <a:t> </a:t>
            </a:r>
            <a:r>
              <a:rPr lang="el-GR" sz="4400" u="none" strike="noStrike" dirty="0" err="1">
                <a:effectLst/>
                <a:latin typeface="Google Sans"/>
              </a:rPr>
              <a:t>saat</a:t>
            </a:r>
            <a:r>
              <a:rPr lang="el-GR" sz="4400" u="none" strike="noStrike" dirty="0">
                <a:effectLst/>
                <a:latin typeface="Google Sans"/>
              </a:rPr>
              <a:t> </a:t>
            </a:r>
            <a:r>
              <a:rPr lang="en-US" sz="4400" u="none" strike="noStrike" dirty="0">
                <a:effectLst/>
                <a:latin typeface="Google Sans"/>
              </a:rPr>
              <a:t>_______</a:t>
            </a:r>
            <a:r>
              <a:rPr lang="el-GR" sz="4400" u="none" strike="noStrike" dirty="0" err="1">
                <a:effectLst/>
                <a:latin typeface="Google Sans"/>
              </a:rPr>
              <a:t>başlıyor</a:t>
            </a:r>
            <a:r>
              <a:rPr lang="el-GR" sz="4400" u="none" strike="noStrike" dirty="0">
                <a:effectLst/>
                <a:latin typeface="Google Sans"/>
              </a:rPr>
              <a:t>.</a:t>
            </a:r>
          </a:p>
        </p:txBody>
      </p:sp>
      <p:pic>
        <p:nvPicPr>
          <p:cNvPr id="6" name="ElevenLabs_2026-06-24T10_49_55_Irem - Audiobook Narrator_pvc_sp82_s50_sb55_se0_b_m2">
            <a:hlinkClick r:id="" action="ppaction://media"/>
            <a:extLst>
              <a:ext uri="{FF2B5EF4-FFF2-40B4-BE49-F238E27FC236}">
                <a16:creationId xmlns:a16="http://schemas.microsoft.com/office/drawing/2014/main" id="{BBE4BCA6-BB15-0117-7B79-699A119A55B2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81780" y="5482210"/>
            <a:ext cx="406400" cy="40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9616EAC3-2D4E-4FCA-430D-F9DA8C4B8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AD13EBF-A8D2-7879-ED14-5D5951784D2A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OKUMA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B562103-296D-C23F-094E-C645C2E470F6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6B28EFD-C8D2-6E08-E2FA-8B837E1F2905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Fenerbahçe – Kasımpaşa Maçı Ne Zaman, Saat Kaçta, Hangi Kanalda? - Kırşehir Çiğdem | Kırşehirin bağımsız haber sitesi!">
            <a:extLst>
              <a:ext uri="{FF2B5EF4-FFF2-40B4-BE49-F238E27FC236}">
                <a16:creationId xmlns:a16="http://schemas.microsoft.com/office/drawing/2014/main" id="{D2386D12-9C6D-3E49-4186-00A75C40FC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512"/>
          <a:stretch>
            <a:fillRect/>
          </a:stretch>
        </p:blipFill>
        <p:spPr>
          <a:xfrm>
            <a:off x="284389" y="228599"/>
            <a:ext cx="4548868" cy="3354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Εικόνα 2" descr="Sabah Yürüyüşü Saat Kaçta Olmalı? 8 Soru 8 Cevap - Network Okulu">
            <a:extLst>
              <a:ext uri="{FF2B5EF4-FFF2-40B4-BE49-F238E27FC236}">
                <a16:creationId xmlns:a16="http://schemas.microsoft.com/office/drawing/2014/main" id="{61BCD541-9B7D-A7E2-0CF6-1BE7FE1B4D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6720"/>
          <a:stretch>
            <a:fillRect/>
          </a:stretch>
        </p:blipFill>
        <p:spPr>
          <a:xfrm>
            <a:off x="5256440" y="3080656"/>
            <a:ext cx="6651171" cy="3354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863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🌍Dünyada insanlar ortalama saat kaçta uyuyor? #nihayetdergi #dünya #uyku # saat">
            <a:extLst>
              <a:ext uri="{FF2B5EF4-FFF2-40B4-BE49-F238E27FC236}">
                <a16:creationId xmlns:a16="http://schemas.microsoft.com/office/drawing/2014/main" id="{CDD7E406-B31A-D045-0427-F48353AC5C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21" t="3556" r="11146" b="70345"/>
          <a:stretch>
            <a:fillRect/>
          </a:stretch>
        </p:blipFill>
        <p:spPr>
          <a:xfrm>
            <a:off x="326571" y="477951"/>
            <a:ext cx="4278086" cy="1046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Εικόνα 3" descr="🌍Dünyada insanlar ortalama saat kaçta uyuyor? #nihayetdergi #dünya #uyku # saat">
            <a:extLst>
              <a:ext uri="{FF2B5EF4-FFF2-40B4-BE49-F238E27FC236}">
                <a16:creationId xmlns:a16="http://schemas.microsoft.com/office/drawing/2014/main" id="{CA80C28E-1935-37F1-4B0A-1805D7FFEE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562" t="38890"/>
          <a:stretch>
            <a:fillRect/>
          </a:stretch>
        </p:blipFill>
        <p:spPr>
          <a:xfrm>
            <a:off x="6945087" y="555171"/>
            <a:ext cx="4571998" cy="3755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Εικόνα 4" descr="🌍Dünyada insanlar ortalama saat kaçta uyuyor? #nihayetdergi #dünya #uyku # saat">
            <a:extLst>
              <a:ext uri="{FF2B5EF4-FFF2-40B4-BE49-F238E27FC236}">
                <a16:creationId xmlns:a16="http://schemas.microsoft.com/office/drawing/2014/main" id="{DE3D72FF-CFD7-DC29-076A-14053B863B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50" t="45940" r="41152" b="12518"/>
          <a:stretch>
            <a:fillRect/>
          </a:stretch>
        </p:blipFill>
        <p:spPr>
          <a:xfrm>
            <a:off x="326571" y="1915886"/>
            <a:ext cx="2427513" cy="2068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55E1D9-A475-C714-9151-5AAAB3CFF519}"/>
              </a:ext>
            </a:extLst>
          </p:cNvPr>
          <p:cNvSpPr txBox="1"/>
          <p:nvPr/>
        </p:nvSpPr>
        <p:spPr>
          <a:xfrm>
            <a:off x="250370" y="4376057"/>
            <a:ext cx="1049383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 err="1"/>
              <a:t>Makaleye</a:t>
            </a:r>
            <a:r>
              <a:rPr lang="el-GR" sz="3200" dirty="0"/>
              <a:t> </a:t>
            </a:r>
            <a:r>
              <a:rPr lang="el-GR" sz="3200" dirty="0" err="1"/>
              <a:t>göre</a:t>
            </a:r>
            <a:r>
              <a:rPr lang="el-GR" sz="3200" dirty="0"/>
              <a:t>, </a:t>
            </a:r>
            <a:r>
              <a:rPr lang="el-GR" sz="3200" dirty="0" err="1"/>
              <a:t>Yunanlar</a:t>
            </a:r>
            <a:r>
              <a:rPr lang="el-GR" sz="3200" dirty="0"/>
              <a:t> </a:t>
            </a:r>
            <a:r>
              <a:rPr lang="el-GR" sz="3200" dirty="0" err="1"/>
              <a:t>ortalama</a:t>
            </a:r>
            <a:r>
              <a:rPr lang="el-GR" sz="3200" dirty="0"/>
              <a:t> </a:t>
            </a:r>
            <a:r>
              <a:rPr lang="el-GR" sz="3200" dirty="0" err="1"/>
              <a:t>olarak</a:t>
            </a:r>
            <a:r>
              <a:rPr lang="el-GR" sz="3200" dirty="0"/>
              <a:t> </a:t>
            </a:r>
            <a:r>
              <a:rPr lang="el-GR" sz="3200" dirty="0" err="1"/>
              <a:t>saat</a:t>
            </a:r>
            <a:r>
              <a:rPr lang="el-GR" sz="3200" dirty="0"/>
              <a:t> </a:t>
            </a:r>
            <a:r>
              <a:rPr lang="el-GR" sz="3200" dirty="0" err="1"/>
              <a:t>biri</a:t>
            </a:r>
            <a:r>
              <a:rPr lang="el-GR" sz="3200" dirty="0"/>
              <a:t> </a:t>
            </a:r>
            <a:r>
              <a:rPr lang="el-GR" sz="3200" dirty="0" err="1"/>
              <a:t>üç</a:t>
            </a:r>
            <a:r>
              <a:rPr lang="el-GR" sz="3200" dirty="0"/>
              <a:t> </a:t>
            </a:r>
            <a:r>
              <a:rPr lang="el-GR" sz="3200" dirty="0" err="1"/>
              <a:t>geçe</a:t>
            </a:r>
            <a:r>
              <a:rPr lang="el-GR" sz="3200" dirty="0"/>
              <a:t> </a:t>
            </a:r>
            <a:r>
              <a:rPr lang="el-GR" sz="3200" dirty="0" err="1"/>
              <a:t>yatağa</a:t>
            </a:r>
            <a:r>
              <a:rPr lang="el-GR" sz="3200" dirty="0"/>
              <a:t> </a:t>
            </a:r>
            <a:r>
              <a:rPr lang="el-GR" sz="3200" dirty="0" err="1"/>
              <a:t>giriyorlar</a:t>
            </a:r>
            <a:r>
              <a:rPr lang="el-GR" sz="3200" dirty="0"/>
              <a:t>.</a:t>
            </a:r>
          </a:p>
          <a:p>
            <a:r>
              <a:rPr lang="el-GR" sz="3200" dirty="0" err="1"/>
              <a:t>Makaleye</a:t>
            </a:r>
            <a:r>
              <a:rPr lang="el-GR" sz="3200" dirty="0"/>
              <a:t> </a:t>
            </a:r>
            <a:r>
              <a:rPr lang="el-GR" sz="3200" dirty="0" err="1"/>
              <a:t>göre</a:t>
            </a:r>
            <a:r>
              <a:rPr lang="el-GR" sz="3200" dirty="0"/>
              <a:t>, </a:t>
            </a:r>
            <a:r>
              <a:rPr lang="el-GR" sz="3200" dirty="0" err="1"/>
              <a:t>İsveçliler</a:t>
            </a:r>
            <a:r>
              <a:rPr lang="el-GR" sz="3200" dirty="0"/>
              <a:t> </a:t>
            </a:r>
            <a:r>
              <a:rPr lang="el-GR" sz="3200" dirty="0" err="1"/>
              <a:t>ortalama</a:t>
            </a:r>
            <a:r>
              <a:rPr lang="el-GR" sz="3200" dirty="0"/>
              <a:t> </a:t>
            </a:r>
            <a:r>
              <a:rPr lang="el-GR" sz="3200" dirty="0" err="1"/>
              <a:t>olarak</a:t>
            </a:r>
            <a:r>
              <a:rPr lang="el-GR" sz="3200" dirty="0"/>
              <a:t> </a:t>
            </a:r>
            <a:r>
              <a:rPr lang="el-GR" sz="3200" dirty="0" err="1"/>
              <a:t>saat</a:t>
            </a:r>
            <a:r>
              <a:rPr lang="el-GR" sz="3200" dirty="0"/>
              <a:t> on </a:t>
            </a:r>
            <a:r>
              <a:rPr lang="el-GR" sz="3200" dirty="0" err="1"/>
              <a:t>ikiye</a:t>
            </a:r>
            <a:r>
              <a:rPr lang="el-GR" sz="3200" dirty="0"/>
              <a:t> on </a:t>
            </a:r>
            <a:r>
              <a:rPr lang="el-GR" sz="3200" dirty="0" err="1"/>
              <a:t>kala</a:t>
            </a:r>
            <a:r>
              <a:rPr lang="el-GR" sz="3200" dirty="0"/>
              <a:t> </a:t>
            </a:r>
            <a:r>
              <a:rPr lang="el-GR" sz="3200" dirty="0" err="1"/>
              <a:t>yatağa</a:t>
            </a:r>
            <a:r>
              <a:rPr lang="el-GR" sz="3200" dirty="0"/>
              <a:t> </a:t>
            </a:r>
            <a:r>
              <a:rPr lang="el-GR" sz="3200" dirty="0" err="1"/>
              <a:t>giriyorlar</a:t>
            </a:r>
            <a:r>
              <a:rPr lang="el-GR" sz="3200"/>
              <a:t>.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24911762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593</Words>
  <Application>Microsoft Office PowerPoint</Application>
  <PresentationFormat>Ευρεία οθόνη</PresentationFormat>
  <Paragraphs>117</Paragraphs>
  <Slides>20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Google Sans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Ελένη Χαραλάμπους</dc:creator>
  <cp:lastModifiedBy>Ελένη Χαραλάμπους</cp:lastModifiedBy>
  <cp:revision>26</cp:revision>
  <dcterms:created xsi:type="dcterms:W3CDTF">2026-06-24T03:11:23Z</dcterms:created>
  <dcterms:modified xsi:type="dcterms:W3CDTF">2026-06-24T11:33:18Z</dcterms:modified>
</cp:coreProperties>
</file>