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5" r:id="rId3"/>
    <p:sldId id="292" r:id="rId4"/>
    <p:sldId id="298" r:id="rId5"/>
    <p:sldId id="289" r:id="rId6"/>
    <p:sldId id="311" r:id="rId7"/>
    <p:sldId id="299" r:id="rId8"/>
    <p:sldId id="300" r:id="rId9"/>
    <p:sldId id="287" r:id="rId10"/>
    <p:sldId id="301" r:id="rId11"/>
    <p:sldId id="291" r:id="rId12"/>
    <p:sldId id="310" r:id="rId13"/>
    <p:sldId id="302" r:id="rId14"/>
    <p:sldId id="288" r:id="rId15"/>
    <p:sldId id="312" r:id="rId16"/>
    <p:sldId id="303" r:id="rId17"/>
    <p:sldId id="258" r:id="rId18"/>
    <p:sldId id="262" r:id="rId19"/>
    <p:sldId id="261" r:id="rId20"/>
    <p:sldId id="260" r:id="rId21"/>
    <p:sldId id="259" r:id="rId22"/>
    <p:sldId id="264" r:id="rId23"/>
    <p:sldId id="274" r:id="rId24"/>
    <p:sldId id="315" r:id="rId25"/>
    <p:sldId id="316" r:id="rId26"/>
    <p:sldId id="317" r:id="rId27"/>
    <p:sldId id="318" r:id="rId28"/>
    <p:sldId id="290" r:id="rId29"/>
    <p:sldId id="304" r:id="rId30"/>
    <p:sldId id="293" r:id="rId31"/>
    <p:sldId id="268" r:id="rId32"/>
    <p:sldId id="297" r:id="rId33"/>
    <p:sldId id="313" r:id="rId34"/>
    <p:sldId id="314" r:id="rId35"/>
    <p:sldId id="296" r:id="rId36"/>
    <p:sldId id="307" r:id="rId37"/>
    <p:sldId id="308" r:id="rId38"/>
    <p:sldId id="309" r:id="rId39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D1F00F-B8B4-4CA7-B94C-1701D076E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D4DDD1D-BCF2-402A-BD02-C1228DC14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4ED833-639A-409A-BD50-24594B91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5AE420-3A97-4D38-8DB0-31FC0CB2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7DE59D-9B0A-4CBA-87F5-0EB75C57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4882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891995-483F-42E9-A4B5-67AF8B22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66E2B40-65AF-4859-9F5B-E012C5E35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B6D22A-DD13-4EF6-83A2-B5774406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E24996-5F7F-4619-8E34-29C157F4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F8987C-7F05-42AB-86C1-71110578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6049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3117EC7-E183-4E43-B058-45C3E9AE2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199DC5B-7798-4465-9B10-DC4C130A1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6C1A04-D419-45A2-BAD2-284D68ED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C4387A-AE8D-484D-983D-58927575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C2E30C-72FF-48E4-85FF-888DC859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0854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9E6F5F-515F-4FDE-836D-88D04240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2BF41F-051B-449E-BA91-3D50C31B4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B1C9D3-E832-4220-AB8E-B91F4364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F27047-CC24-43A4-8620-B1324A7C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3F4EE37-4D3F-4C91-AFBD-2B12216C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277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0D1F02-519C-4CED-9DB2-D24255CC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9044332-4AFE-4C71-811E-450908996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697454-9C60-4D34-8609-075D1A91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F0350F-6FAD-458D-AC63-A659A59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0782748-C2F8-499F-8AC2-669FCAB7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5174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7959BF-658C-46F9-9940-10921347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F7BBE2-1848-483D-B14C-CEF67BF90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75D0B87-9BAD-4267-A3E8-F2E44868E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72D730B-F7CF-4065-8043-DEB49743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10FD32C-DB02-4D25-B3EE-DDF50DD9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8887FCB-9ECB-4BA2-A1B9-77067748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7180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027D95-EF45-44EB-8304-A2AE60E8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E2451B5-C11D-43D6-AE77-2F03D6752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D16B54F-CE6C-44DD-B71B-6B043A686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53E69BF-84F5-4636-A985-497D8AC53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45A841B-FA64-416A-AF93-7E1D775B1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2262E72-3F89-4C45-93D9-5E4BA16A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5B4D5D4-D4E3-47CF-B605-A43A6F3B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F09D1A6-FB17-4082-B7FD-2ED8311E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1838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4E0EC3-418F-42E7-84B6-AB5E19C6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ABF92CE-D747-4458-B776-1735A80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DC5B8DD-4886-4750-A1F8-181EAD84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FD43FC9-6BD1-445C-956D-B45FFFFB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3855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53D1621-4455-4B19-A264-56EB9AC6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53BDB4C-D798-4E94-B9DF-0968A052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ED184C7-ACAA-4A6D-A83D-E5A25A85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10910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2819C8-F406-481A-AC30-1EBD9562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FDE36F-9C65-4861-A923-3F57E3584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C31AD8-80A9-4D57-8239-DF6F2131D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32D4483-5A42-44E5-8F9D-9399DAFD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D1B809-6EC2-4A86-98B5-AF0DFBE3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C9FF243-1A3D-4E43-8423-1FAF0D27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7036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CA828A-9910-4D98-9087-B61F9916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E17ECBD-4377-4865-8EC9-3B546388C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2BB905F-74DD-4260-95A4-457ABF0C0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72C7B61-0FAC-4607-9BA7-161CD5BD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925868C-1983-4ABE-B098-C378FA18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C86888E-5482-44A0-BCA2-6ACD360C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5450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DC7DCF0-848A-4587-83FF-C1B8B512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9C67B7-CF83-4C7C-B910-F3B497079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7FFC57-0355-4A5E-800C-6E5F4477F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2E96-D24B-4A3E-9EAC-C96AEEF30CCE}" type="datetimeFigureOut">
              <a:rPr lang="el-CY" smtClean="0"/>
              <a:t>07/10/2026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B1BEE6-7CE8-4862-A2A7-EDF7A1EFD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9791A0-606D-4407-9275-4610A3AA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038F-5C56-4DF3-AB68-C9D543690F66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6212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DFC1-8CE0-40DC-A5BD-9E9AD15C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24" y="28252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Bo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/>
          </a:p>
        </p:txBody>
      </p:sp>
      <p:pic>
        <p:nvPicPr>
          <p:cNvPr id="3075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3B02E6FB-3932-4DD5-85F1-4FA3667CC9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2"/>
          <a:stretch/>
        </p:blipFill>
        <p:spPr>
          <a:xfrm>
            <a:off x="769258" y="2340427"/>
            <a:ext cx="10058400" cy="2626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83A0856-65C1-46F8-BFF0-14A460EF1F29}"/>
              </a:ext>
            </a:extLst>
          </p:cNvPr>
          <p:cNvSpPr/>
          <p:nvPr/>
        </p:nvSpPr>
        <p:spPr>
          <a:xfrm>
            <a:off x="10611561" y="637847"/>
            <a:ext cx="1127125" cy="495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dirty="0"/>
              <a:t>E2.2</a:t>
            </a:r>
            <a:r>
              <a:rPr lang="en-US" sz="2800" dirty="0"/>
              <a:t>7</a:t>
            </a:r>
            <a:endParaRPr lang="el-CY" sz="28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6B0F830-AB24-4B84-A007-30F00060BFCB}"/>
              </a:ext>
            </a:extLst>
          </p:cNvPr>
          <p:cNvSpPr/>
          <p:nvPr/>
        </p:nvSpPr>
        <p:spPr>
          <a:xfrm>
            <a:off x="7550181" y="5696608"/>
            <a:ext cx="4402333" cy="969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 Χαραλάμπους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https://www.e-charalambous.com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elenecharalampous72@gmail.com</a:t>
            </a:r>
            <a:endParaRPr lang="el-CY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zli Adam Bilgileri Dinle | png görüntüleri EPS bedava indir - Pikbest">
            <a:extLst>
              <a:ext uri="{FF2B5EF4-FFF2-40B4-BE49-F238E27FC236}">
                <a16:creationId xmlns:a16="http://schemas.microsoft.com/office/drawing/2014/main" id="{0818FA77-876F-4517-953A-59A0D314C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3F8B3B-DA1D-48E3-9184-60E2CD6F6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9" t="23143" r="7882" b="226"/>
          <a:stretch/>
        </p:blipFill>
        <p:spPr>
          <a:xfrm>
            <a:off x="861847" y="1079939"/>
            <a:ext cx="5519903" cy="4393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B3E3DE-D119-4BA9-A9A3-869ACFE9F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96"/>
          <a:stretch/>
        </p:blipFill>
        <p:spPr>
          <a:xfrm>
            <a:off x="6768663" y="1079939"/>
            <a:ext cx="4694840" cy="405962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520504-27EE-4376-9E8D-0EEAAE03A5C7}"/>
              </a:ext>
            </a:extLst>
          </p:cNvPr>
          <p:cNvSpPr/>
          <p:nvPr/>
        </p:nvSpPr>
        <p:spPr>
          <a:xfrm>
            <a:off x="7576317" y="1849820"/>
            <a:ext cx="3079531" cy="14267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Dinle !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64339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57D26BA-AD97-46B8-8902-B090B29B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tr-TR" altLang="en-US" dirty="0">
                <a:solidFill>
                  <a:srgbClr val="FF0000"/>
                </a:solidFill>
              </a:rPr>
            </a:br>
            <a:r>
              <a:rPr lang="el-GR" altLang="en-US" dirty="0">
                <a:solidFill>
                  <a:srgbClr val="FF0000"/>
                </a:solidFill>
              </a:rPr>
              <a:t>________</a:t>
            </a:r>
            <a:r>
              <a:rPr lang="en-US" altLang="en-US" dirty="0"/>
              <a:t> </a:t>
            </a:r>
            <a:r>
              <a:rPr lang="en-US" altLang="en-US" dirty="0" err="1"/>
              <a:t>hi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çbir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yapmamak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değildir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  <p:pic>
        <p:nvPicPr>
          <p:cNvPr id="4" name="Picture 2" descr="Kız erkek konuşma: Lisanslanabilir En Az 17.008 Telifsiz Stok İllüstrasyon  ve Çizim | Shutterstock">
            <a:extLst>
              <a:ext uri="{FF2B5EF4-FFF2-40B4-BE49-F238E27FC236}">
                <a16:creationId xmlns:a16="http://schemas.microsoft.com/office/drawing/2014/main" id="{646F87BE-5BA1-4603-850E-4F90F3D65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7" t="22318" r="7224" b="9136"/>
          <a:stretch/>
        </p:blipFill>
        <p:spPr bwMode="auto">
          <a:xfrm>
            <a:off x="7643645" y="2645229"/>
            <a:ext cx="2869325" cy="2761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Çizgi Film Kadın Bir Sandalyeye Dinlenme Stok Vektör Sanatı &amp; Kadın'nin  Daha Fazla Görseli - Kadın, ABD, Animasyon karakter - iStock">
            <a:extLst>
              <a:ext uri="{FF2B5EF4-FFF2-40B4-BE49-F238E27FC236}">
                <a16:creationId xmlns:a16="http://schemas.microsoft.com/office/drawing/2014/main" id="{D1542769-E655-41A3-BE5E-F6E1A6FC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73" y="2381342"/>
            <a:ext cx="4264570" cy="3289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57D26BA-AD97-46B8-8902-B090B29B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4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Dinlenmek</a:t>
            </a:r>
            <a:r>
              <a:rPr lang="en-US" altLang="en-US" dirty="0"/>
              <a:t> </a:t>
            </a:r>
            <a:r>
              <a:rPr lang="en-US" altLang="en-US" dirty="0" err="1"/>
              <a:t>hi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çbir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yapmamak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değildir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  <p:pic>
        <p:nvPicPr>
          <p:cNvPr id="4" name="Picture 2" descr="Kız erkek konuşma: Lisanslanabilir En Az 17.008 Telifsiz Stok İllüstrasyon  ve Çizim | Shutterstock">
            <a:extLst>
              <a:ext uri="{FF2B5EF4-FFF2-40B4-BE49-F238E27FC236}">
                <a16:creationId xmlns:a16="http://schemas.microsoft.com/office/drawing/2014/main" id="{646F87BE-5BA1-4603-850E-4F90F3D65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7" t="22318" r="7224" b="9136"/>
          <a:stretch/>
        </p:blipFill>
        <p:spPr bwMode="auto">
          <a:xfrm>
            <a:off x="8161656" y="2220686"/>
            <a:ext cx="2869325" cy="2805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Çizgi Film Kadın Bir Sandalyeye Dinlenme Stok Vektör Sanatı &amp; Kadın'nin  Daha Fazla Görseli - Kadın, ABD, Animasyon karakter - iStock">
            <a:extLst>
              <a:ext uri="{FF2B5EF4-FFF2-40B4-BE49-F238E27FC236}">
                <a16:creationId xmlns:a16="http://schemas.microsoft.com/office/drawing/2014/main" id="{D1542769-E655-41A3-BE5E-F6E1A6FC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30" y="1828636"/>
            <a:ext cx="5573108" cy="4298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7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zli Adam Bilgileri Dinle | png görüntüleri EPS bedava indir - Pikbest">
            <a:extLst>
              <a:ext uri="{FF2B5EF4-FFF2-40B4-BE49-F238E27FC236}">
                <a16:creationId xmlns:a16="http://schemas.microsoft.com/office/drawing/2014/main" id="{0818FA77-876F-4517-953A-59A0D314C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3F8B3B-DA1D-48E3-9184-60E2CD6F6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9" t="23143" r="7882" b="226"/>
          <a:stretch/>
        </p:blipFill>
        <p:spPr>
          <a:xfrm>
            <a:off x="861847" y="1079939"/>
            <a:ext cx="5519903" cy="4393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B3E3DE-D119-4BA9-A9A3-869ACFE9F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96"/>
          <a:stretch/>
        </p:blipFill>
        <p:spPr>
          <a:xfrm>
            <a:off x="6768663" y="1079939"/>
            <a:ext cx="4694840" cy="405962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520504-27EE-4376-9E8D-0EEAAE03A5C7}"/>
              </a:ext>
            </a:extLst>
          </p:cNvPr>
          <p:cNvSpPr/>
          <p:nvPr/>
        </p:nvSpPr>
        <p:spPr>
          <a:xfrm>
            <a:off x="7576317" y="1849820"/>
            <a:ext cx="3079531" cy="14267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Dinle !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5986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0232EA7-8B04-4A18-A42F-E5AFF74C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_____________ 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b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üyük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hobimdir</a:t>
            </a:r>
            <a:r>
              <a:rPr lang="tr-T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  <p:pic>
        <p:nvPicPr>
          <p:cNvPr id="4" name="Picture 2" descr="Kız erkek konuşma: Lisanslanabilir En Az 17.008 Telifsiz Stok İllüstrasyon  ve Çizim | Shutterstock">
            <a:extLst>
              <a:ext uri="{FF2B5EF4-FFF2-40B4-BE49-F238E27FC236}">
                <a16:creationId xmlns:a16="http://schemas.microsoft.com/office/drawing/2014/main" id="{11036884-8441-4B38-9112-226DA459C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8" b="9742"/>
          <a:stretch/>
        </p:blipFill>
        <p:spPr bwMode="auto">
          <a:xfrm>
            <a:off x="1251881" y="1831645"/>
            <a:ext cx="4381664" cy="4348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arakalem Kuru Kalem Portre Çizim Sayfası">
            <a:extLst>
              <a:ext uri="{FF2B5EF4-FFF2-40B4-BE49-F238E27FC236}">
                <a16:creationId xmlns:a16="http://schemas.microsoft.com/office/drawing/2014/main" id="{86DE7FFA-A6D4-41E0-AC61-F1225FE1E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90" y="2262845"/>
            <a:ext cx="4763810" cy="4022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0232EA7-8B04-4A18-A42F-E5AFF74C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_____</a:t>
            </a:r>
            <a:r>
              <a:rPr lang="tr-TR" altLang="en-US" dirty="0">
                <a:solidFill>
                  <a:srgbClr val="FF0000"/>
                </a:solidFill>
              </a:rPr>
              <a:t>Resim</a:t>
            </a:r>
            <a:r>
              <a:rPr lang="tr-TR" altLang="en-US" dirty="0"/>
              <a:t> </a:t>
            </a:r>
            <a:r>
              <a:rPr lang="en-US" altLang="en-US" dirty="0"/>
              <a:t>________ 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b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üyük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hobimdir</a:t>
            </a:r>
            <a:r>
              <a:rPr lang="tr-T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  <p:pic>
        <p:nvPicPr>
          <p:cNvPr id="4" name="Picture 2" descr="Kız erkek konuşma: Lisanslanabilir En Az 17.008 Telifsiz Stok İllüstrasyon  ve Çizim | Shutterstock">
            <a:extLst>
              <a:ext uri="{FF2B5EF4-FFF2-40B4-BE49-F238E27FC236}">
                <a16:creationId xmlns:a16="http://schemas.microsoft.com/office/drawing/2014/main" id="{11036884-8441-4B38-9112-226DA459C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8" b="9742"/>
          <a:stretch/>
        </p:blipFill>
        <p:spPr bwMode="auto">
          <a:xfrm>
            <a:off x="1251881" y="1831645"/>
            <a:ext cx="4381664" cy="4348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arakalem Kuru Kalem Portre Çizim Sayfası">
            <a:extLst>
              <a:ext uri="{FF2B5EF4-FFF2-40B4-BE49-F238E27FC236}">
                <a16:creationId xmlns:a16="http://schemas.microsoft.com/office/drawing/2014/main" id="{86DE7FFA-A6D4-41E0-AC61-F1225FE1E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90" y="2262845"/>
            <a:ext cx="4763810" cy="4022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0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kuma Ve Yazma Vektör, Masasında Kalem Olan Etiket Clipart çizgi Film  çocuk, Etiket, Küçük Resim PNG Resim ve çizimi ücretsiz Indirmek Için Arka  Plan Ile">
            <a:extLst>
              <a:ext uri="{FF2B5EF4-FFF2-40B4-BE49-F238E27FC236}">
                <a16:creationId xmlns:a16="http://schemas.microsoft.com/office/drawing/2014/main" id="{8AD5DC1F-050F-4775-B4C7-8FF7CC4AE5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D289E3-3D66-49A5-BF95-B0BA9D3B1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9" y="270640"/>
            <a:ext cx="11246069" cy="63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6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EB93001-D199-451B-9A3F-215F51BE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Bo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F995C-6222-47A1-9082-155145DB2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8800"/>
              <a:t>resim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41D97-E2E6-463F-B786-84DC183B5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9600"/>
              <a:t>y</a:t>
            </a:r>
            <a:r>
              <a:rPr lang="en-US" alt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ürüyüş</a:t>
            </a:r>
            <a:endParaRPr lang="en-US" altLang="en-US" sz="9600"/>
          </a:p>
        </p:txBody>
      </p:sp>
      <p:pic>
        <p:nvPicPr>
          <p:cNvPr id="10245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C35E7668-E853-4B0A-BB39-D9C54CF58F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1663700" y="2505075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EBC454E2-E4FD-BA3B-2AB2-1C8AC764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6821487" y="2505075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80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20AC9EC-BF59-429E-826A-A6F28B57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Bo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49BC7-F8B5-48CE-A5DA-07C95E81B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9600"/>
              <a:t>m</a:t>
            </a:r>
            <a:r>
              <a:rPr lang="en-US" alt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üzik</a:t>
            </a:r>
            <a:endParaRPr lang="en-US" altLang="en-US" sz="9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71029-2386-46DA-9E9A-DAE2990A0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9600"/>
              <a:t>sinema</a:t>
            </a:r>
          </a:p>
        </p:txBody>
      </p:sp>
      <p:pic>
        <p:nvPicPr>
          <p:cNvPr id="8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B5842A98-95E5-A66E-53A5-C09309635A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839788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63AA32B0-DDAC-4772-0593-391AE7E19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6268357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45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53D1B5D-23F1-4558-9DEF-A0488D10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Bo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58B58F5A-2D00-42F2-B7D5-A76F3EFDD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9600"/>
              <a:t>piknik</a:t>
            </a:r>
          </a:p>
        </p:txBody>
      </p:sp>
      <p:sp>
        <p:nvSpPr>
          <p:cNvPr id="12292" name="Text Placeholder 4">
            <a:extLst>
              <a:ext uri="{FF2B5EF4-FFF2-40B4-BE49-F238E27FC236}">
                <a16:creationId xmlns:a16="http://schemas.microsoft.com/office/drawing/2014/main" id="{901A49D0-0CF6-42FA-A0BE-BE1EFE8D1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9600"/>
              <a:t>avlanma</a:t>
            </a:r>
          </a:p>
        </p:txBody>
      </p:sp>
      <p:pic>
        <p:nvPicPr>
          <p:cNvPr id="6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34D4A5BB-55C1-0E8D-2A7A-805524A36B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934357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A9F03298-6B4E-8FBB-A552-846A3CA8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6172200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974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216DC3-FB6E-44B2-BB37-60A4AEF88223}"/>
              </a:ext>
            </a:extLst>
          </p:cNvPr>
          <p:cNvSpPr txBox="1"/>
          <p:nvPr/>
        </p:nvSpPr>
        <p:spPr>
          <a:xfrm>
            <a:off x="858552" y="387249"/>
            <a:ext cx="691635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CY" sz="4400" b="1" dirty="0" err="1">
                <a:solidFill>
                  <a:srgbClr val="FF0000"/>
                </a:solidFill>
              </a:rPr>
              <a:t>İşte</a:t>
            </a:r>
            <a:r>
              <a:rPr lang="el-CY" sz="4400" b="1" dirty="0">
                <a:solidFill>
                  <a:srgbClr val="FF0000"/>
                </a:solidFill>
              </a:rPr>
              <a:t> </a:t>
            </a:r>
            <a:r>
              <a:rPr lang="el-CY" sz="4400" b="1" dirty="0" err="1">
                <a:solidFill>
                  <a:srgbClr val="FF0000"/>
                </a:solidFill>
              </a:rPr>
              <a:t>kadınlar</a:t>
            </a:r>
            <a:r>
              <a:rPr lang="el-CY" sz="4400" b="1" dirty="0">
                <a:solidFill>
                  <a:srgbClr val="FF0000"/>
                </a:solidFill>
              </a:rPr>
              <a:t> </a:t>
            </a:r>
            <a:r>
              <a:rPr lang="el-CY" sz="4400" b="1" dirty="0" err="1">
                <a:solidFill>
                  <a:srgbClr val="FF0000"/>
                </a:solidFill>
              </a:rPr>
              <a:t>için</a:t>
            </a:r>
            <a:r>
              <a:rPr lang="el-CY" sz="4400" b="1" dirty="0">
                <a:solidFill>
                  <a:srgbClr val="FF0000"/>
                </a:solidFill>
              </a:rPr>
              <a:t> 5 </a:t>
            </a:r>
            <a:r>
              <a:rPr lang="el-CY" sz="4400" b="1" dirty="0" err="1">
                <a:solidFill>
                  <a:srgbClr val="FF0000"/>
                </a:solidFill>
              </a:rPr>
              <a:t>ilginç</a:t>
            </a:r>
            <a:r>
              <a:rPr lang="el-CY" sz="4400" b="1" dirty="0">
                <a:solidFill>
                  <a:srgbClr val="FF0000"/>
                </a:solidFill>
              </a:rPr>
              <a:t> </a:t>
            </a:r>
            <a:r>
              <a:rPr lang="el-CY" sz="4400" b="1" dirty="0" err="1">
                <a:solidFill>
                  <a:srgbClr val="FF0000"/>
                </a:solidFill>
              </a:rPr>
              <a:t>hobi</a:t>
            </a:r>
            <a:r>
              <a:rPr lang="el-CY" sz="4400" b="1" dirty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endParaRPr lang="el-CY" sz="4400" dirty="0"/>
          </a:p>
          <a:p>
            <a:pPr>
              <a:defRPr/>
            </a:pPr>
            <a:r>
              <a:rPr lang="el-CY" sz="4400" dirty="0" err="1"/>
              <a:t>Çiçek</a:t>
            </a:r>
            <a:r>
              <a:rPr lang="el-CY" sz="4400" dirty="0"/>
              <a:t> </a:t>
            </a:r>
            <a:r>
              <a:rPr lang="el-CY" sz="4400" dirty="0" err="1"/>
              <a:t>düzenleme</a:t>
            </a:r>
            <a:r>
              <a:rPr lang="tr-TR" sz="4400" dirty="0"/>
              <a:t>   </a:t>
            </a:r>
            <a:endParaRPr lang="el-CY" sz="4400" dirty="0"/>
          </a:p>
          <a:p>
            <a:pPr>
              <a:defRPr/>
            </a:pPr>
            <a:r>
              <a:rPr lang="el-CY" sz="4400" dirty="0" err="1"/>
              <a:t>Takı</a:t>
            </a:r>
            <a:r>
              <a:rPr lang="el-CY" sz="4400" dirty="0"/>
              <a:t> </a:t>
            </a:r>
            <a:r>
              <a:rPr lang="el-CY" sz="4400" dirty="0" err="1"/>
              <a:t>yapmak</a:t>
            </a:r>
            <a:r>
              <a:rPr lang="el-GR" sz="4400" dirty="0"/>
              <a:t>   </a:t>
            </a:r>
            <a:endParaRPr lang="el-CY" sz="4400" dirty="0"/>
          </a:p>
          <a:p>
            <a:pPr>
              <a:defRPr/>
            </a:pPr>
            <a:r>
              <a:rPr lang="el-CY" sz="4400" dirty="0" err="1"/>
              <a:t>Blog</a:t>
            </a:r>
            <a:r>
              <a:rPr lang="el-CY" sz="4400" dirty="0"/>
              <a:t> </a:t>
            </a:r>
            <a:r>
              <a:rPr lang="el-CY" sz="4400" dirty="0" err="1"/>
              <a:t>Yazma</a:t>
            </a:r>
            <a:endParaRPr lang="el-GR" sz="4400" dirty="0"/>
          </a:p>
          <a:p>
            <a:pPr>
              <a:defRPr/>
            </a:pPr>
            <a:r>
              <a:rPr lang="en-US" sz="4400" dirty="0" err="1"/>
              <a:t>Hayvanları</a:t>
            </a:r>
            <a:r>
              <a:rPr lang="en-US" sz="4400" dirty="0"/>
              <a:t> </a:t>
            </a:r>
            <a:r>
              <a:rPr lang="en-US" sz="4400" dirty="0" err="1"/>
              <a:t>beslemek</a:t>
            </a:r>
            <a:r>
              <a:rPr lang="el-GR" sz="4400" dirty="0"/>
              <a:t>   </a:t>
            </a:r>
            <a:r>
              <a:rPr lang="el-GR" sz="4400" dirty="0">
                <a:solidFill>
                  <a:srgbClr val="FF0000"/>
                </a:solidFill>
              </a:rPr>
              <a:t> </a:t>
            </a:r>
            <a:endParaRPr lang="el-CY" sz="4400" dirty="0"/>
          </a:p>
          <a:p>
            <a:pPr>
              <a:defRPr/>
            </a:pPr>
            <a:r>
              <a:rPr lang="el-CY" sz="4400" dirty="0" err="1"/>
              <a:t>Dikiş</a:t>
            </a:r>
            <a:r>
              <a:rPr lang="el-GR" sz="4400" dirty="0"/>
              <a:t>    </a:t>
            </a:r>
            <a:endParaRPr lang="tr-TR" sz="4400" dirty="0"/>
          </a:p>
        </p:txBody>
      </p:sp>
      <p:pic>
        <p:nvPicPr>
          <p:cNvPr id="12290" name="Picture 2" descr="Ρεαλιστικά Εξωτικά Λουλούδια Σύνθεση Μπουκέτο Σύνθεση Των Λουλουδιών Και  Πράσινα Διάνυσμα από ©macrovector 567759586">
            <a:extLst>
              <a:ext uri="{FF2B5EF4-FFF2-40B4-BE49-F238E27FC236}">
                <a16:creationId xmlns:a16="http://schemas.microsoft.com/office/drawing/2014/main" id="{4364AE61-7699-4F11-A0CA-99E60F9BA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7"/>
          <a:stretch/>
        </p:blipFill>
        <p:spPr bwMode="auto">
          <a:xfrm>
            <a:off x="9145642" y="1507402"/>
            <a:ext cx="1374556" cy="13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κοσμήματα Στοκ Εικονογραφήσεις, Vectors, &amp; Clipart – (326,673 Στοκ  Εικονογραφήσεις)">
            <a:extLst>
              <a:ext uri="{FF2B5EF4-FFF2-40B4-BE49-F238E27FC236}">
                <a16:creationId xmlns:a16="http://schemas.microsoft.com/office/drawing/2014/main" id="{A923B0BF-8495-450E-9656-F2FD4FE46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642" y="5570483"/>
            <a:ext cx="1637973" cy="10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log, blogging and blogglers theme | Premium vektör">
            <a:extLst>
              <a:ext uri="{FF2B5EF4-FFF2-40B4-BE49-F238E27FC236}">
                <a16:creationId xmlns:a16="http://schemas.microsoft.com/office/drawing/2014/main" id="{5BBA3066-36A9-4B0D-9274-A33E8123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502" y="4309241"/>
            <a:ext cx="1266251" cy="8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Kız Evde Beslenen Hayvan Kedi Besleme Stok Vektör Sanatı &amp; Animasyon  karakter'nin Daha Fazla Görseli - Animasyon karakter, Arkadaşlık, Evcil  Kedi - iStock">
            <a:extLst>
              <a:ext uri="{FF2B5EF4-FFF2-40B4-BE49-F238E27FC236}">
                <a16:creationId xmlns:a16="http://schemas.microsoft.com/office/drawing/2014/main" id="{6638753E-3050-431F-A5DA-D9567F893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087" y="3004951"/>
            <a:ext cx="1544528" cy="11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Kadın Dikiş Vektör, Etiket Clipart Kawaii Kız Bir Dikiş Makinesi Karikatür  Dikiş Dikiyor, Etiket, Küçük Resim PNG Resim ve çizimi ücretsiz Indirmek  Için Arka Plan Ile">
            <a:extLst>
              <a:ext uri="{FF2B5EF4-FFF2-40B4-BE49-F238E27FC236}">
                <a16:creationId xmlns:a16="http://schemas.microsoft.com/office/drawing/2014/main" id="{2B037CBD-6252-4D2A-B9C4-83BB1B88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073" y="136692"/>
            <a:ext cx="1374556" cy="11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11F7D6B1-D24E-44FF-AB65-2AA4E70D56C8}"/>
              </a:ext>
            </a:extLst>
          </p:cNvPr>
          <p:cNvCxnSpPr/>
          <p:nvPr/>
        </p:nvCxnSpPr>
        <p:spPr>
          <a:xfrm flipV="1">
            <a:off x="5034455" y="2039007"/>
            <a:ext cx="4289618" cy="8549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904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EBC0DB8-FE9C-4383-AAEE-94C1BDB0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Bo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1B1DAA50-46EA-4546-8090-80E5C47D8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0890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tr-TR" altLang="en-US" sz="4000" dirty="0"/>
              <a:t>f</a:t>
            </a:r>
            <a:r>
              <a:rPr lang="en-US" altLang="en-US" sz="4000" dirty="0" err="1"/>
              <a:t>oto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ğraf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çekme</a:t>
            </a:r>
            <a:endParaRPr lang="en-US" altLang="en-US" sz="4000" dirty="0"/>
          </a:p>
        </p:txBody>
      </p:sp>
      <p:sp>
        <p:nvSpPr>
          <p:cNvPr id="13316" name="Text Placeholder 4">
            <a:extLst>
              <a:ext uri="{FF2B5EF4-FFF2-40B4-BE49-F238E27FC236}">
                <a16:creationId xmlns:a16="http://schemas.microsoft.com/office/drawing/2014/main" id="{2AE663C3-6226-48B5-939E-831B2C879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6600"/>
              <a:t>televizyon</a:t>
            </a:r>
          </a:p>
        </p:txBody>
      </p:sp>
      <p:pic>
        <p:nvPicPr>
          <p:cNvPr id="6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7CC25BAB-CE8A-13CC-E24D-2BDF21C439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1663699" y="277018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4808D59F-B941-EF19-6F3A-1122F238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6725558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84775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C400391-91CD-492A-B7DC-148DD8F2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Bo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5A2E66BA-1BA0-4F6C-8865-686C07A14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9600"/>
              <a:t>satran</a:t>
            </a:r>
            <a:r>
              <a:rPr lang="en-US" altLang="en-US" sz="960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endParaRPr lang="en-US" altLang="en-US" sz="9600"/>
          </a:p>
        </p:txBody>
      </p:sp>
      <p:sp>
        <p:nvSpPr>
          <p:cNvPr id="14340" name="Text Placeholder 4">
            <a:extLst>
              <a:ext uri="{FF2B5EF4-FFF2-40B4-BE49-F238E27FC236}">
                <a16:creationId xmlns:a16="http://schemas.microsoft.com/office/drawing/2014/main" id="{FF1B1B1C-D0E9-4258-A86B-50E9E901F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tr-TR" altLang="en-US" sz="9600" dirty="0"/>
              <a:t>k</a:t>
            </a:r>
            <a:r>
              <a:rPr lang="en-US" altLang="en-US" sz="9600" dirty="0" err="1"/>
              <a:t>itap</a:t>
            </a:r>
            <a:r>
              <a:rPr lang="el-GR" altLang="en-US" sz="9600" dirty="0"/>
              <a:t> </a:t>
            </a:r>
            <a:r>
              <a:rPr lang="tr-TR" altLang="en-US" sz="9600" dirty="0"/>
              <a:t>okuma</a:t>
            </a:r>
            <a:endParaRPr lang="en-US" altLang="en-US" sz="9600" dirty="0"/>
          </a:p>
        </p:txBody>
      </p:sp>
      <p:pic>
        <p:nvPicPr>
          <p:cNvPr id="6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BFF69C9D-66CD-0693-F1E7-11F2C8DC63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1391557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2949B511-C598-A2E4-F1F0-055B38BC9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7128329" y="2505075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438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A50483F-84FE-43A0-B9B3-E998AA3D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Bo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AFD638FC-ED98-435F-92DE-97C612482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tr-TR" altLang="en-US" sz="7200" dirty="0"/>
              <a:t>b</a:t>
            </a:r>
            <a:r>
              <a:rPr lang="en-US" altLang="en-US" sz="7200" dirty="0" err="1"/>
              <a:t>al</a:t>
            </a:r>
            <a:r>
              <a:rPr lang="en-US" alt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ık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tutma</a:t>
            </a:r>
            <a:endParaRPr lang="en-US" altLang="en-US" sz="7200" dirty="0"/>
          </a:p>
        </p:txBody>
      </p:sp>
      <p:sp>
        <p:nvSpPr>
          <p:cNvPr id="15364" name="Text Placeholder 4">
            <a:extLst>
              <a:ext uri="{FF2B5EF4-FFF2-40B4-BE49-F238E27FC236}">
                <a16:creationId xmlns:a16="http://schemas.microsoft.com/office/drawing/2014/main" id="{9108936E-1A2E-4BD0-B730-AFBCAF779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tr-TR" altLang="en-US" sz="8800" dirty="0"/>
              <a:t>k</a:t>
            </a:r>
            <a:r>
              <a:rPr lang="en-US" altLang="en-US" sz="8800" dirty="0" err="1"/>
              <a:t>oleksiyon</a:t>
            </a:r>
            <a:r>
              <a:rPr lang="en-US" altLang="en-US" sz="8800" dirty="0"/>
              <a:t> </a:t>
            </a:r>
          </a:p>
        </p:txBody>
      </p:sp>
      <p:pic>
        <p:nvPicPr>
          <p:cNvPr id="6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A69C7A90-DB75-D8BB-F9A9-7C7B3A914B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1402443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DFD46BB8-FCB8-9D3D-2C49-0FBD0085A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6627586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594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DB4DE99-A0FE-4D4C-BAEC-A60F94D7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Bo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E99E23A9-2C4C-46A1-AABB-7054123DD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tr-TR" altLang="en-US" sz="6600" dirty="0"/>
              <a:t>r</a:t>
            </a:r>
            <a:r>
              <a:rPr lang="en-US" altLang="en-US" sz="6600" dirty="0" err="1"/>
              <a:t>esim</a:t>
            </a:r>
            <a:r>
              <a:rPr lang="en-US" altLang="en-US" sz="6600" dirty="0"/>
              <a:t> </a:t>
            </a:r>
            <a:r>
              <a:rPr lang="en-US" alt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çizmek</a:t>
            </a:r>
            <a:r>
              <a:rPr lang="en-US" alt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6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06985-2456-4218-BD64-2FF3DDB88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sz="5400" dirty="0" err="1"/>
              <a:t>m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üzik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dinlemek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/>
          </a:p>
        </p:txBody>
      </p:sp>
      <p:pic>
        <p:nvPicPr>
          <p:cNvPr id="7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D8B0A920-22E5-4544-002E-6B8BDC32B6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1576614" y="2788104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3DF201A9-B429-8483-85EA-72C64D03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7182757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0095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F6100-098D-173D-531D-939BB6B8C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4728951-6307-9C5C-DA10-E8ABB8B6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Bo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AC7251BA-5812-F567-5DA8-E40A65524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altLang="el-GR" sz="6600" dirty="0"/>
              <a:t>Online  bir Türkçe  kursuna  katılırım.</a:t>
            </a:r>
            <a:endParaRPr lang="en-US" altLang="en-US" sz="6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19DE9D-D79A-EE89-9463-208B5E8AA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90688"/>
            <a:ext cx="5183188" cy="502104"/>
          </a:xfrm>
        </p:spPr>
        <p:txBody>
          <a:bodyPr rtlCol="0">
            <a:normAutofit fontScale="47500" lnSpcReduction="20000"/>
          </a:bodyPr>
          <a:lstStyle/>
          <a:p>
            <a:pPr>
              <a:defRPr/>
            </a:pPr>
            <a:r>
              <a:rPr lang="tr-TR" sz="5400" dirty="0"/>
              <a:t>Belgeseller  izlerim.</a:t>
            </a:r>
            <a:endParaRPr lang="en-US" sz="5400" dirty="0"/>
          </a:p>
        </p:txBody>
      </p:sp>
      <p:pic>
        <p:nvPicPr>
          <p:cNvPr id="7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12B6E90A-8C90-C043-EA80-EE1E407F98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1576614" y="2788104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37925A9A-9E13-46DE-816E-162241151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7182757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559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B24DC-1736-CEC5-7F4A-494706BAC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8113DC7-83F6-3661-7CBA-134C88F4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Bo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8F59E233-FA44-3214-4CC0-1A902F10E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tr-TR" sz="6600" dirty="0"/>
              <a:t>Haftada  iki  defa  sinemada  film</a:t>
            </a:r>
          </a:p>
          <a:p>
            <a:pPr>
              <a:defRPr/>
            </a:pPr>
            <a:r>
              <a:rPr lang="tr-TR" sz="6600" dirty="0"/>
              <a:t>izlerim.  </a:t>
            </a:r>
            <a:endParaRPr lang="en-CY" sz="6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3F3F5-5E4B-7CE5-E4A6-2D8EF9DFE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90688"/>
            <a:ext cx="5183188" cy="502104"/>
          </a:xfrm>
        </p:spPr>
        <p:txBody>
          <a:bodyPr rtlCol="0">
            <a:normAutofit fontScale="40000" lnSpcReduction="20000"/>
          </a:bodyPr>
          <a:lstStyle/>
          <a:p>
            <a:pPr>
              <a:defRPr/>
            </a:pPr>
            <a:r>
              <a:rPr lang="tr-TR" sz="5400" dirty="0"/>
              <a:t>İnternette  dolaşırım.</a:t>
            </a:r>
            <a:endParaRPr lang="en-US" sz="5400" dirty="0"/>
          </a:p>
        </p:txBody>
      </p:sp>
      <p:pic>
        <p:nvPicPr>
          <p:cNvPr id="7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C218A6A4-1DAE-4831-1236-A5270F636D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1576614" y="2788104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B12DFB98-54F8-86B3-1843-1A4E8E8F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7182757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48708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AE5F7-F723-D69D-F083-590075BF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DFDBE6C-C072-548A-1B6D-952E211F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Bo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5158773C-1253-D92C-1F7D-7229896C9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tr-TR" sz="6600" dirty="0"/>
              <a:t>Komşularımla değişik konular üzerine    sohbet  ederim. </a:t>
            </a:r>
            <a:endParaRPr lang="el-GR" sz="6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BA8B2-30F2-4AEB-5B23-9E735B05D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924731"/>
            <a:ext cx="5183188" cy="502104"/>
          </a:xfrm>
        </p:spPr>
        <p:txBody>
          <a:bodyPr rtlCol="0">
            <a:normAutofit fontScale="32500" lnSpcReduction="20000"/>
          </a:bodyPr>
          <a:lstStyle/>
          <a:p>
            <a:pPr>
              <a:defRPr/>
            </a:pPr>
            <a:r>
              <a:rPr lang="tr-TR" sz="5400" dirty="0"/>
              <a:t>Dersin  başlamasından  15 dakika   önce kedileri yediririm.</a:t>
            </a:r>
            <a:endParaRPr lang="en-US" sz="5400" dirty="0"/>
          </a:p>
        </p:txBody>
      </p:sp>
      <p:pic>
        <p:nvPicPr>
          <p:cNvPr id="7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81CBF0BA-2172-90BF-4ED4-809993E388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1576614" y="2788104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00B49FE4-B72C-1F1E-50AA-197123D0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7182757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83003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C06F9-68EF-451A-009A-6DCBBEFB9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1D2EA99-8CF0-8166-6595-3D6E8111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Bo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0170DC17-384E-761B-5DD1-A00C634CF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tr-TR" sz="6600" dirty="0"/>
              <a:t>Komşularımla değişik konular üzerine    sohbet  ederim. </a:t>
            </a:r>
            <a:endParaRPr lang="el-GR" sz="6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B1877-E398-B463-3C5D-CD5EBA234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924731"/>
            <a:ext cx="5183188" cy="502104"/>
          </a:xfrm>
        </p:spPr>
        <p:txBody>
          <a:bodyPr rtlCol="0">
            <a:normAutofit fontScale="32500" lnSpcReduction="20000"/>
          </a:bodyPr>
          <a:lstStyle/>
          <a:p>
            <a:pPr>
              <a:defRPr/>
            </a:pPr>
            <a:r>
              <a:rPr lang="tr-TR" sz="5400" dirty="0"/>
              <a:t>Dersin  başlamasından  15 dakika   önce kedileri yediririm.</a:t>
            </a:r>
            <a:endParaRPr lang="en-US" sz="5400" dirty="0"/>
          </a:p>
        </p:txBody>
      </p:sp>
      <p:pic>
        <p:nvPicPr>
          <p:cNvPr id="7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84B40579-4E7F-0DD6-4494-BEF74732C3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1576614" y="2788104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D93C51BA-E683-3CE7-5225-DCDD5886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6"/>
          <a:stretch>
            <a:fillRect/>
          </a:stretch>
        </p:blipFill>
        <p:spPr>
          <a:xfrm>
            <a:off x="7182757" y="2660878"/>
            <a:ext cx="3509963" cy="338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583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698B917-562F-4745-8565-4C1C1002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124"/>
            <a:ext cx="5813260" cy="90389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</a:rPr>
              <a:t>Bo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zamanlarınızda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yaparsınız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6C792472-7E56-4B5A-B5FF-EA5DB1A97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65245"/>
            <a:ext cx="5157787" cy="823912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E453D-3D80-40B6-B0A7-264CE0835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63" y="1282592"/>
            <a:ext cx="3791223" cy="5191125"/>
          </a:xfrm>
          <a:ln w="57150">
            <a:solidFill>
              <a:schemeClr val="tx1"/>
            </a:solidFill>
          </a:ln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300" dirty="0" err="1"/>
              <a:t>Asla</a:t>
            </a:r>
            <a:r>
              <a:rPr lang="en-US" sz="7300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7300" dirty="0" err="1"/>
              <a:t>S</a:t>
            </a:r>
            <a:r>
              <a:rPr lang="en-US" sz="7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ık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sık</a:t>
            </a:r>
            <a:endParaRPr lang="en-US" sz="7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7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Haftada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kez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7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Sıklıkla</a:t>
            </a:r>
            <a:r>
              <a:rPr lang="en-US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7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7300" dirty="0" err="1"/>
              <a:t>Bazen</a:t>
            </a:r>
            <a:endParaRPr lang="el-GR" sz="7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7300" dirty="0"/>
              <a:t>Her zaman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7300" dirty="0" err="1"/>
              <a:t>Genellikle</a:t>
            </a:r>
            <a:endParaRPr lang="en-US" sz="7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7300" dirty="0" err="1"/>
              <a:t>Daima</a:t>
            </a:r>
            <a:r>
              <a:rPr lang="en-US" sz="7300" dirty="0"/>
              <a:t>   </a:t>
            </a:r>
            <a:endParaRPr lang="el-GR" sz="7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7300" dirty="0" err="1"/>
              <a:t>Ara</a:t>
            </a:r>
            <a:r>
              <a:rPr lang="en-US" sz="7300" dirty="0"/>
              <a:t> </a:t>
            </a:r>
            <a:r>
              <a:rPr lang="en-US" sz="7300" dirty="0" err="1"/>
              <a:t>s</a:t>
            </a:r>
            <a:r>
              <a:rPr lang="en-US" sz="7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ıra</a:t>
            </a:r>
            <a:endParaRPr lang="en-US" sz="73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21" name="Text Placeholder 4">
            <a:extLst>
              <a:ext uri="{FF2B5EF4-FFF2-40B4-BE49-F238E27FC236}">
                <a16:creationId xmlns:a16="http://schemas.microsoft.com/office/drawing/2014/main" id="{62CA9527-E3A6-4A59-B7E1-372DA6D1D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A97B1C6-1BE6-485B-A506-BACFA0DF01AC}"/>
              </a:ext>
            </a:extLst>
          </p:cNvPr>
          <p:cNvSpPr txBox="1">
            <a:spLocks/>
          </p:cNvSpPr>
          <p:nvPr/>
        </p:nvSpPr>
        <p:spPr>
          <a:xfrm>
            <a:off x="4717446" y="1282591"/>
            <a:ext cx="5603713" cy="51911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7300" dirty="0"/>
              <a:t>__________</a:t>
            </a:r>
            <a:r>
              <a:rPr lang="en-US" sz="7300" dirty="0"/>
              <a:t> </a:t>
            </a:r>
            <a:endParaRPr lang="el-GR" sz="7300" dirty="0"/>
          </a:p>
          <a:p>
            <a:pPr>
              <a:defRPr/>
            </a:pPr>
            <a:r>
              <a:rPr lang="el-GR" sz="7300" dirty="0"/>
              <a:t>__________</a:t>
            </a:r>
            <a:r>
              <a:rPr lang="en-US" sz="7300" dirty="0"/>
              <a:t> </a:t>
            </a:r>
          </a:p>
          <a:p>
            <a:pPr>
              <a:defRPr/>
            </a:pPr>
            <a:r>
              <a:rPr lang="el-GR" sz="7300" dirty="0"/>
              <a:t>__________</a:t>
            </a:r>
            <a:r>
              <a:rPr lang="en-US" sz="7300" dirty="0"/>
              <a:t> </a:t>
            </a:r>
          </a:p>
          <a:p>
            <a:pPr>
              <a:defRPr/>
            </a:pPr>
            <a:r>
              <a:rPr lang="el-GR" sz="7300" dirty="0"/>
              <a:t>__________</a:t>
            </a:r>
            <a:r>
              <a:rPr lang="en-US" sz="7300" dirty="0"/>
              <a:t> </a:t>
            </a:r>
          </a:p>
          <a:p>
            <a:pPr>
              <a:defRPr/>
            </a:pPr>
            <a:r>
              <a:rPr lang="el-GR" sz="7300" dirty="0"/>
              <a:t>__________</a:t>
            </a:r>
            <a:r>
              <a:rPr lang="en-US" sz="7300" dirty="0"/>
              <a:t> </a:t>
            </a:r>
          </a:p>
          <a:p>
            <a:pPr>
              <a:defRPr/>
            </a:pPr>
            <a:r>
              <a:rPr lang="el-GR" sz="7300" dirty="0"/>
              <a:t>__________</a:t>
            </a:r>
            <a:r>
              <a:rPr lang="en-US" sz="7300" dirty="0"/>
              <a:t> </a:t>
            </a:r>
          </a:p>
          <a:p>
            <a:pPr>
              <a:defRPr/>
            </a:pPr>
            <a:r>
              <a:rPr lang="el-GR" sz="7300" dirty="0"/>
              <a:t>__________</a:t>
            </a:r>
            <a:r>
              <a:rPr lang="en-US" sz="7300" dirty="0"/>
              <a:t> </a:t>
            </a:r>
          </a:p>
          <a:p>
            <a:pPr>
              <a:defRPr/>
            </a:pPr>
            <a:r>
              <a:rPr lang="el-GR" sz="7300" dirty="0"/>
              <a:t>__________</a:t>
            </a:r>
            <a:r>
              <a:rPr lang="en-US" sz="7300" dirty="0"/>
              <a:t> </a:t>
            </a:r>
          </a:p>
          <a:p>
            <a:pPr>
              <a:defRPr/>
            </a:pPr>
            <a:r>
              <a:rPr lang="el-GR" sz="7300" dirty="0"/>
              <a:t>__________</a:t>
            </a:r>
            <a:r>
              <a:rPr lang="en-US" sz="7300" dirty="0"/>
              <a:t> 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 descr="Sağlıklı, Eğlenceli ve Yaratıcı 6 Güzel Hobi | Prof. Dr. Mustafa ÖZDOĞAN">
            <a:extLst>
              <a:ext uri="{FF2B5EF4-FFF2-40B4-BE49-F238E27FC236}">
                <a16:creationId xmlns:a16="http://schemas.microsoft.com/office/drawing/2014/main" id="{9C55A4AE-6B56-4DF4-8392-DE55FEEF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81" y="1331776"/>
            <a:ext cx="3275232" cy="5092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>
            <a:extLst>
              <a:ext uri="{FF2B5EF4-FFF2-40B4-BE49-F238E27FC236}">
                <a16:creationId xmlns:a16="http://schemas.microsoft.com/office/drawing/2014/main" id="{E347F8DC-E19D-42DE-8A6A-08EEBD79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44713"/>
            <a:ext cx="197008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 dirty="0">
                <a:latin typeface="Arial" panose="020B0604020202020204" pitchFamily="34" charset="0"/>
              </a:rPr>
              <a:t>   </a:t>
            </a:r>
            <a:endParaRPr lang="el-GR" altLang="el-G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 dirty="0">
                <a:latin typeface="Arial" panose="020B0604020202020204" pitchFamily="34" charset="0"/>
              </a:rPr>
              <a:t>        kim   </a:t>
            </a:r>
            <a:endParaRPr lang="en-US" altLang="el-GR" sz="1800" dirty="0">
              <a:latin typeface="Arial" panose="020B0604020202020204" pitchFamily="34" charset="0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2875AA26-1450-4CF7-93B9-BC220F04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144713"/>
            <a:ext cx="197008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>
                <a:latin typeface="Arial" panose="020B0604020202020204" pitchFamily="34" charset="0"/>
              </a:rPr>
              <a:t>  </a:t>
            </a:r>
            <a:endParaRPr lang="el-GR" altLang="el-GR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>
                <a:latin typeface="Arial" panose="020B0604020202020204" pitchFamily="34" charset="0"/>
              </a:rPr>
              <a:t>        ne zaman    </a:t>
            </a:r>
            <a:endParaRPr lang="en-US" altLang="el-GR" sz="1800">
              <a:latin typeface="Arial" panose="020B0604020202020204" pitchFamily="34" charset="0"/>
            </a:endParaRP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1D8F3AEE-742D-4690-BA1F-27DBF5F8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2144713"/>
            <a:ext cx="19700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>
                <a:latin typeface="Arial" panose="020B0604020202020204" pitchFamily="34" charset="0"/>
              </a:rPr>
              <a:t>  </a:t>
            </a:r>
            <a:endParaRPr lang="el-GR" altLang="el-GR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>
                <a:latin typeface="Arial" panose="020B0604020202020204" pitchFamily="34" charset="0"/>
              </a:rPr>
              <a:t>        ne   </a:t>
            </a:r>
            <a:endParaRPr lang="en-US" altLang="el-GR" sz="1800">
              <a:latin typeface="Arial" panose="020B0604020202020204" pitchFamily="34" charset="0"/>
            </a:endParaRP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008C10C9-141C-43E0-B840-1A22C59A2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2144713"/>
            <a:ext cx="197008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 dirty="0">
                <a:latin typeface="Arial" panose="020B0604020202020204" pitchFamily="34" charset="0"/>
              </a:rPr>
              <a:t>         </a:t>
            </a:r>
            <a:endParaRPr lang="el-GR" altLang="el-G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 dirty="0">
                <a:latin typeface="Arial" panose="020B0604020202020204" pitchFamily="34" charset="0"/>
              </a:rPr>
              <a:t>        eylem   </a:t>
            </a:r>
            <a:endParaRPr lang="en-US" altLang="el-GR" sz="1800" dirty="0">
              <a:latin typeface="Arial" panose="020B0604020202020204" pitchFamily="34" charset="0"/>
            </a:endParaRP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C93DF8C1-A33E-47F6-95D9-764ACE3B7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16275"/>
            <a:ext cx="10625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3200" dirty="0">
                <a:latin typeface="Arial" panose="020B0604020202020204" pitchFamily="34" charset="0"/>
              </a:rPr>
              <a:t>Ben  </a:t>
            </a:r>
            <a:r>
              <a:rPr lang="el-GR" altLang="el-GR" sz="3200" dirty="0">
                <a:latin typeface="Arial" panose="020B0604020202020204" pitchFamily="34" charset="0"/>
              </a:rPr>
              <a:t>    </a:t>
            </a:r>
            <a:r>
              <a:rPr lang="tr-TR" altLang="el-GR" sz="3200" dirty="0">
                <a:latin typeface="Arial" panose="020B0604020202020204" pitchFamily="34" charset="0"/>
              </a:rPr>
              <a:t>boş  zamanlar</a:t>
            </a:r>
            <a:r>
              <a:rPr lang="tr-TR" altLang="el-GR" sz="3200" dirty="0">
                <a:solidFill>
                  <a:srgbClr val="FF0000"/>
                </a:solidFill>
                <a:latin typeface="Arial" panose="020B0604020202020204" pitchFamily="34" charset="0"/>
              </a:rPr>
              <a:t>ım</a:t>
            </a:r>
            <a:r>
              <a:rPr lang="tr-TR" altLang="el-GR" sz="3200" dirty="0">
                <a:latin typeface="Arial" panose="020B0604020202020204" pitchFamily="34" charset="0"/>
              </a:rPr>
              <a:t>da    balık tut</a:t>
            </a:r>
            <a:r>
              <a:rPr lang="tr-TR" altLang="el-GR" sz="3200" dirty="0">
                <a:solidFill>
                  <a:srgbClr val="FF0000"/>
                </a:solidFill>
                <a:latin typeface="Arial" panose="020B0604020202020204" pitchFamily="34" charset="0"/>
              </a:rPr>
              <a:t>mak</a:t>
            </a:r>
            <a:r>
              <a:rPr lang="tr-TR" altLang="el-GR" sz="3200" dirty="0">
                <a:latin typeface="Arial" panose="020B0604020202020204" pitchFamily="34" charset="0"/>
              </a:rPr>
              <a:t>tan  hoşlan</a:t>
            </a:r>
            <a:r>
              <a:rPr lang="tr-TR" altLang="el-GR" sz="3200" dirty="0">
                <a:solidFill>
                  <a:srgbClr val="FF0000"/>
                </a:solidFill>
                <a:latin typeface="Arial" panose="020B0604020202020204" pitchFamily="34" charset="0"/>
              </a:rPr>
              <a:t>ır</a:t>
            </a:r>
            <a:r>
              <a:rPr lang="tr-TR" altLang="el-GR" sz="3200" dirty="0">
                <a:latin typeface="Arial" panose="020B0604020202020204" pitchFamily="34" charset="0"/>
              </a:rPr>
              <a:t>ım.    </a:t>
            </a:r>
            <a:endParaRPr lang="en-US" altLang="el-GR" sz="3200" dirty="0">
              <a:latin typeface="Arial" panose="020B0604020202020204" pitchFamily="34" charset="0"/>
            </a:endParaRPr>
          </a:p>
        </p:txBody>
      </p:sp>
      <p:sp>
        <p:nvSpPr>
          <p:cNvPr id="17416" name="Title 1">
            <a:extLst>
              <a:ext uri="{FF2B5EF4-FFF2-40B4-BE49-F238E27FC236}">
                <a16:creationId xmlns:a16="http://schemas.microsoft.com/office/drawing/2014/main" id="{E94015EB-3193-4E5E-8646-14AA223B5654}"/>
              </a:ext>
            </a:extLst>
          </p:cNvPr>
          <p:cNvSpPr txBox="1">
            <a:spLocks/>
          </p:cNvSpPr>
          <p:nvPr/>
        </p:nvSpPr>
        <p:spPr bwMode="auto">
          <a:xfrm>
            <a:off x="327627" y="4054312"/>
            <a:ext cx="11044565" cy="265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4400" dirty="0">
                <a:latin typeface="Calibri Light" panose="020F0302020204030204" pitchFamily="34" charset="0"/>
              </a:rPr>
              <a:t>  </a:t>
            </a:r>
            <a:endParaRPr lang="tr-TR" altLang="el-GR" sz="4400" dirty="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tr-TR" altLang="el-GR" sz="4400" dirty="0">
                <a:latin typeface="Calibri Light" panose="020F0302020204030204" pitchFamily="34" charset="0"/>
              </a:rPr>
              <a:t>Genel</a:t>
            </a:r>
            <a:r>
              <a:rPr lang="en-GB" altLang="el-GR" sz="4400" dirty="0">
                <a:latin typeface="Calibri Light" panose="020F0302020204030204" pitchFamily="34" charset="0"/>
              </a:rPr>
              <a:t>l</a:t>
            </a:r>
            <a:r>
              <a:rPr lang="tr-TR" altLang="el-GR" sz="4400" dirty="0">
                <a:latin typeface="Calibri Light" panose="020F0302020204030204" pitchFamily="34" charset="0"/>
              </a:rPr>
              <a:t>ikle cumartesi veya  </a:t>
            </a:r>
            <a:r>
              <a:rPr lang="el-GR" altLang="el-GR" sz="4400" dirty="0">
                <a:latin typeface="Calibri Light" panose="020F0302020204030204" pitchFamily="34" charset="0"/>
              </a:rPr>
              <a:t> </a:t>
            </a:r>
            <a:r>
              <a:rPr lang="tr-TR" altLang="el-GR" sz="4400" dirty="0">
                <a:latin typeface="Calibri Light" panose="020F0302020204030204" pitchFamily="34" charset="0"/>
              </a:rPr>
              <a:t>pazar günleri </a:t>
            </a:r>
            <a:r>
              <a:rPr lang="el-GR" altLang="el-GR" sz="4400" dirty="0">
                <a:latin typeface="Calibri Light" panose="020F0302020204030204" pitchFamily="34" charset="0"/>
              </a:rPr>
              <a:t> 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64158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E50A6E1-DA56-4207-AB24-A30C0552B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 </a:t>
            </a:r>
            <a:r>
              <a:rPr lang="en-US" altLang="en-US" dirty="0" err="1"/>
              <a:t>t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sosyal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aktivitelere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katılıyorsun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/>
          </a:p>
        </p:txBody>
      </p:sp>
      <p:pic>
        <p:nvPicPr>
          <p:cNvPr id="8195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FAE0B9A9-DF8F-4E4F-8B64-68456460AB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5"/>
          <a:stretch/>
        </p:blipFill>
        <p:spPr>
          <a:xfrm>
            <a:off x="4191000" y="2001838"/>
            <a:ext cx="3810000" cy="3568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>
            <a:extLst>
              <a:ext uri="{FF2B5EF4-FFF2-40B4-BE49-F238E27FC236}">
                <a16:creationId xmlns:a16="http://schemas.microsoft.com/office/drawing/2014/main" id="{E347F8DC-E19D-42DE-8A6A-08EEBD79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44713"/>
            <a:ext cx="197008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 dirty="0">
                <a:latin typeface="Arial" panose="020B0604020202020204" pitchFamily="34" charset="0"/>
              </a:rPr>
              <a:t>   </a:t>
            </a:r>
            <a:endParaRPr lang="el-GR" altLang="el-G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 dirty="0">
                <a:latin typeface="Arial" panose="020B0604020202020204" pitchFamily="34" charset="0"/>
              </a:rPr>
              <a:t>        kim   </a:t>
            </a:r>
            <a:endParaRPr lang="en-US" altLang="el-GR" sz="1800" dirty="0">
              <a:latin typeface="Arial" panose="020B0604020202020204" pitchFamily="34" charset="0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2875AA26-1450-4CF7-93B9-BC220F04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144713"/>
            <a:ext cx="197008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>
                <a:latin typeface="Arial" panose="020B0604020202020204" pitchFamily="34" charset="0"/>
              </a:rPr>
              <a:t>  </a:t>
            </a:r>
            <a:endParaRPr lang="el-GR" altLang="el-GR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>
                <a:latin typeface="Arial" panose="020B0604020202020204" pitchFamily="34" charset="0"/>
              </a:rPr>
              <a:t>        ne zaman    </a:t>
            </a:r>
            <a:endParaRPr lang="en-US" altLang="el-GR" sz="1800">
              <a:latin typeface="Arial" panose="020B0604020202020204" pitchFamily="34" charset="0"/>
            </a:endParaRP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1D8F3AEE-742D-4690-BA1F-27DBF5F8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2144713"/>
            <a:ext cx="19700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>
                <a:latin typeface="Arial" panose="020B0604020202020204" pitchFamily="34" charset="0"/>
              </a:rPr>
              <a:t>  </a:t>
            </a:r>
            <a:endParaRPr lang="el-GR" altLang="el-GR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>
                <a:latin typeface="Arial" panose="020B0604020202020204" pitchFamily="34" charset="0"/>
              </a:rPr>
              <a:t>        ne   </a:t>
            </a:r>
            <a:endParaRPr lang="en-US" altLang="el-GR" sz="1800">
              <a:latin typeface="Arial" panose="020B0604020202020204" pitchFamily="34" charset="0"/>
            </a:endParaRP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008C10C9-141C-43E0-B840-1A22C59A2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2144713"/>
            <a:ext cx="197008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 dirty="0">
                <a:latin typeface="Arial" panose="020B0604020202020204" pitchFamily="34" charset="0"/>
              </a:rPr>
              <a:t>         </a:t>
            </a:r>
            <a:endParaRPr lang="el-GR" altLang="el-GR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1800" dirty="0">
                <a:latin typeface="Arial" panose="020B0604020202020204" pitchFamily="34" charset="0"/>
              </a:rPr>
              <a:t>        eylem   </a:t>
            </a:r>
            <a:endParaRPr lang="en-US" altLang="el-GR" sz="1800" dirty="0">
              <a:latin typeface="Arial" panose="020B0604020202020204" pitchFamily="34" charset="0"/>
            </a:endParaRP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C93DF8C1-A33E-47F6-95D9-764ACE3B7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16275"/>
            <a:ext cx="10625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l-GR" sz="3200" dirty="0">
                <a:latin typeface="Arial" panose="020B0604020202020204" pitchFamily="34" charset="0"/>
              </a:rPr>
              <a:t>Ben  </a:t>
            </a:r>
            <a:r>
              <a:rPr lang="el-GR" altLang="el-GR" sz="3200" dirty="0">
                <a:latin typeface="Arial" panose="020B0604020202020204" pitchFamily="34" charset="0"/>
              </a:rPr>
              <a:t>    </a:t>
            </a:r>
            <a:r>
              <a:rPr lang="tr-TR" altLang="el-GR" sz="3200" dirty="0">
                <a:latin typeface="Arial" panose="020B0604020202020204" pitchFamily="34" charset="0"/>
              </a:rPr>
              <a:t>boş  zamanlar</a:t>
            </a:r>
            <a:r>
              <a:rPr lang="tr-TR" altLang="el-GR" sz="3200" dirty="0">
                <a:solidFill>
                  <a:srgbClr val="FF0000"/>
                </a:solidFill>
                <a:latin typeface="Arial" panose="020B0604020202020204" pitchFamily="34" charset="0"/>
              </a:rPr>
              <a:t>ım</a:t>
            </a:r>
            <a:r>
              <a:rPr lang="tr-TR" altLang="el-GR" sz="3200" dirty="0">
                <a:latin typeface="Arial" panose="020B0604020202020204" pitchFamily="34" charset="0"/>
              </a:rPr>
              <a:t>da    balık tut</a:t>
            </a:r>
            <a:r>
              <a:rPr lang="tr-TR" altLang="el-GR" sz="3200" dirty="0">
                <a:solidFill>
                  <a:srgbClr val="FF0000"/>
                </a:solidFill>
                <a:latin typeface="Arial" panose="020B0604020202020204" pitchFamily="34" charset="0"/>
              </a:rPr>
              <a:t>mak</a:t>
            </a:r>
            <a:r>
              <a:rPr lang="tr-TR" altLang="el-GR" sz="3200" dirty="0">
                <a:latin typeface="Arial" panose="020B0604020202020204" pitchFamily="34" charset="0"/>
              </a:rPr>
              <a:t>tan  hoşlan</a:t>
            </a:r>
            <a:r>
              <a:rPr lang="tr-TR" altLang="el-GR" sz="3200" dirty="0">
                <a:solidFill>
                  <a:srgbClr val="FF0000"/>
                </a:solidFill>
                <a:latin typeface="Arial" panose="020B0604020202020204" pitchFamily="34" charset="0"/>
              </a:rPr>
              <a:t>ır</a:t>
            </a:r>
            <a:r>
              <a:rPr lang="tr-TR" altLang="el-GR" sz="3200" dirty="0">
                <a:latin typeface="Arial" panose="020B0604020202020204" pitchFamily="34" charset="0"/>
              </a:rPr>
              <a:t>ım.    </a:t>
            </a:r>
            <a:endParaRPr lang="en-US" altLang="el-GR" sz="3200" dirty="0">
              <a:latin typeface="Arial" panose="020B0604020202020204" pitchFamily="34" charset="0"/>
            </a:endParaRPr>
          </a:p>
        </p:txBody>
      </p:sp>
      <p:sp>
        <p:nvSpPr>
          <p:cNvPr id="17416" name="Title 1">
            <a:extLst>
              <a:ext uri="{FF2B5EF4-FFF2-40B4-BE49-F238E27FC236}">
                <a16:creationId xmlns:a16="http://schemas.microsoft.com/office/drawing/2014/main" id="{E94015EB-3193-4E5E-8646-14AA223B5654}"/>
              </a:ext>
            </a:extLst>
          </p:cNvPr>
          <p:cNvSpPr txBox="1">
            <a:spLocks/>
          </p:cNvSpPr>
          <p:nvPr/>
        </p:nvSpPr>
        <p:spPr bwMode="auto">
          <a:xfrm>
            <a:off x="947738" y="3981450"/>
            <a:ext cx="10515600" cy="265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4400" dirty="0">
                <a:latin typeface="Calibri Light" panose="020F0302020204030204" pitchFamily="34" charset="0"/>
              </a:rPr>
              <a:t>  </a:t>
            </a:r>
            <a:endParaRPr lang="tr-TR" altLang="el-GR" sz="4400" dirty="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tr-TR" altLang="el-GR" sz="4400" dirty="0">
                <a:latin typeface="Calibri Light" panose="020F0302020204030204" pitchFamily="34" charset="0"/>
              </a:rPr>
              <a:t>Genel</a:t>
            </a:r>
            <a:r>
              <a:rPr lang="en-GB" altLang="el-GR" sz="4400" dirty="0">
                <a:latin typeface="Calibri Light" panose="020F0302020204030204" pitchFamily="34" charset="0"/>
              </a:rPr>
              <a:t>l</a:t>
            </a:r>
            <a:r>
              <a:rPr lang="tr-TR" altLang="el-GR" sz="4400" dirty="0">
                <a:latin typeface="Calibri Light" panose="020F0302020204030204" pitchFamily="34" charset="0"/>
              </a:rPr>
              <a:t>ikle Cumartesi veya  </a:t>
            </a:r>
            <a:r>
              <a:rPr lang="el-GR" altLang="el-GR" sz="4400" dirty="0">
                <a:latin typeface="Calibri Light" panose="020F0302020204030204" pitchFamily="34" charset="0"/>
              </a:rPr>
              <a:t> </a:t>
            </a:r>
            <a:r>
              <a:rPr lang="tr-TR" altLang="el-GR" sz="4400" dirty="0">
                <a:latin typeface="Calibri Light" panose="020F0302020204030204" pitchFamily="34" charset="0"/>
              </a:rPr>
              <a:t>Pazar günleri</a:t>
            </a:r>
            <a:endParaRPr lang="el-GR" altLang="el-GR" sz="4400" dirty="0"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tr-TR" altLang="el-GR" sz="4400" dirty="0">
                <a:solidFill>
                  <a:srgbClr val="FF0000"/>
                </a:solidFill>
                <a:latin typeface="Calibri Light" panose="020F0302020204030204" pitchFamily="34" charset="0"/>
              </a:rPr>
              <a:t> balık tutmaya   giderim. </a:t>
            </a:r>
            <a:endParaRPr lang="el-GR" altLang="el-GR" sz="44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el-GR" sz="4400" dirty="0">
                <a:latin typeface="Calibri Light" panose="020F0302020204030204" pitchFamily="34" charset="0"/>
              </a:rPr>
              <a:t> </a:t>
            </a:r>
            <a:endParaRPr lang="en-US" altLang="el-GR" sz="44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33,981,086 Düşün Stok İlüstrasyon | DepositPhotos">
            <a:extLst>
              <a:ext uri="{FF2B5EF4-FFF2-40B4-BE49-F238E27FC236}">
                <a16:creationId xmlns:a16="http://schemas.microsoft.com/office/drawing/2014/main" id="{A80EF2A3-78AF-4916-85AF-DBA3B26AE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6" y="1308350"/>
            <a:ext cx="5906813" cy="4241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54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EFF41-F540-4F22-9DB6-0BFBF839D1F6}"/>
              </a:ext>
            </a:extLst>
          </p:cNvPr>
          <p:cNvSpPr txBox="1"/>
          <p:nvPr/>
        </p:nvSpPr>
        <p:spPr>
          <a:xfrm>
            <a:off x="437220" y="3169376"/>
            <a:ext cx="1105058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CY" sz="3600" dirty="0">
                <a:latin typeface="+mn-lt"/>
              </a:rPr>
              <a:t>_______________________________________________</a:t>
            </a:r>
          </a:p>
          <a:p>
            <a:pPr>
              <a:defRPr/>
            </a:pPr>
            <a:endParaRPr lang="el-GR" altLang="el-CY" sz="3600" dirty="0"/>
          </a:p>
          <a:p>
            <a:pPr>
              <a:defRPr/>
            </a:pPr>
            <a:r>
              <a:rPr lang="el-GR" altLang="el-CY" sz="3600" dirty="0">
                <a:latin typeface="+mn-lt"/>
              </a:rPr>
              <a:t>_______________________________________________</a:t>
            </a:r>
          </a:p>
        </p:txBody>
      </p:sp>
      <p:pic>
        <p:nvPicPr>
          <p:cNvPr id="11266" name="Picture 2" descr="Dağa Tırmanma Adam Stok Vektör Sanatı &amp; Dağ'nin Daha Fazla Görseli - Dağ,  Adamlar, Aktif Hayat Tarzı - iStock">
            <a:extLst>
              <a:ext uri="{FF2B5EF4-FFF2-40B4-BE49-F238E27FC236}">
                <a16:creationId xmlns:a16="http://schemas.microsoft.com/office/drawing/2014/main" id="{E28E5BEC-993F-4A2D-979B-AE4F52F4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1" y="186430"/>
            <a:ext cx="3526822" cy="18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20FFAD-24CD-48A9-B6B5-FA584C359D02}"/>
              </a:ext>
            </a:extLst>
          </p:cNvPr>
          <p:cNvSpPr txBox="1"/>
          <p:nvPr/>
        </p:nvSpPr>
        <p:spPr>
          <a:xfrm>
            <a:off x="519661" y="2249214"/>
            <a:ext cx="3526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l-CY" sz="1800" dirty="0" err="1">
                <a:latin typeface="+mn-lt"/>
              </a:rPr>
              <a:t>Da</a:t>
            </a:r>
            <a:r>
              <a:rPr lang="en-US" altLang="el-CY" sz="1800" dirty="0" err="1">
                <a:latin typeface="+mn-lt"/>
                <a:cs typeface="Times New Roman" panose="02020603050405020304" pitchFamily="18" charset="0"/>
              </a:rPr>
              <a:t>ğa</a:t>
            </a:r>
            <a:r>
              <a:rPr lang="en-US" altLang="el-CY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l-CY" sz="1800" dirty="0" err="1">
                <a:latin typeface="+mn-lt"/>
                <a:cs typeface="Times New Roman" panose="02020603050405020304" pitchFamily="18" charset="0"/>
              </a:rPr>
              <a:t>tırman</a:t>
            </a:r>
            <a:r>
              <a:rPr lang="tr-TR" altLang="el-CY" sz="1800" dirty="0">
                <a:latin typeface="+mn-lt"/>
                <a:cs typeface="Times New Roman" panose="02020603050405020304" pitchFamily="18" charset="0"/>
              </a:rPr>
              <a:t>mak </a:t>
            </a:r>
            <a:endParaRPr lang="el-CY" dirty="0"/>
          </a:p>
        </p:txBody>
      </p:sp>
      <p:pic>
        <p:nvPicPr>
          <p:cNvPr id="11268" name="Picture 4" descr="58 bin Collect stamps Telifsiz Görseli, Stok Fotoğrafı ve Resmi |  Shutterstock">
            <a:extLst>
              <a:ext uri="{FF2B5EF4-FFF2-40B4-BE49-F238E27FC236}">
                <a16:creationId xmlns:a16="http://schemas.microsoft.com/office/drawing/2014/main" id="{8FEF3741-8879-4811-B609-7716C85F6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19" y="0"/>
            <a:ext cx="2857500" cy="20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5B4481-74AF-45E1-B4AB-836AA3470FA3}"/>
              </a:ext>
            </a:extLst>
          </p:cNvPr>
          <p:cNvSpPr txBox="1"/>
          <p:nvPr/>
        </p:nvSpPr>
        <p:spPr>
          <a:xfrm>
            <a:off x="4330919" y="2249214"/>
            <a:ext cx="285750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l-CY" sz="1800" dirty="0" err="1">
                <a:latin typeface="+mn-lt"/>
              </a:rPr>
              <a:t>Pul</a:t>
            </a:r>
            <a:r>
              <a:rPr lang="en-US" altLang="el-CY" sz="1800" dirty="0">
                <a:latin typeface="+mn-lt"/>
              </a:rPr>
              <a:t> </a:t>
            </a:r>
            <a:r>
              <a:rPr lang="en-US" altLang="el-CY" sz="1800" dirty="0" err="1">
                <a:latin typeface="+mn-lt"/>
              </a:rPr>
              <a:t>biriktir</a:t>
            </a:r>
            <a:r>
              <a:rPr lang="tr-TR" altLang="el-CY" sz="1800" dirty="0">
                <a:latin typeface="+mn-lt"/>
              </a:rPr>
              <a:t>mek</a:t>
            </a:r>
            <a:endParaRPr lang="el-CY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2782829E-576F-405B-9C80-0F95D7A38112}"/>
              </a:ext>
            </a:extLst>
          </p:cNvPr>
          <p:cNvSpPr/>
          <p:nvPr/>
        </p:nvSpPr>
        <p:spPr>
          <a:xfrm>
            <a:off x="7903779" y="178676"/>
            <a:ext cx="3857297" cy="2171121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_______ +  </a:t>
            </a:r>
            <a:r>
              <a:rPr lang="en-US" sz="3200" dirty="0" err="1"/>
              <a:t>hoşlan</a:t>
            </a:r>
            <a:r>
              <a:rPr lang="tr-TR" sz="3200" dirty="0"/>
              <a:t>mak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EFF41-F540-4F22-9DB6-0BFBF839D1F6}"/>
              </a:ext>
            </a:extLst>
          </p:cNvPr>
          <p:cNvSpPr txBox="1"/>
          <p:nvPr/>
        </p:nvSpPr>
        <p:spPr>
          <a:xfrm>
            <a:off x="437220" y="3169376"/>
            <a:ext cx="11050587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altLang="el-CY" sz="3600" dirty="0">
              <a:latin typeface="+mn-lt"/>
            </a:endParaRPr>
          </a:p>
          <a:p>
            <a:pPr>
              <a:defRPr/>
            </a:pPr>
            <a:r>
              <a:rPr lang="en-US" altLang="el-CY" sz="4400" dirty="0" err="1">
                <a:latin typeface="+mn-lt"/>
              </a:rPr>
              <a:t>Da</a:t>
            </a:r>
            <a:r>
              <a:rPr lang="en-US" altLang="el-CY" sz="4400" dirty="0" err="1">
                <a:latin typeface="+mn-lt"/>
                <a:cs typeface="Times New Roman" panose="02020603050405020304" pitchFamily="18" charset="0"/>
              </a:rPr>
              <a:t>ğa</a:t>
            </a:r>
            <a:r>
              <a:rPr lang="en-US" altLang="el-CY" sz="4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l-CY" sz="4400" dirty="0" err="1">
                <a:latin typeface="+mn-lt"/>
                <a:cs typeface="Times New Roman" panose="02020603050405020304" pitchFamily="18" charset="0"/>
              </a:rPr>
              <a:t>tırman</a:t>
            </a:r>
            <a:r>
              <a:rPr lang="tr-TR" altLang="el-CY" sz="44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ıp /</a:t>
            </a:r>
            <a:r>
              <a:rPr lang="en-US" altLang="el-CY" sz="4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l-CY" sz="4400" dirty="0" err="1">
                <a:latin typeface="+mn-lt"/>
                <a:cs typeface="Times New Roman" panose="02020603050405020304" pitchFamily="18" charset="0"/>
              </a:rPr>
              <a:t>tırman</a:t>
            </a:r>
            <a:r>
              <a:rPr lang="tr-TR" altLang="el-CY" sz="44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maktan ve  </a:t>
            </a:r>
            <a:r>
              <a:rPr lang="en-US" altLang="el-CY" sz="4400" dirty="0">
                <a:latin typeface="+mn-lt"/>
              </a:rPr>
              <a:t> </a:t>
            </a:r>
            <a:r>
              <a:rPr lang="tr-TR" altLang="el-CY" sz="4400" dirty="0">
                <a:latin typeface="+mn-lt"/>
              </a:rPr>
              <a:t>p</a:t>
            </a:r>
            <a:r>
              <a:rPr lang="en-US" altLang="el-CY" sz="4400" dirty="0">
                <a:latin typeface="+mn-lt"/>
              </a:rPr>
              <a:t>ul </a:t>
            </a:r>
            <a:r>
              <a:rPr lang="en-US" altLang="el-CY" sz="4400" dirty="0" err="1">
                <a:latin typeface="+mn-lt"/>
              </a:rPr>
              <a:t>biriktir</a:t>
            </a:r>
            <a:r>
              <a:rPr lang="tr-TR" altLang="el-CY" sz="4400" dirty="0">
                <a:solidFill>
                  <a:srgbClr val="00B050"/>
                </a:solidFill>
                <a:latin typeface="+mn-lt"/>
              </a:rPr>
              <a:t>mekten</a:t>
            </a:r>
            <a:r>
              <a:rPr lang="tr-TR" altLang="el-CY" sz="4400" dirty="0">
                <a:solidFill>
                  <a:srgbClr val="00B050"/>
                </a:solidFill>
              </a:rPr>
              <a:t> </a:t>
            </a:r>
            <a:r>
              <a:rPr lang="tr-TR" altLang="el-CY" sz="4400" dirty="0">
                <a:latin typeface="+mn-lt"/>
              </a:rPr>
              <a:t>hoşlan</a:t>
            </a:r>
            <a:r>
              <a:rPr lang="tr-TR" altLang="el-CY" sz="4400" dirty="0">
                <a:solidFill>
                  <a:srgbClr val="00B050"/>
                </a:solidFill>
                <a:latin typeface="+mn-lt"/>
              </a:rPr>
              <a:t>ır</a:t>
            </a:r>
            <a:r>
              <a:rPr lang="tr-TR" altLang="el-CY" sz="4400" dirty="0">
                <a:latin typeface="+mn-lt"/>
              </a:rPr>
              <a:t>ım.</a:t>
            </a:r>
            <a:endParaRPr lang="en-US" altLang="el-CY" sz="4400" dirty="0">
              <a:latin typeface="+mn-lt"/>
            </a:endParaRPr>
          </a:p>
        </p:txBody>
      </p:sp>
      <p:pic>
        <p:nvPicPr>
          <p:cNvPr id="11266" name="Picture 2" descr="Dağa Tırmanma Adam Stok Vektör Sanatı &amp; Dağ'nin Daha Fazla Görseli - Dağ,  Adamlar, Aktif Hayat Tarzı - iStock">
            <a:extLst>
              <a:ext uri="{FF2B5EF4-FFF2-40B4-BE49-F238E27FC236}">
                <a16:creationId xmlns:a16="http://schemas.microsoft.com/office/drawing/2014/main" id="{E28E5BEC-993F-4A2D-979B-AE4F52F4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1" y="186430"/>
            <a:ext cx="3526822" cy="18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20FFAD-24CD-48A9-B6B5-FA584C359D02}"/>
              </a:ext>
            </a:extLst>
          </p:cNvPr>
          <p:cNvSpPr txBox="1"/>
          <p:nvPr/>
        </p:nvSpPr>
        <p:spPr>
          <a:xfrm>
            <a:off x="519661" y="2249214"/>
            <a:ext cx="35268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l-CY" sz="1800" dirty="0" err="1">
                <a:latin typeface="+mn-lt"/>
              </a:rPr>
              <a:t>Da</a:t>
            </a:r>
            <a:r>
              <a:rPr lang="en-US" altLang="el-CY" sz="1800" dirty="0" err="1">
                <a:latin typeface="+mn-lt"/>
                <a:cs typeface="Times New Roman" panose="02020603050405020304" pitchFamily="18" charset="0"/>
              </a:rPr>
              <a:t>ğa</a:t>
            </a:r>
            <a:r>
              <a:rPr lang="en-US" altLang="el-CY" sz="1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l-CY" sz="1800" dirty="0" err="1">
                <a:latin typeface="+mn-lt"/>
                <a:cs typeface="Times New Roman" panose="02020603050405020304" pitchFamily="18" charset="0"/>
              </a:rPr>
              <a:t>tırman</a:t>
            </a:r>
            <a:r>
              <a:rPr lang="tr-TR" altLang="el-CY" sz="1800" dirty="0">
                <a:latin typeface="+mn-lt"/>
                <a:cs typeface="Times New Roman" panose="02020603050405020304" pitchFamily="18" charset="0"/>
              </a:rPr>
              <a:t>mak </a:t>
            </a:r>
            <a:endParaRPr lang="el-CY" dirty="0"/>
          </a:p>
        </p:txBody>
      </p:sp>
      <p:pic>
        <p:nvPicPr>
          <p:cNvPr id="11268" name="Picture 4" descr="58 bin Collect stamps Telifsiz Görseli, Stok Fotoğrafı ve Resmi |  Shutterstock">
            <a:extLst>
              <a:ext uri="{FF2B5EF4-FFF2-40B4-BE49-F238E27FC236}">
                <a16:creationId xmlns:a16="http://schemas.microsoft.com/office/drawing/2014/main" id="{8FEF3741-8879-4811-B609-7716C85F6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19" y="0"/>
            <a:ext cx="2857500" cy="20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5B4481-74AF-45E1-B4AB-836AA3470FA3}"/>
              </a:ext>
            </a:extLst>
          </p:cNvPr>
          <p:cNvSpPr txBox="1"/>
          <p:nvPr/>
        </p:nvSpPr>
        <p:spPr>
          <a:xfrm>
            <a:off x="4330919" y="2249214"/>
            <a:ext cx="285750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l-CY" sz="1800" dirty="0" err="1">
                <a:latin typeface="+mn-lt"/>
              </a:rPr>
              <a:t>Pul</a:t>
            </a:r>
            <a:r>
              <a:rPr lang="en-US" altLang="el-CY" sz="1800" dirty="0">
                <a:latin typeface="+mn-lt"/>
              </a:rPr>
              <a:t> </a:t>
            </a:r>
            <a:r>
              <a:rPr lang="en-US" altLang="el-CY" sz="1800" dirty="0" err="1">
                <a:latin typeface="+mn-lt"/>
              </a:rPr>
              <a:t>biriktir</a:t>
            </a:r>
            <a:r>
              <a:rPr lang="tr-TR" altLang="el-CY" sz="1800" dirty="0">
                <a:latin typeface="+mn-lt"/>
              </a:rPr>
              <a:t>mek</a:t>
            </a:r>
            <a:endParaRPr lang="el-CY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2782829E-576F-405B-9C80-0F95D7A38112}"/>
              </a:ext>
            </a:extLst>
          </p:cNvPr>
          <p:cNvSpPr/>
          <p:nvPr/>
        </p:nvSpPr>
        <p:spPr>
          <a:xfrm>
            <a:off x="7903779" y="178676"/>
            <a:ext cx="3857297" cy="2171121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_______ +  </a:t>
            </a:r>
            <a:r>
              <a:rPr lang="en-US" sz="3200" dirty="0" err="1"/>
              <a:t>hoşlan</a:t>
            </a:r>
            <a:r>
              <a:rPr lang="tr-TR" sz="3200" dirty="0"/>
              <a:t>mak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6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v ödevleri” kim için? / Okullar / Milliyet Blog">
            <a:extLst>
              <a:ext uri="{FF2B5EF4-FFF2-40B4-BE49-F238E27FC236}">
                <a16:creationId xmlns:a16="http://schemas.microsoft.com/office/drawing/2014/main" id="{DA204351-5D43-41FD-8AE4-A2AD5431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12" y="1756989"/>
            <a:ext cx="5399547" cy="3032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52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216DC3-FB6E-44B2-BB37-60A4AEF88223}"/>
              </a:ext>
            </a:extLst>
          </p:cNvPr>
          <p:cNvSpPr txBox="1"/>
          <p:nvPr/>
        </p:nvSpPr>
        <p:spPr>
          <a:xfrm>
            <a:off x="549275" y="204842"/>
            <a:ext cx="1042352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latin typeface="poppins" panose="00000500000000000000" pitchFamily="2" charset="0"/>
              </a:rPr>
              <a:t>k</a:t>
            </a:r>
            <a:r>
              <a:rPr lang="en-US" sz="2800" b="1" dirty="0" err="1">
                <a:latin typeface="poppins" panose="00000500000000000000" pitchFamily="2" charset="0"/>
              </a:rPr>
              <a:t>endi</a:t>
            </a:r>
            <a:r>
              <a:rPr lang="en-US" sz="2800" b="1" dirty="0">
                <a:latin typeface="poppins" panose="00000500000000000000" pitchFamily="2" charset="0"/>
              </a:rPr>
              <a:t> </a:t>
            </a:r>
            <a:r>
              <a:rPr lang="en-US" sz="2800" b="1" dirty="0" err="1">
                <a:latin typeface="poppins" panose="00000500000000000000" pitchFamily="2" charset="0"/>
              </a:rPr>
              <a:t>kıyafetlerini</a:t>
            </a:r>
            <a:r>
              <a:rPr lang="en-US" sz="2800" b="1" dirty="0">
                <a:latin typeface="poppins" panose="00000500000000000000" pitchFamily="2" charset="0"/>
              </a:rPr>
              <a:t> </a:t>
            </a:r>
          </a:p>
          <a:p>
            <a:pPr>
              <a:defRPr/>
            </a:pPr>
            <a:r>
              <a:rPr lang="tr-TR" sz="2800" b="1" dirty="0">
                <a:latin typeface="poppins" panose="00000500000000000000" pitchFamily="2" charset="0"/>
              </a:rPr>
              <a:t>b</a:t>
            </a:r>
            <a:r>
              <a:rPr lang="en-US" sz="2800" b="1" dirty="0" err="1">
                <a:latin typeface="poppins" panose="00000500000000000000" pitchFamily="2" charset="0"/>
              </a:rPr>
              <a:t>aşla</a:t>
            </a:r>
            <a:endParaRPr lang="en-US" sz="2800" b="1" dirty="0">
              <a:latin typeface="poppins" panose="00000500000000000000" pitchFamily="2" charset="0"/>
            </a:endParaRPr>
          </a:p>
          <a:p>
            <a:pPr>
              <a:defRPr/>
            </a:pPr>
            <a:r>
              <a:rPr lang="en-US" sz="2800" b="1" dirty="0" err="1">
                <a:latin typeface="poppins" panose="00000500000000000000" pitchFamily="2" charset="0"/>
              </a:rPr>
              <a:t>kendi</a:t>
            </a:r>
            <a:r>
              <a:rPr lang="en-US" sz="2800" b="1" dirty="0">
                <a:latin typeface="poppins" panose="00000500000000000000" pitchFamily="2" charset="0"/>
              </a:rPr>
              <a:t> </a:t>
            </a:r>
            <a:r>
              <a:rPr lang="en-US" sz="2800" b="1" dirty="0" err="1">
                <a:latin typeface="poppins" panose="00000500000000000000" pitchFamily="2" charset="0"/>
              </a:rPr>
              <a:t>elbiselerinizi</a:t>
            </a:r>
            <a:r>
              <a:rPr lang="en-US" sz="2800" b="1" dirty="0">
                <a:latin typeface="poppins" panose="00000500000000000000" pitchFamily="2" charset="0"/>
              </a:rPr>
              <a:t>  </a:t>
            </a:r>
            <a:r>
              <a:rPr lang="en-US" sz="2800" b="1" dirty="0" err="1">
                <a:latin typeface="poppins" panose="00000500000000000000" pitchFamily="2" charset="0"/>
              </a:rPr>
              <a:t>ve</a:t>
            </a:r>
            <a:r>
              <a:rPr lang="en-US" sz="2800" b="1" dirty="0">
                <a:latin typeface="poppins" panose="00000500000000000000" pitchFamily="2" charset="0"/>
              </a:rPr>
              <a:t> </a:t>
            </a:r>
            <a:r>
              <a:rPr lang="en-US" sz="2800" b="1" dirty="0" err="1">
                <a:latin typeface="poppins" panose="00000500000000000000" pitchFamily="2" charset="0"/>
              </a:rPr>
              <a:t>giysilerinizi</a:t>
            </a:r>
            <a:endParaRPr lang="en-US" sz="2800" b="1" dirty="0">
              <a:latin typeface="poppins" panose="00000500000000000000" pitchFamily="2" charset="0"/>
            </a:endParaRPr>
          </a:p>
          <a:p>
            <a:pPr>
              <a:defRPr/>
            </a:pPr>
            <a:r>
              <a:rPr lang="en-US" sz="2800" b="1" dirty="0" err="1">
                <a:latin typeface="poppins" panose="00000500000000000000" pitchFamily="2" charset="0"/>
              </a:rPr>
              <a:t>yaratın</a:t>
            </a:r>
            <a:endParaRPr lang="en-US" sz="2800" b="1" dirty="0">
              <a:latin typeface="poppins" panose="00000500000000000000" pitchFamily="2" charset="0"/>
            </a:endParaRPr>
          </a:p>
          <a:p>
            <a:pPr>
              <a:defRPr/>
            </a:pPr>
            <a:r>
              <a:rPr lang="en-US" sz="2800" b="1" dirty="0" err="1">
                <a:latin typeface="poppins" panose="00000500000000000000" pitchFamily="2" charset="0"/>
              </a:rPr>
              <a:t>ve</a:t>
            </a:r>
            <a:r>
              <a:rPr lang="en-US" sz="2800" b="1" dirty="0">
                <a:latin typeface="poppins" panose="00000500000000000000" pitchFamily="2" charset="0"/>
              </a:rPr>
              <a:t> </a:t>
            </a:r>
            <a:r>
              <a:rPr lang="en-US" sz="2800" b="1" dirty="0" err="1">
                <a:latin typeface="poppins" panose="00000500000000000000" pitchFamily="2" charset="0"/>
              </a:rPr>
              <a:t>sonunda</a:t>
            </a:r>
            <a:r>
              <a:rPr lang="en-US" sz="2800" b="1" dirty="0">
                <a:latin typeface="poppins" panose="00000500000000000000" pitchFamily="2" charset="0"/>
              </a:rPr>
              <a:t> </a:t>
            </a:r>
          </a:p>
          <a:p>
            <a:pPr>
              <a:defRPr/>
            </a:pPr>
            <a:r>
              <a:rPr lang="en-US" sz="2800" b="1" dirty="0" err="1">
                <a:latin typeface="poppins" panose="00000500000000000000" pitchFamily="2" charset="0"/>
              </a:rPr>
              <a:t>tamir</a:t>
            </a:r>
            <a:r>
              <a:rPr lang="en-US" sz="2800" b="1" dirty="0">
                <a:latin typeface="poppins" panose="00000500000000000000" pitchFamily="2" charset="0"/>
              </a:rPr>
              <a:t> </a:t>
            </a:r>
            <a:r>
              <a:rPr lang="en-US" sz="2800" b="1" dirty="0" err="1">
                <a:latin typeface="poppins" panose="00000500000000000000" pitchFamily="2" charset="0"/>
              </a:rPr>
              <a:t>ederek</a:t>
            </a:r>
            <a:r>
              <a:rPr lang="en-US" sz="2800" b="1" dirty="0">
                <a:latin typeface="poppins" panose="00000500000000000000" pitchFamily="2" charset="0"/>
              </a:rPr>
              <a:t> </a:t>
            </a:r>
            <a:endParaRPr lang="tr-TR" sz="2800" b="1" dirty="0">
              <a:latin typeface="poppins" panose="00000500000000000000" pitchFamily="2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FB397F5-1CEC-4C43-946D-AAC40C44895F}"/>
              </a:ext>
            </a:extLst>
          </p:cNvPr>
          <p:cNvSpPr/>
          <p:nvPr/>
        </p:nvSpPr>
        <p:spPr>
          <a:xfrm>
            <a:off x="94593" y="3162300"/>
            <a:ext cx="2701160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tr-TR" sz="1800" b="1" dirty="0">
              <a:latin typeface="poppins" panose="00000500000000000000" pitchFamily="2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5B32F90-B693-404B-9658-314CE95F0D2E}"/>
              </a:ext>
            </a:extLst>
          </p:cNvPr>
          <p:cNvSpPr/>
          <p:nvPr/>
        </p:nvSpPr>
        <p:spPr>
          <a:xfrm rot="2023113">
            <a:off x="9009832" y="652934"/>
            <a:ext cx="2701159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tr-TR" sz="1800" b="1" dirty="0">
                <a:latin typeface="poppins" panose="00000500000000000000" pitchFamily="2" charset="0"/>
              </a:rPr>
              <a:t>     Cümle  oluşturunuz </a:t>
            </a:r>
            <a:r>
              <a:rPr lang="en-US" b="1" dirty="0">
                <a:latin typeface="poppins" panose="00000500000000000000" pitchFamily="2" charset="0"/>
              </a:rPr>
              <a:t>!</a:t>
            </a:r>
            <a:endParaRPr lang="tr-TR" sz="1800" b="1" dirty="0">
              <a:latin typeface="poppins" panose="00000500000000000000" pitchFamily="2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1FCC2B-75B5-4F46-8BFA-DA0A686DF165}"/>
              </a:ext>
            </a:extLst>
          </p:cNvPr>
          <p:cNvSpPr/>
          <p:nvPr/>
        </p:nvSpPr>
        <p:spPr>
          <a:xfrm>
            <a:off x="9790383" y="3162300"/>
            <a:ext cx="2401618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tr-TR" sz="1800" b="1" dirty="0">
              <a:latin typeface="poppins" panose="00000500000000000000" pitchFamily="2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F1DEA49-7B17-4069-90BE-52E9534E77D1}"/>
              </a:ext>
            </a:extLst>
          </p:cNvPr>
          <p:cNvSpPr/>
          <p:nvPr/>
        </p:nvSpPr>
        <p:spPr>
          <a:xfrm>
            <a:off x="94594" y="4805819"/>
            <a:ext cx="2701159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800" b="1" dirty="0">
                <a:latin typeface="poppins" panose="00000500000000000000" pitchFamily="2" charset="0"/>
              </a:rPr>
              <a:t>                                           </a:t>
            </a:r>
            <a:r>
              <a:rPr lang="tr-TR" sz="1800" b="1" dirty="0">
                <a:latin typeface="poppins" panose="00000500000000000000" pitchFamily="2" charset="0"/>
              </a:rPr>
              <a:t>!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877F5FB-C3BF-4726-91F6-2CAB6D5EB002}"/>
              </a:ext>
            </a:extLst>
          </p:cNvPr>
          <p:cNvSpPr/>
          <p:nvPr/>
        </p:nvSpPr>
        <p:spPr>
          <a:xfrm>
            <a:off x="2948153" y="3162300"/>
            <a:ext cx="2701159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tr-TR" sz="1800" b="1" dirty="0">
              <a:latin typeface="poppins" panose="00000500000000000000" pitchFamily="2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B5E4546-579A-4454-B6B3-492C22CFD405}"/>
              </a:ext>
            </a:extLst>
          </p:cNvPr>
          <p:cNvSpPr/>
          <p:nvPr/>
        </p:nvSpPr>
        <p:spPr>
          <a:xfrm>
            <a:off x="5749158" y="3162300"/>
            <a:ext cx="1140373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tr-TR" sz="1800" b="1" dirty="0">
              <a:latin typeface="poppins" panose="00000500000000000000" pitchFamily="2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1BD1F91-AAE6-4CD8-9987-D7DECF529C69}"/>
              </a:ext>
            </a:extLst>
          </p:cNvPr>
          <p:cNvSpPr/>
          <p:nvPr/>
        </p:nvSpPr>
        <p:spPr>
          <a:xfrm>
            <a:off x="6999887" y="3162300"/>
            <a:ext cx="2701159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tr-TR" sz="1800" b="1" dirty="0">
              <a:latin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216DC3-FB6E-44B2-BB37-60A4AEF88223}"/>
              </a:ext>
            </a:extLst>
          </p:cNvPr>
          <p:cNvSpPr txBox="1"/>
          <p:nvPr/>
        </p:nvSpPr>
        <p:spPr>
          <a:xfrm>
            <a:off x="549275" y="204842"/>
            <a:ext cx="104235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latin typeface="poppins" panose="00000500000000000000" pitchFamily="2" charset="0"/>
            </a:endParaRPr>
          </a:p>
          <a:p>
            <a:pPr>
              <a:defRPr/>
            </a:pPr>
            <a:endParaRPr lang="en-US" sz="2800" b="1" dirty="0">
              <a:latin typeface="poppins" panose="00000500000000000000" pitchFamily="2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FB397F5-1CEC-4C43-946D-AAC40C44895F}"/>
              </a:ext>
            </a:extLst>
          </p:cNvPr>
          <p:cNvSpPr/>
          <p:nvPr/>
        </p:nvSpPr>
        <p:spPr>
          <a:xfrm>
            <a:off x="94593" y="3162300"/>
            <a:ext cx="2701160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err="1">
                <a:latin typeface="poppins" panose="00000500000000000000" pitchFamily="2" charset="0"/>
              </a:rPr>
              <a:t>Kendi</a:t>
            </a:r>
            <a:r>
              <a:rPr lang="en-US" b="1" dirty="0">
                <a:latin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</a:rPr>
              <a:t>kıyafetlerini</a:t>
            </a:r>
            <a:r>
              <a:rPr lang="en-US" b="1" dirty="0">
                <a:latin typeface="poppins" panose="00000500000000000000" pitchFamily="2" charset="0"/>
              </a:rPr>
              <a:t> </a:t>
            </a:r>
          </a:p>
          <a:p>
            <a:pPr>
              <a:defRPr/>
            </a:pPr>
            <a:endParaRPr lang="tr-TR" sz="1800" b="1" dirty="0">
              <a:latin typeface="poppins" panose="00000500000000000000" pitchFamily="2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5B32F90-B693-404B-9658-314CE95F0D2E}"/>
              </a:ext>
            </a:extLst>
          </p:cNvPr>
          <p:cNvSpPr/>
          <p:nvPr/>
        </p:nvSpPr>
        <p:spPr>
          <a:xfrm rot="2023113">
            <a:off x="9009832" y="652934"/>
            <a:ext cx="2701159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tr-TR" sz="1800" b="1" dirty="0">
                <a:latin typeface="poppins" panose="00000500000000000000" pitchFamily="2" charset="0"/>
              </a:rPr>
              <a:t>     Cümle  oluşturunuz </a:t>
            </a:r>
            <a:r>
              <a:rPr lang="en-US" b="1" dirty="0">
                <a:latin typeface="poppins" panose="00000500000000000000" pitchFamily="2" charset="0"/>
              </a:rPr>
              <a:t>!</a:t>
            </a:r>
            <a:endParaRPr lang="tr-TR" sz="1800" b="1" dirty="0">
              <a:latin typeface="poppins" panose="00000500000000000000" pitchFamily="2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1FCC2B-75B5-4F46-8BFA-DA0A686DF165}"/>
              </a:ext>
            </a:extLst>
          </p:cNvPr>
          <p:cNvSpPr/>
          <p:nvPr/>
        </p:nvSpPr>
        <p:spPr>
          <a:xfrm>
            <a:off x="9790383" y="3162300"/>
            <a:ext cx="2401618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err="1">
                <a:latin typeface="poppins" panose="00000500000000000000" pitchFamily="2" charset="0"/>
              </a:rPr>
              <a:t>kendi</a:t>
            </a:r>
            <a:r>
              <a:rPr lang="en-US" b="1" dirty="0">
                <a:latin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</a:rPr>
              <a:t>elbiselerinizi</a:t>
            </a:r>
            <a:r>
              <a:rPr lang="en-US" b="1" dirty="0">
                <a:latin typeface="poppins" panose="00000500000000000000" pitchFamily="2" charset="0"/>
              </a:rPr>
              <a:t>  </a:t>
            </a:r>
            <a:r>
              <a:rPr lang="en-US" b="1" dirty="0" err="1">
                <a:latin typeface="poppins" panose="00000500000000000000" pitchFamily="2" charset="0"/>
              </a:rPr>
              <a:t>ve</a:t>
            </a:r>
            <a:r>
              <a:rPr lang="en-US" b="1" dirty="0">
                <a:latin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</a:rPr>
              <a:t>giysilerinizi</a:t>
            </a:r>
            <a:endParaRPr lang="en-US" b="1" dirty="0">
              <a:latin typeface="poppins" panose="00000500000000000000" pitchFamily="2" charset="0"/>
            </a:endParaRPr>
          </a:p>
          <a:p>
            <a:pPr>
              <a:defRPr/>
            </a:pPr>
            <a:endParaRPr lang="tr-TR" sz="1800" b="1" dirty="0">
              <a:latin typeface="poppins" panose="00000500000000000000" pitchFamily="2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F1DEA49-7B17-4069-90BE-52E9534E77D1}"/>
              </a:ext>
            </a:extLst>
          </p:cNvPr>
          <p:cNvSpPr/>
          <p:nvPr/>
        </p:nvSpPr>
        <p:spPr>
          <a:xfrm>
            <a:off x="94594" y="4805819"/>
            <a:ext cx="2701159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latin typeface="poppins" panose="00000500000000000000" pitchFamily="2" charset="0"/>
              </a:rPr>
              <a:t>                                            </a:t>
            </a:r>
            <a:r>
              <a:rPr lang="en-US" b="1" dirty="0" err="1">
                <a:latin typeface="poppins" panose="00000500000000000000" pitchFamily="2" charset="0"/>
              </a:rPr>
              <a:t>yaratın</a:t>
            </a:r>
            <a:r>
              <a:rPr lang="tr-TR" b="1" dirty="0">
                <a:latin typeface="poppins" panose="00000500000000000000" pitchFamily="2" charset="0"/>
              </a:rPr>
              <a:t> !</a:t>
            </a:r>
            <a:endParaRPr lang="tr-TR" sz="1800" b="1" dirty="0">
              <a:latin typeface="poppins" panose="00000500000000000000" pitchFamily="2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877F5FB-C3BF-4726-91F6-2CAB6D5EB002}"/>
              </a:ext>
            </a:extLst>
          </p:cNvPr>
          <p:cNvSpPr/>
          <p:nvPr/>
        </p:nvSpPr>
        <p:spPr>
          <a:xfrm>
            <a:off x="2948153" y="3162300"/>
            <a:ext cx="2701159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err="1">
                <a:latin typeface="poppins" panose="00000500000000000000" pitchFamily="2" charset="0"/>
              </a:rPr>
              <a:t>tamir</a:t>
            </a:r>
            <a:r>
              <a:rPr lang="en-US" b="1" dirty="0">
                <a:latin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</a:rPr>
              <a:t>ederek</a:t>
            </a:r>
            <a:r>
              <a:rPr lang="en-US" b="1" dirty="0">
                <a:latin typeface="poppins" panose="00000500000000000000" pitchFamily="2" charset="0"/>
              </a:rPr>
              <a:t> </a:t>
            </a:r>
            <a:endParaRPr lang="tr-TR" b="1" dirty="0">
              <a:latin typeface="poppins" panose="00000500000000000000" pitchFamily="2" charset="0"/>
            </a:endParaRPr>
          </a:p>
          <a:p>
            <a:pPr>
              <a:defRPr/>
            </a:pPr>
            <a:endParaRPr lang="tr-TR" sz="1800" b="1" dirty="0">
              <a:latin typeface="poppins" panose="00000500000000000000" pitchFamily="2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B5E4546-579A-4454-B6B3-492C22CFD405}"/>
              </a:ext>
            </a:extLst>
          </p:cNvPr>
          <p:cNvSpPr/>
          <p:nvPr/>
        </p:nvSpPr>
        <p:spPr>
          <a:xfrm>
            <a:off x="5749158" y="3162300"/>
            <a:ext cx="1140373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tr-TR" b="1" dirty="0">
                <a:latin typeface="poppins" panose="00000500000000000000" pitchFamily="2" charset="0"/>
              </a:rPr>
              <a:t>b</a:t>
            </a:r>
            <a:r>
              <a:rPr lang="en-US" b="1" dirty="0" err="1">
                <a:latin typeface="poppins" panose="00000500000000000000" pitchFamily="2" charset="0"/>
              </a:rPr>
              <a:t>aşla</a:t>
            </a:r>
            <a:endParaRPr lang="tr-TR" sz="1800" b="1" dirty="0">
              <a:latin typeface="poppins" panose="00000500000000000000" pitchFamily="2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1BD1F91-AAE6-4CD8-9987-D7DECF529C69}"/>
              </a:ext>
            </a:extLst>
          </p:cNvPr>
          <p:cNvSpPr/>
          <p:nvPr/>
        </p:nvSpPr>
        <p:spPr>
          <a:xfrm>
            <a:off x="6999887" y="3162300"/>
            <a:ext cx="2701159" cy="1447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err="1">
                <a:latin typeface="poppins" panose="00000500000000000000" pitchFamily="2" charset="0"/>
              </a:rPr>
              <a:t>ve</a:t>
            </a:r>
            <a:r>
              <a:rPr lang="en-US" b="1" dirty="0">
                <a:latin typeface="poppins" panose="00000500000000000000" pitchFamily="2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</a:rPr>
              <a:t>sonunda</a:t>
            </a:r>
            <a:r>
              <a:rPr lang="en-US" b="1" dirty="0">
                <a:latin typeface="poppins" panose="00000500000000000000" pitchFamily="2" charset="0"/>
              </a:rPr>
              <a:t> </a:t>
            </a:r>
          </a:p>
          <a:p>
            <a:pPr>
              <a:defRPr/>
            </a:pPr>
            <a:endParaRPr lang="tr-TR" sz="1800" b="1" dirty="0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84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boy making stop gesture with traffic sign stop sign | Premium Vector">
            <a:extLst>
              <a:ext uri="{FF2B5EF4-FFF2-40B4-BE49-F238E27FC236}">
                <a16:creationId xmlns:a16="http://schemas.microsoft.com/office/drawing/2014/main" id="{E993E597-22F6-44D7-A651-7E595D46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7" y="1634918"/>
            <a:ext cx="3287494" cy="3588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25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il Çaldı Zır Zır Zır | Okula Dönüş Şarkısı - YouTube">
            <a:extLst>
              <a:ext uri="{FF2B5EF4-FFF2-40B4-BE49-F238E27FC236}">
                <a16:creationId xmlns:a16="http://schemas.microsoft.com/office/drawing/2014/main" id="{7B1609D2-9877-41B0-BF3F-7169D498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28" y="1542048"/>
            <a:ext cx="5072744" cy="3773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5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zli Adam Bilgileri Dinle | png görüntüleri EPS bedava indir - Pikbest">
            <a:extLst>
              <a:ext uri="{FF2B5EF4-FFF2-40B4-BE49-F238E27FC236}">
                <a16:creationId xmlns:a16="http://schemas.microsoft.com/office/drawing/2014/main" id="{0818FA77-876F-4517-953A-59A0D314C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3F8B3B-DA1D-48E3-9184-60E2CD6F6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9" t="23143" r="7882" b="226"/>
          <a:stretch/>
        </p:blipFill>
        <p:spPr>
          <a:xfrm>
            <a:off x="861847" y="1079939"/>
            <a:ext cx="5519903" cy="4393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B3E3DE-D119-4BA9-A9A3-869ACFE9F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96"/>
          <a:stretch/>
        </p:blipFill>
        <p:spPr>
          <a:xfrm>
            <a:off x="6768663" y="1079939"/>
            <a:ext cx="4694840" cy="405962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520504-27EE-4376-9E8D-0EEAAE03A5C7}"/>
              </a:ext>
            </a:extLst>
          </p:cNvPr>
          <p:cNvSpPr/>
          <p:nvPr/>
        </p:nvSpPr>
        <p:spPr>
          <a:xfrm>
            <a:off x="7576317" y="1849820"/>
            <a:ext cx="3079531" cy="14267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Dinle !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69755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34051F8-6FA1-4FBC-BA01-5065DBB7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hobim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pic>
        <p:nvPicPr>
          <p:cNvPr id="6147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8D2B08D6-5E5A-493B-A022-B4D526649F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4"/>
          <a:stretch/>
        </p:blipFill>
        <p:spPr>
          <a:xfrm>
            <a:off x="2162503" y="2001836"/>
            <a:ext cx="3810000" cy="3379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Kız · cep · telefonu · konuşma · genç · kız · konuşma · balonu - vektör  ilüstrasyonu © Kakigori (#3560203) | Stockfresh">
            <a:extLst>
              <a:ext uri="{FF2B5EF4-FFF2-40B4-BE49-F238E27FC236}">
                <a16:creationId xmlns:a16="http://schemas.microsoft.com/office/drawing/2014/main" id="{CB53FBA1-B587-4220-9B12-8221FA8D2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91" y="1839311"/>
            <a:ext cx="4003948" cy="39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34051F8-6FA1-4FBC-BA01-5065DBB7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FF0000"/>
                </a:solidFill>
              </a:rPr>
              <a:t>De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ğişik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hobim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pic>
        <p:nvPicPr>
          <p:cNvPr id="6147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8D2B08D6-5E5A-493B-A022-B4D526649F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4"/>
          <a:stretch/>
        </p:blipFill>
        <p:spPr>
          <a:xfrm>
            <a:off x="2162503" y="2001836"/>
            <a:ext cx="3810000" cy="3379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Kız · cep · telefonu · konuşma · genç · kız · konuşma · balonu - vektör  ilüstrasyonu © Kakigori (#3560203) | Stockfresh">
            <a:extLst>
              <a:ext uri="{FF2B5EF4-FFF2-40B4-BE49-F238E27FC236}">
                <a16:creationId xmlns:a16="http://schemas.microsoft.com/office/drawing/2014/main" id="{CB53FBA1-B587-4220-9B12-8221FA8D2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91" y="1839311"/>
            <a:ext cx="4003948" cy="39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4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izli Adam Bilgileri Dinle | png görüntüleri EPS bedava indir - Pikbest">
            <a:extLst>
              <a:ext uri="{FF2B5EF4-FFF2-40B4-BE49-F238E27FC236}">
                <a16:creationId xmlns:a16="http://schemas.microsoft.com/office/drawing/2014/main" id="{0818FA77-876F-4517-953A-59A0D314C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3F8B3B-DA1D-48E3-9184-60E2CD6F6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9" t="23143" r="7882" b="226"/>
          <a:stretch/>
        </p:blipFill>
        <p:spPr>
          <a:xfrm>
            <a:off x="861847" y="1079939"/>
            <a:ext cx="5519903" cy="4393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B3E3DE-D119-4BA9-A9A3-869ACFE9F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96"/>
          <a:stretch/>
        </p:blipFill>
        <p:spPr>
          <a:xfrm>
            <a:off x="6768663" y="1079939"/>
            <a:ext cx="4694840" cy="405962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4520504-27EE-4376-9E8D-0EEAAE03A5C7}"/>
              </a:ext>
            </a:extLst>
          </p:cNvPr>
          <p:cNvSpPr/>
          <p:nvPr/>
        </p:nvSpPr>
        <p:spPr>
          <a:xfrm>
            <a:off x="7576317" y="1849820"/>
            <a:ext cx="3079531" cy="14267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Dinle ! 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30229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5EFCA56-5A61-4379-AE0B-A9A4CF10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___________________ </a:t>
            </a:r>
            <a:r>
              <a:rPr lang="en-US" altLang="en-US" dirty="0" err="1"/>
              <a:t>ile</a:t>
            </a:r>
            <a:r>
              <a:rPr lang="en-US" altLang="en-US" dirty="0"/>
              <a:t> </a:t>
            </a:r>
            <a:r>
              <a:rPr lang="en-US" altLang="en-US" dirty="0" err="1"/>
              <a:t>me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şgulum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  <p:pic>
        <p:nvPicPr>
          <p:cNvPr id="4100" name="Picture 2" descr="http://3.bp.blogspot.com/-u_AJOkNmGUU/VDAH0PcmV7I/AAAAAAAAExs/Vio3JGpW_Lg/s1600/royalty-free-entertainment-clipart-illustration-94086.jpg">
            <a:extLst>
              <a:ext uri="{FF2B5EF4-FFF2-40B4-BE49-F238E27FC236}">
                <a16:creationId xmlns:a16="http://schemas.microsoft.com/office/drawing/2014/main" id="{A0E691AD-BE50-4709-80EF-78BDCB687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6"/>
          <a:stretch/>
        </p:blipFill>
        <p:spPr bwMode="auto">
          <a:xfrm>
            <a:off x="1648921" y="1928457"/>
            <a:ext cx="4205342" cy="3526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ız erkek konuşma: Lisanslanabilir En Az 17.008 Telifsiz Stok İllüstrasyon  ve Çizim | Shutterstock">
            <a:extLst>
              <a:ext uri="{FF2B5EF4-FFF2-40B4-BE49-F238E27FC236}">
                <a16:creationId xmlns:a16="http://schemas.microsoft.com/office/drawing/2014/main" id="{C15BFC83-78C7-46B7-9FCC-8FBD541C8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0" b="10864"/>
          <a:stretch/>
        </p:blipFill>
        <p:spPr bwMode="auto">
          <a:xfrm>
            <a:off x="7078390" y="2154621"/>
            <a:ext cx="3778796" cy="3005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2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5EFCA56-5A61-4379-AE0B-A9A4CF10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_____</a:t>
            </a:r>
            <a:r>
              <a:rPr lang="tr-TR" altLang="en-US" dirty="0">
                <a:solidFill>
                  <a:srgbClr val="FF0000"/>
                </a:solidFill>
              </a:rPr>
              <a:t>Balık tutma</a:t>
            </a:r>
            <a:r>
              <a:rPr lang="en-US" altLang="en-US" dirty="0"/>
              <a:t>________ </a:t>
            </a:r>
            <a:r>
              <a:rPr lang="en-US" altLang="en-US" dirty="0" err="1"/>
              <a:t>ile</a:t>
            </a:r>
            <a:r>
              <a:rPr lang="en-US" altLang="en-US" dirty="0"/>
              <a:t> </a:t>
            </a:r>
            <a:r>
              <a:rPr lang="en-US" altLang="en-US" dirty="0" err="1"/>
              <a:t>me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şgulum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AD44B02-9764-4EBD-9834-EE1C3B7BF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750" y="1690688"/>
            <a:ext cx="5286703" cy="4295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394</Words>
  <Application>Microsoft Office PowerPoint</Application>
  <PresentationFormat>Ευρεία οθόνη</PresentationFormat>
  <Paragraphs>131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poppins</vt:lpstr>
      <vt:lpstr>Times New Roman</vt:lpstr>
      <vt:lpstr>Θέμα του Office</vt:lpstr>
      <vt:lpstr>Boş zamanlarınızda ne yaparsınız ? </vt:lpstr>
      <vt:lpstr>Παρουσίαση του PowerPoint</vt:lpstr>
      <vt:lpstr>Ne tür sosyal  aktivitelere katılıyorsun?</vt:lpstr>
      <vt:lpstr>Παρουσίαση του PowerPoint</vt:lpstr>
      <vt:lpstr>_________ hobim var. </vt:lpstr>
      <vt:lpstr>Değişik hobim var. </vt:lpstr>
      <vt:lpstr>Παρουσίαση του PowerPoint</vt:lpstr>
      <vt:lpstr>___________________ ile meşgulum.</vt:lpstr>
      <vt:lpstr>_____Balık tutma________ ile meşgulum.</vt:lpstr>
      <vt:lpstr>Παρουσίαση του PowerPoint</vt:lpstr>
      <vt:lpstr> ________ hiçbir şey  yapmamak  değildir.</vt:lpstr>
      <vt:lpstr>Dinlenmek hiçbir şey  yapmamak  değildir.</vt:lpstr>
      <vt:lpstr>Παρουσίαση του PowerPoint</vt:lpstr>
      <vt:lpstr>_____________  en büyük hobimdir.</vt:lpstr>
      <vt:lpstr>_____Resim ________  en büyük hobimdir.</vt:lpstr>
      <vt:lpstr>Παρουσίαση του PowerPoint</vt:lpstr>
      <vt:lpstr>Boş zamanlarınızda ne yaparsınız ? </vt:lpstr>
      <vt:lpstr>Boş zamanlarınızda ne yaparsınız ? </vt:lpstr>
      <vt:lpstr>Boş zamanlarınızda ne yaparsınız ? </vt:lpstr>
      <vt:lpstr>Boş zamanlarınızda ne yaparsınız ? </vt:lpstr>
      <vt:lpstr>Boş zamanlarınızda ne yaparsınız ? </vt:lpstr>
      <vt:lpstr>Boş zamanlarınızda ne yaparsınız ? </vt:lpstr>
      <vt:lpstr>Boş zamanlarınızda ne yaparsınız ? </vt:lpstr>
      <vt:lpstr>Boş zamanlarınızda ne yaparsınız ? </vt:lpstr>
      <vt:lpstr>Boş zamanlarınızda ne yaparsınız ? </vt:lpstr>
      <vt:lpstr>Boş zamanlarınızda ne yaparsınız ? </vt:lpstr>
      <vt:lpstr>Boş zamanlarınızda ne yaparsınız ? </vt:lpstr>
      <vt:lpstr>Boş zamanlarınızda ne yaparsınız ?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Boş zamanlarınızda ne yaparsınız ? </dc:title>
  <dc:creator>ΕΛΕΝΗ ΧΑΡΑΛΑΜΠΟΥΣ</dc:creator>
  <cp:lastModifiedBy>Ελένη Χαραλάμπους</cp:lastModifiedBy>
  <cp:revision>21</cp:revision>
  <dcterms:created xsi:type="dcterms:W3CDTF">2025-10-05T07:45:51Z</dcterms:created>
  <dcterms:modified xsi:type="dcterms:W3CDTF">2026-07-10T09:43:40Z</dcterms:modified>
</cp:coreProperties>
</file>