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56" r:id="rId2"/>
    <p:sldId id="301" r:id="rId3"/>
    <p:sldId id="603" r:id="rId4"/>
    <p:sldId id="612" r:id="rId5"/>
    <p:sldId id="506" r:id="rId6"/>
    <p:sldId id="613" r:id="rId7"/>
    <p:sldId id="269" r:id="rId8"/>
    <p:sldId id="491" r:id="rId9"/>
    <p:sldId id="319" r:id="rId10"/>
    <p:sldId id="490" r:id="rId11"/>
    <p:sldId id="617" r:id="rId12"/>
    <p:sldId id="519" r:id="rId13"/>
    <p:sldId id="614" r:id="rId14"/>
    <p:sldId id="615" r:id="rId15"/>
    <p:sldId id="616" r:id="rId16"/>
    <p:sldId id="610" r:id="rId17"/>
    <p:sldId id="271" r:id="rId18"/>
    <p:sldId id="539" r:id="rId19"/>
    <p:sldId id="272" r:id="rId20"/>
    <p:sldId id="396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18/7/2026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I_76G2-hWaA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40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b="1" dirty="0" err="1">
                <a:solidFill>
                  <a:schemeClr val="tx1"/>
                </a:solidFill>
              </a:rPr>
              <a:t>Konu</a:t>
            </a:r>
            <a:r>
              <a:rPr lang="en-US" altLang="en-US" b="1" dirty="0">
                <a:solidFill>
                  <a:schemeClr val="tx1"/>
                </a:solidFill>
              </a:rPr>
              <a:t> 6 </a:t>
            </a:r>
            <a:r>
              <a:rPr lang="el-GR" altLang="en-US" b="1" dirty="0">
                <a:solidFill>
                  <a:schemeClr val="tx1"/>
                </a:solidFill>
              </a:rPr>
              <a:t>:  </a:t>
            </a:r>
            <a:r>
              <a:rPr lang="en-US" altLang="en-US" b="1" dirty="0" err="1">
                <a:solidFill>
                  <a:schemeClr val="tx1"/>
                </a:solidFill>
              </a:rPr>
              <a:t>Bayramlar</a:t>
            </a:r>
            <a:r>
              <a:rPr lang="tr-TR" altLang="en-US" b="1" dirty="0">
                <a:solidFill>
                  <a:schemeClr val="tx1"/>
                </a:solidFill>
              </a:rPr>
              <a:t>ı  </a:t>
            </a:r>
            <a:r>
              <a:rPr lang="el-GR" altLang="en-US" b="1" dirty="0">
                <a:solidFill>
                  <a:schemeClr val="tx1"/>
                </a:solidFill>
              </a:rPr>
              <a:t> </a:t>
            </a:r>
            <a:r>
              <a:rPr lang="tr-TR" altLang="en-US" b="1" dirty="0">
                <a:solidFill>
                  <a:schemeClr val="tx1"/>
                </a:solidFill>
              </a:rPr>
              <a:t>nasıl  </a:t>
            </a:r>
            <a:r>
              <a:rPr lang="el-GR" altLang="en-US" b="1" dirty="0">
                <a:solidFill>
                  <a:schemeClr val="tx1"/>
                </a:solidFill>
              </a:rPr>
              <a:t> </a:t>
            </a:r>
            <a:r>
              <a:rPr lang="tr-TR" altLang="en-US" b="1" dirty="0">
                <a:solidFill>
                  <a:schemeClr val="tx1"/>
                </a:solidFill>
              </a:rPr>
              <a:t>kutlarsınız?</a:t>
            </a:r>
            <a:endParaRPr lang="el-GR" altLang="en-US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l-GR" altLang="en-US" dirty="0">
                <a:solidFill>
                  <a:schemeClr val="tx1"/>
                </a:solidFill>
              </a:rPr>
              <a:t>Ι</a:t>
            </a:r>
            <a:r>
              <a:rPr lang="el-GR" dirty="0">
                <a:solidFill>
                  <a:schemeClr val="tx1"/>
                </a:solidFill>
              </a:rPr>
              <a:t>διωτικές και κοινωνικές γιορτές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4885-05D1-C07C-813E-0B21CA89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4D3B0-7155-8F4E-9888-A2A28F5F100F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E7DE8C-13A4-538B-6E8A-2808316A8403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8B64B-946A-9EC3-30E8-6A3AB28F4A23}"/>
              </a:ext>
            </a:extLst>
          </p:cNvPr>
          <p:cNvSpPr txBox="1"/>
          <p:nvPr/>
        </p:nvSpPr>
        <p:spPr>
          <a:xfrm>
            <a:off x="3017273" y="1422864"/>
            <a:ext cx="52081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57C46BF9-344B-E594-3252-5D37EEB3B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76" y="1325335"/>
            <a:ext cx="1918607" cy="19186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DBF2C6-BD64-36CB-6C32-FE05908EE645}"/>
              </a:ext>
            </a:extLst>
          </p:cNvPr>
          <p:cNvSpPr txBox="1"/>
          <p:nvPr/>
        </p:nvSpPr>
        <p:spPr>
          <a:xfrm>
            <a:off x="3140529" y="3244334"/>
            <a:ext cx="6281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19377B-3612-EE3B-3F2C-5D975F17BF75}"/>
              </a:ext>
            </a:extLst>
          </p:cNvPr>
          <p:cNvSpPr txBox="1"/>
          <p:nvPr/>
        </p:nvSpPr>
        <p:spPr>
          <a:xfrm>
            <a:off x="4298295" y="3978373"/>
            <a:ext cx="3194814" cy="2396297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Pasta gelir gelmez herkes hep bir ağızdan neşeyle bağırmak : İyi ki doğun!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Mum üflemek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Pastalar ve limonatalar dağıtılmak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Müzik eşliğinde  dans etmek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Büyükler   bir kenarda oturmak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Oyun  alanında toplanmak 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Pasta keserek   kutlanmak 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9D35F3-1244-D4BE-64C2-4E73E630595D}"/>
              </a:ext>
            </a:extLst>
          </p:cNvPr>
          <p:cNvSpPr txBox="1"/>
          <p:nvPr/>
        </p:nvSpPr>
        <p:spPr>
          <a:xfrm>
            <a:off x="5895702" y="345646"/>
            <a:ext cx="61286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LID8192" sz="3200" b="1" dirty="0">
                <a:solidFill>
                  <a:srgbClr val="FFC000"/>
                </a:solidFill>
                <a:latin typeface="Arial" panose="020B0604020202020204" pitchFamily="34" charset="0"/>
              </a:rPr>
              <a:t>Ona</a:t>
            </a:r>
            <a:r>
              <a:rPr lang="en-US" altLang="LID8192" sz="3200" dirty="0">
                <a:solidFill>
                  <a:srgbClr val="4D5156"/>
                </a:solidFill>
                <a:latin typeface="Arial" panose="020B0604020202020204" pitchFamily="34" charset="0"/>
              </a:rPr>
              <a:t> </a:t>
            </a:r>
            <a:r>
              <a:rPr lang="en-US" altLang="LID8192" sz="3200" dirty="0" err="1">
                <a:solidFill>
                  <a:srgbClr val="0070C0"/>
                </a:solidFill>
                <a:latin typeface="Arial" panose="020B0604020202020204" pitchFamily="34" charset="0"/>
              </a:rPr>
              <a:t>unutulmaz</a:t>
            </a:r>
            <a:r>
              <a:rPr lang="en-US" altLang="LID8192" sz="3200" dirty="0">
                <a:solidFill>
                  <a:srgbClr val="0070C0"/>
                </a:solidFill>
                <a:latin typeface="Arial" panose="020B0604020202020204" pitchFamily="34" charset="0"/>
              </a:rPr>
              <a:t> </a:t>
            </a:r>
            <a:r>
              <a:rPr lang="en-US" altLang="LID8192" sz="32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bir</a:t>
            </a:r>
            <a:r>
              <a:rPr lang="en-US" altLang="LID8192" sz="3200" dirty="0">
                <a:solidFill>
                  <a:srgbClr val="0070C0"/>
                </a:solidFill>
                <a:latin typeface="Arial" panose="020B0604020202020204" pitchFamily="34" charset="0"/>
              </a:rPr>
              <a:t> </a:t>
            </a:r>
            <a:r>
              <a:rPr lang="en-US" altLang="LID8192" sz="3200" dirty="0" err="1">
                <a:solidFill>
                  <a:srgbClr val="0070C0"/>
                </a:solidFill>
                <a:latin typeface="Arial" panose="020B0604020202020204" pitchFamily="34" charset="0"/>
              </a:rPr>
              <a:t>sürpriz</a:t>
            </a:r>
            <a:r>
              <a:rPr lang="en-US" altLang="LID8192" sz="3200" dirty="0">
                <a:solidFill>
                  <a:srgbClr val="0070C0"/>
                </a:solidFill>
                <a:latin typeface="Arial" panose="020B0604020202020204" pitchFamily="34" charset="0"/>
              </a:rPr>
              <a:t> </a:t>
            </a:r>
            <a:r>
              <a:rPr lang="en-US" altLang="LID8192" sz="3200" b="1" dirty="0">
                <a:solidFill>
                  <a:srgbClr val="0070C0"/>
                </a:solidFill>
                <a:latin typeface="Arial" panose="020B0604020202020204" pitchFamily="34" charset="0"/>
              </a:rPr>
              <a:t>parti </a:t>
            </a:r>
            <a:r>
              <a:rPr lang="en-US" altLang="LID8192" sz="3200" b="1" dirty="0" err="1">
                <a:solidFill>
                  <a:srgbClr val="00B050"/>
                </a:solidFill>
                <a:latin typeface="Arial" panose="020B0604020202020204" pitchFamily="34" charset="0"/>
              </a:rPr>
              <a:t>vermek</a:t>
            </a:r>
            <a:r>
              <a:rPr lang="en-US" altLang="LID8192" sz="3200" dirty="0">
                <a:solidFill>
                  <a:srgbClr val="4D5156"/>
                </a:solidFill>
                <a:latin typeface="Arial" panose="020B0604020202020204" pitchFamily="34" charset="0"/>
              </a:rPr>
              <a:t>  </a:t>
            </a:r>
            <a:r>
              <a:rPr lang="en-US" altLang="LID8192" sz="3200" dirty="0" err="1">
                <a:solidFill>
                  <a:srgbClr val="FF0000"/>
                </a:solidFill>
                <a:latin typeface="Arial" panose="020B0604020202020204" pitchFamily="34" charset="0"/>
              </a:rPr>
              <a:t>istiyor</a:t>
            </a:r>
            <a:r>
              <a:rPr lang="en-US" altLang="LID8192" sz="32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LID8192" sz="3200" dirty="0" err="1">
                <a:solidFill>
                  <a:srgbClr val="FF0000"/>
                </a:solidFill>
                <a:latin typeface="Arial" panose="020B0604020202020204" pitchFamily="34" charset="0"/>
              </a:rPr>
              <a:t>musun</a:t>
            </a:r>
            <a:r>
              <a:rPr lang="en-US" altLang="LID8192" sz="3200" dirty="0">
                <a:solidFill>
                  <a:srgbClr val="FF0000"/>
                </a:solidFill>
                <a:latin typeface="Arial" panose="020B0604020202020204" pitchFamily="34" charset="0"/>
              </a:rPr>
              <a:t>?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4B4331-34A9-2986-7DF4-0F14B2B54CCD}"/>
              </a:ext>
            </a:extLst>
          </p:cNvPr>
          <p:cNvSpPr txBox="1"/>
          <p:nvPr/>
        </p:nvSpPr>
        <p:spPr>
          <a:xfrm>
            <a:off x="162893" y="4058124"/>
            <a:ext cx="3525884" cy="243002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tr-TR" sz="1400" b="1" kern="100" dirty="0">
                <a:solidFill>
                  <a:srgbClr val="7030A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Süsleme işlerini  bitirmek</a:t>
            </a:r>
            <a:endParaRPr lang="el-GR" altLang="el-GR" sz="14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kağıt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tabak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kağıt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bardak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doğum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günü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şapkası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balon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palyaço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tr-TR" altLang="el-GR" sz="1400" dirty="0">
                <a:solidFill>
                  <a:srgbClr val="1F1F1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atıştırmalıklar </a:t>
            </a:r>
            <a:endParaRPr lang="el-GR" altLang="el-GR" sz="14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kuruyemiş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badem</a:t>
            </a:r>
            <a:r>
              <a:rPr lang="tr-T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ceviz</a:t>
            </a:r>
            <a:r>
              <a:rPr lang="tr-T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, 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fıstık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tr-T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 err="1">
                <a:ea typeface="Aptos" panose="020B0004020202020204" pitchFamily="34" charset="0"/>
                <a:cs typeface="Times New Roman" panose="02020603050405020304" pitchFamily="18" charset="0"/>
              </a:rPr>
              <a:t>fındık</a:t>
            </a:r>
            <a:r>
              <a:rPr lang="el-GR" altLang="el-GR" sz="1400" dirty="0"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l-GR" sz="14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68E30-F983-B60C-F3EF-645B54C0B248}"/>
              </a:ext>
            </a:extLst>
          </p:cNvPr>
          <p:cNvSpPr txBox="1"/>
          <p:nvPr/>
        </p:nvSpPr>
        <p:spPr>
          <a:xfrm>
            <a:off x="88718" y="3527194"/>
            <a:ext cx="3400826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b="1" kern="100" dirty="0">
                <a:solidFill>
                  <a:srgbClr val="00B05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-ya sürpriz  bir  doğum günü hazırlamak </a:t>
            </a:r>
            <a:endParaRPr lang="el-GR" sz="1200" b="1" kern="100" dirty="0">
              <a:solidFill>
                <a:srgbClr val="00B050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94E9FE-E2F6-BB23-6188-FF4D9C0A9FBB}"/>
              </a:ext>
            </a:extLst>
          </p:cNvPr>
          <p:cNvSpPr txBox="1"/>
          <p:nvPr/>
        </p:nvSpPr>
        <p:spPr>
          <a:xfrm>
            <a:off x="2976860" y="2382560"/>
            <a:ext cx="5084396" cy="113306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Doğum  gününün  yapılacağı  mekân  ayarlanmak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Pasta  siparişi  verilmek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Tüm arkadaşlarımı  doğum  günüme davet etmek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72B0B7-55B9-128B-4817-8C82226D41F9}"/>
              </a:ext>
            </a:extLst>
          </p:cNvPr>
          <p:cNvSpPr txBox="1"/>
          <p:nvPr/>
        </p:nvSpPr>
        <p:spPr>
          <a:xfrm>
            <a:off x="8224925" y="1716747"/>
            <a:ext cx="3902527" cy="28566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Hediyelerin  hepsi  çok  güzel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Hediyeleri büyük  bir heyecanla açmak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Doğum  gününde  mavi  bir  top  getirmek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Boyama  kitapları gibi armağanlar gelmek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Yatağında  altına  saklamak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Arkadaşlarımı mutlu  etmek  için onların  da doğum  günlerini  öğrenmeye  ve onlara  hediyeler  almaya karar vermek</a:t>
            </a:r>
            <a:endParaRPr lang="el-GR" sz="16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AC859C-7DF7-B5DA-30CE-3B94DBE02FF1}"/>
              </a:ext>
            </a:extLst>
          </p:cNvPr>
          <p:cNvSpPr txBox="1"/>
          <p:nvPr/>
        </p:nvSpPr>
        <p:spPr>
          <a:xfrm>
            <a:off x="8846713" y="5249622"/>
            <a:ext cx="3028514" cy="92409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Oynamanın tadını  almak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Sevinçten  gözleri yaşarmak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Tüm arkadaşlarıma teşekkür  etmek </a:t>
            </a:r>
            <a:endParaRPr lang="el-GR" sz="1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842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610D90-25A2-0000-5DC7-C26D8F27549D}"/>
              </a:ext>
            </a:extLst>
          </p:cNvPr>
          <p:cNvSpPr txBox="1"/>
          <p:nvPr/>
        </p:nvSpPr>
        <p:spPr>
          <a:xfrm>
            <a:off x="544286" y="58747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alt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00CBCA-1DFA-111D-B6F3-76833463AFAF}"/>
              </a:ext>
            </a:extLst>
          </p:cNvPr>
          <p:cNvSpPr txBox="1"/>
          <p:nvPr/>
        </p:nvSpPr>
        <p:spPr>
          <a:xfrm>
            <a:off x="266700" y="1709563"/>
            <a:ext cx="11658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tr-TR" altLang="en-US" sz="4800" dirty="0"/>
              <a:t>Arkadaşımı </a:t>
            </a:r>
            <a:r>
              <a:rPr lang="en-US" altLang="en-US" sz="4800" dirty="0"/>
              <a:t>______ </a:t>
            </a:r>
            <a:r>
              <a:rPr lang="tr-TR" altLang="en-US" sz="4800" dirty="0"/>
              <a:t>davet edeceğim.</a:t>
            </a:r>
            <a:endParaRPr lang="en-US" altLang="el-GR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l-GR" sz="4800" dirty="0"/>
              <a:t>Sana bir </a:t>
            </a:r>
            <a:r>
              <a:rPr lang="en-US" altLang="el-GR" sz="4800" dirty="0"/>
              <a:t>_______ </a:t>
            </a:r>
            <a:r>
              <a:rPr lang="tr-TR" altLang="el-GR" sz="4800" dirty="0"/>
              <a:t>gönderdim.</a:t>
            </a:r>
            <a:r>
              <a:rPr lang="tr-TR" altLang="en-US" sz="4800" dirty="0"/>
              <a:t> </a:t>
            </a:r>
            <a:endParaRPr lang="en-US" altLang="en-US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n-US" sz="4800" dirty="0"/>
              <a:t>Sizi </a:t>
            </a:r>
            <a:r>
              <a:rPr lang="el-GR" altLang="en-US" sz="4800" dirty="0"/>
              <a:t>2 </a:t>
            </a:r>
            <a:r>
              <a:rPr lang="en-US" altLang="en-US" sz="4800" dirty="0"/>
              <a:t>____ </a:t>
            </a:r>
            <a:r>
              <a:rPr lang="tr-TR" altLang="en-US" sz="4800" dirty="0"/>
              <a:t>günü partime bekl</a:t>
            </a:r>
            <a:r>
              <a:rPr lang="en-US" altLang="en-US" sz="4800" dirty="0"/>
              <a:t>e</a:t>
            </a:r>
            <a:r>
              <a:rPr lang="tr-TR" altLang="en-US" sz="4800" dirty="0"/>
              <a:t>r</a:t>
            </a:r>
            <a:r>
              <a:rPr lang="en-US" altLang="en-US" sz="4800" dirty="0" err="1"/>
              <a:t>i</a:t>
            </a:r>
            <a:r>
              <a:rPr lang="tr-TR" altLang="en-US" sz="4800" dirty="0"/>
              <a:t>m.</a:t>
            </a:r>
            <a:endParaRPr lang="el-GR" altLang="en-US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n-US" sz="4800" dirty="0"/>
              <a:t>Siz  gelir gelmez </a:t>
            </a:r>
            <a:r>
              <a:rPr lang="en-US" altLang="en-US" sz="4800" dirty="0"/>
              <a:t>________ </a:t>
            </a:r>
            <a:r>
              <a:rPr lang="tr-TR" altLang="en-US" sz="4800" dirty="0"/>
              <a:t>söndürürüm.</a:t>
            </a:r>
            <a:endParaRPr lang="tr-TR" altLang="el-GR" sz="4800" dirty="0"/>
          </a:p>
        </p:txBody>
      </p:sp>
    </p:spTree>
    <p:extLst>
      <p:ext uri="{BB962C8B-B14F-4D97-AF65-F5344CB8AC3E}">
        <p14:creationId xmlns:p14="http://schemas.microsoft.com/office/powerpoint/2010/main" val="341850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85542-4D1C-E176-100C-BB2FDBFD7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767F81-E5A4-76DB-E189-4F376DF17208}"/>
              </a:ext>
            </a:extLst>
          </p:cNvPr>
          <p:cNvSpPr txBox="1"/>
          <p:nvPr/>
        </p:nvSpPr>
        <p:spPr>
          <a:xfrm>
            <a:off x="544286" y="587476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alt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CA7D5F-0DB0-9F6B-ADA4-1D2D0A4EF26B}"/>
              </a:ext>
            </a:extLst>
          </p:cNvPr>
          <p:cNvSpPr txBox="1"/>
          <p:nvPr/>
        </p:nvSpPr>
        <p:spPr>
          <a:xfrm>
            <a:off x="266700" y="1709563"/>
            <a:ext cx="11658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tr-TR" altLang="en-US" sz="4800" dirty="0"/>
              <a:t>Arkadaşımı düğüne  davet edeceğim.</a:t>
            </a:r>
            <a:endParaRPr lang="en-US" altLang="el-GR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l-GR" sz="4800" dirty="0"/>
              <a:t>Sana bir </a:t>
            </a:r>
            <a:r>
              <a:rPr lang="en-GB" altLang="el-GR" sz="4800" dirty="0"/>
              <a:t> </a:t>
            </a:r>
            <a:r>
              <a:rPr lang="tr-TR" altLang="el-GR" sz="4800" dirty="0"/>
              <a:t>davetiye  gönderdim.</a:t>
            </a:r>
            <a:r>
              <a:rPr lang="tr-TR" altLang="en-US" sz="4800" dirty="0"/>
              <a:t> </a:t>
            </a:r>
            <a:endParaRPr lang="en-US" altLang="en-US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n-US" sz="4800" dirty="0"/>
              <a:t>Sizi </a:t>
            </a:r>
            <a:r>
              <a:rPr lang="el-GR" altLang="en-US" sz="4800" dirty="0"/>
              <a:t>2 </a:t>
            </a:r>
            <a:r>
              <a:rPr lang="tr-TR" altLang="en-US" sz="4800" dirty="0"/>
              <a:t>yaş günü partime bekl</a:t>
            </a:r>
            <a:r>
              <a:rPr lang="en-US" altLang="en-US" sz="4800" dirty="0"/>
              <a:t>e</a:t>
            </a:r>
            <a:r>
              <a:rPr lang="tr-TR" altLang="en-US" sz="4800" dirty="0"/>
              <a:t>r</a:t>
            </a:r>
            <a:r>
              <a:rPr lang="en-US" altLang="en-US" sz="4800" dirty="0" err="1"/>
              <a:t>i</a:t>
            </a:r>
            <a:r>
              <a:rPr lang="tr-TR" altLang="en-US" sz="4800" dirty="0"/>
              <a:t>m.</a:t>
            </a:r>
            <a:endParaRPr lang="el-GR" altLang="en-US" sz="48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en-US" sz="4800" dirty="0"/>
              <a:t>Siz  gelir gelmez mumlarımı  söndürürüm.</a:t>
            </a:r>
            <a:endParaRPr lang="tr-TR" altLang="el-GR" sz="4800" dirty="0"/>
          </a:p>
        </p:txBody>
      </p:sp>
    </p:spTree>
    <p:extLst>
      <p:ext uri="{BB962C8B-B14F-4D97-AF65-F5344CB8AC3E}">
        <p14:creationId xmlns:p14="http://schemas.microsoft.com/office/powerpoint/2010/main" val="1065590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5F662-7D29-38BF-52A0-17A0A1805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53060-A7B0-9C7C-1809-37287E996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95" y="517299"/>
            <a:ext cx="5140548" cy="61338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tr-TR" sz="1400" dirty="0"/>
              <a:t>g</a:t>
            </a:r>
            <a:r>
              <a:rPr lang="el-GR" sz="1400" dirty="0" err="1"/>
              <a:t>elin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altLang="el-CY" sz="1400" dirty="0"/>
              <a:t>damat</a:t>
            </a:r>
          </a:p>
          <a:p>
            <a:pPr marL="0" indent="0" eaLnBrk="1" hangingPunct="1">
              <a:buNone/>
              <a:defRPr/>
            </a:pPr>
            <a:r>
              <a:rPr lang="tr-TR" altLang="el-CY" sz="1400" dirty="0"/>
              <a:t>çevreyi süslemek</a:t>
            </a:r>
          </a:p>
          <a:p>
            <a:pPr marL="0" indent="0">
              <a:buNone/>
              <a:defRPr/>
            </a:pPr>
            <a:r>
              <a:rPr lang="tr-TR" sz="1400" dirty="0"/>
              <a:t>d</a:t>
            </a:r>
            <a:r>
              <a:rPr lang="el-GR" sz="1400" dirty="0" err="1"/>
              <a:t>avetiye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sz="1400" dirty="0"/>
              <a:t>e</a:t>
            </a:r>
            <a:r>
              <a:rPr lang="el-GR" sz="1400" dirty="0" err="1"/>
              <a:t>vlenmek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sz="1400" dirty="0"/>
              <a:t>e</a:t>
            </a:r>
            <a:r>
              <a:rPr lang="el-GR" sz="1400" dirty="0" err="1"/>
              <a:t>vlilik</a:t>
            </a:r>
            <a:r>
              <a:rPr lang="el-GR" sz="1400" dirty="0"/>
              <a:t> </a:t>
            </a:r>
            <a:r>
              <a:rPr lang="el-GR" sz="1400" dirty="0" err="1"/>
              <a:t>teklif</a:t>
            </a:r>
            <a:r>
              <a:rPr lang="el-GR" sz="1400" dirty="0"/>
              <a:t> </a:t>
            </a:r>
            <a:r>
              <a:rPr lang="el-GR" sz="1400" dirty="0" err="1"/>
              <a:t>etmek</a:t>
            </a:r>
            <a:endParaRPr lang="tr-TR" altLang="el-CY" sz="1400" dirty="0"/>
          </a:p>
          <a:p>
            <a:pPr marL="0" indent="0">
              <a:buNone/>
              <a:defRPr/>
            </a:pPr>
            <a:r>
              <a:rPr lang="tr-TR" sz="1400" dirty="0"/>
              <a:t>doğum günü davetiyesi</a:t>
            </a:r>
          </a:p>
          <a:p>
            <a:pPr marL="0" indent="0">
              <a:buNone/>
              <a:defRPr/>
            </a:pPr>
            <a:r>
              <a:rPr lang="tr-TR" sz="1400" dirty="0"/>
              <a:t>n</a:t>
            </a:r>
            <a:r>
              <a:rPr lang="el-GR" sz="1400" dirty="0" err="1"/>
              <a:t>işanl</a:t>
            </a:r>
            <a:r>
              <a:rPr lang="tr-TR" sz="1400" dirty="0"/>
              <a:t>ı</a:t>
            </a:r>
          </a:p>
          <a:p>
            <a:pPr marL="0" indent="0">
              <a:buNone/>
              <a:defRPr/>
            </a:pPr>
            <a:r>
              <a:rPr lang="tr-TR" sz="1400" dirty="0"/>
              <a:t>k</a:t>
            </a:r>
            <a:r>
              <a:rPr lang="el-GR" sz="1400" dirty="0" err="1"/>
              <a:t>arı</a:t>
            </a:r>
            <a:r>
              <a:rPr lang="el-GR" sz="1400" dirty="0"/>
              <a:t> </a:t>
            </a:r>
          </a:p>
          <a:p>
            <a:pPr marL="0" indent="0">
              <a:buNone/>
              <a:defRPr/>
            </a:pPr>
            <a:r>
              <a:rPr lang="tr-TR" sz="1400" dirty="0"/>
              <a:t>y</a:t>
            </a:r>
            <a:r>
              <a:rPr lang="el-GR" sz="1400" dirty="0" err="1"/>
              <a:t>üzük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sz="1400" dirty="0"/>
              <a:t>g</a:t>
            </a:r>
            <a:r>
              <a:rPr lang="el-GR" sz="1400" dirty="0" err="1"/>
              <a:t>elinlik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sz="1400" dirty="0"/>
              <a:t>T</a:t>
            </a:r>
            <a:r>
              <a:rPr lang="el-GR" sz="1400" dirty="0" err="1"/>
              <a:t>ebrik</a:t>
            </a:r>
            <a:r>
              <a:rPr lang="el-GR" sz="1400" dirty="0"/>
              <a:t> </a:t>
            </a:r>
            <a:r>
              <a:rPr lang="el-GR" sz="1400" dirty="0" err="1"/>
              <a:t>ederim</a:t>
            </a:r>
            <a:r>
              <a:rPr lang="el-GR" sz="1400" dirty="0"/>
              <a:t>! </a:t>
            </a:r>
            <a:endParaRPr lang="tr-TR" sz="1400" dirty="0"/>
          </a:p>
          <a:p>
            <a:pPr marL="0" indent="0">
              <a:buNone/>
              <a:defRPr/>
            </a:pPr>
            <a:r>
              <a:rPr lang="el-GR" sz="1400" dirty="0" err="1"/>
              <a:t>Mutluluklar</a:t>
            </a:r>
            <a:r>
              <a:rPr lang="el-GR" sz="1400" dirty="0"/>
              <a:t> </a:t>
            </a:r>
            <a:r>
              <a:rPr lang="el-GR" sz="1400" dirty="0" err="1"/>
              <a:t>dilerim</a:t>
            </a:r>
            <a:r>
              <a:rPr lang="el-GR" sz="1400" dirty="0"/>
              <a:t>! 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altLang="el-CY" sz="1400" dirty="0"/>
              <a:t>yaş pasta yaptırılmak</a:t>
            </a:r>
          </a:p>
          <a:p>
            <a:pPr marL="0" indent="0">
              <a:buNone/>
              <a:defRPr/>
            </a:pPr>
            <a:r>
              <a:rPr lang="tr-TR" altLang="el-CY" sz="1400" dirty="0"/>
              <a:t>ev temizliği yapılmak </a:t>
            </a:r>
            <a:endParaRPr lang="tr-TR" sz="1400" dirty="0"/>
          </a:p>
          <a:p>
            <a:pPr marL="0" indent="0">
              <a:buNone/>
              <a:defRPr/>
            </a:pP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yastıkta</a:t>
            </a:r>
            <a:r>
              <a:rPr lang="el-GR" sz="1400" dirty="0"/>
              <a:t> </a:t>
            </a:r>
            <a:r>
              <a:rPr lang="el-GR" sz="1400" dirty="0" err="1"/>
              <a:t>kocayın</a:t>
            </a:r>
            <a:r>
              <a:rPr lang="el-GR" sz="1400" dirty="0"/>
              <a:t>! </a:t>
            </a:r>
            <a:endParaRPr lang="tr-TR" sz="1400" dirty="0"/>
          </a:p>
          <a:p>
            <a:pPr marL="0" indent="0">
              <a:buNone/>
              <a:defRPr/>
            </a:pPr>
            <a:r>
              <a:rPr lang="tr-TR" altLang="el-CY" sz="1400" dirty="0"/>
              <a:t>hazırlık yapmak</a:t>
            </a:r>
            <a:endParaRPr lang="el-GR" sz="1400" dirty="0"/>
          </a:p>
          <a:p>
            <a:pPr marL="0" indent="0">
              <a:buNone/>
              <a:defRPr/>
            </a:pPr>
            <a:r>
              <a:rPr lang="tr-TR" altLang="el-CY" sz="1400" dirty="0"/>
              <a:t>Doğum günün kutlu  olsun!</a:t>
            </a:r>
          </a:p>
        </p:txBody>
      </p:sp>
      <p:sp>
        <p:nvSpPr>
          <p:cNvPr id="11" name="Ορθογώνιο: Στρογγύλεμα γωνιών 10">
            <a:extLst>
              <a:ext uri="{FF2B5EF4-FFF2-40B4-BE49-F238E27FC236}">
                <a16:creationId xmlns:a16="http://schemas.microsoft.com/office/drawing/2014/main" id="{D6ECB32C-748C-2A4B-88D9-C2EF23CA1673}"/>
              </a:ext>
            </a:extLst>
          </p:cNvPr>
          <p:cNvSpPr/>
          <p:nvPr/>
        </p:nvSpPr>
        <p:spPr>
          <a:xfrm rot="1013623">
            <a:off x="9018813" y="390677"/>
            <a:ext cx="2852057" cy="109945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Eşleştiriniz</a:t>
            </a:r>
            <a:r>
              <a:rPr lang="el-GR" dirty="0"/>
              <a:t>!</a:t>
            </a:r>
          </a:p>
        </p:txBody>
      </p:sp>
      <p:sp>
        <p:nvSpPr>
          <p:cNvPr id="13" name="Ορθογώνιο: Στρογγύλεμα γωνιών 12">
            <a:extLst>
              <a:ext uri="{FF2B5EF4-FFF2-40B4-BE49-F238E27FC236}">
                <a16:creationId xmlns:a16="http://schemas.microsoft.com/office/drawing/2014/main" id="{CC175A1C-88BD-3CD9-67A5-2C70BAD720DC}"/>
              </a:ext>
            </a:extLst>
          </p:cNvPr>
          <p:cNvSpPr/>
          <p:nvPr/>
        </p:nvSpPr>
        <p:spPr>
          <a:xfrm>
            <a:off x="8874348" y="2075206"/>
            <a:ext cx="2852057" cy="88718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tr-TR" dirty="0"/>
              <a:t>üğün</a:t>
            </a:r>
            <a:endParaRPr lang="el-GR" dirty="0"/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3C7766B1-8D77-94FE-DED0-8F494DEC52A4}"/>
              </a:ext>
            </a:extLst>
          </p:cNvPr>
          <p:cNvSpPr/>
          <p:nvPr/>
        </p:nvSpPr>
        <p:spPr>
          <a:xfrm>
            <a:off x="8874348" y="4256315"/>
            <a:ext cx="2852057" cy="88718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Doğum günü partisi</a:t>
            </a:r>
            <a:endParaRPr lang="el-GR" dirty="0"/>
          </a:p>
        </p:txBody>
      </p:sp>
      <p:pic>
        <p:nvPicPr>
          <p:cNvPr id="16" name="Εικόνα 15" descr="Ev Doğum Günü Partisi Vektör Illüstrasyon Için Misafir Bekliyor Kutlama Etkinliği Balonlar Çelenk Ve Hediye Kutusu Için Oda Süsleyin Stok Vektör Sanatı &amp; Doğum günü'nin Daha Fazla Görseli - iStock">
            <a:extLst>
              <a:ext uri="{FF2B5EF4-FFF2-40B4-BE49-F238E27FC236}">
                <a16:creationId xmlns:a16="http://schemas.microsoft.com/office/drawing/2014/main" id="{FC977DD8-FE84-B22A-C277-836722FC4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316" y="5550167"/>
            <a:ext cx="1709055" cy="1056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Εικόνα 16" descr="Gelin Damat Düğün Karikatürleri PNG Resimleri | çizimi Ve Resmi Dosyaları | Pngtree'de Ücretsiz İndir">
            <a:extLst>
              <a:ext uri="{FF2B5EF4-FFF2-40B4-BE49-F238E27FC236}">
                <a16:creationId xmlns:a16="http://schemas.microsoft.com/office/drawing/2014/main" id="{7DDB7210-81C0-A6D9-CFA8-5BDE7A860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783" y="3165760"/>
            <a:ext cx="887185" cy="8871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A89C084E-9356-7E37-E7C5-1F4930B38838}"/>
              </a:ext>
            </a:extLst>
          </p:cNvPr>
          <p:cNvCxnSpPr>
            <a:cxnSpLocks/>
          </p:cNvCxnSpPr>
          <p:nvPr/>
        </p:nvCxnSpPr>
        <p:spPr>
          <a:xfrm>
            <a:off x="2057400" y="2324404"/>
            <a:ext cx="6863203" cy="63798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>
            <a:extLst>
              <a:ext uri="{FF2B5EF4-FFF2-40B4-BE49-F238E27FC236}">
                <a16:creationId xmlns:a16="http://schemas.microsoft.com/office/drawing/2014/main" id="{49A7D51C-EDE3-B561-93A3-96811AF97595}"/>
              </a:ext>
            </a:extLst>
          </p:cNvPr>
          <p:cNvCxnSpPr>
            <a:cxnSpLocks/>
          </p:cNvCxnSpPr>
          <p:nvPr/>
        </p:nvCxnSpPr>
        <p:spPr>
          <a:xfrm flipV="1">
            <a:off x="2139283" y="2962391"/>
            <a:ext cx="6863203" cy="2491352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Ευθεία γραμμή σύνδεσης 22">
            <a:extLst>
              <a:ext uri="{FF2B5EF4-FFF2-40B4-BE49-F238E27FC236}">
                <a16:creationId xmlns:a16="http://schemas.microsoft.com/office/drawing/2014/main" id="{07652BE2-CF09-CF11-64CF-FBE499FE31C5}"/>
              </a:ext>
            </a:extLst>
          </p:cNvPr>
          <p:cNvCxnSpPr>
            <a:endCxn id="15" idx="1"/>
          </p:cNvCxnSpPr>
          <p:nvPr/>
        </p:nvCxnSpPr>
        <p:spPr>
          <a:xfrm flipV="1">
            <a:off x="2623457" y="4699908"/>
            <a:ext cx="6250891" cy="1374321"/>
          </a:xfrm>
          <a:prstGeom prst="line">
            <a:avLst/>
          </a:prstGeom>
          <a:ln w="571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3813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91882" y="2921953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altLang="en-US" sz="2800" dirty="0">
                <a:solidFill>
                  <a:schemeClr val="tx1"/>
                </a:solidFill>
              </a:rPr>
              <a:t>Ağabeyimi  evlendireceğim.</a:t>
            </a:r>
            <a:endParaRPr lang="en-US" altLang="en-US" sz="2800" dirty="0">
              <a:solidFill>
                <a:schemeClr val="tx1"/>
              </a:solidFill>
            </a:endParaRPr>
          </a:p>
          <a:p>
            <a:r>
              <a:rPr lang="tr-TR" sz="2800" dirty="0">
                <a:solidFill>
                  <a:schemeClr val="tx1"/>
                </a:solidFill>
              </a:rPr>
              <a:t>Babamla annem  b</a:t>
            </a:r>
            <a:r>
              <a:rPr lang="en-US" sz="2800" dirty="0">
                <a:solidFill>
                  <a:schemeClr val="tx1"/>
                </a:solidFill>
              </a:rPr>
              <a:t>ana</a:t>
            </a:r>
            <a:r>
              <a:rPr lang="tr-TR" sz="2800" dirty="0">
                <a:solidFill>
                  <a:schemeClr val="tx1"/>
                </a:solidFill>
              </a:rPr>
              <a:t>  bir parti veri</a:t>
            </a:r>
            <a:r>
              <a:rPr lang="en-US" sz="2800" dirty="0">
                <a:solidFill>
                  <a:schemeClr val="tx1"/>
                </a:solidFill>
              </a:rPr>
              <a:t>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tr-TR" altLang="en-US" sz="2800" dirty="0">
                <a:solidFill>
                  <a:schemeClr val="tx1"/>
                </a:solidFill>
              </a:rPr>
              <a:t>Sizi  mutlaka bekliyorum.</a:t>
            </a:r>
          </a:p>
          <a:p>
            <a:r>
              <a:rPr lang="tr-TR" altLang="en-US" sz="2800" dirty="0">
                <a:solidFill>
                  <a:schemeClr val="tx1"/>
                </a:solidFill>
              </a:rPr>
              <a:t>Sizi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tr-TR" altLang="en-US" sz="2800" dirty="0">
                <a:solidFill>
                  <a:schemeClr val="tx1"/>
                </a:solidFill>
              </a:rPr>
              <a:t>okul</a:t>
            </a:r>
            <a:r>
              <a:rPr lang="en-US" altLang="en-US" sz="2800" dirty="0">
                <a:solidFill>
                  <a:schemeClr val="tx1"/>
                </a:solidFill>
              </a:rPr>
              <a:t>  tat</a:t>
            </a:r>
            <a:r>
              <a:rPr lang="tr-TR" altLang="en-US" sz="2800" dirty="0">
                <a:solidFill>
                  <a:schemeClr val="tx1"/>
                </a:solidFill>
              </a:rPr>
              <a:t>ilimizi kutlamak  üzere   evimin bahçesin</a:t>
            </a:r>
            <a:r>
              <a:rPr lang="en-GB" altLang="en-US" sz="2800" dirty="0">
                <a:solidFill>
                  <a:schemeClr val="tx1"/>
                </a:solidFill>
              </a:rPr>
              <a:t>d</a:t>
            </a:r>
            <a:r>
              <a:rPr lang="tr-TR" altLang="en-US" sz="2800" dirty="0">
                <a:solidFill>
                  <a:schemeClr val="tx1"/>
                </a:solidFill>
              </a:rPr>
              <a:t>e  bekliyorum.</a:t>
            </a:r>
          </a:p>
          <a:p>
            <a:r>
              <a:rPr lang="tr-TR" altLang="en-US" sz="2800" dirty="0">
                <a:solidFill>
                  <a:schemeClr val="tx1"/>
                </a:solidFill>
              </a:rPr>
              <a:t>Eğer siz gelirseniz  ben   mutlu olurum.</a:t>
            </a:r>
            <a:endParaRPr lang="en-US" altLang="LID8192" sz="2800" dirty="0">
              <a:solidFill>
                <a:schemeClr val="tx1"/>
              </a:solidFill>
            </a:endParaRPr>
          </a:p>
          <a:p>
            <a:endParaRPr lang="en-US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6977740" y="2921953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Σας περιμένω στον κήπο του σπιτιού μου για να γιορτάσουμε τις σχολικές μας διακοπές.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Αν  έρθετε,  θα χαρώ.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Θα παντρέψω τον μεγάλο μου αδερφό.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Οι γονείς  </a:t>
            </a:r>
            <a:r>
              <a:rPr lang="el-GR">
                <a:solidFill>
                  <a:schemeClr val="tx1"/>
                </a:solidFill>
              </a:rPr>
              <a:t>μου μού </a:t>
            </a:r>
            <a:r>
              <a:rPr lang="el-GR" dirty="0">
                <a:solidFill>
                  <a:schemeClr val="tx1"/>
                </a:solidFill>
              </a:rPr>
              <a:t>κάνουν ένα πάρτι.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Σας περιμένω οπωσδήποτε.</a:t>
            </a:r>
          </a:p>
          <a:p>
            <a:endParaRPr lang="el-GR" altLang="en-US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>
            <a:extLst>
              <a:ext uri="{FF2B5EF4-FFF2-40B4-BE49-F238E27FC236}">
                <a16:creationId xmlns:a16="http://schemas.microsoft.com/office/drawing/2014/main" id="{DEAD62E8-1D71-2A89-D606-4CF031906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0" y="287029"/>
            <a:ext cx="4561115" cy="29175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BAD1F96E-4117-1175-92FA-3C19B2BE0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944ECA96-5975-BA53-1E2B-D7CFFFBFC632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2" name="Εικόνα 1" descr="Cartoon Temalı Düğün Davetiye Dijital İndirmeli">
            <a:extLst>
              <a:ext uri="{FF2B5EF4-FFF2-40B4-BE49-F238E27FC236}">
                <a16:creationId xmlns:a16="http://schemas.microsoft.com/office/drawing/2014/main" id="{C52D6827-BD30-BED4-1446-561677E4FF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422" b="12983"/>
          <a:stretch>
            <a:fillRect/>
          </a:stretch>
        </p:blipFill>
        <p:spPr>
          <a:xfrm>
            <a:off x="2144484" y="3091543"/>
            <a:ext cx="4659086" cy="3298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Doğum günün kutlu olsun">
            <a:hlinkClick r:id="" action="ppaction://media"/>
            <a:extLst>
              <a:ext uri="{FF2B5EF4-FFF2-40B4-BE49-F238E27FC236}">
                <a16:creationId xmlns:a16="http://schemas.microsoft.com/office/drawing/2014/main" id="{AB3AC676-4101-02EB-CA63-03CA69F5318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87788" y="1897290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902" y="-15901"/>
            <a:ext cx="6578337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" name="Εικόνα 1" descr="doğum günü mesajı - Ücretsiz kart 🎂 - JolieCarte">
            <a:extLst>
              <a:ext uri="{FF2B5EF4-FFF2-40B4-BE49-F238E27FC236}">
                <a16:creationId xmlns:a16="http://schemas.microsoft.com/office/drawing/2014/main" id="{3DF871A7-7ADA-4356-9EC4-8980A66CD2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02" r="2" b="26594"/>
          <a:stretch>
            <a:fillRect/>
          </a:stretch>
        </p:blipFill>
        <p:spPr>
          <a:xfrm>
            <a:off x="20" y="-2"/>
            <a:ext cx="6323142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23162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2">
            <a:extLst>
              <a:ext uri="{FF2B5EF4-FFF2-40B4-BE49-F238E27FC236}">
                <a16:creationId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41758" y="1415331"/>
            <a:ext cx="5665992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Εικόνα 2" descr="Düğün Davetiye Sözleri: 400 Fikir - Güzel, Kısa ve Dini">
            <a:extLst>
              <a:ext uri="{FF2B5EF4-FFF2-40B4-BE49-F238E27FC236}">
                <a16:creationId xmlns:a16="http://schemas.microsoft.com/office/drawing/2014/main" id="{0DA0B33B-A917-E820-7963-F7914C0184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31702"/>
          <a:stretch>
            <a:fillRect/>
          </a:stretch>
        </p:blipFill>
        <p:spPr>
          <a:xfrm>
            <a:off x="6795930" y="1685367"/>
            <a:ext cx="539607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28" name="Freeform: Shape 24">
            <a:extLst>
              <a:ext uri="{FF2B5EF4-FFF2-40B4-BE49-F238E27FC236}">
                <a16:creationId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5930" y="1685365"/>
            <a:ext cx="5396070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90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8500173" y="581540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8528892" y="268581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10459372" y="584673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580915" y="268581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62773" y="1238281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62773" y="2638951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408648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355774" y="548715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96AEB2-FAAA-F961-31C1-F8B8649D37AB}"/>
              </a:ext>
            </a:extLst>
          </p:cNvPr>
          <p:cNvSpPr txBox="1"/>
          <p:nvPr/>
        </p:nvSpPr>
        <p:spPr>
          <a:xfrm>
            <a:off x="1208315" y="1315858"/>
            <a:ext cx="6096000" cy="1136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Yaz gelişini eğlenerek kutlamak için  hepinizi partime bekliyorum! Yaz sıcaklarında suya girmek herkesi rahatlatıyor.</a:t>
            </a:r>
          </a:p>
        </p:txBody>
      </p:sp>
      <p:pic>
        <p:nvPicPr>
          <p:cNvPr id="5" name="Εικόνα 4" descr="Yaz Plaj Tatili Clipart, Yaz Sahili, Yaz Tatili, Plaj PNG Resim Şeffaf ve çizimi Ücretsiz İndirilebilir">
            <a:extLst>
              <a:ext uri="{FF2B5EF4-FFF2-40B4-BE49-F238E27FC236}">
                <a16:creationId xmlns:a16="http://schemas.microsoft.com/office/drawing/2014/main" id="{9F0BF5B5-45E9-E26C-AF2B-AB685BC5B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731" y="3679087"/>
            <a:ext cx="1482260" cy="1796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FFF948-CB93-6C66-D140-2A3F73FB3B26}"/>
              </a:ext>
            </a:extLst>
          </p:cNvPr>
          <p:cNvSpPr txBox="1"/>
          <p:nvPr/>
        </p:nvSpPr>
        <p:spPr>
          <a:xfrm>
            <a:off x="1158313" y="288023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000" b="1" dirty="0"/>
              <a:t>D</a:t>
            </a:r>
            <a:r>
              <a:rPr lang="tr-TR" altLang="en-US" sz="2000" b="1" dirty="0"/>
              <a:t>avetlilerimi </a:t>
            </a:r>
            <a:r>
              <a:rPr lang="en-GB" altLang="en-US" sz="2000" b="1" dirty="0"/>
              <a:t>d</a:t>
            </a:r>
            <a:r>
              <a:rPr lang="tr-TR" altLang="en-US" sz="2000" b="1" dirty="0"/>
              <a:t>avetli listesini  belirleyip</a:t>
            </a:r>
            <a:r>
              <a:rPr lang="en-GB" altLang="en-US" sz="2000" b="1" dirty="0"/>
              <a:t>   </a:t>
            </a:r>
            <a:r>
              <a:rPr lang="tr-TR" altLang="en-US" sz="2000" b="1" dirty="0"/>
              <a:t>davet ederim.</a:t>
            </a:r>
            <a:endParaRPr lang="tr-T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1" name="Εικόνα 10" descr="Düğün Davetli Listesi Hazırlama Sanatı: Kimi Çağırmalı?">
            <a:extLst>
              <a:ext uri="{FF2B5EF4-FFF2-40B4-BE49-F238E27FC236}">
                <a16:creationId xmlns:a16="http://schemas.microsoft.com/office/drawing/2014/main" id="{3F2E149E-FF0E-ACBB-B4F6-B1992FC0C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173" y="668433"/>
            <a:ext cx="1494818" cy="17961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06CE79-C9DB-9C05-5006-AE968413C6AE}"/>
              </a:ext>
            </a:extLst>
          </p:cNvPr>
          <p:cNvSpPr txBox="1"/>
          <p:nvPr/>
        </p:nvSpPr>
        <p:spPr>
          <a:xfrm>
            <a:off x="1208315" y="4048971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en-US" sz="2000" b="1" dirty="0"/>
              <a:t>D</a:t>
            </a:r>
            <a:r>
              <a:rPr lang="tr-TR" altLang="en-US" sz="2000" b="1" dirty="0"/>
              <a:t>üğün  törenimizde</a:t>
            </a:r>
            <a:r>
              <a:rPr lang="el-GR" altLang="en-US" sz="2000" b="1" dirty="0"/>
              <a:t> </a:t>
            </a:r>
            <a:r>
              <a:rPr lang="tr-TR" altLang="en-US" sz="2000" b="1" dirty="0"/>
              <a:t> sizi de  aramızda  görmekten  mutluluk  duyarız.</a:t>
            </a:r>
            <a:endParaRPr lang="el-GR" altLang="en-US" sz="2000" b="1" dirty="0"/>
          </a:p>
        </p:txBody>
      </p:sp>
      <p:pic>
        <p:nvPicPr>
          <p:cNvPr id="14" name="Εικόνα 13" descr="Gelin Damat Düğün Karikatürleri PNG Resimleri | çizimi Ve Resmi Dosyaları | Pngtree'de Ücretsiz İndir">
            <a:extLst>
              <a:ext uri="{FF2B5EF4-FFF2-40B4-BE49-F238E27FC236}">
                <a16:creationId xmlns:a16="http://schemas.microsoft.com/office/drawing/2014/main" id="{2BA2793A-7C93-4B7C-4849-99C3B438D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6967" y="684690"/>
            <a:ext cx="1482260" cy="1767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83AE36-8A3A-F793-1519-9D476FDD19D0}"/>
              </a:ext>
            </a:extLst>
          </p:cNvPr>
          <p:cNvSpPr txBox="1"/>
          <p:nvPr/>
        </p:nvSpPr>
        <p:spPr>
          <a:xfrm>
            <a:off x="1218130" y="548715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altLang="en-US" sz="2000" b="1" dirty="0"/>
              <a:t>Doğum  günü  partisi için  gerek  süslemeleri  alınız!</a:t>
            </a:r>
          </a:p>
        </p:txBody>
      </p:sp>
      <p:pic>
        <p:nvPicPr>
          <p:cNvPr id="17" name="Εικόνα 16" descr="Sevimli Mutlu Doğum Günü Partisi Illüstrasyon Karikatür Pasta Ve Balonlar Eğlenceli Kutlama Grafikleri, Doğum Günü Clipart, Kek Resmi, Parti Clipart PNG Resim Şeffaf ve çizimi Ücretsiz İndirilebilir">
            <a:extLst>
              <a:ext uri="{FF2B5EF4-FFF2-40B4-BE49-F238E27FC236}">
                <a16:creationId xmlns:a16="http://schemas.microsoft.com/office/drawing/2014/main" id="{24106B0C-7E28-F60B-AB4B-35F662B23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8101" y="3700859"/>
            <a:ext cx="1496089" cy="1765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15EF55-970F-7755-9CB8-FBA1EE20880D}"/>
              </a:ext>
            </a:extLst>
          </p:cNvPr>
          <p:cNvSpPr txBox="1"/>
          <p:nvPr/>
        </p:nvSpPr>
        <p:spPr>
          <a:xfrm>
            <a:off x="6433457" y="790078"/>
            <a:ext cx="5617030" cy="49941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deniz   simidini </a:t>
            </a:r>
            <a:r>
              <a:rPr lang="el-G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almak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havuzdaki  çocuklar</a:t>
            </a:r>
            <a:r>
              <a:rPr lang="el-G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birbirleriyle  şakalaşmak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güneşlenme koltuklarında  uzanmak 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havuzun çevresinde oynamak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havuzun kenarında oturmak 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bele tavşanlı  şişme simit takmak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kolluklarını takmak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havuzdan çıkarmak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havuza atlamak / düşmek </a:t>
            </a:r>
            <a:endParaRPr lang="el-GR" altLang="el-GR" sz="20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suya bir kez batmak</a:t>
            </a:r>
            <a:r>
              <a:rPr lang="el-G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havuzun  kenarına yaklaşmak</a:t>
            </a:r>
            <a:r>
              <a:rPr lang="el-GR" altLang="el-GR" sz="20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3C776B-940E-38A0-0A27-B58CF8A7FECA}"/>
              </a:ext>
            </a:extLst>
          </p:cNvPr>
          <p:cNvSpPr txBox="1"/>
          <p:nvPr/>
        </p:nvSpPr>
        <p:spPr>
          <a:xfrm>
            <a:off x="740227" y="391886"/>
            <a:ext cx="3907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sz="3600" b="1" u="none" strike="noStrike" dirty="0" err="1">
                <a:effectLst/>
                <a:latin typeface="Google Sans"/>
              </a:rPr>
              <a:t>Bir</a:t>
            </a:r>
            <a:r>
              <a:rPr lang="el-GR" sz="3600" b="1" u="none" strike="noStrike" dirty="0">
                <a:effectLst/>
                <a:latin typeface="Google Sans"/>
              </a:rPr>
              <a:t> </a:t>
            </a:r>
            <a:r>
              <a:rPr lang="el-GR" sz="3600" b="1" u="none" strike="noStrike" dirty="0" err="1">
                <a:effectLst/>
                <a:latin typeface="Google Sans"/>
              </a:rPr>
              <a:t>yaz</a:t>
            </a:r>
            <a:r>
              <a:rPr lang="el-GR" sz="3600" b="1" u="none" strike="noStrike" dirty="0">
                <a:effectLst/>
                <a:latin typeface="Google Sans"/>
              </a:rPr>
              <a:t> </a:t>
            </a:r>
            <a:r>
              <a:rPr lang="el-GR" sz="3600" b="1" u="none" strike="noStrike" dirty="0" err="1">
                <a:effectLst/>
                <a:latin typeface="Google Sans"/>
              </a:rPr>
              <a:t>partisi</a:t>
            </a:r>
            <a:endParaRPr lang="el-GR" sz="3600" b="0" u="none" strike="noStrike" dirty="0">
              <a:effectLst/>
              <a:latin typeface="Google Sans"/>
            </a:endParaRPr>
          </a:p>
        </p:txBody>
      </p:sp>
      <p:pic>
        <p:nvPicPr>
          <p:cNvPr id="6" name="Εικόνα 5" descr="Yaz Partisi Konunun Üzerine Poster Yaz Dinlenme Vektör Çizim Stok Vektör  Sanatı &amp; Animasyon karakter'nin Daha Fazla Görseli - iStock">
            <a:extLst>
              <a:ext uri="{FF2B5EF4-FFF2-40B4-BE49-F238E27FC236}">
                <a16:creationId xmlns:a16="http://schemas.microsoft.com/office/drawing/2014/main" id="{D8E4B9DD-A13B-BE38-1101-87E5CFE5E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624" y="224020"/>
            <a:ext cx="1865376" cy="18166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576</Words>
  <Application>Microsoft Office PowerPoint</Application>
  <PresentationFormat>Ευρεία οθόνη</PresentationFormat>
  <Paragraphs>118</Paragraphs>
  <Slides>20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8" baseType="lpstr">
      <vt:lpstr>Meiryo</vt:lpstr>
      <vt:lpstr>Aptos</vt:lpstr>
      <vt:lpstr>Aptos Display</vt:lpstr>
      <vt:lpstr>Arial</vt:lpstr>
      <vt:lpstr>Courier New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169</cp:revision>
  <dcterms:created xsi:type="dcterms:W3CDTF">2026-07-02T07:32:56Z</dcterms:created>
  <dcterms:modified xsi:type="dcterms:W3CDTF">2026-07-18T08:28:56Z</dcterms:modified>
</cp:coreProperties>
</file>