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356" r:id="rId2"/>
    <p:sldId id="301" r:id="rId3"/>
    <p:sldId id="603" r:id="rId4"/>
    <p:sldId id="612" r:id="rId5"/>
    <p:sldId id="620" r:id="rId6"/>
    <p:sldId id="506" r:id="rId7"/>
    <p:sldId id="618" r:id="rId8"/>
    <p:sldId id="491" r:id="rId9"/>
    <p:sldId id="619" r:id="rId10"/>
    <p:sldId id="490" r:id="rId11"/>
    <p:sldId id="617" r:id="rId12"/>
    <p:sldId id="622" r:id="rId13"/>
    <p:sldId id="519" r:id="rId14"/>
    <p:sldId id="269" r:id="rId15"/>
    <p:sldId id="621" r:id="rId16"/>
    <p:sldId id="610" r:id="rId17"/>
    <p:sldId id="271" r:id="rId18"/>
    <p:sldId id="539" r:id="rId19"/>
    <p:sldId id="272" r:id="rId20"/>
    <p:sldId id="396" r:id="rId21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Χωρίς στυλ, πλέγμα πίνακα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6591B5-A618-4D87-A255-DA9CC6D08E2C}" type="datetimeFigureOut">
              <a:rPr lang="el-GR" smtClean="0"/>
              <a:t>27/7/2026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0C6471-05DE-48D9-9E62-ACD0E2FB940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15565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73738EC-AC7C-0D0C-037E-42DFD519C8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96A39348-63CC-B423-8C0D-618D4802B3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3E4C6610-BA1D-00F1-EC88-39931BFF3E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27/7/2026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6B78CF24-84EF-93AB-AB99-C223077AA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8D43C56C-C411-4B83-5D6A-20DC5C005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4387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3E74EF2-2BE7-5004-7D9A-EC856F1518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2593A0C9-F4AA-B757-C70C-FDD7CE18A4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C4BB4D70-DD32-E363-70F5-5F33CEAA9E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27/7/2026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10BFE35C-9475-691F-C893-3F95258FAF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23B45C3F-DB71-DC97-2F74-2D66F1D80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91479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92B8D063-4834-EC15-1C6B-9F56C441B7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971EC976-6C76-0F8E-6DAA-2339C87150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98C94842-6589-C735-0A69-A24839796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27/7/2026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1B4A39CF-A502-634A-F42B-1B4E777752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E742BEDC-4F9B-0B06-2174-A8FB9BC21F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18351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C0B7039-89EF-2D70-2546-AC4AA4529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7E37925-FAE0-20D6-7C42-2ADFCE2A29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737AB9E6-F8F0-FAFD-C7FD-3D7AF3C262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27/7/2026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C8DE0A93-9F30-AC53-2FE2-DBCD1D4245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4D16CD42-5D1A-3EAD-1F99-BD5472880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25666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16F86FC-8770-DD67-C017-8281413FF2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F96193C2-5460-92EE-BA44-93DB38B3A5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15434915-651A-659C-155A-173BA42DE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27/7/2026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D2151B4D-2C8E-B3EC-C97B-30C4DE928E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CF265379-D42E-73C3-0D70-BFADB3D29A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21810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649617D-0A35-FB98-7D11-EBF7F4637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71B2F85-50BC-B0DF-042C-1DD2BF7739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54F28FA4-9793-5E75-DF25-F4074B8AAA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3C4A8FBF-52AC-2B13-9EC2-FA053705B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27/7/2026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115907DD-4B46-C72B-822D-913C9F6CC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25A196E8-E4B1-DCF9-9EB5-DC6722FDE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60654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3461DA9-8429-7EAD-D1AF-CFF763FEB1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69B312CD-3373-6224-D9C3-697148544A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D291E74A-D0B1-7480-7F20-0086A01611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E1D14BC6-A6B5-FCFA-8DC2-56134E3898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C0376C63-41FC-1CFB-26D4-6399972E79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01BFF75F-AE0D-4739-8A1F-FA5964484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27/7/2026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45191AD1-7775-ECB0-52DB-8A693EA28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BA3EB39D-214C-6256-418A-24CCA0BBE1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45792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A7D866F-2469-E311-ED2E-865854D16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330C3BAF-B4FB-0DEE-F5BC-11E26917E6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27/7/2026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9BCF7F53-5116-ADC7-9379-583B61B21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4C12FA94-1BAA-4864-5CDC-1F95484E9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209522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2C44E31B-D676-6D66-5155-359B9D3E1A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27/7/2026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B67EC21F-8201-296E-B324-7DB237BD1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E8756E29-3FD1-7893-65DC-618D187EB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889126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045AA19-A868-F59E-E425-8D94BD25F6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B7AE3C5-884F-9B0E-BA6B-ADF807A4FE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3F87A115-12C7-5B87-B791-D68FE1A841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8F9757CB-D890-E36C-FC05-58C7587ECF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27/7/2026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0E50B84E-1419-02CD-BF66-88126AAE63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F3BABEC8-6D89-38B9-BAC1-78DE084B4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219535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79F1D1F-D943-DB09-9EBC-43E416D49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97C78361-0FB4-37DA-7B82-E2B5EACC21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34FF91EE-A9FE-E31F-C1C0-E0C3974FB7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CD721941-05C0-8718-4C6E-12B596FFE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27/7/2026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FD2AC339-5AD0-8F67-FD39-6854C8A984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FA777753-DB4C-253B-2731-3031EEC314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80859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CEFC368E-B3F8-4165-BF26-064F5483ED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624D986B-8396-2339-7BA7-156BBDD6D2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537646AD-1D36-964C-9862-C4F5773CAD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1A6B7E6-08FC-4345-9766-C4712B02E15E}" type="datetimeFigureOut">
              <a:rPr lang="el-GR" smtClean="0"/>
              <a:t>27/7/2026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E8038E4C-6C58-6F0B-EB40-B829E7D0B0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D04BE797-F543-972E-E6E5-BAF966E2AC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99625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8.xml"/><Relationship Id="rId1" Type="http://schemas.openxmlformats.org/officeDocument/2006/relationships/video" Target="https://www.youtube.com/embed/fb4rwLGFIfk?feature=oembed" TargetMode="Externa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artoon παιδάκια">
            <a:extLst>
              <a:ext uri="{FF2B5EF4-FFF2-40B4-BE49-F238E27FC236}">
                <a16:creationId xmlns:a16="http://schemas.microsoft.com/office/drawing/2014/main" id="{59EEF5F2-E3A1-187D-4E00-EAAEDECB36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5176" y="1025525"/>
            <a:ext cx="8321675" cy="371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 1">
            <a:extLst>
              <a:ext uri="{FF2B5EF4-FFF2-40B4-BE49-F238E27FC236}">
                <a16:creationId xmlns:a16="http://schemas.microsoft.com/office/drawing/2014/main" id="{93C02AFE-ED4A-553E-0E9A-974758F1813C}"/>
              </a:ext>
            </a:extLst>
          </p:cNvPr>
          <p:cNvSpPr/>
          <p:nvPr/>
        </p:nvSpPr>
        <p:spPr>
          <a:xfrm>
            <a:off x="4570414" y="3060700"/>
            <a:ext cx="2867025" cy="452438"/>
          </a:xfrm>
          <a:prstGeom prst="rec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Türkçe Öğreniyoruz</a:t>
            </a:r>
            <a:endParaRPr lang="el-CY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734A66CA-FA34-2744-A8A2-7A599D3FFA8F}"/>
              </a:ext>
            </a:extLst>
          </p:cNvPr>
          <p:cNvSpPr/>
          <p:nvPr/>
        </p:nvSpPr>
        <p:spPr>
          <a:xfrm>
            <a:off x="7437439" y="4913993"/>
            <a:ext cx="4580390" cy="1268639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b="1" dirty="0" err="1">
                <a:solidFill>
                  <a:schemeClr val="tx1"/>
                </a:solidFill>
              </a:rPr>
              <a:t>Δρ</a:t>
            </a:r>
            <a:r>
              <a:rPr lang="el-GR" b="1" dirty="0">
                <a:solidFill>
                  <a:schemeClr val="tx1"/>
                </a:solidFill>
              </a:rPr>
              <a:t> Ελένη Χαραλάμπους</a:t>
            </a:r>
            <a:endParaRPr lang="en-US" b="1" dirty="0">
              <a:solidFill>
                <a:schemeClr val="tx1"/>
              </a:solidFill>
            </a:endParaRPr>
          </a:p>
          <a:p>
            <a:pPr algn="ctr"/>
            <a:r>
              <a:rPr lang="el-GR" dirty="0">
                <a:solidFill>
                  <a:schemeClr val="tx1"/>
                </a:solidFill>
              </a:rPr>
              <a:t>https://www.e-charalambous.com</a:t>
            </a:r>
          </a:p>
          <a:p>
            <a:pPr algn="ctr"/>
            <a:r>
              <a:rPr lang="el-GR" dirty="0">
                <a:solidFill>
                  <a:schemeClr val="tx1"/>
                </a:solidFill>
              </a:rPr>
              <a:t>elenecharalampous72@gmail.com</a:t>
            </a:r>
            <a:endParaRPr lang="el-CY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el-GR" b="1" dirty="0">
                <a:solidFill>
                  <a:schemeClr val="tx1"/>
                </a:solidFill>
              </a:rPr>
              <a:t>  </a:t>
            </a:r>
            <a:endParaRPr lang="el-CY" b="1" dirty="0">
              <a:solidFill>
                <a:schemeClr val="tx1"/>
              </a:solidFill>
            </a:endParaRPr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2ED9E2F6-F498-603B-BEAE-C648E96F7C9A}"/>
              </a:ext>
            </a:extLst>
          </p:cNvPr>
          <p:cNvSpPr/>
          <p:nvPr/>
        </p:nvSpPr>
        <p:spPr>
          <a:xfrm>
            <a:off x="783772" y="5215731"/>
            <a:ext cx="6318478" cy="665164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b="1" dirty="0">
                <a:solidFill>
                  <a:schemeClr val="tx1"/>
                </a:solidFill>
                <a:cs typeface="Times New Roman" panose="02020603050405020304" pitchFamily="18" charset="0"/>
              </a:rPr>
              <a:t>4</a:t>
            </a:r>
            <a:r>
              <a:rPr lang="el-GR" b="1" dirty="0">
                <a:solidFill>
                  <a:schemeClr val="tx1"/>
                </a:solidFill>
                <a:cs typeface="Times New Roman" panose="02020603050405020304" pitchFamily="18" charset="0"/>
              </a:rPr>
              <a:t>4. </a:t>
            </a:r>
            <a:r>
              <a:rPr lang="en-US" altLang="en-US" b="1" dirty="0" err="1">
                <a:solidFill>
                  <a:schemeClr val="tx1"/>
                </a:solidFill>
              </a:rPr>
              <a:t>Konu</a:t>
            </a:r>
            <a:r>
              <a:rPr lang="en-US" altLang="en-US" b="1" dirty="0">
                <a:solidFill>
                  <a:schemeClr val="tx1"/>
                </a:solidFill>
              </a:rPr>
              <a:t> </a:t>
            </a:r>
            <a:r>
              <a:rPr lang="el-GR" altLang="en-US" b="1" dirty="0">
                <a:solidFill>
                  <a:schemeClr val="tx1"/>
                </a:solidFill>
              </a:rPr>
              <a:t>8</a:t>
            </a:r>
            <a:r>
              <a:rPr lang="en-US" altLang="en-US" b="1" dirty="0">
                <a:solidFill>
                  <a:schemeClr val="tx1"/>
                </a:solidFill>
              </a:rPr>
              <a:t> </a:t>
            </a:r>
            <a:r>
              <a:rPr lang="el-GR" altLang="en-US" b="1" dirty="0">
                <a:solidFill>
                  <a:schemeClr val="tx1"/>
                </a:solidFill>
              </a:rPr>
              <a:t>:  </a:t>
            </a:r>
            <a:r>
              <a:rPr lang="tr-TR" altLang="en-US" b="1" dirty="0">
                <a:solidFill>
                  <a:schemeClr val="tx1"/>
                </a:solidFill>
              </a:rPr>
              <a:t>Müzeye gidelim mi</a:t>
            </a:r>
            <a:r>
              <a:rPr lang="el-GR" dirty="0">
                <a:solidFill>
                  <a:schemeClr val="tx1"/>
                </a:solidFill>
              </a:rPr>
              <a:t>? _</a:t>
            </a:r>
          </a:p>
          <a:p>
            <a:pPr>
              <a:defRPr/>
            </a:pPr>
            <a:r>
              <a:rPr lang="el-GR" altLang="en-US" b="1" dirty="0">
                <a:solidFill>
                  <a:schemeClr val="tx1"/>
                </a:solidFill>
              </a:rPr>
              <a:t> </a:t>
            </a:r>
            <a:r>
              <a:rPr lang="el-GR" dirty="0">
                <a:solidFill>
                  <a:schemeClr val="tx1"/>
                </a:solidFill>
              </a:rPr>
              <a:t>Τι λες, πάμε...</a:t>
            </a:r>
            <a:endParaRPr lang="el-GR" alt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68A62ACB-F93D-B7EE-1FC7-BA9A5D57D8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DD8E94E1-0D72-CD86-32B0-881449A8A845}"/>
              </a:ext>
            </a:extLst>
          </p:cNvPr>
          <p:cNvSpPr/>
          <p:nvPr/>
        </p:nvSpPr>
        <p:spPr>
          <a:xfrm>
            <a:off x="2570163" y="1111250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3600" dirty="0">
                <a:solidFill>
                  <a:schemeClr val="tx1"/>
                </a:solidFill>
              </a:rPr>
              <a:t>KONUŞMA</a:t>
            </a:r>
            <a:endParaRPr lang="el-CY" sz="3600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9420CCEA-9A36-8465-C2C3-6CB01ACE780A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CF1B9DE9-D161-7B46-6DB7-BF034C9B4AA8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  <p:extLst>
      <p:ext uri="{BB962C8B-B14F-4D97-AF65-F5344CB8AC3E}">
        <p14:creationId xmlns:p14="http://schemas.microsoft.com/office/powerpoint/2010/main" val="428704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4C4885-05D1-C07C-813E-0B21CA8912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0D14D3B0-7155-8F4E-9888-A2A28F5F100F}"/>
              </a:ext>
            </a:extLst>
          </p:cNvPr>
          <p:cNvSpPr txBox="1">
            <a:spLocks/>
          </p:cNvSpPr>
          <p:nvPr/>
        </p:nvSpPr>
        <p:spPr>
          <a:xfrm>
            <a:off x="3353888" y="2727342"/>
            <a:ext cx="5208111" cy="16840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l-GR" sz="28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4E7DE8C-13A4-538B-6E8A-2808316A8403}"/>
              </a:ext>
            </a:extLst>
          </p:cNvPr>
          <p:cNvSpPr txBox="1">
            <a:spLocks/>
          </p:cNvSpPr>
          <p:nvPr/>
        </p:nvSpPr>
        <p:spPr>
          <a:xfrm>
            <a:off x="316773" y="371993"/>
            <a:ext cx="6530342" cy="48971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b="1" u="sng" dirty="0"/>
              <a:t>ARKADAŞLARIN ARASINDA </a:t>
            </a:r>
            <a:endParaRPr lang="el-GR" b="1" u="sng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CA8B64B-946A-9EC3-30E8-6A3AB28F4A23}"/>
              </a:ext>
            </a:extLst>
          </p:cNvPr>
          <p:cNvSpPr txBox="1"/>
          <p:nvPr/>
        </p:nvSpPr>
        <p:spPr>
          <a:xfrm>
            <a:off x="3017273" y="1422864"/>
            <a:ext cx="5208111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l-GR" dirty="0"/>
          </a:p>
          <a:p>
            <a:r>
              <a:rPr lang="el-GR" sz="3200" dirty="0" err="1">
                <a:solidFill>
                  <a:srgbClr val="FF0000"/>
                </a:solidFill>
              </a:rPr>
              <a:t>Diyalogda</a:t>
            </a:r>
            <a:r>
              <a:rPr lang="el-GR" sz="3200" dirty="0">
                <a:solidFill>
                  <a:srgbClr val="FF0000"/>
                </a:solidFill>
              </a:rPr>
              <a:t> </a:t>
            </a:r>
            <a:r>
              <a:rPr lang="el-GR" sz="3200" dirty="0" err="1">
                <a:solidFill>
                  <a:srgbClr val="FF0000"/>
                </a:solidFill>
              </a:rPr>
              <a:t>şunları</a:t>
            </a:r>
            <a:r>
              <a:rPr lang="el-GR" sz="3200" dirty="0">
                <a:solidFill>
                  <a:srgbClr val="FF0000"/>
                </a:solidFill>
              </a:rPr>
              <a:t> </a:t>
            </a:r>
            <a:r>
              <a:rPr lang="el-GR" sz="3200" dirty="0" err="1">
                <a:solidFill>
                  <a:srgbClr val="FF0000"/>
                </a:solidFill>
              </a:rPr>
              <a:t>kullanın</a:t>
            </a:r>
            <a:r>
              <a:rPr lang="el-GR" sz="3200" dirty="0">
                <a:solidFill>
                  <a:srgbClr val="FF0000"/>
                </a:solidFill>
              </a:rPr>
              <a:t> : </a:t>
            </a:r>
            <a:endParaRPr lang="en-US" sz="3200" dirty="0">
              <a:solidFill>
                <a:srgbClr val="FF0000"/>
              </a:solidFill>
            </a:endParaRPr>
          </a:p>
        </p:txBody>
      </p:sp>
      <p:pic>
        <p:nvPicPr>
          <p:cNvPr id="2" name="Εικόνα 1" descr="Ilkokul öğrencisi çalışma Odasında ödev Yapıyor çocuk Illüstrasyon  Illüstrasyon Sevimli, Ders çalışma, Öğrenci, ödev Yapmak PNG Resim Şeffaf  ve çizimi Ücretsiz İndirilebilir">
            <a:extLst>
              <a:ext uri="{FF2B5EF4-FFF2-40B4-BE49-F238E27FC236}">
                <a16:creationId xmlns:a16="http://schemas.microsoft.com/office/drawing/2014/main" id="{57C46BF9-344B-E594-3252-5D37EEB3BB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889" y="1206404"/>
            <a:ext cx="1520938" cy="152093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E34015E7-7279-192C-78A7-83CE1F0450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4501" y="1290145"/>
            <a:ext cx="3954214" cy="4558413"/>
          </a:xfrm>
          <a:custGeom>
            <a:avLst/>
            <a:gdLst>
              <a:gd name="csX0" fmla="*/ 0 w 3954214"/>
              <a:gd name="csY0" fmla="*/ 0 h 4558413"/>
              <a:gd name="csX1" fmla="*/ 525346 w 3954214"/>
              <a:gd name="csY1" fmla="*/ 0 h 4558413"/>
              <a:gd name="csX2" fmla="*/ 1050691 w 3954214"/>
              <a:gd name="csY2" fmla="*/ 0 h 4558413"/>
              <a:gd name="csX3" fmla="*/ 1655121 w 3954214"/>
              <a:gd name="csY3" fmla="*/ 0 h 4558413"/>
              <a:gd name="csX4" fmla="*/ 2299093 w 3954214"/>
              <a:gd name="csY4" fmla="*/ 0 h 4558413"/>
              <a:gd name="csX5" fmla="*/ 2943065 w 3954214"/>
              <a:gd name="csY5" fmla="*/ 0 h 4558413"/>
              <a:gd name="csX6" fmla="*/ 3468411 w 3954214"/>
              <a:gd name="csY6" fmla="*/ 0 h 4558413"/>
              <a:gd name="csX7" fmla="*/ 3954214 w 3954214"/>
              <a:gd name="csY7" fmla="*/ 0 h 4558413"/>
              <a:gd name="csX8" fmla="*/ 3954214 w 3954214"/>
              <a:gd name="csY8" fmla="*/ 433049 h 4558413"/>
              <a:gd name="csX9" fmla="*/ 3954214 w 3954214"/>
              <a:gd name="csY9" fmla="*/ 911683 h 4558413"/>
              <a:gd name="csX10" fmla="*/ 3954214 w 3954214"/>
              <a:gd name="csY10" fmla="*/ 1435900 h 4558413"/>
              <a:gd name="csX11" fmla="*/ 3954214 w 3954214"/>
              <a:gd name="csY11" fmla="*/ 2096870 h 4558413"/>
              <a:gd name="csX12" fmla="*/ 3954214 w 3954214"/>
              <a:gd name="csY12" fmla="*/ 2621087 h 4558413"/>
              <a:gd name="csX13" fmla="*/ 3954214 w 3954214"/>
              <a:gd name="csY13" fmla="*/ 3054137 h 4558413"/>
              <a:gd name="csX14" fmla="*/ 3954214 w 3954214"/>
              <a:gd name="csY14" fmla="*/ 3578354 h 4558413"/>
              <a:gd name="csX15" fmla="*/ 3954214 w 3954214"/>
              <a:gd name="csY15" fmla="*/ 4558413 h 4558413"/>
              <a:gd name="csX16" fmla="*/ 3428868 w 3954214"/>
              <a:gd name="csY16" fmla="*/ 4558413 h 4558413"/>
              <a:gd name="csX17" fmla="*/ 2784896 w 3954214"/>
              <a:gd name="csY17" fmla="*/ 4558413 h 4558413"/>
              <a:gd name="csX18" fmla="*/ 2338635 w 3954214"/>
              <a:gd name="csY18" fmla="*/ 4558413 h 4558413"/>
              <a:gd name="csX19" fmla="*/ 1694663 w 3954214"/>
              <a:gd name="csY19" fmla="*/ 4558413 h 4558413"/>
              <a:gd name="csX20" fmla="*/ 1090233 w 3954214"/>
              <a:gd name="csY20" fmla="*/ 4558413 h 4558413"/>
              <a:gd name="csX21" fmla="*/ 564888 w 3954214"/>
              <a:gd name="csY21" fmla="*/ 4558413 h 4558413"/>
              <a:gd name="csX22" fmla="*/ 0 w 3954214"/>
              <a:gd name="csY22" fmla="*/ 4558413 h 4558413"/>
              <a:gd name="csX23" fmla="*/ 0 w 3954214"/>
              <a:gd name="csY23" fmla="*/ 4125364 h 4558413"/>
              <a:gd name="csX24" fmla="*/ 0 w 3954214"/>
              <a:gd name="csY24" fmla="*/ 3692315 h 4558413"/>
              <a:gd name="csX25" fmla="*/ 0 w 3954214"/>
              <a:gd name="csY25" fmla="*/ 3031345 h 4558413"/>
              <a:gd name="csX26" fmla="*/ 0 w 3954214"/>
              <a:gd name="csY26" fmla="*/ 2507127 h 4558413"/>
              <a:gd name="csX27" fmla="*/ 0 w 3954214"/>
              <a:gd name="csY27" fmla="*/ 1982910 h 4558413"/>
              <a:gd name="csX28" fmla="*/ 0 w 3954214"/>
              <a:gd name="csY28" fmla="*/ 1549860 h 4558413"/>
              <a:gd name="csX29" fmla="*/ 0 w 3954214"/>
              <a:gd name="csY29" fmla="*/ 1071227 h 4558413"/>
              <a:gd name="csX30" fmla="*/ 0 w 3954214"/>
              <a:gd name="csY30" fmla="*/ 0 h 455841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</a:cxnLst>
            <a:rect l="l" t="t" r="r" b="b"/>
            <a:pathLst>
              <a:path w="3954214" h="4558413" fill="none" extrusionOk="0">
                <a:moveTo>
                  <a:pt x="0" y="0"/>
                </a:moveTo>
                <a:cubicBezTo>
                  <a:pt x="134321" y="-19028"/>
                  <a:pt x="312349" y="59629"/>
                  <a:pt x="525346" y="0"/>
                </a:cubicBezTo>
                <a:cubicBezTo>
                  <a:pt x="738343" y="-59629"/>
                  <a:pt x="897713" y="15090"/>
                  <a:pt x="1050691" y="0"/>
                </a:cubicBezTo>
                <a:cubicBezTo>
                  <a:pt x="1203669" y="-15090"/>
                  <a:pt x="1394242" y="32487"/>
                  <a:pt x="1655121" y="0"/>
                </a:cubicBezTo>
                <a:cubicBezTo>
                  <a:pt x="1916000" y="-32487"/>
                  <a:pt x="2075427" y="75280"/>
                  <a:pt x="2299093" y="0"/>
                </a:cubicBezTo>
                <a:cubicBezTo>
                  <a:pt x="2522759" y="-75280"/>
                  <a:pt x="2756071" y="7385"/>
                  <a:pt x="2943065" y="0"/>
                </a:cubicBezTo>
                <a:cubicBezTo>
                  <a:pt x="3130059" y="-7385"/>
                  <a:pt x="3296191" y="50702"/>
                  <a:pt x="3468411" y="0"/>
                </a:cubicBezTo>
                <a:cubicBezTo>
                  <a:pt x="3640631" y="-50702"/>
                  <a:pt x="3845196" y="37337"/>
                  <a:pt x="3954214" y="0"/>
                </a:cubicBezTo>
                <a:cubicBezTo>
                  <a:pt x="3961413" y="121348"/>
                  <a:pt x="3932663" y="272347"/>
                  <a:pt x="3954214" y="433049"/>
                </a:cubicBezTo>
                <a:cubicBezTo>
                  <a:pt x="3975765" y="593751"/>
                  <a:pt x="3900828" y="798592"/>
                  <a:pt x="3954214" y="911683"/>
                </a:cubicBezTo>
                <a:cubicBezTo>
                  <a:pt x="4007600" y="1024774"/>
                  <a:pt x="3905426" y="1323531"/>
                  <a:pt x="3954214" y="1435900"/>
                </a:cubicBezTo>
                <a:cubicBezTo>
                  <a:pt x="4003002" y="1548269"/>
                  <a:pt x="3946083" y="1930430"/>
                  <a:pt x="3954214" y="2096870"/>
                </a:cubicBezTo>
                <a:cubicBezTo>
                  <a:pt x="3962345" y="2263310"/>
                  <a:pt x="3931401" y="2459919"/>
                  <a:pt x="3954214" y="2621087"/>
                </a:cubicBezTo>
                <a:cubicBezTo>
                  <a:pt x="3977027" y="2782255"/>
                  <a:pt x="3935032" y="2855800"/>
                  <a:pt x="3954214" y="3054137"/>
                </a:cubicBezTo>
                <a:cubicBezTo>
                  <a:pt x="3973396" y="3252474"/>
                  <a:pt x="3900785" y="3431641"/>
                  <a:pt x="3954214" y="3578354"/>
                </a:cubicBezTo>
                <a:cubicBezTo>
                  <a:pt x="4007643" y="3725067"/>
                  <a:pt x="3924952" y="4119939"/>
                  <a:pt x="3954214" y="4558413"/>
                </a:cubicBezTo>
                <a:cubicBezTo>
                  <a:pt x="3841820" y="4564014"/>
                  <a:pt x="3657166" y="4545100"/>
                  <a:pt x="3428868" y="4558413"/>
                </a:cubicBezTo>
                <a:cubicBezTo>
                  <a:pt x="3200570" y="4571726"/>
                  <a:pt x="3037934" y="4495703"/>
                  <a:pt x="2784896" y="4558413"/>
                </a:cubicBezTo>
                <a:cubicBezTo>
                  <a:pt x="2531858" y="4621123"/>
                  <a:pt x="2499186" y="4546313"/>
                  <a:pt x="2338635" y="4558413"/>
                </a:cubicBezTo>
                <a:cubicBezTo>
                  <a:pt x="2178084" y="4570513"/>
                  <a:pt x="1956044" y="4508279"/>
                  <a:pt x="1694663" y="4558413"/>
                </a:cubicBezTo>
                <a:cubicBezTo>
                  <a:pt x="1433282" y="4608547"/>
                  <a:pt x="1252425" y="4553819"/>
                  <a:pt x="1090233" y="4558413"/>
                </a:cubicBezTo>
                <a:cubicBezTo>
                  <a:pt x="928041" y="4563007"/>
                  <a:pt x="709040" y="4528083"/>
                  <a:pt x="564888" y="4558413"/>
                </a:cubicBezTo>
                <a:cubicBezTo>
                  <a:pt x="420736" y="4588743"/>
                  <a:pt x="267158" y="4512657"/>
                  <a:pt x="0" y="4558413"/>
                </a:cubicBezTo>
                <a:cubicBezTo>
                  <a:pt x="-23575" y="4425981"/>
                  <a:pt x="20736" y="4247231"/>
                  <a:pt x="0" y="4125364"/>
                </a:cubicBezTo>
                <a:cubicBezTo>
                  <a:pt x="-20736" y="4003497"/>
                  <a:pt x="42575" y="3900564"/>
                  <a:pt x="0" y="3692315"/>
                </a:cubicBezTo>
                <a:cubicBezTo>
                  <a:pt x="-42575" y="3484066"/>
                  <a:pt x="68531" y="3333913"/>
                  <a:pt x="0" y="3031345"/>
                </a:cubicBezTo>
                <a:cubicBezTo>
                  <a:pt x="-68531" y="2728777"/>
                  <a:pt x="50349" y="2749846"/>
                  <a:pt x="0" y="2507127"/>
                </a:cubicBezTo>
                <a:cubicBezTo>
                  <a:pt x="-50349" y="2264408"/>
                  <a:pt x="43524" y="2174311"/>
                  <a:pt x="0" y="1982910"/>
                </a:cubicBezTo>
                <a:cubicBezTo>
                  <a:pt x="-43524" y="1791509"/>
                  <a:pt x="38426" y="1736779"/>
                  <a:pt x="0" y="1549860"/>
                </a:cubicBezTo>
                <a:cubicBezTo>
                  <a:pt x="-38426" y="1362941"/>
                  <a:pt x="47011" y="1226069"/>
                  <a:pt x="0" y="1071227"/>
                </a:cubicBezTo>
                <a:cubicBezTo>
                  <a:pt x="-47011" y="916385"/>
                  <a:pt x="112030" y="362221"/>
                  <a:pt x="0" y="0"/>
                </a:cubicBezTo>
                <a:close/>
              </a:path>
              <a:path w="3954214" h="4558413" stroke="0" extrusionOk="0">
                <a:moveTo>
                  <a:pt x="0" y="0"/>
                </a:moveTo>
                <a:cubicBezTo>
                  <a:pt x="218501" y="-55525"/>
                  <a:pt x="386573" y="8615"/>
                  <a:pt x="525346" y="0"/>
                </a:cubicBezTo>
                <a:cubicBezTo>
                  <a:pt x="664119" y="-8615"/>
                  <a:pt x="890648" y="16387"/>
                  <a:pt x="1090233" y="0"/>
                </a:cubicBezTo>
                <a:cubicBezTo>
                  <a:pt x="1289818" y="-16387"/>
                  <a:pt x="1462365" y="47657"/>
                  <a:pt x="1694663" y="0"/>
                </a:cubicBezTo>
                <a:cubicBezTo>
                  <a:pt x="1926961" y="-47657"/>
                  <a:pt x="2031345" y="60500"/>
                  <a:pt x="2299093" y="0"/>
                </a:cubicBezTo>
                <a:cubicBezTo>
                  <a:pt x="2566841" y="-60500"/>
                  <a:pt x="2637651" y="26219"/>
                  <a:pt x="2943065" y="0"/>
                </a:cubicBezTo>
                <a:cubicBezTo>
                  <a:pt x="3248479" y="-26219"/>
                  <a:pt x="3701613" y="40285"/>
                  <a:pt x="3954214" y="0"/>
                </a:cubicBezTo>
                <a:cubicBezTo>
                  <a:pt x="3974907" y="182591"/>
                  <a:pt x="3936577" y="271693"/>
                  <a:pt x="3954214" y="478633"/>
                </a:cubicBezTo>
                <a:cubicBezTo>
                  <a:pt x="3971851" y="685573"/>
                  <a:pt x="3892924" y="860801"/>
                  <a:pt x="3954214" y="1048435"/>
                </a:cubicBezTo>
                <a:cubicBezTo>
                  <a:pt x="4015504" y="1236069"/>
                  <a:pt x="3906846" y="1414245"/>
                  <a:pt x="3954214" y="1572652"/>
                </a:cubicBezTo>
                <a:cubicBezTo>
                  <a:pt x="4001582" y="1731059"/>
                  <a:pt x="3935064" y="1936859"/>
                  <a:pt x="3954214" y="2096870"/>
                </a:cubicBezTo>
                <a:cubicBezTo>
                  <a:pt x="3973364" y="2256881"/>
                  <a:pt x="3904162" y="2472897"/>
                  <a:pt x="3954214" y="2621087"/>
                </a:cubicBezTo>
                <a:cubicBezTo>
                  <a:pt x="4004266" y="2769277"/>
                  <a:pt x="3904889" y="2874262"/>
                  <a:pt x="3954214" y="3099721"/>
                </a:cubicBezTo>
                <a:cubicBezTo>
                  <a:pt x="4003539" y="3325180"/>
                  <a:pt x="3904203" y="3388421"/>
                  <a:pt x="3954214" y="3669522"/>
                </a:cubicBezTo>
                <a:cubicBezTo>
                  <a:pt x="4004225" y="3950623"/>
                  <a:pt x="3890237" y="4196840"/>
                  <a:pt x="3954214" y="4558413"/>
                </a:cubicBezTo>
                <a:cubicBezTo>
                  <a:pt x="3683578" y="4597179"/>
                  <a:pt x="3535429" y="4533716"/>
                  <a:pt x="3349784" y="4558413"/>
                </a:cubicBezTo>
                <a:cubicBezTo>
                  <a:pt x="3164139" y="4583110"/>
                  <a:pt x="3019014" y="4505822"/>
                  <a:pt x="2903523" y="4558413"/>
                </a:cubicBezTo>
                <a:cubicBezTo>
                  <a:pt x="2788032" y="4611004"/>
                  <a:pt x="2526317" y="4522184"/>
                  <a:pt x="2417719" y="4558413"/>
                </a:cubicBezTo>
                <a:cubicBezTo>
                  <a:pt x="2309121" y="4594642"/>
                  <a:pt x="2036214" y="4514220"/>
                  <a:pt x="1931916" y="4558413"/>
                </a:cubicBezTo>
                <a:cubicBezTo>
                  <a:pt x="1827618" y="4602606"/>
                  <a:pt x="1607124" y="4531708"/>
                  <a:pt x="1406570" y="4558413"/>
                </a:cubicBezTo>
                <a:cubicBezTo>
                  <a:pt x="1206016" y="4585118"/>
                  <a:pt x="1060851" y="4522056"/>
                  <a:pt x="920767" y="4558413"/>
                </a:cubicBezTo>
                <a:cubicBezTo>
                  <a:pt x="780683" y="4594770"/>
                  <a:pt x="405942" y="4481492"/>
                  <a:pt x="0" y="4558413"/>
                </a:cubicBezTo>
                <a:cubicBezTo>
                  <a:pt x="-2109" y="4319704"/>
                  <a:pt x="44205" y="4160727"/>
                  <a:pt x="0" y="3943027"/>
                </a:cubicBezTo>
                <a:cubicBezTo>
                  <a:pt x="-44205" y="3725327"/>
                  <a:pt x="38443" y="3694504"/>
                  <a:pt x="0" y="3464394"/>
                </a:cubicBezTo>
                <a:cubicBezTo>
                  <a:pt x="-38443" y="3234284"/>
                  <a:pt x="39399" y="3160001"/>
                  <a:pt x="0" y="2894592"/>
                </a:cubicBezTo>
                <a:cubicBezTo>
                  <a:pt x="-39399" y="2629183"/>
                  <a:pt x="56532" y="2621180"/>
                  <a:pt x="0" y="2370375"/>
                </a:cubicBezTo>
                <a:cubicBezTo>
                  <a:pt x="-56532" y="2119570"/>
                  <a:pt x="37089" y="2087039"/>
                  <a:pt x="0" y="1891741"/>
                </a:cubicBezTo>
                <a:cubicBezTo>
                  <a:pt x="-37089" y="1696443"/>
                  <a:pt x="15856" y="1629138"/>
                  <a:pt x="0" y="1458692"/>
                </a:cubicBezTo>
                <a:cubicBezTo>
                  <a:pt x="-15856" y="1288246"/>
                  <a:pt x="46617" y="1194277"/>
                  <a:pt x="0" y="980059"/>
                </a:cubicBezTo>
                <a:cubicBezTo>
                  <a:pt x="-46617" y="765841"/>
                  <a:pt x="51145" y="384374"/>
                  <a:pt x="0" y="0"/>
                </a:cubicBezTo>
                <a:close/>
              </a:path>
            </a:pathLst>
          </a:custGeom>
          <a:ln w="38100" cap="sq">
            <a:solidFill>
              <a:srgbClr val="000000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30807877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0029EFD-3ED7-B00B-FC67-41C4DF209536}"/>
              </a:ext>
            </a:extLst>
          </p:cNvPr>
          <p:cNvSpPr txBox="1"/>
          <p:nvPr/>
        </p:nvSpPr>
        <p:spPr>
          <a:xfrm>
            <a:off x="3103815" y="2703202"/>
            <a:ext cx="4570613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3600" dirty="0" err="1"/>
              <a:t>Şu</a:t>
            </a:r>
            <a:r>
              <a:rPr lang="el-GR" sz="3600" dirty="0"/>
              <a:t> </a:t>
            </a:r>
            <a:r>
              <a:rPr lang="el-GR" sz="3600" dirty="0" err="1"/>
              <a:t>afişι</a:t>
            </a:r>
            <a:r>
              <a:rPr lang="el-GR" sz="3600" dirty="0"/>
              <a:t> </a:t>
            </a:r>
            <a:r>
              <a:rPr lang="el-GR" sz="3600" dirty="0" err="1"/>
              <a:t>gördün</a:t>
            </a:r>
            <a:r>
              <a:rPr lang="el-GR" sz="3600" dirty="0"/>
              <a:t> </a:t>
            </a:r>
            <a:r>
              <a:rPr lang="el-GR" sz="3600" dirty="0" err="1"/>
              <a:t>mü</a:t>
            </a:r>
            <a:r>
              <a:rPr lang="el-GR" sz="3600" dirty="0"/>
              <a:t>?</a:t>
            </a:r>
          </a:p>
          <a:p>
            <a:r>
              <a:rPr lang="el-GR" sz="3600" dirty="0" err="1"/>
              <a:t>Kamp</a:t>
            </a:r>
            <a:r>
              <a:rPr lang="el-GR" sz="3600" dirty="0"/>
              <a:t> </a:t>
            </a:r>
            <a:r>
              <a:rPr lang="el-GR" sz="3600" dirty="0" err="1"/>
              <a:t>nerede</a:t>
            </a:r>
            <a:r>
              <a:rPr lang="el-GR" sz="3600" dirty="0"/>
              <a:t>?</a:t>
            </a:r>
          </a:p>
          <a:p>
            <a:r>
              <a:rPr lang="el-GR" sz="3600" dirty="0" err="1"/>
              <a:t>Κaç</a:t>
            </a:r>
            <a:r>
              <a:rPr lang="el-GR" sz="3600" dirty="0"/>
              <a:t> </a:t>
            </a:r>
            <a:r>
              <a:rPr lang="el-GR" sz="3600" dirty="0" err="1"/>
              <a:t>gün</a:t>
            </a:r>
            <a:r>
              <a:rPr lang="el-GR" sz="3600" dirty="0"/>
              <a:t> </a:t>
            </a:r>
            <a:r>
              <a:rPr lang="el-GR" sz="3600" dirty="0" err="1"/>
              <a:t>sürüyor</a:t>
            </a:r>
            <a:r>
              <a:rPr lang="el-GR" sz="3600" dirty="0"/>
              <a:t>?</a:t>
            </a:r>
            <a:br>
              <a:rPr lang="el-GR" sz="3600" dirty="0"/>
            </a:br>
            <a:r>
              <a:rPr lang="el-GR" sz="3600" dirty="0" err="1"/>
              <a:t>Beraber</a:t>
            </a:r>
            <a:r>
              <a:rPr lang="el-GR" sz="3600" dirty="0"/>
              <a:t> </a:t>
            </a:r>
            <a:r>
              <a:rPr lang="el-GR" sz="3600" dirty="0" err="1"/>
              <a:t>gidelim</a:t>
            </a:r>
            <a:r>
              <a:rPr lang="el-GR" sz="3600" dirty="0"/>
              <a:t> </a:t>
            </a:r>
            <a:r>
              <a:rPr lang="el-GR" sz="3600" dirty="0" err="1"/>
              <a:t>mi</a:t>
            </a:r>
            <a:r>
              <a:rPr lang="el-GR" sz="3600" dirty="0"/>
              <a:t>?</a:t>
            </a:r>
          </a:p>
          <a:p>
            <a:r>
              <a:rPr lang="el-GR" sz="3600" dirty="0" err="1"/>
              <a:t>Çok</a:t>
            </a:r>
            <a:r>
              <a:rPr lang="el-GR" sz="3600" dirty="0"/>
              <a:t> </a:t>
            </a:r>
            <a:r>
              <a:rPr lang="el-GR" sz="3600" dirty="0" err="1"/>
              <a:t>iyi</a:t>
            </a:r>
            <a:r>
              <a:rPr lang="el-GR" sz="3600" dirty="0"/>
              <a:t> </a:t>
            </a:r>
            <a:r>
              <a:rPr lang="el-GR" sz="3600" dirty="0" err="1"/>
              <a:t>fikir</a:t>
            </a:r>
            <a:r>
              <a:rPr lang="el-GR" sz="3600" dirty="0"/>
              <a:t>! </a:t>
            </a:r>
          </a:p>
          <a:p>
            <a:r>
              <a:rPr lang="el-GR" sz="3600" dirty="0" err="1"/>
              <a:t>Başvuru</a:t>
            </a:r>
            <a:r>
              <a:rPr lang="el-GR" sz="3600" dirty="0"/>
              <a:t> </a:t>
            </a:r>
            <a:r>
              <a:rPr lang="el-GR" sz="3600" dirty="0" err="1"/>
              <a:t>yapalım</a:t>
            </a:r>
            <a:r>
              <a:rPr lang="el-GR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082171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1D013-359D-6148-2247-BDC340E182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767251D3-8DF9-FF39-8EE3-097244099801}"/>
              </a:ext>
            </a:extLst>
          </p:cNvPr>
          <p:cNvSpPr txBox="1">
            <a:spLocks/>
          </p:cNvSpPr>
          <p:nvPr/>
        </p:nvSpPr>
        <p:spPr>
          <a:xfrm>
            <a:off x="3353888" y="2727342"/>
            <a:ext cx="5208111" cy="16840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l-GR" sz="28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21A2C98-B078-95C9-CBA3-FD67A5D425C8}"/>
              </a:ext>
            </a:extLst>
          </p:cNvPr>
          <p:cNvSpPr txBox="1">
            <a:spLocks/>
          </p:cNvSpPr>
          <p:nvPr/>
        </p:nvSpPr>
        <p:spPr>
          <a:xfrm>
            <a:off x="316773" y="371993"/>
            <a:ext cx="6530342" cy="48971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b="1" u="sng" dirty="0"/>
              <a:t>ARKADAŞLARIN ARASINDA </a:t>
            </a:r>
            <a:endParaRPr lang="el-GR" b="1" u="sng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6180846-ABBA-1CB4-D380-6CE3DC9A1E7C}"/>
              </a:ext>
            </a:extLst>
          </p:cNvPr>
          <p:cNvSpPr txBox="1"/>
          <p:nvPr/>
        </p:nvSpPr>
        <p:spPr>
          <a:xfrm>
            <a:off x="3017273" y="1422864"/>
            <a:ext cx="5208111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l-GR" dirty="0"/>
          </a:p>
          <a:p>
            <a:r>
              <a:rPr lang="el-GR" sz="3200" dirty="0" err="1">
                <a:solidFill>
                  <a:srgbClr val="FF0000"/>
                </a:solidFill>
              </a:rPr>
              <a:t>Diyalogda</a:t>
            </a:r>
            <a:r>
              <a:rPr lang="el-GR" sz="3200" dirty="0">
                <a:solidFill>
                  <a:srgbClr val="FF0000"/>
                </a:solidFill>
              </a:rPr>
              <a:t> </a:t>
            </a:r>
            <a:r>
              <a:rPr lang="el-GR" sz="3200" dirty="0" err="1">
                <a:solidFill>
                  <a:srgbClr val="FF0000"/>
                </a:solidFill>
              </a:rPr>
              <a:t>şunları</a:t>
            </a:r>
            <a:r>
              <a:rPr lang="el-GR" sz="3200" dirty="0">
                <a:solidFill>
                  <a:srgbClr val="FF0000"/>
                </a:solidFill>
              </a:rPr>
              <a:t> </a:t>
            </a:r>
            <a:r>
              <a:rPr lang="el-GR" sz="3200" dirty="0" err="1">
                <a:solidFill>
                  <a:srgbClr val="FF0000"/>
                </a:solidFill>
              </a:rPr>
              <a:t>kullanın</a:t>
            </a:r>
            <a:r>
              <a:rPr lang="el-GR" sz="3200" dirty="0">
                <a:solidFill>
                  <a:srgbClr val="FF0000"/>
                </a:solidFill>
              </a:rPr>
              <a:t> : </a:t>
            </a:r>
            <a:endParaRPr lang="en-US" sz="3200" dirty="0">
              <a:solidFill>
                <a:srgbClr val="FF0000"/>
              </a:solidFill>
            </a:endParaRPr>
          </a:p>
        </p:txBody>
      </p:sp>
      <p:pic>
        <p:nvPicPr>
          <p:cNvPr id="2" name="Εικόνα 1" descr="Ilkokul öğrencisi çalışma Odasında ödev Yapıyor çocuk Illüstrasyon  Illüstrasyon Sevimli, Ders çalışma, Öğrenci, ödev Yapmak PNG Resim Şeffaf  ve çizimi Ücretsiz İndirilebilir">
            <a:extLst>
              <a:ext uri="{FF2B5EF4-FFF2-40B4-BE49-F238E27FC236}">
                <a16:creationId xmlns:a16="http://schemas.microsoft.com/office/drawing/2014/main" id="{7D5A4A41-D07F-711F-7DA5-79F8FF8429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889" y="1206404"/>
            <a:ext cx="1520938" cy="152093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8A89BB7-B76E-3C59-3C6F-6DC0947D0D73}"/>
              </a:ext>
            </a:extLst>
          </p:cNvPr>
          <p:cNvSpPr txBox="1"/>
          <p:nvPr/>
        </p:nvSpPr>
        <p:spPr>
          <a:xfrm>
            <a:off x="2679272" y="2845799"/>
            <a:ext cx="545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 err="1"/>
              <a:t>Bir</a:t>
            </a:r>
            <a:r>
              <a:rPr lang="el-GR" dirty="0"/>
              <a:t> </a:t>
            </a:r>
            <a:r>
              <a:rPr lang="el-GR" dirty="0" err="1"/>
              <a:t>arkadaşını</a:t>
            </a:r>
            <a:r>
              <a:rPr lang="el-GR" dirty="0"/>
              <a:t> </a:t>
            </a:r>
            <a:r>
              <a:rPr lang="el-GR" dirty="0" err="1"/>
              <a:t>telefonla</a:t>
            </a:r>
            <a:r>
              <a:rPr lang="el-GR" dirty="0"/>
              <a:t> </a:t>
            </a:r>
            <a:r>
              <a:rPr lang="el-GR" dirty="0" err="1"/>
              <a:t>ara</a:t>
            </a:r>
            <a:r>
              <a:rPr lang="el-GR" dirty="0"/>
              <a:t>. </a:t>
            </a:r>
            <a:r>
              <a:rPr lang="el-GR" dirty="0" err="1"/>
              <a:t>Ona</a:t>
            </a:r>
            <a:r>
              <a:rPr lang="el-GR" dirty="0"/>
              <a:t> </a:t>
            </a:r>
            <a:r>
              <a:rPr lang="el-GR" dirty="0" err="1"/>
              <a:t>şunları</a:t>
            </a:r>
            <a:r>
              <a:rPr lang="el-GR" dirty="0"/>
              <a:t> </a:t>
            </a:r>
            <a:r>
              <a:rPr lang="el-GR" dirty="0" err="1"/>
              <a:t>söyle</a:t>
            </a:r>
            <a:r>
              <a:rPr lang="el-GR" dirty="0"/>
              <a:t>:</a:t>
            </a:r>
          </a:p>
          <a:p>
            <a:r>
              <a:rPr lang="el-GR" dirty="0"/>
              <a:t>"</a:t>
            </a:r>
            <a:r>
              <a:rPr lang="el-GR" dirty="0" err="1"/>
              <a:t>Kampta</a:t>
            </a:r>
            <a:r>
              <a:rPr lang="el-GR" dirty="0"/>
              <a:t> </a:t>
            </a:r>
            <a:r>
              <a:rPr lang="el-GR" dirty="0" err="1"/>
              <a:t>çok</a:t>
            </a:r>
            <a:r>
              <a:rPr lang="el-GR" dirty="0"/>
              <a:t> </a:t>
            </a:r>
            <a:r>
              <a:rPr lang="el-GR" dirty="0" err="1"/>
              <a:t>güzel</a:t>
            </a:r>
            <a:r>
              <a:rPr lang="el-GR" dirty="0"/>
              <a:t> </a:t>
            </a:r>
            <a:r>
              <a:rPr lang="el-GR" dirty="0" err="1"/>
              <a:t>zaman</a:t>
            </a:r>
            <a:r>
              <a:rPr lang="el-GR" dirty="0"/>
              <a:t> </a:t>
            </a:r>
            <a:r>
              <a:rPr lang="el-GR" dirty="0" err="1"/>
              <a:t>geçirdim</a:t>
            </a:r>
            <a:r>
              <a:rPr lang="el-GR" dirty="0"/>
              <a:t>."</a:t>
            </a:r>
          </a:p>
          <a:p>
            <a:r>
              <a:rPr lang="el-GR" dirty="0"/>
              <a:t>"</a:t>
            </a:r>
            <a:r>
              <a:rPr lang="el-GR" dirty="0" err="1"/>
              <a:t>Gelecek</a:t>
            </a:r>
            <a:r>
              <a:rPr lang="el-GR" dirty="0"/>
              <a:t> </a:t>
            </a:r>
            <a:r>
              <a:rPr lang="el-GR" dirty="0" err="1"/>
              <a:t>Cumartesi</a:t>
            </a:r>
            <a:r>
              <a:rPr lang="el-GR" dirty="0"/>
              <a:t> </a:t>
            </a:r>
            <a:r>
              <a:rPr lang="el-GR" dirty="0" err="1"/>
              <a:t>beraber</a:t>
            </a:r>
            <a:r>
              <a:rPr lang="el-GR" dirty="0"/>
              <a:t> </a:t>
            </a:r>
            <a:r>
              <a:rPr lang="el-GR" dirty="0" err="1"/>
              <a:t>gidelim</a:t>
            </a:r>
            <a:r>
              <a:rPr lang="el-GR" dirty="0"/>
              <a:t> </a:t>
            </a:r>
            <a:r>
              <a:rPr lang="el-GR" dirty="0" err="1"/>
              <a:t>mi</a:t>
            </a:r>
            <a:r>
              <a:rPr lang="el-GR" dirty="0"/>
              <a:t>?"</a:t>
            </a:r>
          </a:p>
        </p:txBody>
      </p:sp>
      <p:pic>
        <p:nvPicPr>
          <p:cNvPr id="5" name="Εικόνα 4" descr="Camp cartoon Images - Free Download on Magnific (formerly Freepik)">
            <a:extLst>
              <a:ext uri="{FF2B5EF4-FFF2-40B4-BE49-F238E27FC236}">
                <a16:creationId xmlns:a16="http://schemas.microsoft.com/office/drawing/2014/main" id="{2423A984-2F91-8C9A-501A-9993C659FF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8111" y="2727342"/>
            <a:ext cx="3858305" cy="276633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286364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D2841F79-0B32-B00C-63DB-5E93ABE3A0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DECD620B-4673-EC78-5804-4E4EB69D3F20}"/>
              </a:ext>
            </a:extLst>
          </p:cNvPr>
          <p:cNvSpPr/>
          <p:nvPr/>
        </p:nvSpPr>
        <p:spPr>
          <a:xfrm>
            <a:off x="2570163" y="1111250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3600" dirty="0">
                <a:solidFill>
                  <a:schemeClr val="tx1"/>
                </a:solidFill>
              </a:rPr>
              <a:t>TEKRAR</a:t>
            </a:r>
            <a:endParaRPr lang="el-CY" sz="3600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1AEAAE47-7BE9-1638-0CAF-F9D052D1C4B2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378F6D93-DF35-46F2-40AC-B07C756BEDB1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721B851C-DD77-E1CF-8840-14D0A42C3BD9}"/>
              </a:ext>
            </a:extLst>
          </p:cNvPr>
          <p:cNvSpPr/>
          <p:nvPr/>
        </p:nvSpPr>
        <p:spPr>
          <a:xfrm>
            <a:off x="8500173" y="5815409"/>
            <a:ext cx="1494818" cy="653143"/>
          </a:xfrm>
          <a:prstGeom prst="round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Ορθογώνιο: Στρογγύλεμα γωνιών 6">
            <a:extLst>
              <a:ext uri="{FF2B5EF4-FFF2-40B4-BE49-F238E27FC236}">
                <a16:creationId xmlns:a16="http://schemas.microsoft.com/office/drawing/2014/main" id="{B5470B17-404B-A448-90D5-EF8D789BEDB8}"/>
              </a:ext>
            </a:extLst>
          </p:cNvPr>
          <p:cNvSpPr/>
          <p:nvPr/>
        </p:nvSpPr>
        <p:spPr>
          <a:xfrm>
            <a:off x="8528892" y="2685819"/>
            <a:ext cx="1494818" cy="653143"/>
          </a:xfrm>
          <a:prstGeom prst="round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Ορθογώνιο: Στρογγύλεμα γωνιών 9">
            <a:extLst>
              <a:ext uri="{FF2B5EF4-FFF2-40B4-BE49-F238E27FC236}">
                <a16:creationId xmlns:a16="http://schemas.microsoft.com/office/drawing/2014/main" id="{FE85DDFC-9CBA-77CF-86D4-3CA2ED551F73}"/>
              </a:ext>
            </a:extLst>
          </p:cNvPr>
          <p:cNvSpPr/>
          <p:nvPr/>
        </p:nvSpPr>
        <p:spPr>
          <a:xfrm>
            <a:off x="10459372" y="5846738"/>
            <a:ext cx="1494818" cy="653143"/>
          </a:xfrm>
          <a:prstGeom prst="round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0" name="Ορθογώνιο: Στρογγύλεμα γωνιών 19">
            <a:extLst>
              <a:ext uri="{FF2B5EF4-FFF2-40B4-BE49-F238E27FC236}">
                <a16:creationId xmlns:a16="http://schemas.microsoft.com/office/drawing/2014/main" id="{DCD6F17C-770B-C7CD-AD44-6A88C99867FB}"/>
              </a:ext>
            </a:extLst>
          </p:cNvPr>
          <p:cNvSpPr/>
          <p:nvPr/>
        </p:nvSpPr>
        <p:spPr>
          <a:xfrm>
            <a:off x="10580915" y="2685818"/>
            <a:ext cx="1494818" cy="653143"/>
          </a:xfrm>
          <a:prstGeom prst="round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1" name="Οβάλ 20">
            <a:extLst>
              <a:ext uri="{FF2B5EF4-FFF2-40B4-BE49-F238E27FC236}">
                <a16:creationId xmlns:a16="http://schemas.microsoft.com/office/drawing/2014/main" id="{8DFFD525-9EAC-ECC1-3CF5-F29B21FFEB14}"/>
              </a:ext>
            </a:extLst>
          </p:cNvPr>
          <p:cNvSpPr/>
          <p:nvPr/>
        </p:nvSpPr>
        <p:spPr>
          <a:xfrm>
            <a:off x="248944" y="831503"/>
            <a:ext cx="660324" cy="6565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23" name="Οβάλ 22">
            <a:extLst>
              <a:ext uri="{FF2B5EF4-FFF2-40B4-BE49-F238E27FC236}">
                <a16:creationId xmlns:a16="http://schemas.microsoft.com/office/drawing/2014/main" id="{5739FEBD-98E5-947C-CBF5-7F2DD65C3D5F}"/>
              </a:ext>
            </a:extLst>
          </p:cNvPr>
          <p:cNvSpPr/>
          <p:nvPr/>
        </p:nvSpPr>
        <p:spPr>
          <a:xfrm>
            <a:off x="254698" y="2013833"/>
            <a:ext cx="660324" cy="6565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25" name="Οβάλ 24">
            <a:extLst>
              <a:ext uri="{FF2B5EF4-FFF2-40B4-BE49-F238E27FC236}">
                <a16:creationId xmlns:a16="http://schemas.microsoft.com/office/drawing/2014/main" id="{CDF838DB-4EFE-53F6-2558-80177389558D}"/>
              </a:ext>
            </a:extLst>
          </p:cNvPr>
          <p:cNvSpPr/>
          <p:nvPr/>
        </p:nvSpPr>
        <p:spPr>
          <a:xfrm>
            <a:off x="248944" y="3648329"/>
            <a:ext cx="660324" cy="6565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27" name="Οβάλ 26">
            <a:extLst>
              <a:ext uri="{FF2B5EF4-FFF2-40B4-BE49-F238E27FC236}">
                <a16:creationId xmlns:a16="http://schemas.microsoft.com/office/drawing/2014/main" id="{5829F2A1-6C4E-4FC9-5DB9-45CEA31244AB}"/>
              </a:ext>
            </a:extLst>
          </p:cNvPr>
          <p:cNvSpPr/>
          <p:nvPr/>
        </p:nvSpPr>
        <p:spPr>
          <a:xfrm>
            <a:off x="355774" y="5487159"/>
            <a:ext cx="660324" cy="6565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4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0602F7-1FCD-5B6B-D46E-B1EFCE3FC393}"/>
              </a:ext>
            </a:extLst>
          </p:cNvPr>
          <p:cNvSpPr txBox="1"/>
          <p:nvPr/>
        </p:nvSpPr>
        <p:spPr>
          <a:xfrm>
            <a:off x="2276769" y="11044"/>
            <a:ext cx="818133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800" b="1" dirty="0" err="1">
                <a:solidFill>
                  <a:srgbClr val="FF0000"/>
                </a:solidFill>
              </a:rPr>
              <a:t>Aşağıdaki</a:t>
            </a:r>
            <a:r>
              <a:rPr lang="el-GR" sz="2800" b="1" dirty="0">
                <a:solidFill>
                  <a:srgbClr val="FF0000"/>
                </a:solidFill>
              </a:rPr>
              <a:t> </a:t>
            </a:r>
            <a:r>
              <a:rPr lang="el-GR" sz="2800" b="1" dirty="0" err="1">
                <a:solidFill>
                  <a:srgbClr val="FF0000"/>
                </a:solidFill>
              </a:rPr>
              <a:t>cümleleri</a:t>
            </a:r>
            <a:r>
              <a:rPr lang="el-GR" sz="2800" b="1" dirty="0">
                <a:solidFill>
                  <a:srgbClr val="FF0000"/>
                </a:solidFill>
              </a:rPr>
              <a:t> </a:t>
            </a:r>
            <a:r>
              <a:rPr lang="el-GR" sz="2800" b="1" dirty="0" err="1">
                <a:solidFill>
                  <a:srgbClr val="FF0000"/>
                </a:solidFill>
              </a:rPr>
              <a:t>doğru</a:t>
            </a:r>
            <a:r>
              <a:rPr lang="el-GR" sz="2800" b="1" dirty="0">
                <a:solidFill>
                  <a:srgbClr val="FF0000"/>
                </a:solidFill>
              </a:rPr>
              <a:t> </a:t>
            </a:r>
            <a:r>
              <a:rPr lang="el-GR" sz="2800" b="1" dirty="0" err="1">
                <a:solidFill>
                  <a:srgbClr val="FF0000"/>
                </a:solidFill>
              </a:rPr>
              <a:t>resimlerle</a:t>
            </a:r>
            <a:r>
              <a:rPr lang="el-GR" sz="2800" b="1" dirty="0">
                <a:solidFill>
                  <a:srgbClr val="FF0000"/>
                </a:solidFill>
              </a:rPr>
              <a:t> </a:t>
            </a:r>
            <a:r>
              <a:rPr lang="el-GR" sz="2800" b="1" dirty="0" err="1">
                <a:solidFill>
                  <a:srgbClr val="FF0000"/>
                </a:solidFill>
              </a:rPr>
              <a:t>eşleştiriniz</a:t>
            </a:r>
            <a:r>
              <a:rPr lang="el-GR" sz="2800" b="1" dirty="0">
                <a:solidFill>
                  <a:srgbClr val="FF0000"/>
                </a:solidFill>
              </a:rPr>
              <a:t>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7B1C86-85B0-41E6-8E49-4006278E71E6}"/>
              </a:ext>
            </a:extLst>
          </p:cNvPr>
          <p:cNvSpPr txBox="1"/>
          <p:nvPr/>
        </p:nvSpPr>
        <p:spPr>
          <a:xfrm>
            <a:off x="1382485" y="885223"/>
            <a:ext cx="6096000" cy="5634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defRPr/>
            </a:pPr>
            <a:r>
              <a:rPr lang="tr-TR" sz="28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Küçük izciler yaz kampına gitti.</a:t>
            </a:r>
            <a:endParaRPr lang="el-GR" sz="28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621BCB8-F112-A9C5-DBB7-14866471C62D}"/>
              </a:ext>
            </a:extLst>
          </p:cNvPr>
          <p:cNvSpPr txBox="1"/>
          <p:nvPr/>
        </p:nvSpPr>
        <p:spPr>
          <a:xfrm>
            <a:off x="1382485" y="1982830"/>
            <a:ext cx="6096000" cy="15544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defRPr/>
            </a:pPr>
            <a:r>
              <a:rPr lang="tr-TR" sz="28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Kıbrıs’  ın  her  köşesinden  izciler  geldi, tanıştı ve güzel   vakitler  geçirdi.</a:t>
            </a:r>
            <a:endParaRPr lang="el-GR" sz="28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14B0D55-9AEF-08E0-5954-4A8E56F2DE4C}"/>
              </a:ext>
            </a:extLst>
          </p:cNvPr>
          <p:cNvSpPr txBox="1"/>
          <p:nvPr/>
        </p:nvSpPr>
        <p:spPr>
          <a:xfrm>
            <a:off x="1382485" y="3899119"/>
            <a:ext cx="6096000" cy="15544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defRPr/>
            </a:pPr>
            <a:r>
              <a:rPr lang="tr-TR" sz="28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Uyku tulumları, çadırlar, yemek  kapları,  temizlik malzemeleri hepsi tamamdı.</a:t>
            </a:r>
            <a:endParaRPr lang="el-GR" sz="28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A3282B9-FD50-A5D6-5473-F78AB3FC4CAB}"/>
              </a:ext>
            </a:extLst>
          </p:cNvPr>
          <p:cNvSpPr txBox="1"/>
          <p:nvPr/>
        </p:nvSpPr>
        <p:spPr>
          <a:xfrm>
            <a:off x="1382484" y="5453584"/>
            <a:ext cx="6955973" cy="10589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defRPr/>
            </a:pPr>
            <a:r>
              <a:rPr lang="tr-TR" sz="28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Kazma ve küreklerle ağaçları  diktik ve çukurları kazmaya başladık.</a:t>
            </a:r>
            <a:endParaRPr lang="el-GR" sz="28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4" name="Εικόνα 13" descr="Çıkartması Pixerstick İzci çocuklar vektör çizim - PIXERS.COM.TR">
            <a:extLst>
              <a:ext uri="{FF2B5EF4-FFF2-40B4-BE49-F238E27FC236}">
                <a16:creationId xmlns:a16="http://schemas.microsoft.com/office/drawing/2014/main" id="{A6A79577-378A-B5D9-7A31-7BC5A92F1A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58101" y="3899119"/>
            <a:ext cx="1466850" cy="124441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Εικόνα 14" descr="33,509,095 Kamp yeri Stok İlüstrasyon | DepositPhotos">
            <a:extLst>
              <a:ext uri="{FF2B5EF4-FFF2-40B4-BE49-F238E27FC236}">
                <a16:creationId xmlns:a16="http://schemas.microsoft.com/office/drawing/2014/main" id="{3FEA258F-FD94-D484-945F-FD56043CFF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4586" y="831503"/>
            <a:ext cx="1610405" cy="15335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Εικόνα 15" descr="Dağlarda Bir Uyku Tulumu Uyuyan Adam Stok Vektör Sanatı &amp; Animasyon  karakter'nin Daha Fazla Görseli - Animasyon karakter, Kampçılık, Uyumak -  iStock">
            <a:extLst>
              <a:ext uri="{FF2B5EF4-FFF2-40B4-BE49-F238E27FC236}">
                <a16:creationId xmlns:a16="http://schemas.microsoft.com/office/drawing/2014/main" id="{143379DE-30C6-21DC-73AF-1D2B2B57D2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57542" y="797946"/>
            <a:ext cx="1267968" cy="153352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" name="Εικόνα 16" descr="Çizgi Filmdeki Kürekle Çukur Kazan Küçük Çocuğun Vektör Çizimi ©tigatelu  569234426'e ait Stok Vektör">
            <a:extLst>
              <a:ext uri="{FF2B5EF4-FFF2-40B4-BE49-F238E27FC236}">
                <a16:creationId xmlns:a16="http://schemas.microsoft.com/office/drawing/2014/main" id="{9A7CB9AF-978C-8E51-1328-1C0DBACFC4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05550" y="3877102"/>
            <a:ext cx="1741501" cy="126643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37DD31D-4AFD-6BD4-C2A2-57FFB94AC2A0}"/>
              </a:ext>
            </a:extLst>
          </p:cNvPr>
          <p:cNvSpPr txBox="1"/>
          <p:nvPr/>
        </p:nvSpPr>
        <p:spPr>
          <a:xfrm>
            <a:off x="799414" y="1110904"/>
            <a:ext cx="5732015" cy="428835"/>
          </a:xfrm>
          <a:custGeom>
            <a:avLst/>
            <a:gdLst>
              <a:gd name="csX0" fmla="*/ 0 w 5732015"/>
              <a:gd name="csY0" fmla="*/ 0 h 428835"/>
              <a:gd name="csX1" fmla="*/ 573202 w 5732015"/>
              <a:gd name="csY1" fmla="*/ 0 h 428835"/>
              <a:gd name="csX2" fmla="*/ 974443 w 5732015"/>
              <a:gd name="csY2" fmla="*/ 0 h 428835"/>
              <a:gd name="csX3" fmla="*/ 1547644 w 5732015"/>
              <a:gd name="csY3" fmla="*/ 0 h 428835"/>
              <a:gd name="csX4" fmla="*/ 2235486 w 5732015"/>
              <a:gd name="csY4" fmla="*/ 0 h 428835"/>
              <a:gd name="csX5" fmla="*/ 2751367 w 5732015"/>
              <a:gd name="csY5" fmla="*/ 0 h 428835"/>
              <a:gd name="csX6" fmla="*/ 3439209 w 5732015"/>
              <a:gd name="csY6" fmla="*/ 0 h 428835"/>
              <a:gd name="csX7" fmla="*/ 4012411 w 5732015"/>
              <a:gd name="csY7" fmla="*/ 0 h 428835"/>
              <a:gd name="csX8" fmla="*/ 4642932 w 5732015"/>
              <a:gd name="csY8" fmla="*/ 0 h 428835"/>
              <a:gd name="csX9" fmla="*/ 5216134 w 5732015"/>
              <a:gd name="csY9" fmla="*/ 0 h 428835"/>
              <a:gd name="csX10" fmla="*/ 5732015 w 5732015"/>
              <a:gd name="csY10" fmla="*/ 0 h 428835"/>
              <a:gd name="csX11" fmla="*/ 5732015 w 5732015"/>
              <a:gd name="csY11" fmla="*/ 428835 h 428835"/>
              <a:gd name="csX12" fmla="*/ 5330774 w 5732015"/>
              <a:gd name="csY12" fmla="*/ 428835 h 428835"/>
              <a:gd name="csX13" fmla="*/ 4642932 w 5732015"/>
              <a:gd name="csY13" fmla="*/ 428835 h 428835"/>
              <a:gd name="csX14" fmla="*/ 4241691 w 5732015"/>
              <a:gd name="csY14" fmla="*/ 428835 h 428835"/>
              <a:gd name="csX15" fmla="*/ 3611169 w 5732015"/>
              <a:gd name="csY15" fmla="*/ 428835 h 428835"/>
              <a:gd name="csX16" fmla="*/ 3095288 w 5732015"/>
              <a:gd name="csY16" fmla="*/ 428835 h 428835"/>
              <a:gd name="csX17" fmla="*/ 2636727 w 5732015"/>
              <a:gd name="csY17" fmla="*/ 428835 h 428835"/>
              <a:gd name="csX18" fmla="*/ 2006205 w 5732015"/>
              <a:gd name="csY18" fmla="*/ 428835 h 428835"/>
              <a:gd name="csX19" fmla="*/ 1547644 w 5732015"/>
              <a:gd name="csY19" fmla="*/ 428835 h 428835"/>
              <a:gd name="csX20" fmla="*/ 917122 w 5732015"/>
              <a:gd name="csY20" fmla="*/ 428835 h 428835"/>
              <a:gd name="csX21" fmla="*/ 0 w 5732015"/>
              <a:gd name="csY21" fmla="*/ 428835 h 428835"/>
              <a:gd name="csX22" fmla="*/ 0 w 5732015"/>
              <a:gd name="csY22" fmla="*/ 0 h 42883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</a:cxnLst>
            <a:rect l="l" t="t" r="r" b="b"/>
            <a:pathLst>
              <a:path w="5732015" h="428835" extrusionOk="0">
                <a:moveTo>
                  <a:pt x="0" y="0"/>
                </a:moveTo>
                <a:cubicBezTo>
                  <a:pt x="277194" y="-68387"/>
                  <a:pt x="387059" y="31314"/>
                  <a:pt x="573202" y="0"/>
                </a:cubicBezTo>
                <a:cubicBezTo>
                  <a:pt x="759345" y="-31314"/>
                  <a:pt x="869753" y="37773"/>
                  <a:pt x="974443" y="0"/>
                </a:cubicBezTo>
                <a:cubicBezTo>
                  <a:pt x="1079133" y="-37773"/>
                  <a:pt x="1304759" y="63538"/>
                  <a:pt x="1547644" y="0"/>
                </a:cubicBezTo>
                <a:cubicBezTo>
                  <a:pt x="1790529" y="-63538"/>
                  <a:pt x="1923335" y="1908"/>
                  <a:pt x="2235486" y="0"/>
                </a:cubicBezTo>
                <a:cubicBezTo>
                  <a:pt x="2547637" y="-1908"/>
                  <a:pt x="2566756" y="24615"/>
                  <a:pt x="2751367" y="0"/>
                </a:cubicBezTo>
                <a:cubicBezTo>
                  <a:pt x="2935978" y="-24615"/>
                  <a:pt x="3118508" y="36757"/>
                  <a:pt x="3439209" y="0"/>
                </a:cubicBezTo>
                <a:cubicBezTo>
                  <a:pt x="3759910" y="-36757"/>
                  <a:pt x="3832029" y="59923"/>
                  <a:pt x="4012411" y="0"/>
                </a:cubicBezTo>
                <a:cubicBezTo>
                  <a:pt x="4192793" y="-59923"/>
                  <a:pt x="4478835" y="27963"/>
                  <a:pt x="4642932" y="0"/>
                </a:cubicBezTo>
                <a:cubicBezTo>
                  <a:pt x="4807029" y="-27963"/>
                  <a:pt x="5081860" y="67212"/>
                  <a:pt x="5216134" y="0"/>
                </a:cubicBezTo>
                <a:cubicBezTo>
                  <a:pt x="5350408" y="-67212"/>
                  <a:pt x="5534759" y="30811"/>
                  <a:pt x="5732015" y="0"/>
                </a:cubicBezTo>
                <a:cubicBezTo>
                  <a:pt x="5754302" y="121112"/>
                  <a:pt x="5693943" y="238580"/>
                  <a:pt x="5732015" y="428835"/>
                </a:cubicBezTo>
                <a:cubicBezTo>
                  <a:pt x="5635951" y="435882"/>
                  <a:pt x="5448343" y="406087"/>
                  <a:pt x="5330774" y="428835"/>
                </a:cubicBezTo>
                <a:cubicBezTo>
                  <a:pt x="5213205" y="451583"/>
                  <a:pt x="4798457" y="371777"/>
                  <a:pt x="4642932" y="428835"/>
                </a:cubicBezTo>
                <a:cubicBezTo>
                  <a:pt x="4487407" y="485893"/>
                  <a:pt x="4335249" y="415484"/>
                  <a:pt x="4241691" y="428835"/>
                </a:cubicBezTo>
                <a:cubicBezTo>
                  <a:pt x="4148133" y="442186"/>
                  <a:pt x="3816204" y="419880"/>
                  <a:pt x="3611169" y="428835"/>
                </a:cubicBezTo>
                <a:cubicBezTo>
                  <a:pt x="3406134" y="437790"/>
                  <a:pt x="3338077" y="382452"/>
                  <a:pt x="3095288" y="428835"/>
                </a:cubicBezTo>
                <a:cubicBezTo>
                  <a:pt x="2852499" y="475218"/>
                  <a:pt x="2851068" y="383023"/>
                  <a:pt x="2636727" y="428835"/>
                </a:cubicBezTo>
                <a:cubicBezTo>
                  <a:pt x="2422386" y="474647"/>
                  <a:pt x="2250763" y="370709"/>
                  <a:pt x="2006205" y="428835"/>
                </a:cubicBezTo>
                <a:cubicBezTo>
                  <a:pt x="1761647" y="486961"/>
                  <a:pt x="1684233" y="396040"/>
                  <a:pt x="1547644" y="428835"/>
                </a:cubicBezTo>
                <a:cubicBezTo>
                  <a:pt x="1411055" y="461630"/>
                  <a:pt x="1085605" y="386955"/>
                  <a:pt x="917122" y="428835"/>
                </a:cubicBezTo>
                <a:cubicBezTo>
                  <a:pt x="748639" y="470715"/>
                  <a:pt x="324102" y="390863"/>
                  <a:pt x="0" y="428835"/>
                </a:cubicBezTo>
                <a:cubicBezTo>
                  <a:pt x="-41033" y="266704"/>
                  <a:pt x="6245" y="94046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66858747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defRPr/>
            </a:pPr>
            <a:r>
              <a:rPr lang="tr-TR" sz="20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Yemekten sonra herkes bir  köşeye çekildik.</a:t>
            </a:r>
            <a:endParaRPr lang="el-GR" sz="20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1D1C585-E2D4-1F66-029F-963446EAE38E}"/>
              </a:ext>
            </a:extLst>
          </p:cNvPr>
          <p:cNvSpPr txBox="1"/>
          <p:nvPr/>
        </p:nvSpPr>
        <p:spPr>
          <a:xfrm>
            <a:off x="1752600" y="4758237"/>
            <a:ext cx="6096000" cy="782778"/>
          </a:xfrm>
          <a:custGeom>
            <a:avLst/>
            <a:gdLst>
              <a:gd name="csX0" fmla="*/ 0 w 6096000"/>
              <a:gd name="csY0" fmla="*/ 0 h 782778"/>
              <a:gd name="csX1" fmla="*/ 676102 w 6096000"/>
              <a:gd name="csY1" fmla="*/ 0 h 782778"/>
              <a:gd name="csX2" fmla="*/ 1169324 w 6096000"/>
              <a:gd name="csY2" fmla="*/ 0 h 782778"/>
              <a:gd name="csX3" fmla="*/ 1723505 w 6096000"/>
              <a:gd name="csY3" fmla="*/ 0 h 782778"/>
              <a:gd name="csX4" fmla="*/ 2155767 w 6096000"/>
              <a:gd name="csY4" fmla="*/ 0 h 782778"/>
              <a:gd name="csX5" fmla="*/ 2648989 w 6096000"/>
              <a:gd name="csY5" fmla="*/ 0 h 782778"/>
              <a:gd name="csX6" fmla="*/ 3020291 w 6096000"/>
              <a:gd name="csY6" fmla="*/ 0 h 782778"/>
              <a:gd name="csX7" fmla="*/ 3452553 w 6096000"/>
              <a:gd name="csY7" fmla="*/ 0 h 782778"/>
              <a:gd name="csX8" fmla="*/ 3884815 w 6096000"/>
              <a:gd name="csY8" fmla="*/ 0 h 782778"/>
              <a:gd name="csX9" fmla="*/ 4317076 w 6096000"/>
              <a:gd name="csY9" fmla="*/ 0 h 782778"/>
              <a:gd name="csX10" fmla="*/ 4688378 w 6096000"/>
              <a:gd name="csY10" fmla="*/ 0 h 782778"/>
              <a:gd name="csX11" fmla="*/ 5120640 w 6096000"/>
              <a:gd name="csY11" fmla="*/ 0 h 782778"/>
              <a:gd name="csX12" fmla="*/ 5613862 w 6096000"/>
              <a:gd name="csY12" fmla="*/ 0 h 782778"/>
              <a:gd name="csX13" fmla="*/ 6096000 w 6096000"/>
              <a:gd name="csY13" fmla="*/ 0 h 782778"/>
              <a:gd name="csX14" fmla="*/ 6096000 w 6096000"/>
              <a:gd name="csY14" fmla="*/ 367906 h 782778"/>
              <a:gd name="csX15" fmla="*/ 6096000 w 6096000"/>
              <a:gd name="csY15" fmla="*/ 782778 h 782778"/>
              <a:gd name="csX16" fmla="*/ 5663738 w 6096000"/>
              <a:gd name="csY16" fmla="*/ 782778 h 782778"/>
              <a:gd name="csX17" fmla="*/ 5048596 w 6096000"/>
              <a:gd name="csY17" fmla="*/ 782778 h 782778"/>
              <a:gd name="csX18" fmla="*/ 4677295 w 6096000"/>
              <a:gd name="csY18" fmla="*/ 782778 h 782778"/>
              <a:gd name="csX19" fmla="*/ 4245033 w 6096000"/>
              <a:gd name="csY19" fmla="*/ 782778 h 782778"/>
              <a:gd name="csX20" fmla="*/ 3690851 w 6096000"/>
              <a:gd name="csY20" fmla="*/ 782778 h 782778"/>
              <a:gd name="csX21" fmla="*/ 3197629 w 6096000"/>
              <a:gd name="csY21" fmla="*/ 782778 h 782778"/>
              <a:gd name="csX22" fmla="*/ 2765367 w 6096000"/>
              <a:gd name="csY22" fmla="*/ 782778 h 782778"/>
              <a:gd name="csX23" fmla="*/ 2150225 w 6096000"/>
              <a:gd name="csY23" fmla="*/ 782778 h 782778"/>
              <a:gd name="csX24" fmla="*/ 1535084 w 6096000"/>
              <a:gd name="csY24" fmla="*/ 782778 h 782778"/>
              <a:gd name="csX25" fmla="*/ 1102822 w 6096000"/>
              <a:gd name="csY25" fmla="*/ 782778 h 782778"/>
              <a:gd name="csX26" fmla="*/ 609600 w 6096000"/>
              <a:gd name="csY26" fmla="*/ 782778 h 782778"/>
              <a:gd name="csX27" fmla="*/ 0 w 6096000"/>
              <a:gd name="csY27" fmla="*/ 782778 h 782778"/>
              <a:gd name="csX28" fmla="*/ 0 w 6096000"/>
              <a:gd name="csY28" fmla="*/ 414872 h 782778"/>
              <a:gd name="csX29" fmla="*/ 0 w 6096000"/>
              <a:gd name="csY29" fmla="*/ 0 h 78277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</a:cxnLst>
            <a:rect l="l" t="t" r="r" b="b"/>
            <a:pathLst>
              <a:path w="6096000" h="782778" extrusionOk="0">
                <a:moveTo>
                  <a:pt x="0" y="0"/>
                </a:moveTo>
                <a:cubicBezTo>
                  <a:pt x="334077" y="-68305"/>
                  <a:pt x="405529" y="16153"/>
                  <a:pt x="676102" y="0"/>
                </a:cubicBezTo>
                <a:cubicBezTo>
                  <a:pt x="946675" y="-16153"/>
                  <a:pt x="1042536" y="5835"/>
                  <a:pt x="1169324" y="0"/>
                </a:cubicBezTo>
                <a:cubicBezTo>
                  <a:pt x="1296112" y="-5835"/>
                  <a:pt x="1553212" y="65815"/>
                  <a:pt x="1723505" y="0"/>
                </a:cubicBezTo>
                <a:cubicBezTo>
                  <a:pt x="1893798" y="-65815"/>
                  <a:pt x="1953828" y="29032"/>
                  <a:pt x="2155767" y="0"/>
                </a:cubicBezTo>
                <a:cubicBezTo>
                  <a:pt x="2357706" y="-29032"/>
                  <a:pt x="2521232" y="43729"/>
                  <a:pt x="2648989" y="0"/>
                </a:cubicBezTo>
                <a:cubicBezTo>
                  <a:pt x="2776746" y="-43729"/>
                  <a:pt x="2848577" y="34573"/>
                  <a:pt x="3020291" y="0"/>
                </a:cubicBezTo>
                <a:cubicBezTo>
                  <a:pt x="3192005" y="-34573"/>
                  <a:pt x="3266678" y="48704"/>
                  <a:pt x="3452553" y="0"/>
                </a:cubicBezTo>
                <a:cubicBezTo>
                  <a:pt x="3638428" y="-48704"/>
                  <a:pt x="3747545" y="47468"/>
                  <a:pt x="3884815" y="0"/>
                </a:cubicBezTo>
                <a:cubicBezTo>
                  <a:pt x="4022085" y="-47468"/>
                  <a:pt x="4176966" y="19261"/>
                  <a:pt x="4317076" y="0"/>
                </a:cubicBezTo>
                <a:cubicBezTo>
                  <a:pt x="4457186" y="-19261"/>
                  <a:pt x="4530602" y="16093"/>
                  <a:pt x="4688378" y="0"/>
                </a:cubicBezTo>
                <a:cubicBezTo>
                  <a:pt x="4846154" y="-16093"/>
                  <a:pt x="4910419" y="21932"/>
                  <a:pt x="5120640" y="0"/>
                </a:cubicBezTo>
                <a:cubicBezTo>
                  <a:pt x="5330861" y="-21932"/>
                  <a:pt x="5387067" y="20844"/>
                  <a:pt x="5613862" y="0"/>
                </a:cubicBezTo>
                <a:cubicBezTo>
                  <a:pt x="5840657" y="-20844"/>
                  <a:pt x="5975401" y="33762"/>
                  <a:pt x="6096000" y="0"/>
                </a:cubicBezTo>
                <a:cubicBezTo>
                  <a:pt x="6115108" y="96772"/>
                  <a:pt x="6074489" y="267844"/>
                  <a:pt x="6096000" y="367906"/>
                </a:cubicBezTo>
                <a:cubicBezTo>
                  <a:pt x="6117511" y="467968"/>
                  <a:pt x="6053757" y="677611"/>
                  <a:pt x="6096000" y="782778"/>
                </a:cubicBezTo>
                <a:cubicBezTo>
                  <a:pt x="6000494" y="830823"/>
                  <a:pt x="5818534" y="748349"/>
                  <a:pt x="5663738" y="782778"/>
                </a:cubicBezTo>
                <a:cubicBezTo>
                  <a:pt x="5508942" y="817207"/>
                  <a:pt x="5312147" y="719757"/>
                  <a:pt x="5048596" y="782778"/>
                </a:cubicBezTo>
                <a:cubicBezTo>
                  <a:pt x="4785045" y="845799"/>
                  <a:pt x="4764648" y="749316"/>
                  <a:pt x="4677295" y="782778"/>
                </a:cubicBezTo>
                <a:cubicBezTo>
                  <a:pt x="4589942" y="816240"/>
                  <a:pt x="4421144" y="763264"/>
                  <a:pt x="4245033" y="782778"/>
                </a:cubicBezTo>
                <a:cubicBezTo>
                  <a:pt x="4068922" y="802292"/>
                  <a:pt x="3962009" y="734877"/>
                  <a:pt x="3690851" y="782778"/>
                </a:cubicBezTo>
                <a:cubicBezTo>
                  <a:pt x="3419693" y="830679"/>
                  <a:pt x="3385602" y="755586"/>
                  <a:pt x="3197629" y="782778"/>
                </a:cubicBezTo>
                <a:cubicBezTo>
                  <a:pt x="3009656" y="809970"/>
                  <a:pt x="2935289" y="768180"/>
                  <a:pt x="2765367" y="782778"/>
                </a:cubicBezTo>
                <a:cubicBezTo>
                  <a:pt x="2595445" y="797376"/>
                  <a:pt x="2406041" y="729372"/>
                  <a:pt x="2150225" y="782778"/>
                </a:cubicBezTo>
                <a:cubicBezTo>
                  <a:pt x="1894409" y="836184"/>
                  <a:pt x="1827246" y="780465"/>
                  <a:pt x="1535084" y="782778"/>
                </a:cubicBezTo>
                <a:cubicBezTo>
                  <a:pt x="1242922" y="785091"/>
                  <a:pt x="1259081" y="770020"/>
                  <a:pt x="1102822" y="782778"/>
                </a:cubicBezTo>
                <a:cubicBezTo>
                  <a:pt x="946563" y="795536"/>
                  <a:pt x="827645" y="767796"/>
                  <a:pt x="609600" y="782778"/>
                </a:cubicBezTo>
                <a:cubicBezTo>
                  <a:pt x="391555" y="797760"/>
                  <a:pt x="262618" y="743081"/>
                  <a:pt x="0" y="782778"/>
                </a:cubicBezTo>
                <a:cubicBezTo>
                  <a:pt x="-7068" y="676508"/>
                  <a:pt x="37006" y="596025"/>
                  <a:pt x="0" y="414872"/>
                </a:cubicBezTo>
                <a:cubicBezTo>
                  <a:pt x="-37006" y="233719"/>
                  <a:pt x="30817" y="88481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28500083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defRPr/>
            </a:pPr>
            <a:r>
              <a:rPr lang="tr-TR" sz="20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Hazırlıklar tamamlandı. Yola çıkma  zamanı  nihayet geldi.</a:t>
            </a:r>
            <a:endParaRPr lang="el-GR" sz="2000" b="1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9D906F-72BE-B556-CFB6-BC7E7DE43E71}"/>
              </a:ext>
            </a:extLst>
          </p:cNvPr>
          <p:cNvSpPr txBox="1"/>
          <p:nvPr/>
        </p:nvSpPr>
        <p:spPr>
          <a:xfrm>
            <a:off x="7304314" y="759265"/>
            <a:ext cx="3657599" cy="428835"/>
          </a:xfrm>
          <a:custGeom>
            <a:avLst/>
            <a:gdLst>
              <a:gd name="csX0" fmla="*/ 0 w 3657599"/>
              <a:gd name="csY0" fmla="*/ 0 h 428835"/>
              <a:gd name="csX1" fmla="*/ 485938 w 3657599"/>
              <a:gd name="csY1" fmla="*/ 0 h 428835"/>
              <a:gd name="csX2" fmla="*/ 1081604 w 3657599"/>
              <a:gd name="csY2" fmla="*/ 0 h 428835"/>
              <a:gd name="csX3" fmla="*/ 1567542 w 3657599"/>
              <a:gd name="csY3" fmla="*/ 0 h 428835"/>
              <a:gd name="csX4" fmla="*/ 1980329 w 3657599"/>
              <a:gd name="csY4" fmla="*/ 0 h 428835"/>
              <a:gd name="csX5" fmla="*/ 2429691 w 3657599"/>
              <a:gd name="csY5" fmla="*/ 0 h 428835"/>
              <a:gd name="csX6" fmla="*/ 2988781 w 3657599"/>
              <a:gd name="csY6" fmla="*/ 0 h 428835"/>
              <a:gd name="csX7" fmla="*/ 3657599 w 3657599"/>
              <a:gd name="csY7" fmla="*/ 0 h 428835"/>
              <a:gd name="csX8" fmla="*/ 3657599 w 3657599"/>
              <a:gd name="csY8" fmla="*/ 428835 h 428835"/>
              <a:gd name="csX9" fmla="*/ 3098509 w 3657599"/>
              <a:gd name="csY9" fmla="*/ 428835 h 428835"/>
              <a:gd name="csX10" fmla="*/ 2575995 w 3657599"/>
              <a:gd name="csY10" fmla="*/ 428835 h 428835"/>
              <a:gd name="csX11" fmla="*/ 2016905 w 3657599"/>
              <a:gd name="csY11" fmla="*/ 428835 h 428835"/>
              <a:gd name="csX12" fmla="*/ 1494390 w 3657599"/>
              <a:gd name="csY12" fmla="*/ 428835 h 428835"/>
              <a:gd name="csX13" fmla="*/ 935300 w 3657599"/>
              <a:gd name="csY13" fmla="*/ 428835 h 428835"/>
              <a:gd name="csX14" fmla="*/ 522514 w 3657599"/>
              <a:gd name="csY14" fmla="*/ 428835 h 428835"/>
              <a:gd name="csX15" fmla="*/ 0 w 3657599"/>
              <a:gd name="csY15" fmla="*/ 428835 h 428835"/>
              <a:gd name="csX16" fmla="*/ 0 w 3657599"/>
              <a:gd name="csY16" fmla="*/ 0 h 42883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3657599" h="428835" extrusionOk="0">
                <a:moveTo>
                  <a:pt x="0" y="0"/>
                </a:moveTo>
                <a:cubicBezTo>
                  <a:pt x="181499" y="-28293"/>
                  <a:pt x="332328" y="21722"/>
                  <a:pt x="485938" y="0"/>
                </a:cubicBezTo>
                <a:cubicBezTo>
                  <a:pt x="639548" y="-21722"/>
                  <a:pt x="892767" y="45657"/>
                  <a:pt x="1081604" y="0"/>
                </a:cubicBezTo>
                <a:cubicBezTo>
                  <a:pt x="1270441" y="-45657"/>
                  <a:pt x="1329009" y="6853"/>
                  <a:pt x="1567542" y="0"/>
                </a:cubicBezTo>
                <a:cubicBezTo>
                  <a:pt x="1806075" y="-6853"/>
                  <a:pt x="1837726" y="30600"/>
                  <a:pt x="1980329" y="0"/>
                </a:cubicBezTo>
                <a:cubicBezTo>
                  <a:pt x="2122932" y="-30600"/>
                  <a:pt x="2235294" y="34055"/>
                  <a:pt x="2429691" y="0"/>
                </a:cubicBezTo>
                <a:cubicBezTo>
                  <a:pt x="2624088" y="-34055"/>
                  <a:pt x="2858493" y="27271"/>
                  <a:pt x="2988781" y="0"/>
                </a:cubicBezTo>
                <a:cubicBezTo>
                  <a:pt x="3119069" y="-27271"/>
                  <a:pt x="3439206" y="34970"/>
                  <a:pt x="3657599" y="0"/>
                </a:cubicBezTo>
                <a:cubicBezTo>
                  <a:pt x="3687739" y="203824"/>
                  <a:pt x="3655338" y="281073"/>
                  <a:pt x="3657599" y="428835"/>
                </a:cubicBezTo>
                <a:cubicBezTo>
                  <a:pt x="3393713" y="460957"/>
                  <a:pt x="3229807" y="378359"/>
                  <a:pt x="3098509" y="428835"/>
                </a:cubicBezTo>
                <a:cubicBezTo>
                  <a:pt x="2967211" y="479311"/>
                  <a:pt x="2747165" y="377466"/>
                  <a:pt x="2575995" y="428835"/>
                </a:cubicBezTo>
                <a:cubicBezTo>
                  <a:pt x="2404825" y="480204"/>
                  <a:pt x="2166115" y="402910"/>
                  <a:pt x="2016905" y="428835"/>
                </a:cubicBezTo>
                <a:cubicBezTo>
                  <a:pt x="1867695" y="454760"/>
                  <a:pt x="1744271" y="412920"/>
                  <a:pt x="1494390" y="428835"/>
                </a:cubicBezTo>
                <a:cubicBezTo>
                  <a:pt x="1244510" y="444750"/>
                  <a:pt x="1074143" y="419390"/>
                  <a:pt x="935300" y="428835"/>
                </a:cubicBezTo>
                <a:cubicBezTo>
                  <a:pt x="796457" y="438280"/>
                  <a:pt x="635843" y="410936"/>
                  <a:pt x="522514" y="428835"/>
                </a:cubicBezTo>
                <a:cubicBezTo>
                  <a:pt x="409185" y="446734"/>
                  <a:pt x="251774" y="388723"/>
                  <a:pt x="0" y="428835"/>
                </a:cubicBezTo>
                <a:cubicBezTo>
                  <a:pt x="-23976" y="260286"/>
                  <a:pt x="33924" y="192468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83992516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defRPr/>
            </a:pPr>
            <a:r>
              <a:rPr lang="tr-TR" sz="20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Eşyaları yerleştirdik.</a:t>
            </a:r>
            <a:endParaRPr lang="el-GR" sz="20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C51F328-C17B-BED4-EAC0-F9F55D97046E}"/>
              </a:ext>
            </a:extLst>
          </p:cNvPr>
          <p:cNvSpPr txBox="1"/>
          <p:nvPr/>
        </p:nvSpPr>
        <p:spPr>
          <a:xfrm>
            <a:off x="5671457" y="1891379"/>
            <a:ext cx="4223657" cy="428835"/>
          </a:xfrm>
          <a:custGeom>
            <a:avLst/>
            <a:gdLst>
              <a:gd name="csX0" fmla="*/ 0 w 4223657"/>
              <a:gd name="csY0" fmla="*/ 0 h 428835"/>
              <a:gd name="csX1" fmla="*/ 612430 w 4223657"/>
              <a:gd name="csY1" fmla="*/ 0 h 428835"/>
              <a:gd name="csX2" fmla="*/ 1224861 w 4223657"/>
              <a:gd name="csY2" fmla="*/ 0 h 428835"/>
              <a:gd name="csX3" fmla="*/ 1795054 w 4223657"/>
              <a:gd name="csY3" fmla="*/ 0 h 428835"/>
              <a:gd name="csX4" fmla="*/ 2323011 w 4223657"/>
              <a:gd name="csY4" fmla="*/ 0 h 428835"/>
              <a:gd name="csX5" fmla="*/ 2893205 w 4223657"/>
              <a:gd name="csY5" fmla="*/ 0 h 428835"/>
              <a:gd name="csX6" fmla="*/ 3378926 w 4223657"/>
              <a:gd name="csY6" fmla="*/ 0 h 428835"/>
              <a:gd name="csX7" fmla="*/ 4223657 w 4223657"/>
              <a:gd name="csY7" fmla="*/ 0 h 428835"/>
              <a:gd name="csX8" fmla="*/ 4223657 w 4223657"/>
              <a:gd name="csY8" fmla="*/ 428835 h 428835"/>
              <a:gd name="csX9" fmla="*/ 3611227 w 4223657"/>
              <a:gd name="csY9" fmla="*/ 428835 h 428835"/>
              <a:gd name="csX10" fmla="*/ 3167743 w 4223657"/>
              <a:gd name="csY10" fmla="*/ 428835 h 428835"/>
              <a:gd name="csX11" fmla="*/ 2555312 w 4223657"/>
              <a:gd name="csY11" fmla="*/ 428835 h 428835"/>
              <a:gd name="csX12" fmla="*/ 2069592 w 4223657"/>
              <a:gd name="csY12" fmla="*/ 428835 h 428835"/>
              <a:gd name="csX13" fmla="*/ 1668345 w 4223657"/>
              <a:gd name="csY13" fmla="*/ 428835 h 428835"/>
              <a:gd name="csX14" fmla="*/ 1140387 w 4223657"/>
              <a:gd name="csY14" fmla="*/ 428835 h 428835"/>
              <a:gd name="csX15" fmla="*/ 739140 w 4223657"/>
              <a:gd name="csY15" fmla="*/ 428835 h 428835"/>
              <a:gd name="csX16" fmla="*/ 0 w 4223657"/>
              <a:gd name="csY16" fmla="*/ 428835 h 428835"/>
              <a:gd name="csX17" fmla="*/ 0 w 4223657"/>
              <a:gd name="csY17" fmla="*/ 0 h 42883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</a:cxnLst>
            <a:rect l="l" t="t" r="r" b="b"/>
            <a:pathLst>
              <a:path w="4223657" h="428835" extrusionOk="0">
                <a:moveTo>
                  <a:pt x="0" y="0"/>
                </a:moveTo>
                <a:cubicBezTo>
                  <a:pt x="273922" y="-34373"/>
                  <a:pt x="475060" y="8851"/>
                  <a:pt x="612430" y="0"/>
                </a:cubicBezTo>
                <a:cubicBezTo>
                  <a:pt x="749800" y="-8851"/>
                  <a:pt x="1099792" y="30687"/>
                  <a:pt x="1224861" y="0"/>
                </a:cubicBezTo>
                <a:cubicBezTo>
                  <a:pt x="1349930" y="-30687"/>
                  <a:pt x="1678561" y="42980"/>
                  <a:pt x="1795054" y="0"/>
                </a:cubicBezTo>
                <a:cubicBezTo>
                  <a:pt x="1911547" y="-42980"/>
                  <a:pt x="2145949" y="1680"/>
                  <a:pt x="2323011" y="0"/>
                </a:cubicBezTo>
                <a:cubicBezTo>
                  <a:pt x="2500073" y="-1680"/>
                  <a:pt x="2615413" y="8405"/>
                  <a:pt x="2893205" y="0"/>
                </a:cubicBezTo>
                <a:cubicBezTo>
                  <a:pt x="3170997" y="-8405"/>
                  <a:pt x="3262651" y="36902"/>
                  <a:pt x="3378926" y="0"/>
                </a:cubicBezTo>
                <a:cubicBezTo>
                  <a:pt x="3495201" y="-36902"/>
                  <a:pt x="3831245" y="7490"/>
                  <a:pt x="4223657" y="0"/>
                </a:cubicBezTo>
                <a:cubicBezTo>
                  <a:pt x="4231881" y="182947"/>
                  <a:pt x="4215712" y="242189"/>
                  <a:pt x="4223657" y="428835"/>
                </a:cubicBezTo>
                <a:cubicBezTo>
                  <a:pt x="4018612" y="481482"/>
                  <a:pt x="3844919" y="381877"/>
                  <a:pt x="3611227" y="428835"/>
                </a:cubicBezTo>
                <a:cubicBezTo>
                  <a:pt x="3377535" y="475793"/>
                  <a:pt x="3339397" y="408637"/>
                  <a:pt x="3167743" y="428835"/>
                </a:cubicBezTo>
                <a:cubicBezTo>
                  <a:pt x="2996089" y="449033"/>
                  <a:pt x="2754301" y="383860"/>
                  <a:pt x="2555312" y="428835"/>
                </a:cubicBezTo>
                <a:cubicBezTo>
                  <a:pt x="2356323" y="473810"/>
                  <a:pt x="2173410" y="408479"/>
                  <a:pt x="2069592" y="428835"/>
                </a:cubicBezTo>
                <a:cubicBezTo>
                  <a:pt x="1965774" y="449191"/>
                  <a:pt x="1779760" y="415062"/>
                  <a:pt x="1668345" y="428835"/>
                </a:cubicBezTo>
                <a:cubicBezTo>
                  <a:pt x="1556930" y="442608"/>
                  <a:pt x="1349988" y="388242"/>
                  <a:pt x="1140387" y="428835"/>
                </a:cubicBezTo>
                <a:cubicBezTo>
                  <a:pt x="930786" y="469428"/>
                  <a:pt x="901224" y="398074"/>
                  <a:pt x="739140" y="428835"/>
                </a:cubicBezTo>
                <a:cubicBezTo>
                  <a:pt x="577056" y="459596"/>
                  <a:pt x="289380" y="355697"/>
                  <a:pt x="0" y="428835"/>
                </a:cubicBezTo>
                <a:cubicBezTo>
                  <a:pt x="-6699" y="268121"/>
                  <a:pt x="13108" y="87391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77947319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defRPr/>
            </a:pPr>
            <a:r>
              <a:rPr lang="tr-TR" sz="20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Herkes  otobüste  yerini aldı.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D3506D9-C224-08EE-FC6C-A5B74EA6FCE3}"/>
              </a:ext>
            </a:extLst>
          </p:cNvPr>
          <p:cNvSpPr txBox="1"/>
          <p:nvPr/>
        </p:nvSpPr>
        <p:spPr>
          <a:xfrm>
            <a:off x="1091636" y="2786743"/>
            <a:ext cx="4579821" cy="428835"/>
          </a:xfrm>
          <a:custGeom>
            <a:avLst/>
            <a:gdLst>
              <a:gd name="csX0" fmla="*/ 0 w 4579821"/>
              <a:gd name="csY0" fmla="*/ 0 h 428835"/>
              <a:gd name="csX1" fmla="*/ 435083 w 4579821"/>
              <a:gd name="csY1" fmla="*/ 0 h 428835"/>
              <a:gd name="csX2" fmla="*/ 1099157 w 4579821"/>
              <a:gd name="csY2" fmla="*/ 0 h 428835"/>
              <a:gd name="csX3" fmla="*/ 1625836 w 4579821"/>
              <a:gd name="csY3" fmla="*/ 0 h 428835"/>
              <a:gd name="csX4" fmla="*/ 2289911 w 4579821"/>
              <a:gd name="csY4" fmla="*/ 0 h 428835"/>
              <a:gd name="csX5" fmla="*/ 2816590 w 4579821"/>
              <a:gd name="csY5" fmla="*/ 0 h 428835"/>
              <a:gd name="csX6" fmla="*/ 3389068 w 4579821"/>
              <a:gd name="csY6" fmla="*/ 0 h 428835"/>
              <a:gd name="csX7" fmla="*/ 3961545 w 4579821"/>
              <a:gd name="csY7" fmla="*/ 0 h 428835"/>
              <a:gd name="csX8" fmla="*/ 4579821 w 4579821"/>
              <a:gd name="csY8" fmla="*/ 0 h 428835"/>
              <a:gd name="csX9" fmla="*/ 4579821 w 4579821"/>
              <a:gd name="csY9" fmla="*/ 428835 h 428835"/>
              <a:gd name="csX10" fmla="*/ 3915747 w 4579821"/>
              <a:gd name="csY10" fmla="*/ 428835 h 428835"/>
              <a:gd name="csX11" fmla="*/ 3480664 w 4579821"/>
              <a:gd name="csY11" fmla="*/ 428835 h 428835"/>
              <a:gd name="csX12" fmla="*/ 3045581 w 4579821"/>
              <a:gd name="csY12" fmla="*/ 428835 h 428835"/>
              <a:gd name="csX13" fmla="*/ 2473103 w 4579821"/>
              <a:gd name="csY13" fmla="*/ 428835 h 428835"/>
              <a:gd name="csX14" fmla="*/ 1809029 w 4579821"/>
              <a:gd name="csY14" fmla="*/ 428835 h 428835"/>
              <a:gd name="csX15" fmla="*/ 1328148 w 4579821"/>
              <a:gd name="csY15" fmla="*/ 428835 h 428835"/>
              <a:gd name="csX16" fmla="*/ 893065 w 4579821"/>
              <a:gd name="csY16" fmla="*/ 428835 h 428835"/>
              <a:gd name="csX17" fmla="*/ 0 w 4579821"/>
              <a:gd name="csY17" fmla="*/ 428835 h 428835"/>
              <a:gd name="csX18" fmla="*/ 0 w 4579821"/>
              <a:gd name="csY18" fmla="*/ 0 h 42883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4579821" h="428835" extrusionOk="0">
                <a:moveTo>
                  <a:pt x="0" y="0"/>
                </a:moveTo>
                <a:cubicBezTo>
                  <a:pt x="180189" y="-41516"/>
                  <a:pt x="282350" y="37429"/>
                  <a:pt x="435083" y="0"/>
                </a:cubicBezTo>
                <a:cubicBezTo>
                  <a:pt x="587816" y="-37429"/>
                  <a:pt x="889758" y="34911"/>
                  <a:pt x="1099157" y="0"/>
                </a:cubicBezTo>
                <a:cubicBezTo>
                  <a:pt x="1308556" y="-34911"/>
                  <a:pt x="1485712" y="30466"/>
                  <a:pt x="1625836" y="0"/>
                </a:cubicBezTo>
                <a:cubicBezTo>
                  <a:pt x="1765960" y="-30466"/>
                  <a:pt x="2095227" y="79660"/>
                  <a:pt x="2289911" y="0"/>
                </a:cubicBezTo>
                <a:cubicBezTo>
                  <a:pt x="2484595" y="-79660"/>
                  <a:pt x="2563611" y="22806"/>
                  <a:pt x="2816590" y="0"/>
                </a:cubicBezTo>
                <a:cubicBezTo>
                  <a:pt x="3069569" y="-22806"/>
                  <a:pt x="3187877" y="1139"/>
                  <a:pt x="3389068" y="0"/>
                </a:cubicBezTo>
                <a:cubicBezTo>
                  <a:pt x="3590259" y="-1139"/>
                  <a:pt x="3846570" y="11313"/>
                  <a:pt x="3961545" y="0"/>
                </a:cubicBezTo>
                <a:cubicBezTo>
                  <a:pt x="4076520" y="-11313"/>
                  <a:pt x="4381759" y="72728"/>
                  <a:pt x="4579821" y="0"/>
                </a:cubicBezTo>
                <a:cubicBezTo>
                  <a:pt x="4618339" y="207629"/>
                  <a:pt x="4547925" y="236517"/>
                  <a:pt x="4579821" y="428835"/>
                </a:cubicBezTo>
                <a:cubicBezTo>
                  <a:pt x="4324680" y="500622"/>
                  <a:pt x="4053892" y="350981"/>
                  <a:pt x="3915747" y="428835"/>
                </a:cubicBezTo>
                <a:cubicBezTo>
                  <a:pt x="3777602" y="506689"/>
                  <a:pt x="3602570" y="392452"/>
                  <a:pt x="3480664" y="428835"/>
                </a:cubicBezTo>
                <a:cubicBezTo>
                  <a:pt x="3358758" y="465218"/>
                  <a:pt x="3247894" y="418801"/>
                  <a:pt x="3045581" y="428835"/>
                </a:cubicBezTo>
                <a:cubicBezTo>
                  <a:pt x="2843268" y="438869"/>
                  <a:pt x="2619686" y="410292"/>
                  <a:pt x="2473103" y="428835"/>
                </a:cubicBezTo>
                <a:cubicBezTo>
                  <a:pt x="2326520" y="447378"/>
                  <a:pt x="2066472" y="404986"/>
                  <a:pt x="1809029" y="428835"/>
                </a:cubicBezTo>
                <a:cubicBezTo>
                  <a:pt x="1551586" y="452684"/>
                  <a:pt x="1505681" y="395301"/>
                  <a:pt x="1328148" y="428835"/>
                </a:cubicBezTo>
                <a:cubicBezTo>
                  <a:pt x="1150615" y="462369"/>
                  <a:pt x="1067203" y="417842"/>
                  <a:pt x="893065" y="428835"/>
                </a:cubicBezTo>
                <a:cubicBezTo>
                  <a:pt x="718927" y="439828"/>
                  <a:pt x="242425" y="410758"/>
                  <a:pt x="0" y="428835"/>
                </a:cubicBezTo>
                <a:cubicBezTo>
                  <a:pt x="-33550" y="329262"/>
                  <a:pt x="19731" y="191292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415795351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defRPr/>
            </a:pPr>
            <a:r>
              <a:rPr lang="tr-TR" sz="20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Sabah çevre  yürüyüşüne  gittık.</a:t>
            </a:r>
            <a:endParaRPr lang="el-GR" sz="20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4806DE1-E4E7-215A-958E-63AE1ED01197}"/>
              </a:ext>
            </a:extLst>
          </p:cNvPr>
          <p:cNvSpPr txBox="1"/>
          <p:nvPr/>
        </p:nvSpPr>
        <p:spPr>
          <a:xfrm>
            <a:off x="3037113" y="3662265"/>
            <a:ext cx="6096000" cy="428835"/>
          </a:xfrm>
          <a:custGeom>
            <a:avLst/>
            <a:gdLst>
              <a:gd name="csX0" fmla="*/ 0 w 6096000"/>
              <a:gd name="csY0" fmla="*/ 0 h 428835"/>
              <a:gd name="csX1" fmla="*/ 432262 w 6096000"/>
              <a:gd name="csY1" fmla="*/ 0 h 428835"/>
              <a:gd name="csX2" fmla="*/ 925484 w 6096000"/>
              <a:gd name="csY2" fmla="*/ 0 h 428835"/>
              <a:gd name="csX3" fmla="*/ 1418705 w 6096000"/>
              <a:gd name="csY3" fmla="*/ 0 h 428835"/>
              <a:gd name="csX4" fmla="*/ 1972887 w 6096000"/>
              <a:gd name="csY4" fmla="*/ 0 h 428835"/>
              <a:gd name="csX5" fmla="*/ 2588029 w 6096000"/>
              <a:gd name="csY5" fmla="*/ 0 h 428835"/>
              <a:gd name="csX6" fmla="*/ 2959331 w 6096000"/>
              <a:gd name="csY6" fmla="*/ 0 h 428835"/>
              <a:gd name="csX7" fmla="*/ 3330633 w 6096000"/>
              <a:gd name="csY7" fmla="*/ 0 h 428835"/>
              <a:gd name="csX8" fmla="*/ 4006735 w 6096000"/>
              <a:gd name="csY8" fmla="*/ 0 h 428835"/>
              <a:gd name="csX9" fmla="*/ 4560916 w 6096000"/>
              <a:gd name="csY9" fmla="*/ 0 h 428835"/>
              <a:gd name="csX10" fmla="*/ 5237018 w 6096000"/>
              <a:gd name="csY10" fmla="*/ 0 h 428835"/>
              <a:gd name="csX11" fmla="*/ 6096000 w 6096000"/>
              <a:gd name="csY11" fmla="*/ 0 h 428835"/>
              <a:gd name="csX12" fmla="*/ 6096000 w 6096000"/>
              <a:gd name="csY12" fmla="*/ 428835 h 428835"/>
              <a:gd name="csX13" fmla="*/ 5663738 w 6096000"/>
              <a:gd name="csY13" fmla="*/ 428835 h 428835"/>
              <a:gd name="csX14" fmla="*/ 4987636 w 6096000"/>
              <a:gd name="csY14" fmla="*/ 428835 h 428835"/>
              <a:gd name="csX15" fmla="*/ 4372495 w 6096000"/>
              <a:gd name="csY15" fmla="*/ 428835 h 428835"/>
              <a:gd name="csX16" fmla="*/ 3696393 w 6096000"/>
              <a:gd name="csY16" fmla="*/ 428835 h 428835"/>
              <a:gd name="csX17" fmla="*/ 3325091 w 6096000"/>
              <a:gd name="csY17" fmla="*/ 428835 h 428835"/>
              <a:gd name="csX18" fmla="*/ 2831869 w 6096000"/>
              <a:gd name="csY18" fmla="*/ 428835 h 428835"/>
              <a:gd name="csX19" fmla="*/ 2460567 w 6096000"/>
              <a:gd name="csY19" fmla="*/ 428835 h 428835"/>
              <a:gd name="csX20" fmla="*/ 1845425 w 6096000"/>
              <a:gd name="csY20" fmla="*/ 428835 h 428835"/>
              <a:gd name="csX21" fmla="*/ 1474124 w 6096000"/>
              <a:gd name="csY21" fmla="*/ 428835 h 428835"/>
              <a:gd name="csX22" fmla="*/ 1102822 w 6096000"/>
              <a:gd name="csY22" fmla="*/ 428835 h 428835"/>
              <a:gd name="csX23" fmla="*/ 609600 w 6096000"/>
              <a:gd name="csY23" fmla="*/ 428835 h 428835"/>
              <a:gd name="csX24" fmla="*/ 0 w 6096000"/>
              <a:gd name="csY24" fmla="*/ 428835 h 428835"/>
              <a:gd name="csX25" fmla="*/ 0 w 6096000"/>
              <a:gd name="csY25" fmla="*/ 0 h 42883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</a:cxnLst>
            <a:rect l="l" t="t" r="r" b="b"/>
            <a:pathLst>
              <a:path w="6096000" h="428835" extrusionOk="0">
                <a:moveTo>
                  <a:pt x="0" y="0"/>
                </a:moveTo>
                <a:cubicBezTo>
                  <a:pt x="129702" y="-17697"/>
                  <a:pt x="305681" y="7402"/>
                  <a:pt x="432262" y="0"/>
                </a:cubicBezTo>
                <a:cubicBezTo>
                  <a:pt x="558843" y="-7402"/>
                  <a:pt x="691342" y="19391"/>
                  <a:pt x="925484" y="0"/>
                </a:cubicBezTo>
                <a:cubicBezTo>
                  <a:pt x="1159626" y="-19391"/>
                  <a:pt x="1172418" y="25675"/>
                  <a:pt x="1418705" y="0"/>
                </a:cubicBezTo>
                <a:cubicBezTo>
                  <a:pt x="1664992" y="-25675"/>
                  <a:pt x="1792074" y="62822"/>
                  <a:pt x="1972887" y="0"/>
                </a:cubicBezTo>
                <a:cubicBezTo>
                  <a:pt x="2153700" y="-62822"/>
                  <a:pt x="2389867" y="20376"/>
                  <a:pt x="2588029" y="0"/>
                </a:cubicBezTo>
                <a:cubicBezTo>
                  <a:pt x="2786191" y="-20376"/>
                  <a:pt x="2836095" y="16500"/>
                  <a:pt x="2959331" y="0"/>
                </a:cubicBezTo>
                <a:cubicBezTo>
                  <a:pt x="3082567" y="-16500"/>
                  <a:pt x="3213172" y="14663"/>
                  <a:pt x="3330633" y="0"/>
                </a:cubicBezTo>
                <a:cubicBezTo>
                  <a:pt x="3448094" y="-14663"/>
                  <a:pt x="3711122" y="21286"/>
                  <a:pt x="4006735" y="0"/>
                </a:cubicBezTo>
                <a:cubicBezTo>
                  <a:pt x="4302348" y="-21286"/>
                  <a:pt x="4335789" y="39209"/>
                  <a:pt x="4560916" y="0"/>
                </a:cubicBezTo>
                <a:cubicBezTo>
                  <a:pt x="4786043" y="-39209"/>
                  <a:pt x="4962842" y="32880"/>
                  <a:pt x="5237018" y="0"/>
                </a:cubicBezTo>
                <a:cubicBezTo>
                  <a:pt x="5511194" y="-32880"/>
                  <a:pt x="5701804" y="53938"/>
                  <a:pt x="6096000" y="0"/>
                </a:cubicBezTo>
                <a:cubicBezTo>
                  <a:pt x="6116808" y="105745"/>
                  <a:pt x="6070099" y="215942"/>
                  <a:pt x="6096000" y="428835"/>
                </a:cubicBezTo>
                <a:cubicBezTo>
                  <a:pt x="5971919" y="465044"/>
                  <a:pt x="5849245" y="406628"/>
                  <a:pt x="5663738" y="428835"/>
                </a:cubicBezTo>
                <a:cubicBezTo>
                  <a:pt x="5478231" y="451042"/>
                  <a:pt x="5264118" y="367937"/>
                  <a:pt x="4987636" y="428835"/>
                </a:cubicBezTo>
                <a:cubicBezTo>
                  <a:pt x="4711154" y="489733"/>
                  <a:pt x="4642617" y="383694"/>
                  <a:pt x="4372495" y="428835"/>
                </a:cubicBezTo>
                <a:cubicBezTo>
                  <a:pt x="4102373" y="473976"/>
                  <a:pt x="3859284" y="424015"/>
                  <a:pt x="3696393" y="428835"/>
                </a:cubicBezTo>
                <a:cubicBezTo>
                  <a:pt x="3533502" y="433655"/>
                  <a:pt x="3498925" y="417893"/>
                  <a:pt x="3325091" y="428835"/>
                </a:cubicBezTo>
                <a:cubicBezTo>
                  <a:pt x="3151257" y="439777"/>
                  <a:pt x="3069598" y="388269"/>
                  <a:pt x="2831869" y="428835"/>
                </a:cubicBezTo>
                <a:cubicBezTo>
                  <a:pt x="2594140" y="469401"/>
                  <a:pt x="2539385" y="415968"/>
                  <a:pt x="2460567" y="428835"/>
                </a:cubicBezTo>
                <a:cubicBezTo>
                  <a:pt x="2381749" y="441702"/>
                  <a:pt x="2099793" y="382482"/>
                  <a:pt x="1845425" y="428835"/>
                </a:cubicBezTo>
                <a:cubicBezTo>
                  <a:pt x="1591057" y="475188"/>
                  <a:pt x="1550405" y="406834"/>
                  <a:pt x="1474124" y="428835"/>
                </a:cubicBezTo>
                <a:cubicBezTo>
                  <a:pt x="1397843" y="450836"/>
                  <a:pt x="1207431" y="419441"/>
                  <a:pt x="1102822" y="428835"/>
                </a:cubicBezTo>
                <a:cubicBezTo>
                  <a:pt x="998213" y="438229"/>
                  <a:pt x="745155" y="377220"/>
                  <a:pt x="609600" y="428835"/>
                </a:cubicBezTo>
                <a:cubicBezTo>
                  <a:pt x="474045" y="480450"/>
                  <a:pt x="203799" y="391549"/>
                  <a:pt x="0" y="428835"/>
                </a:cubicBezTo>
                <a:cubicBezTo>
                  <a:pt x="-12904" y="264962"/>
                  <a:pt x="49664" y="191777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77205611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defRPr/>
            </a:pPr>
            <a:r>
              <a:rPr lang="tr-TR" sz="20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Güneşin ilk  ışığıyla uyandık ve  kahvaltı yaptık.</a:t>
            </a:r>
            <a:endParaRPr lang="el-GR" sz="2000" b="1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6865F79-6FEE-9732-A5F0-397F97A8DC88}"/>
              </a:ext>
            </a:extLst>
          </p:cNvPr>
          <p:cNvSpPr txBox="1"/>
          <p:nvPr/>
        </p:nvSpPr>
        <p:spPr>
          <a:xfrm>
            <a:off x="511629" y="384264"/>
            <a:ext cx="4506685" cy="369332"/>
          </a:xfrm>
          <a:custGeom>
            <a:avLst/>
            <a:gdLst>
              <a:gd name="csX0" fmla="*/ 0 w 4506685"/>
              <a:gd name="csY0" fmla="*/ 0 h 369332"/>
              <a:gd name="csX1" fmla="*/ 428135 w 4506685"/>
              <a:gd name="csY1" fmla="*/ 0 h 369332"/>
              <a:gd name="csX2" fmla="*/ 856270 w 4506685"/>
              <a:gd name="csY2" fmla="*/ 0 h 369332"/>
              <a:gd name="csX3" fmla="*/ 1464673 w 4506685"/>
              <a:gd name="csY3" fmla="*/ 0 h 369332"/>
              <a:gd name="csX4" fmla="*/ 1937875 w 4506685"/>
              <a:gd name="csY4" fmla="*/ 0 h 369332"/>
              <a:gd name="csX5" fmla="*/ 2411076 w 4506685"/>
              <a:gd name="csY5" fmla="*/ 0 h 369332"/>
              <a:gd name="csX6" fmla="*/ 2974412 w 4506685"/>
              <a:gd name="csY6" fmla="*/ 0 h 369332"/>
              <a:gd name="csX7" fmla="*/ 3537748 w 4506685"/>
              <a:gd name="csY7" fmla="*/ 0 h 369332"/>
              <a:gd name="csX8" fmla="*/ 4506685 w 4506685"/>
              <a:gd name="csY8" fmla="*/ 0 h 369332"/>
              <a:gd name="csX9" fmla="*/ 4506685 w 4506685"/>
              <a:gd name="csY9" fmla="*/ 369332 h 369332"/>
              <a:gd name="csX10" fmla="*/ 3988416 w 4506685"/>
              <a:gd name="csY10" fmla="*/ 369332 h 369332"/>
              <a:gd name="csX11" fmla="*/ 3470147 w 4506685"/>
              <a:gd name="csY11" fmla="*/ 369332 h 369332"/>
              <a:gd name="csX12" fmla="*/ 2816678 w 4506685"/>
              <a:gd name="csY12" fmla="*/ 369332 h 369332"/>
              <a:gd name="csX13" fmla="*/ 2163209 w 4506685"/>
              <a:gd name="csY13" fmla="*/ 369332 h 369332"/>
              <a:gd name="csX14" fmla="*/ 1599873 w 4506685"/>
              <a:gd name="csY14" fmla="*/ 369332 h 369332"/>
              <a:gd name="csX15" fmla="*/ 1171738 w 4506685"/>
              <a:gd name="csY15" fmla="*/ 369332 h 369332"/>
              <a:gd name="csX16" fmla="*/ 608402 w 4506685"/>
              <a:gd name="csY16" fmla="*/ 369332 h 369332"/>
              <a:gd name="csX17" fmla="*/ 0 w 4506685"/>
              <a:gd name="csY17" fmla="*/ 369332 h 369332"/>
              <a:gd name="csX18" fmla="*/ 0 w 4506685"/>
              <a:gd name="csY18" fmla="*/ 0 h 3693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4506685" h="369332" fill="none" extrusionOk="0">
                <a:moveTo>
                  <a:pt x="0" y="0"/>
                </a:moveTo>
                <a:cubicBezTo>
                  <a:pt x="91124" y="-16582"/>
                  <a:pt x="285929" y="39596"/>
                  <a:pt x="428135" y="0"/>
                </a:cubicBezTo>
                <a:cubicBezTo>
                  <a:pt x="570342" y="-39596"/>
                  <a:pt x="690255" y="24894"/>
                  <a:pt x="856270" y="0"/>
                </a:cubicBezTo>
                <a:cubicBezTo>
                  <a:pt x="1022285" y="-24894"/>
                  <a:pt x="1238419" y="31608"/>
                  <a:pt x="1464673" y="0"/>
                </a:cubicBezTo>
                <a:cubicBezTo>
                  <a:pt x="1690927" y="-31608"/>
                  <a:pt x="1761384" y="18699"/>
                  <a:pt x="1937875" y="0"/>
                </a:cubicBezTo>
                <a:cubicBezTo>
                  <a:pt x="2114366" y="-18699"/>
                  <a:pt x="2200511" y="39263"/>
                  <a:pt x="2411076" y="0"/>
                </a:cubicBezTo>
                <a:cubicBezTo>
                  <a:pt x="2621641" y="-39263"/>
                  <a:pt x="2844235" y="47828"/>
                  <a:pt x="2974412" y="0"/>
                </a:cubicBezTo>
                <a:cubicBezTo>
                  <a:pt x="3104589" y="-47828"/>
                  <a:pt x="3344749" y="60649"/>
                  <a:pt x="3537748" y="0"/>
                </a:cubicBezTo>
                <a:cubicBezTo>
                  <a:pt x="3730747" y="-60649"/>
                  <a:pt x="4284432" y="41006"/>
                  <a:pt x="4506685" y="0"/>
                </a:cubicBezTo>
                <a:cubicBezTo>
                  <a:pt x="4530949" y="131041"/>
                  <a:pt x="4473242" y="237238"/>
                  <a:pt x="4506685" y="369332"/>
                </a:cubicBezTo>
                <a:cubicBezTo>
                  <a:pt x="4268122" y="407270"/>
                  <a:pt x="4171165" y="361740"/>
                  <a:pt x="3988416" y="369332"/>
                </a:cubicBezTo>
                <a:cubicBezTo>
                  <a:pt x="3805667" y="376924"/>
                  <a:pt x="3619295" y="330730"/>
                  <a:pt x="3470147" y="369332"/>
                </a:cubicBezTo>
                <a:cubicBezTo>
                  <a:pt x="3320999" y="407934"/>
                  <a:pt x="3060558" y="335839"/>
                  <a:pt x="2816678" y="369332"/>
                </a:cubicBezTo>
                <a:cubicBezTo>
                  <a:pt x="2572798" y="402825"/>
                  <a:pt x="2433373" y="295790"/>
                  <a:pt x="2163209" y="369332"/>
                </a:cubicBezTo>
                <a:cubicBezTo>
                  <a:pt x="1893045" y="442874"/>
                  <a:pt x="1814408" y="341849"/>
                  <a:pt x="1599873" y="369332"/>
                </a:cubicBezTo>
                <a:cubicBezTo>
                  <a:pt x="1385338" y="396815"/>
                  <a:pt x="1342042" y="326923"/>
                  <a:pt x="1171738" y="369332"/>
                </a:cubicBezTo>
                <a:cubicBezTo>
                  <a:pt x="1001435" y="411741"/>
                  <a:pt x="855221" y="303241"/>
                  <a:pt x="608402" y="369332"/>
                </a:cubicBezTo>
                <a:cubicBezTo>
                  <a:pt x="361583" y="435423"/>
                  <a:pt x="124130" y="363842"/>
                  <a:pt x="0" y="369332"/>
                </a:cubicBezTo>
                <a:cubicBezTo>
                  <a:pt x="-13512" y="292632"/>
                  <a:pt x="33985" y="86391"/>
                  <a:pt x="0" y="0"/>
                </a:cubicBezTo>
                <a:close/>
              </a:path>
              <a:path w="4506685" h="369332" stroke="0" extrusionOk="0">
                <a:moveTo>
                  <a:pt x="0" y="0"/>
                </a:moveTo>
                <a:cubicBezTo>
                  <a:pt x="190307" y="-32697"/>
                  <a:pt x="283868" y="10426"/>
                  <a:pt x="428135" y="0"/>
                </a:cubicBezTo>
                <a:cubicBezTo>
                  <a:pt x="572403" y="-10426"/>
                  <a:pt x="685029" y="28245"/>
                  <a:pt x="901337" y="0"/>
                </a:cubicBezTo>
                <a:cubicBezTo>
                  <a:pt x="1117645" y="-28245"/>
                  <a:pt x="1267501" y="25435"/>
                  <a:pt x="1374539" y="0"/>
                </a:cubicBezTo>
                <a:cubicBezTo>
                  <a:pt x="1481577" y="-25435"/>
                  <a:pt x="1773520" y="57979"/>
                  <a:pt x="2028008" y="0"/>
                </a:cubicBezTo>
                <a:cubicBezTo>
                  <a:pt x="2282496" y="-57979"/>
                  <a:pt x="2447105" y="71412"/>
                  <a:pt x="2681478" y="0"/>
                </a:cubicBezTo>
                <a:cubicBezTo>
                  <a:pt x="2915851" y="-71412"/>
                  <a:pt x="3115298" y="14229"/>
                  <a:pt x="3244813" y="0"/>
                </a:cubicBezTo>
                <a:cubicBezTo>
                  <a:pt x="3374328" y="-14229"/>
                  <a:pt x="3559203" y="47940"/>
                  <a:pt x="3853216" y="0"/>
                </a:cubicBezTo>
                <a:cubicBezTo>
                  <a:pt x="4147229" y="-47940"/>
                  <a:pt x="4365405" y="63308"/>
                  <a:pt x="4506685" y="0"/>
                </a:cubicBezTo>
                <a:cubicBezTo>
                  <a:pt x="4549099" y="155851"/>
                  <a:pt x="4492181" y="292800"/>
                  <a:pt x="4506685" y="369332"/>
                </a:cubicBezTo>
                <a:cubicBezTo>
                  <a:pt x="4313096" y="386174"/>
                  <a:pt x="4094531" y="331105"/>
                  <a:pt x="3988416" y="369332"/>
                </a:cubicBezTo>
                <a:cubicBezTo>
                  <a:pt x="3882301" y="407559"/>
                  <a:pt x="3682724" y="368580"/>
                  <a:pt x="3560281" y="369332"/>
                </a:cubicBezTo>
                <a:cubicBezTo>
                  <a:pt x="3437838" y="370084"/>
                  <a:pt x="3257243" y="315124"/>
                  <a:pt x="2996946" y="369332"/>
                </a:cubicBezTo>
                <a:cubicBezTo>
                  <a:pt x="2736650" y="423540"/>
                  <a:pt x="2679978" y="318686"/>
                  <a:pt x="2523744" y="369332"/>
                </a:cubicBezTo>
                <a:cubicBezTo>
                  <a:pt x="2367510" y="419978"/>
                  <a:pt x="2066847" y="325570"/>
                  <a:pt x="1870274" y="369332"/>
                </a:cubicBezTo>
                <a:cubicBezTo>
                  <a:pt x="1673701" y="413094"/>
                  <a:pt x="1541917" y="349530"/>
                  <a:pt x="1397072" y="369332"/>
                </a:cubicBezTo>
                <a:cubicBezTo>
                  <a:pt x="1252227" y="389134"/>
                  <a:pt x="1152354" y="343461"/>
                  <a:pt x="968937" y="369332"/>
                </a:cubicBezTo>
                <a:cubicBezTo>
                  <a:pt x="785521" y="395203"/>
                  <a:pt x="259797" y="306054"/>
                  <a:pt x="0" y="369332"/>
                </a:cubicBezTo>
                <a:cubicBezTo>
                  <a:pt x="-29361" y="276168"/>
                  <a:pt x="22510" y="102114"/>
                  <a:pt x="0" y="0"/>
                </a:cubicBezTo>
                <a:close/>
              </a:path>
            </a:pathLst>
          </a:custGeom>
          <a:solidFill>
            <a:srgbClr val="92D050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53202258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r>
              <a:rPr lang="el-GR" dirty="0" err="1"/>
              <a:t>Olayları</a:t>
            </a:r>
            <a:r>
              <a:rPr lang="el-GR" dirty="0"/>
              <a:t> </a:t>
            </a:r>
            <a:r>
              <a:rPr lang="el-GR" dirty="0" err="1"/>
              <a:t>Kronolojik</a:t>
            </a:r>
            <a:r>
              <a:rPr lang="el-GR" dirty="0"/>
              <a:t> </a:t>
            </a:r>
            <a:r>
              <a:rPr lang="el-GR" dirty="0" err="1"/>
              <a:t>Sıraya</a:t>
            </a:r>
            <a:r>
              <a:rPr lang="el-GR" dirty="0"/>
              <a:t> </a:t>
            </a:r>
            <a:r>
              <a:rPr lang="el-GR" dirty="0" err="1"/>
              <a:t>Koyma</a:t>
            </a:r>
            <a:endParaRPr lang="el-GR" dirty="0"/>
          </a:p>
        </p:txBody>
      </p:sp>
      <p:sp>
        <p:nvSpPr>
          <p:cNvPr id="16" name="Οβάλ 15">
            <a:extLst>
              <a:ext uri="{FF2B5EF4-FFF2-40B4-BE49-F238E27FC236}">
                <a16:creationId xmlns:a16="http://schemas.microsoft.com/office/drawing/2014/main" id="{A5A41744-DB74-30B2-35E1-4CF13D18445F}"/>
              </a:ext>
            </a:extLst>
          </p:cNvPr>
          <p:cNvSpPr/>
          <p:nvPr/>
        </p:nvSpPr>
        <p:spPr>
          <a:xfrm>
            <a:off x="10461172" y="628822"/>
            <a:ext cx="696685" cy="696499"/>
          </a:xfrm>
          <a:prstGeom prst="ellipse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8" name="Οβάλ 17">
            <a:extLst>
              <a:ext uri="{FF2B5EF4-FFF2-40B4-BE49-F238E27FC236}">
                <a16:creationId xmlns:a16="http://schemas.microsoft.com/office/drawing/2014/main" id="{533F0A82-D439-0E1B-3967-50D14F4E7AF0}"/>
              </a:ext>
            </a:extLst>
          </p:cNvPr>
          <p:cNvSpPr/>
          <p:nvPr/>
        </p:nvSpPr>
        <p:spPr>
          <a:xfrm>
            <a:off x="8784770" y="3528432"/>
            <a:ext cx="696685" cy="696499"/>
          </a:xfrm>
          <a:prstGeom prst="ellipse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0" name="Οβάλ 19">
            <a:extLst>
              <a:ext uri="{FF2B5EF4-FFF2-40B4-BE49-F238E27FC236}">
                <a16:creationId xmlns:a16="http://schemas.microsoft.com/office/drawing/2014/main" id="{404B8B5D-9A00-4E12-EE64-B9BFAE0AEB11}"/>
              </a:ext>
            </a:extLst>
          </p:cNvPr>
          <p:cNvSpPr/>
          <p:nvPr/>
        </p:nvSpPr>
        <p:spPr>
          <a:xfrm>
            <a:off x="5148943" y="2675243"/>
            <a:ext cx="696685" cy="696499"/>
          </a:xfrm>
          <a:prstGeom prst="ellipse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2" name="Οβάλ 21">
            <a:extLst>
              <a:ext uri="{FF2B5EF4-FFF2-40B4-BE49-F238E27FC236}">
                <a16:creationId xmlns:a16="http://schemas.microsoft.com/office/drawing/2014/main" id="{D13FCF28-70F1-4051-7C59-E79747E3E779}"/>
              </a:ext>
            </a:extLst>
          </p:cNvPr>
          <p:cNvSpPr/>
          <p:nvPr/>
        </p:nvSpPr>
        <p:spPr>
          <a:xfrm>
            <a:off x="9339943" y="1757546"/>
            <a:ext cx="696685" cy="696499"/>
          </a:xfrm>
          <a:prstGeom prst="ellipse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4" name="Οβάλ 23">
            <a:extLst>
              <a:ext uri="{FF2B5EF4-FFF2-40B4-BE49-F238E27FC236}">
                <a16:creationId xmlns:a16="http://schemas.microsoft.com/office/drawing/2014/main" id="{B4271070-3B6B-8942-5A15-F91D71E37E7C}"/>
              </a:ext>
            </a:extLst>
          </p:cNvPr>
          <p:cNvSpPr/>
          <p:nvPr/>
        </p:nvSpPr>
        <p:spPr>
          <a:xfrm>
            <a:off x="6183086" y="977071"/>
            <a:ext cx="696685" cy="696499"/>
          </a:xfrm>
          <a:prstGeom prst="ellipse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6" name="Οβάλ 25">
            <a:extLst>
              <a:ext uri="{FF2B5EF4-FFF2-40B4-BE49-F238E27FC236}">
                <a16:creationId xmlns:a16="http://schemas.microsoft.com/office/drawing/2014/main" id="{F830071C-49FC-4DEA-7011-2ACA773FDDFD}"/>
              </a:ext>
            </a:extLst>
          </p:cNvPr>
          <p:cNvSpPr/>
          <p:nvPr/>
        </p:nvSpPr>
        <p:spPr>
          <a:xfrm>
            <a:off x="7434942" y="4801376"/>
            <a:ext cx="696685" cy="696499"/>
          </a:xfrm>
          <a:prstGeom prst="ellipse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280469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19A706-34FA-BDB4-A773-8733CE0BD7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2C6214AD-63D7-7EB4-3FA2-3C3CCB6C25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37603B00-5AA1-71D6-7BA7-565C09CACB5B}"/>
              </a:ext>
            </a:extLst>
          </p:cNvPr>
          <p:cNvSpPr/>
          <p:nvPr/>
        </p:nvSpPr>
        <p:spPr>
          <a:xfrm>
            <a:off x="2570163" y="1111250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sz="3600" dirty="0" err="1">
                <a:solidFill>
                  <a:schemeClr val="tx1"/>
                </a:solidFill>
              </a:rPr>
              <a:t>Yunanca</a:t>
            </a:r>
            <a:r>
              <a:rPr lang="el-GR" sz="3600" dirty="0">
                <a:solidFill>
                  <a:schemeClr val="tx1"/>
                </a:solidFill>
              </a:rPr>
              <a:t> </a:t>
            </a:r>
            <a:r>
              <a:rPr lang="el-GR" sz="3600" dirty="0" err="1">
                <a:solidFill>
                  <a:schemeClr val="tx1"/>
                </a:solidFill>
              </a:rPr>
              <a:t>ve</a:t>
            </a:r>
            <a:r>
              <a:rPr lang="el-GR" sz="3600" dirty="0">
                <a:solidFill>
                  <a:schemeClr val="tx1"/>
                </a:solidFill>
              </a:rPr>
              <a:t> </a:t>
            </a:r>
            <a:r>
              <a:rPr lang="el-GR" sz="3600" dirty="0" err="1">
                <a:solidFill>
                  <a:schemeClr val="tx1"/>
                </a:solidFill>
              </a:rPr>
              <a:t>Türkçe</a:t>
            </a:r>
            <a:r>
              <a:rPr lang="el-GR" sz="3600" dirty="0">
                <a:solidFill>
                  <a:schemeClr val="tx1"/>
                </a:solidFill>
              </a:rPr>
              <a:t> </a:t>
            </a:r>
            <a:r>
              <a:rPr lang="el-GR" sz="3600" dirty="0" err="1">
                <a:solidFill>
                  <a:schemeClr val="tx1"/>
                </a:solidFill>
              </a:rPr>
              <a:t>Karşılaştırması</a:t>
            </a:r>
            <a:endParaRPr lang="el-CY" sz="3600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944A3D81-5C95-7516-D943-812BBB7FFDB2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03647011-4872-36DD-2DA4-7C6F41267CEA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  <p:extLst>
      <p:ext uri="{BB962C8B-B14F-4D97-AF65-F5344CB8AC3E}">
        <p14:creationId xmlns:p14="http://schemas.microsoft.com/office/powerpoint/2010/main" val="19088216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69166FAF-9392-E414-5E4B-D4D6D487550F}"/>
              </a:ext>
            </a:extLst>
          </p:cNvPr>
          <p:cNvSpPr/>
          <p:nvPr/>
        </p:nvSpPr>
        <p:spPr>
          <a:xfrm>
            <a:off x="391882" y="2921953"/>
            <a:ext cx="6498772" cy="3505200"/>
          </a:xfrm>
          <a:prstGeom prst="roundRec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5000"/>
              </a:lnSpc>
              <a:spcAft>
                <a:spcPts val="800"/>
              </a:spcAft>
              <a:defRPr/>
            </a:pPr>
            <a:r>
              <a:rPr lang="el-GR" sz="2000" kern="100" dirty="0">
                <a:solidFill>
                  <a:schemeClr val="tx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Τ</a:t>
            </a:r>
            <a:r>
              <a:rPr lang="tr-TR" sz="2000" kern="100" dirty="0">
                <a:solidFill>
                  <a:schemeClr val="tx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üm  izciler mutluluktan  havaya  zıpladı.</a:t>
            </a:r>
            <a:endParaRPr lang="el-GR" sz="2000" kern="100" dirty="0">
              <a:solidFill>
                <a:schemeClr val="tx1"/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defRPr/>
            </a:pPr>
            <a:r>
              <a:rPr lang="tr-TR" sz="2000" kern="100" dirty="0">
                <a:solidFill>
                  <a:schemeClr val="tx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Akşam  kamp alanında ateş yak</a:t>
            </a:r>
            <a:r>
              <a:rPr lang="en-US" sz="2000" kern="100" dirty="0">
                <a:solidFill>
                  <a:schemeClr val="tx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</a:t>
            </a:r>
            <a:r>
              <a:rPr lang="tr-TR" sz="2000" kern="100" dirty="0">
                <a:solidFill>
                  <a:schemeClr val="tx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ık ve  şarkılar  söyledik.</a:t>
            </a:r>
            <a:endParaRPr lang="el-GR" sz="2000" kern="100" dirty="0">
              <a:solidFill>
                <a:schemeClr val="tx1"/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defRPr/>
            </a:pPr>
            <a:r>
              <a:rPr lang="tr-TR" sz="2000" kern="100" dirty="0">
                <a:solidFill>
                  <a:schemeClr val="tx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Kamp demek  neşe  demek.   </a:t>
            </a:r>
            <a:endParaRPr lang="el-GR" sz="2000" kern="100" dirty="0">
              <a:solidFill>
                <a:schemeClr val="tx1"/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C7BE99BE-2E15-53EC-F3A7-FD900A4CF332}"/>
              </a:ext>
            </a:extLst>
          </p:cNvPr>
          <p:cNvSpPr/>
          <p:nvPr/>
        </p:nvSpPr>
        <p:spPr>
          <a:xfrm>
            <a:off x="7108371" y="2921953"/>
            <a:ext cx="5083629" cy="3505200"/>
          </a:xfrm>
          <a:prstGeom prst="roundRec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Courier New" panose="02070309020205020404" pitchFamily="49" charset="0"/>
              <a:buChar char="o"/>
              <a:defRPr/>
            </a:pPr>
            <a:r>
              <a:rPr lang="el-GR" dirty="0">
                <a:solidFill>
                  <a:schemeClr val="tx1"/>
                </a:solidFill>
              </a:rPr>
              <a:t>Όλοι οι πρόσκοποι πήδηξαν στον αέρα από τη χαρά τους. </a:t>
            </a: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Courier New" panose="02070309020205020404" pitchFamily="49" charset="0"/>
              <a:buChar char="o"/>
              <a:defRPr/>
            </a:pPr>
            <a:r>
              <a:rPr lang="el-GR" dirty="0">
                <a:solidFill>
                  <a:schemeClr val="tx1"/>
                </a:solidFill>
              </a:rPr>
              <a:t>Κατασκήνωση θα πει χαρά!</a:t>
            </a: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Courier New" panose="02070309020205020404" pitchFamily="49" charset="0"/>
              <a:buChar char="o"/>
              <a:defRPr/>
            </a:pPr>
            <a:r>
              <a:rPr lang="el-GR" dirty="0">
                <a:solidFill>
                  <a:schemeClr val="tx1"/>
                </a:solidFill>
              </a:rPr>
              <a:t>Το βράδυ ανάψαμε φωτιά στην κατασκήνωση και τραγουδήσαμε. </a:t>
            </a:r>
            <a:endParaRPr lang="el-GR" altLang="en-US" dirty="0">
              <a:solidFill>
                <a:schemeClr val="tx1"/>
              </a:solidFill>
            </a:endParaRPr>
          </a:p>
        </p:txBody>
      </p:sp>
      <p:pic>
        <p:nvPicPr>
          <p:cNvPr id="7" name="Εικόνα 6" descr="Yunanistan'da Gezilecek Yerler | Prontotour">
            <a:extLst>
              <a:ext uri="{FF2B5EF4-FFF2-40B4-BE49-F238E27FC236}">
                <a16:creationId xmlns:a16="http://schemas.microsoft.com/office/drawing/2014/main" id="{7396EFA0-5BF6-807E-16EA-15183136B4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8108" y="338817"/>
            <a:ext cx="4259941" cy="193493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Εικόνα 7" descr="410,300+ Istanbul Turkiye Stock Photos, Pictures &amp; Royalty-Free Images -  iStock">
            <a:extLst>
              <a:ext uri="{FF2B5EF4-FFF2-40B4-BE49-F238E27FC236}">
                <a16:creationId xmlns:a16="http://schemas.microsoft.com/office/drawing/2014/main" id="{0B744DE0-CA02-81F2-6F9A-0938457595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9953" y="236791"/>
            <a:ext cx="3784747" cy="21389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0C53498-44F4-9FE6-1449-B1E82F263402}"/>
              </a:ext>
            </a:extLst>
          </p:cNvPr>
          <p:cNvSpPr txBox="1"/>
          <p:nvPr/>
        </p:nvSpPr>
        <p:spPr>
          <a:xfrm>
            <a:off x="5440965" y="429122"/>
            <a:ext cx="214448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b="1" dirty="0" err="1">
                <a:solidFill>
                  <a:srgbClr val="00B050"/>
                </a:solidFill>
              </a:rPr>
              <a:t>Aşağıdaki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Türkçe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ve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Yunanca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cümleleri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eşleştiriniz</a:t>
            </a:r>
            <a:r>
              <a:rPr lang="el-GR" b="1" dirty="0">
                <a:solidFill>
                  <a:srgbClr val="00B050"/>
                </a:solidFill>
              </a:rPr>
              <a:t>. </a:t>
            </a:r>
            <a:r>
              <a:rPr lang="el-GR" b="1" dirty="0" err="1">
                <a:solidFill>
                  <a:srgbClr val="00B050"/>
                </a:solidFill>
              </a:rPr>
              <a:t>Hangi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cümleler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aynı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anlama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geliyor</a:t>
            </a:r>
            <a:r>
              <a:rPr lang="el-GR" b="1" dirty="0">
                <a:solidFill>
                  <a:srgbClr val="00B050"/>
                </a:solidFill>
              </a:rPr>
              <a:t>?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Διαβάζω στη στιγμή - Κέντρο Αγωγής Παιδιού &amp; Εφήβου">
            <a:extLst>
              <a:ext uri="{FF2B5EF4-FFF2-40B4-BE49-F238E27FC236}">
                <a16:creationId xmlns:a16="http://schemas.microsoft.com/office/drawing/2014/main" id="{634DB23D-7D16-FB2B-9C57-44BBC9EC7B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47528" y="1412776"/>
            <a:ext cx="4561092" cy="381642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65C9396-B905-8C31-D02F-6982FEB1664A}"/>
              </a:ext>
            </a:extLst>
          </p:cNvPr>
          <p:cNvSpPr txBox="1"/>
          <p:nvPr/>
        </p:nvSpPr>
        <p:spPr>
          <a:xfrm>
            <a:off x="6888164" y="1484313"/>
            <a:ext cx="3197225" cy="34163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endParaRPr lang="el-GR" dirty="0">
              <a:solidFill>
                <a:srgbClr val="0A0A0A"/>
              </a:solidFill>
              <a:latin typeface="Google Sans"/>
            </a:endParaRPr>
          </a:p>
          <a:p>
            <a:pPr>
              <a:defRPr/>
            </a:pPr>
            <a:r>
              <a:rPr lang="en-US" dirty="0"/>
              <a:t>Öztürk, T., Akçay, S., Yiğit, A., Taşdemir, E., &amp; Başak, S. S. (200</a:t>
            </a:r>
            <a:r>
              <a:rPr lang="el-GR" dirty="0"/>
              <a:t>5α</a:t>
            </a:r>
            <a:r>
              <a:rPr lang="en-US" dirty="0"/>
              <a:t>). </a:t>
            </a:r>
            <a:r>
              <a:rPr lang="en-US" i="1" dirty="0" err="1"/>
              <a:t>Gökkuşağı</a:t>
            </a:r>
            <a:r>
              <a:rPr lang="en-US" i="1" dirty="0"/>
              <a:t> </a:t>
            </a:r>
            <a:r>
              <a:rPr lang="en-US" i="1" dirty="0" err="1"/>
              <a:t>Türkçe</a:t>
            </a:r>
            <a:r>
              <a:rPr lang="en-US" i="1" dirty="0"/>
              <a:t>: Ders Kitab</a:t>
            </a:r>
            <a:r>
              <a:rPr lang="tr-TR" i="1" dirty="0"/>
              <a:t>i</a:t>
            </a:r>
            <a:r>
              <a:rPr lang="en-US" i="1" dirty="0"/>
              <a:t> </a:t>
            </a:r>
            <a:r>
              <a:rPr lang="tr-TR" i="1" dirty="0"/>
              <a:t>2</a:t>
            </a:r>
            <a:r>
              <a:rPr lang="en-US" dirty="0"/>
              <a:t>. </a:t>
            </a:r>
            <a:r>
              <a:rPr lang="en-US" dirty="0" err="1"/>
              <a:t>Dilset</a:t>
            </a:r>
            <a:r>
              <a:rPr lang="en-US" dirty="0"/>
              <a:t> </a:t>
            </a:r>
            <a:r>
              <a:rPr lang="en-US" dirty="0" err="1"/>
              <a:t>Yayınları</a:t>
            </a:r>
            <a:r>
              <a:rPr lang="en-US" dirty="0"/>
              <a:t>.</a:t>
            </a:r>
            <a:endParaRPr lang="el-GR" dirty="0">
              <a:solidFill>
                <a:srgbClr val="0A0A0A"/>
              </a:solidFill>
            </a:endParaRPr>
          </a:p>
          <a:p>
            <a:pPr>
              <a:defRPr/>
            </a:pPr>
            <a:endParaRPr lang="tr-TR" dirty="0">
              <a:solidFill>
                <a:srgbClr val="0A0A0A"/>
              </a:solidFill>
            </a:endParaRPr>
          </a:p>
          <a:p>
            <a:pPr>
              <a:defRPr/>
            </a:pPr>
            <a:r>
              <a:rPr lang="en-US" dirty="0"/>
              <a:t>Öztürk, T., Akçay, S., Yiğit, A., Taşdemir, E., &amp; Başak, S. S. (200</a:t>
            </a:r>
            <a:r>
              <a:rPr lang="el-GR" dirty="0"/>
              <a:t>5</a:t>
            </a:r>
            <a:r>
              <a:rPr lang="en-US" dirty="0"/>
              <a:t>b). </a:t>
            </a:r>
            <a:r>
              <a:rPr lang="en-US" i="1" dirty="0" err="1"/>
              <a:t>Gökkuşağı</a:t>
            </a:r>
            <a:r>
              <a:rPr lang="en-US" i="1" dirty="0"/>
              <a:t> </a:t>
            </a:r>
            <a:r>
              <a:rPr lang="en-US" i="1" dirty="0" err="1"/>
              <a:t>Türkçe</a:t>
            </a:r>
            <a:r>
              <a:rPr lang="en-US" i="1" dirty="0"/>
              <a:t>: </a:t>
            </a:r>
            <a:r>
              <a:rPr lang="tr-TR" i="1" dirty="0">
                <a:solidFill>
                  <a:srgbClr val="0A0A0A"/>
                </a:solidFill>
              </a:rPr>
              <a:t>Çalışma Kitabi</a:t>
            </a:r>
            <a:r>
              <a:rPr lang="en-US" i="1" dirty="0">
                <a:solidFill>
                  <a:srgbClr val="0A0A0A"/>
                </a:solidFill>
              </a:rPr>
              <a:t> </a:t>
            </a:r>
            <a:r>
              <a:rPr lang="tr-TR" i="1" dirty="0">
                <a:solidFill>
                  <a:srgbClr val="0A0A0A"/>
                </a:solidFill>
              </a:rPr>
              <a:t>2</a:t>
            </a:r>
            <a:r>
              <a:rPr lang="en-US" dirty="0"/>
              <a:t>. </a:t>
            </a:r>
            <a:r>
              <a:rPr lang="en-US" dirty="0" err="1"/>
              <a:t>Dilset</a:t>
            </a:r>
            <a:r>
              <a:rPr lang="en-US" dirty="0"/>
              <a:t> </a:t>
            </a:r>
            <a:r>
              <a:rPr lang="en-US" dirty="0" err="1"/>
              <a:t>Yayınları</a:t>
            </a:r>
            <a:r>
              <a:rPr lang="en-US" dirty="0"/>
              <a:t>.</a:t>
            </a:r>
            <a:endParaRPr lang="tr-TR" dirty="0">
              <a:solidFill>
                <a:srgbClr val="0A0A0A"/>
              </a:solidFill>
            </a:endParaRPr>
          </a:p>
          <a:p>
            <a:pPr>
              <a:defRPr/>
            </a:pPr>
            <a:endParaRPr lang="el-G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Ωρολόγιο πρόγραμμα διδασκαλίας – ΓΥΜΝΑΣΙΟ ΑΝΩΓΕΙΩΝ">
            <a:extLst>
              <a:ext uri="{FF2B5EF4-FFF2-40B4-BE49-F238E27FC236}">
                <a16:creationId xmlns:a16="http://schemas.microsoft.com/office/drawing/2014/main" id="{1208C12B-E2A0-4DAB-1AC4-20D4A89F4A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7375" y="1285875"/>
            <a:ext cx="5937250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Φυσαλίδα σκέψης: Σύννεφο 1">
            <a:extLst>
              <a:ext uri="{FF2B5EF4-FFF2-40B4-BE49-F238E27FC236}">
                <a16:creationId xmlns:a16="http://schemas.microsoft.com/office/drawing/2014/main" id="{06E10FCD-C941-3A65-5224-C3A4740A2914}"/>
              </a:ext>
            </a:extLst>
          </p:cNvPr>
          <p:cNvSpPr/>
          <p:nvPr/>
        </p:nvSpPr>
        <p:spPr>
          <a:xfrm>
            <a:off x="2589214" y="1284289"/>
            <a:ext cx="2528887" cy="968375"/>
          </a:xfrm>
          <a:prstGeom prst="cloud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  <p:sp>
        <p:nvSpPr>
          <p:cNvPr id="4" name="Φυσαλίδα σκέψης: Σύννεφο 3">
            <a:extLst>
              <a:ext uri="{FF2B5EF4-FFF2-40B4-BE49-F238E27FC236}">
                <a16:creationId xmlns:a16="http://schemas.microsoft.com/office/drawing/2014/main" id="{16373A31-5189-0B14-28E9-0D3E6D7148DA}"/>
              </a:ext>
            </a:extLst>
          </p:cNvPr>
          <p:cNvSpPr/>
          <p:nvPr/>
        </p:nvSpPr>
        <p:spPr>
          <a:xfrm>
            <a:off x="6013451" y="987426"/>
            <a:ext cx="2530475" cy="969963"/>
          </a:xfrm>
          <a:prstGeom prst="cloud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  <p:sp>
        <p:nvSpPr>
          <p:cNvPr id="5" name="Φυσαλίδα σκέψης: Σύννεφο 4">
            <a:extLst>
              <a:ext uri="{FF2B5EF4-FFF2-40B4-BE49-F238E27FC236}">
                <a16:creationId xmlns:a16="http://schemas.microsoft.com/office/drawing/2014/main" id="{E0184BE0-21C4-668B-0150-3456D964A331}"/>
              </a:ext>
            </a:extLst>
          </p:cNvPr>
          <p:cNvSpPr/>
          <p:nvPr/>
        </p:nvSpPr>
        <p:spPr>
          <a:xfrm>
            <a:off x="2111376" y="3636964"/>
            <a:ext cx="2530475" cy="968375"/>
          </a:xfrm>
          <a:prstGeom prst="cloudCallou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  <p:sp>
        <p:nvSpPr>
          <p:cNvPr id="6" name="Φυσαλίδα σκέψης: Σύννεφο 5">
            <a:extLst>
              <a:ext uri="{FF2B5EF4-FFF2-40B4-BE49-F238E27FC236}">
                <a16:creationId xmlns:a16="http://schemas.microsoft.com/office/drawing/2014/main" id="{390925C1-BF6F-A7CE-2DE3-1E947AC22BE5}"/>
              </a:ext>
            </a:extLst>
          </p:cNvPr>
          <p:cNvSpPr/>
          <p:nvPr/>
        </p:nvSpPr>
        <p:spPr>
          <a:xfrm>
            <a:off x="4949826" y="4603751"/>
            <a:ext cx="2530475" cy="968375"/>
          </a:xfrm>
          <a:prstGeom prst="cloudCallou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  <p:sp>
        <p:nvSpPr>
          <p:cNvPr id="7" name="Φυσαλίδα σκέψης: Σύννεφο 6">
            <a:extLst>
              <a:ext uri="{FF2B5EF4-FFF2-40B4-BE49-F238E27FC236}">
                <a16:creationId xmlns:a16="http://schemas.microsoft.com/office/drawing/2014/main" id="{0F419F1A-4EB3-4EE0-544E-DA1FFFA6F8C5}"/>
              </a:ext>
            </a:extLst>
          </p:cNvPr>
          <p:cNvSpPr/>
          <p:nvPr/>
        </p:nvSpPr>
        <p:spPr>
          <a:xfrm>
            <a:off x="7951789" y="3351213"/>
            <a:ext cx="2530475" cy="971550"/>
          </a:xfrm>
          <a:prstGeom prst="cloudCallou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Ημερολόγιο - Δωρεάν εικόνες διανυσματικά clipart στο creazilla.com">
            <a:extLst>
              <a:ext uri="{FF2B5EF4-FFF2-40B4-BE49-F238E27FC236}">
                <a16:creationId xmlns:a16="http://schemas.microsoft.com/office/drawing/2014/main" id="{BAD1F96E-4117-1175-92FA-3C19B2BE04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79227">
            <a:off x="280820" y="374114"/>
            <a:ext cx="2954790" cy="2684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Ορθογώνιο 7">
            <a:extLst>
              <a:ext uri="{FF2B5EF4-FFF2-40B4-BE49-F238E27FC236}">
                <a16:creationId xmlns:a16="http://schemas.microsoft.com/office/drawing/2014/main" id="{944ECA96-5975-BA53-1E2B-D7CFFFBFC632}"/>
              </a:ext>
            </a:extLst>
          </p:cNvPr>
          <p:cNvSpPr/>
          <p:nvPr/>
        </p:nvSpPr>
        <p:spPr>
          <a:xfrm rot="20205939">
            <a:off x="1042990" y="1183274"/>
            <a:ext cx="1430449" cy="106665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013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el-GR" sz="1013" dirty="0">
                <a:solidFill>
                  <a:schemeClr val="tx1"/>
                </a:solidFill>
              </a:rPr>
              <a:t> </a:t>
            </a:r>
            <a:endParaRPr lang="el-CY" sz="1013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51EB37D-BF60-5077-9626-1856D3163BA4}"/>
              </a:ext>
            </a:extLst>
          </p:cNvPr>
          <p:cNvSpPr txBox="1"/>
          <p:nvPr/>
        </p:nvSpPr>
        <p:spPr>
          <a:xfrm>
            <a:off x="2990850" y="3228005"/>
            <a:ext cx="6134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l-GR" dirty="0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D2015F05-9C94-5171-D1BC-F6227A0897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2392" y="2913106"/>
            <a:ext cx="3322864" cy="3335294"/>
          </a:xfrm>
          <a:custGeom>
            <a:avLst/>
            <a:gdLst>
              <a:gd name="csX0" fmla="*/ 0 w 3322864"/>
              <a:gd name="csY0" fmla="*/ 0 h 3335294"/>
              <a:gd name="csX1" fmla="*/ 587039 w 3322864"/>
              <a:gd name="csY1" fmla="*/ 0 h 3335294"/>
              <a:gd name="csX2" fmla="*/ 1107621 w 3322864"/>
              <a:gd name="csY2" fmla="*/ 0 h 3335294"/>
              <a:gd name="csX3" fmla="*/ 1628203 w 3322864"/>
              <a:gd name="csY3" fmla="*/ 0 h 3335294"/>
              <a:gd name="csX4" fmla="*/ 2182014 w 3322864"/>
              <a:gd name="csY4" fmla="*/ 0 h 3335294"/>
              <a:gd name="csX5" fmla="*/ 2802282 w 3322864"/>
              <a:gd name="csY5" fmla="*/ 0 h 3335294"/>
              <a:gd name="csX6" fmla="*/ 3322864 w 3322864"/>
              <a:gd name="csY6" fmla="*/ 0 h 3335294"/>
              <a:gd name="csX7" fmla="*/ 3322864 w 3322864"/>
              <a:gd name="csY7" fmla="*/ 489176 h 3335294"/>
              <a:gd name="csX8" fmla="*/ 3322864 w 3322864"/>
              <a:gd name="csY8" fmla="*/ 1078412 h 3335294"/>
              <a:gd name="csX9" fmla="*/ 3322864 w 3322864"/>
              <a:gd name="csY9" fmla="*/ 1634294 h 3335294"/>
              <a:gd name="csX10" fmla="*/ 3322864 w 3322864"/>
              <a:gd name="csY10" fmla="*/ 2090118 h 3335294"/>
              <a:gd name="csX11" fmla="*/ 3322864 w 3322864"/>
              <a:gd name="csY11" fmla="*/ 2712706 h 3335294"/>
              <a:gd name="csX12" fmla="*/ 3322864 w 3322864"/>
              <a:gd name="csY12" fmla="*/ 3335294 h 3335294"/>
              <a:gd name="csX13" fmla="*/ 2702596 w 3322864"/>
              <a:gd name="csY13" fmla="*/ 3335294 h 3335294"/>
              <a:gd name="csX14" fmla="*/ 2115557 w 3322864"/>
              <a:gd name="csY14" fmla="*/ 3335294 h 3335294"/>
              <a:gd name="csX15" fmla="*/ 1561746 w 3322864"/>
              <a:gd name="csY15" fmla="*/ 3335294 h 3335294"/>
              <a:gd name="csX16" fmla="*/ 974707 w 3322864"/>
              <a:gd name="csY16" fmla="*/ 3335294 h 3335294"/>
              <a:gd name="csX17" fmla="*/ 0 w 3322864"/>
              <a:gd name="csY17" fmla="*/ 3335294 h 3335294"/>
              <a:gd name="csX18" fmla="*/ 0 w 3322864"/>
              <a:gd name="csY18" fmla="*/ 2779412 h 3335294"/>
              <a:gd name="csX19" fmla="*/ 0 w 3322864"/>
              <a:gd name="csY19" fmla="*/ 2190176 h 3335294"/>
              <a:gd name="csX20" fmla="*/ 0 w 3322864"/>
              <a:gd name="csY20" fmla="*/ 1734353 h 3335294"/>
              <a:gd name="csX21" fmla="*/ 0 w 3322864"/>
              <a:gd name="csY21" fmla="*/ 1211823 h 3335294"/>
              <a:gd name="csX22" fmla="*/ 0 w 3322864"/>
              <a:gd name="csY22" fmla="*/ 722647 h 3335294"/>
              <a:gd name="csX23" fmla="*/ 0 w 3322864"/>
              <a:gd name="csY23" fmla="*/ 0 h 333529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</a:cxnLst>
            <a:rect l="l" t="t" r="r" b="b"/>
            <a:pathLst>
              <a:path w="3322864" h="3335294" fill="none" extrusionOk="0">
                <a:moveTo>
                  <a:pt x="0" y="0"/>
                </a:moveTo>
                <a:cubicBezTo>
                  <a:pt x="265633" y="-6786"/>
                  <a:pt x="406853" y="8840"/>
                  <a:pt x="587039" y="0"/>
                </a:cubicBezTo>
                <a:cubicBezTo>
                  <a:pt x="767225" y="-8840"/>
                  <a:pt x="983061" y="6468"/>
                  <a:pt x="1107621" y="0"/>
                </a:cubicBezTo>
                <a:cubicBezTo>
                  <a:pt x="1232181" y="-6468"/>
                  <a:pt x="1472482" y="14764"/>
                  <a:pt x="1628203" y="0"/>
                </a:cubicBezTo>
                <a:cubicBezTo>
                  <a:pt x="1783924" y="-14764"/>
                  <a:pt x="1905175" y="61049"/>
                  <a:pt x="2182014" y="0"/>
                </a:cubicBezTo>
                <a:cubicBezTo>
                  <a:pt x="2458853" y="-61049"/>
                  <a:pt x="2500292" y="14507"/>
                  <a:pt x="2802282" y="0"/>
                </a:cubicBezTo>
                <a:cubicBezTo>
                  <a:pt x="3104272" y="-14507"/>
                  <a:pt x="3211046" y="42964"/>
                  <a:pt x="3322864" y="0"/>
                </a:cubicBezTo>
                <a:cubicBezTo>
                  <a:pt x="3341930" y="202411"/>
                  <a:pt x="3295210" y="368178"/>
                  <a:pt x="3322864" y="489176"/>
                </a:cubicBezTo>
                <a:cubicBezTo>
                  <a:pt x="3350518" y="610174"/>
                  <a:pt x="3283394" y="835793"/>
                  <a:pt x="3322864" y="1078412"/>
                </a:cubicBezTo>
                <a:cubicBezTo>
                  <a:pt x="3362334" y="1321031"/>
                  <a:pt x="3272839" y="1498530"/>
                  <a:pt x="3322864" y="1634294"/>
                </a:cubicBezTo>
                <a:cubicBezTo>
                  <a:pt x="3372889" y="1770058"/>
                  <a:pt x="3281399" y="1932888"/>
                  <a:pt x="3322864" y="2090118"/>
                </a:cubicBezTo>
                <a:cubicBezTo>
                  <a:pt x="3364329" y="2247348"/>
                  <a:pt x="3293571" y="2574876"/>
                  <a:pt x="3322864" y="2712706"/>
                </a:cubicBezTo>
                <a:cubicBezTo>
                  <a:pt x="3352157" y="2850536"/>
                  <a:pt x="3252401" y="3062373"/>
                  <a:pt x="3322864" y="3335294"/>
                </a:cubicBezTo>
                <a:cubicBezTo>
                  <a:pt x="3040734" y="3393021"/>
                  <a:pt x="2827874" y="3268303"/>
                  <a:pt x="2702596" y="3335294"/>
                </a:cubicBezTo>
                <a:cubicBezTo>
                  <a:pt x="2577318" y="3402285"/>
                  <a:pt x="2392949" y="3288065"/>
                  <a:pt x="2115557" y="3335294"/>
                </a:cubicBezTo>
                <a:cubicBezTo>
                  <a:pt x="1838165" y="3382523"/>
                  <a:pt x="1791748" y="3302470"/>
                  <a:pt x="1561746" y="3335294"/>
                </a:cubicBezTo>
                <a:cubicBezTo>
                  <a:pt x="1331744" y="3368118"/>
                  <a:pt x="1136455" y="3266583"/>
                  <a:pt x="974707" y="3335294"/>
                </a:cubicBezTo>
                <a:cubicBezTo>
                  <a:pt x="812959" y="3404005"/>
                  <a:pt x="258261" y="3248226"/>
                  <a:pt x="0" y="3335294"/>
                </a:cubicBezTo>
                <a:cubicBezTo>
                  <a:pt x="-52038" y="3164061"/>
                  <a:pt x="35456" y="3016945"/>
                  <a:pt x="0" y="2779412"/>
                </a:cubicBezTo>
                <a:cubicBezTo>
                  <a:pt x="-35456" y="2541879"/>
                  <a:pt x="338" y="2363256"/>
                  <a:pt x="0" y="2190176"/>
                </a:cubicBezTo>
                <a:cubicBezTo>
                  <a:pt x="-338" y="2017096"/>
                  <a:pt x="37371" y="1856552"/>
                  <a:pt x="0" y="1734353"/>
                </a:cubicBezTo>
                <a:cubicBezTo>
                  <a:pt x="-37371" y="1612154"/>
                  <a:pt x="60236" y="1319629"/>
                  <a:pt x="0" y="1211823"/>
                </a:cubicBezTo>
                <a:cubicBezTo>
                  <a:pt x="-60236" y="1104017"/>
                  <a:pt x="17039" y="830934"/>
                  <a:pt x="0" y="722647"/>
                </a:cubicBezTo>
                <a:cubicBezTo>
                  <a:pt x="-17039" y="614360"/>
                  <a:pt x="85824" y="326802"/>
                  <a:pt x="0" y="0"/>
                </a:cubicBezTo>
                <a:close/>
              </a:path>
              <a:path w="3322864" h="3335294" stroke="0" extrusionOk="0">
                <a:moveTo>
                  <a:pt x="0" y="0"/>
                </a:moveTo>
                <a:cubicBezTo>
                  <a:pt x="188226" y="-16978"/>
                  <a:pt x="362723" y="34671"/>
                  <a:pt x="487353" y="0"/>
                </a:cubicBezTo>
                <a:cubicBezTo>
                  <a:pt x="611983" y="-34671"/>
                  <a:pt x="752007" y="21152"/>
                  <a:pt x="1007935" y="0"/>
                </a:cubicBezTo>
                <a:cubicBezTo>
                  <a:pt x="1263863" y="-21152"/>
                  <a:pt x="1348288" y="39600"/>
                  <a:pt x="1528517" y="0"/>
                </a:cubicBezTo>
                <a:cubicBezTo>
                  <a:pt x="1708746" y="-39600"/>
                  <a:pt x="1844215" y="8241"/>
                  <a:pt x="2115557" y="0"/>
                </a:cubicBezTo>
                <a:cubicBezTo>
                  <a:pt x="2386899" y="-8241"/>
                  <a:pt x="2377586" y="20368"/>
                  <a:pt x="2602910" y="0"/>
                </a:cubicBezTo>
                <a:cubicBezTo>
                  <a:pt x="2828234" y="-20368"/>
                  <a:pt x="3009889" y="42062"/>
                  <a:pt x="3322864" y="0"/>
                </a:cubicBezTo>
                <a:cubicBezTo>
                  <a:pt x="3351125" y="184845"/>
                  <a:pt x="3274860" y="310775"/>
                  <a:pt x="3322864" y="455824"/>
                </a:cubicBezTo>
                <a:cubicBezTo>
                  <a:pt x="3370868" y="600873"/>
                  <a:pt x="3294557" y="779341"/>
                  <a:pt x="3322864" y="1011706"/>
                </a:cubicBezTo>
                <a:cubicBezTo>
                  <a:pt x="3351171" y="1244071"/>
                  <a:pt x="3292359" y="1397603"/>
                  <a:pt x="3322864" y="1634294"/>
                </a:cubicBezTo>
                <a:cubicBezTo>
                  <a:pt x="3353369" y="1870985"/>
                  <a:pt x="3288787" y="1978543"/>
                  <a:pt x="3322864" y="2256882"/>
                </a:cubicBezTo>
                <a:cubicBezTo>
                  <a:pt x="3356941" y="2535221"/>
                  <a:pt x="3311325" y="2675135"/>
                  <a:pt x="3322864" y="2812765"/>
                </a:cubicBezTo>
                <a:cubicBezTo>
                  <a:pt x="3334403" y="2950395"/>
                  <a:pt x="3272393" y="3076648"/>
                  <a:pt x="3322864" y="3335294"/>
                </a:cubicBezTo>
                <a:cubicBezTo>
                  <a:pt x="3092162" y="3338590"/>
                  <a:pt x="2959378" y="3325192"/>
                  <a:pt x="2735825" y="3335294"/>
                </a:cubicBezTo>
                <a:cubicBezTo>
                  <a:pt x="2512272" y="3345396"/>
                  <a:pt x="2242365" y="3288327"/>
                  <a:pt x="2115557" y="3335294"/>
                </a:cubicBezTo>
                <a:cubicBezTo>
                  <a:pt x="1988749" y="3382261"/>
                  <a:pt x="1837072" y="3305366"/>
                  <a:pt x="1561746" y="3335294"/>
                </a:cubicBezTo>
                <a:cubicBezTo>
                  <a:pt x="1286420" y="3365222"/>
                  <a:pt x="1287939" y="3311092"/>
                  <a:pt x="1107621" y="3335294"/>
                </a:cubicBezTo>
                <a:cubicBezTo>
                  <a:pt x="927304" y="3359496"/>
                  <a:pt x="732486" y="3309158"/>
                  <a:pt x="520582" y="3335294"/>
                </a:cubicBezTo>
                <a:cubicBezTo>
                  <a:pt x="308678" y="3361430"/>
                  <a:pt x="226096" y="3281355"/>
                  <a:pt x="0" y="3335294"/>
                </a:cubicBezTo>
                <a:cubicBezTo>
                  <a:pt x="-51757" y="3214775"/>
                  <a:pt x="9924" y="3049346"/>
                  <a:pt x="0" y="2846118"/>
                </a:cubicBezTo>
                <a:cubicBezTo>
                  <a:pt x="-9924" y="2642890"/>
                  <a:pt x="51994" y="2603582"/>
                  <a:pt x="0" y="2390294"/>
                </a:cubicBezTo>
                <a:cubicBezTo>
                  <a:pt x="-51994" y="2177006"/>
                  <a:pt x="23668" y="1987886"/>
                  <a:pt x="0" y="1801059"/>
                </a:cubicBezTo>
                <a:cubicBezTo>
                  <a:pt x="-23668" y="1614233"/>
                  <a:pt x="14717" y="1550275"/>
                  <a:pt x="0" y="1345235"/>
                </a:cubicBezTo>
                <a:cubicBezTo>
                  <a:pt x="-14717" y="1140195"/>
                  <a:pt x="27096" y="938962"/>
                  <a:pt x="0" y="722647"/>
                </a:cubicBezTo>
                <a:cubicBezTo>
                  <a:pt x="-27096" y="506332"/>
                  <a:pt x="14912" y="281298"/>
                  <a:pt x="0" y="0"/>
                </a:cubicBezTo>
                <a:close/>
              </a:path>
            </a:pathLst>
          </a:custGeom>
          <a:ln w="38100" cap="sq">
            <a:solidFill>
              <a:srgbClr val="000000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58262552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9F482A44-3227-29F5-88A5-7736EC03B84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472" t="7800" r="4758"/>
          <a:stretch>
            <a:fillRect/>
          </a:stretch>
        </p:blipFill>
        <p:spPr>
          <a:xfrm>
            <a:off x="6313714" y="352240"/>
            <a:ext cx="5107428" cy="6112329"/>
          </a:xfrm>
          <a:custGeom>
            <a:avLst/>
            <a:gdLst>
              <a:gd name="csX0" fmla="*/ 0 w 5107428"/>
              <a:gd name="csY0" fmla="*/ 0 h 6112329"/>
              <a:gd name="csX1" fmla="*/ 516418 w 5107428"/>
              <a:gd name="csY1" fmla="*/ 0 h 6112329"/>
              <a:gd name="csX2" fmla="*/ 1032835 w 5107428"/>
              <a:gd name="csY2" fmla="*/ 0 h 6112329"/>
              <a:gd name="csX3" fmla="*/ 1549253 w 5107428"/>
              <a:gd name="csY3" fmla="*/ 0 h 6112329"/>
              <a:gd name="csX4" fmla="*/ 2218894 w 5107428"/>
              <a:gd name="csY4" fmla="*/ 0 h 6112329"/>
              <a:gd name="csX5" fmla="*/ 2888534 w 5107428"/>
              <a:gd name="csY5" fmla="*/ 0 h 6112329"/>
              <a:gd name="csX6" fmla="*/ 3302803 w 5107428"/>
              <a:gd name="csY6" fmla="*/ 0 h 6112329"/>
              <a:gd name="csX7" fmla="*/ 3717073 w 5107428"/>
              <a:gd name="csY7" fmla="*/ 0 h 6112329"/>
              <a:gd name="csX8" fmla="*/ 4335639 w 5107428"/>
              <a:gd name="csY8" fmla="*/ 0 h 6112329"/>
              <a:gd name="csX9" fmla="*/ 5107428 w 5107428"/>
              <a:gd name="csY9" fmla="*/ 0 h 6112329"/>
              <a:gd name="csX10" fmla="*/ 5107428 w 5107428"/>
              <a:gd name="csY10" fmla="*/ 372296 h 6112329"/>
              <a:gd name="csX11" fmla="*/ 5107428 w 5107428"/>
              <a:gd name="csY11" fmla="*/ 1050209 h 6112329"/>
              <a:gd name="csX12" fmla="*/ 5107428 w 5107428"/>
              <a:gd name="csY12" fmla="*/ 1728122 h 6112329"/>
              <a:gd name="csX13" fmla="*/ 5107428 w 5107428"/>
              <a:gd name="csY13" fmla="*/ 2222665 h 6112329"/>
              <a:gd name="csX14" fmla="*/ 5107428 w 5107428"/>
              <a:gd name="csY14" fmla="*/ 2778331 h 6112329"/>
              <a:gd name="csX15" fmla="*/ 5107428 w 5107428"/>
              <a:gd name="csY15" fmla="*/ 3272874 h 6112329"/>
              <a:gd name="csX16" fmla="*/ 5107428 w 5107428"/>
              <a:gd name="csY16" fmla="*/ 3950787 h 6112329"/>
              <a:gd name="csX17" fmla="*/ 5107428 w 5107428"/>
              <a:gd name="csY17" fmla="*/ 4445330 h 6112329"/>
              <a:gd name="csX18" fmla="*/ 5107428 w 5107428"/>
              <a:gd name="csY18" fmla="*/ 4878750 h 6112329"/>
              <a:gd name="csX19" fmla="*/ 5107428 w 5107428"/>
              <a:gd name="csY19" fmla="*/ 5312170 h 6112329"/>
              <a:gd name="csX20" fmla="*/ 5107428 w 5107428"/>
              <a:gd name="csY20" fmla="*/ 6112329 h 6112329"/>
              <a:gd name="csX21" fmla="*/ 4591010 w 5107428"/>
              <a:gd name="csY21" fmla="*/ 6112329 h 6112329"/>
              <a:gd name="csX22" fmla="*/ 3972444 w 5107428"/>
              <a:gd name="csY22" fmla="*/ 6112329 h 6112329"/>
              <a:gd name="csX23" fmla="*/ 3353878 w 5107428"/>
              <a:gd name="csY23" fmla="*/ 6112329 h 6112329"/>
              <a:gd name="csX24" fmla="*/ 2786386 w 5107428"/>
              <a:gd name="csY24" fmla="*/ 6112329 h 6112329"/>
              <a:gd name="csX25" fmla="*/ 2116745 w 5107428"/>
              <a:gd name="csY25" fmla="*/ 6112329 h 6112329"/>
              <a:gd name="csX26" fmla="*/ 1549253 w 5107428"/>
              <a:gd name="csY26" fmla="*/ 6112329 h 6112329"/>
              <a:gd name="csX27" fmla="*/ 1032835 w 5107428"/>
              <a:gd name="csY27" fmla="*/ 6112329 h 6112329"/>
              <a:gd name="csX28" fmla="*/ 0 w 5107428"/>
              <a:gd name="csY28" fmla="*/ 6112329 h 6112329"/>
              <a:gd name="csX29" fmla="*/ 0 w 5107428"/>
              <a:gd name="csY29" fmla="*/ 5495539 h 6112329"/>
              <a:gd name="csX30" fmla="*/ 0 w 5107428"/>
              <a:gd name="csY30" fmla="*/ 5123243 h 6112329"/>
              <a:gd name="csX31" fmla="*/ 0 w 5107428"/>
              <a:gd name="csY31" fmla="*/ 4750947 h 6112329"/>
              <a:gd name="csX32" fmla="*/ 0 w 5107428"/>
              <a:gd name="csY32" fmla="*/ 4195280 h 6112329"/>
              <a:gd name="csX33" fmla="*/ 0 w 5107428"/>
              <a:gd name="csY33" fmla="*/ 3700737 h 6112329"/>
              <a:gd name="csX34" fmla="*/ 0 w 5107428"/>
              <a:gd name="csY34" fmla="*/ 3267318 h 6112329"/>
              <a:gd name="csX35" fmla="*/ 0 w 5107428"/>
              <a:gd name="csY35" fmla="*/ 2589405 h 6112329"/>
              <a:gd name="csX36" fmla="*/ 0 w 5107428"/>
              <a:gd name="csY36" fmla="*/ 1972615 h 6112329"/>
              <a:gd name="csX37" fmla="*/ 0 w 5107428"/>
              <a:gd name="csY37" fmla="*/ 1539196 h 6112329"/>
              <a:gd name="csX38" fmla="*/ 0 w 5107428"/>
              <a:gd name="csY38" fmla="*/ 922406 h 6112329"/>
              <a:gd name="csX39" fmla="*/ 0 w 5107428"/>
              <a:gd name="csY39" fmla="*/ 0 h 611232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</a:cxnLst>
            <a:rect l="l" t="t" r="r" b="b"/>
            <a:pathLst>
              <a:path w="5107428" h="6112329" fill="none" extrusionOk="0">
                <a:moveTo>
                  <a:pt x="0" y="0"/>
                </a:moveTo>
                <a:cubicBezTo>
                  <a:pt x="234603" y="-15553"/>
                  <a:pt x="341274" y="39457"/>
                  <a:pt x="516418" y="0"/>
                </a:cubicBezTo>
                <a:cubicBezTo>
                  <a:pt x="691562" y="-39457"/>
                  <a:pt x="838091" y="10780"/>
                  <a:pt x="1032835" y="0"/>
                </a:cubicBezTo>
                <a:cubicBezTo>
                  <a:pt x="1227579" y="-10780"/>
                  <a:pt x="1351315" y="1862"/>
                  <a:pt x="1549253" y="0"/>
                </a:cubicBezTo>
                <a:cubicBezTo>
                  <a:pt x="1747191" y="-1862"/>
                  <a:pt x="1980967" y="53678"/>
                  <a:pt x="2218894" y="0"/>
                </a:cubicBezTo>
                <a:cubicBezTo>
                  <a:pt x="2456821" y="-53678"/>
                  <a:pt x="2634175" y="77827"/>
                  <a:pt x="2888534" y="0"/>
                </a:cubicBezTo>
                <a:cubicBezTo>
                  <a:pt x="3142893" y="-77827"/>
                  <a:pt x="3158152" y="9874"/>
                  <a:pt x="3302803" y="0"/>
                </a:cubicBezTo>
                <a:cubicBezTo>
                  <a:pt x="3447454" y="-9874"/>
                  <a:pt x="3538476" y="4142"/>
                  <a:pt x="3717073" y="0"/>
                </a:cubicBezTo>
                <a:cubicBezTo>
                  <a:pt x="3895670" y="-4142"/>
                  <a:pt x="4078692" y="9191"/>
                  <a:pt x="4335639" y="0"/>
                </a:cubicBezTo>
                <a:cubicBezTo>
                  <a:pt x="4592586" y="-9191"/>
                  <a:pt x="4828762" y="45544"/>
                  <a:pt x="5107428" y="0"/>
                </a:cubicBezTo>
                <a:cubicBezTo>
                  <a:pt x="5143030" y="132342"/>
                  <a:pt x="5080594" y="272599"/>
                  <a:pt x="5107428" y="372296"/>
                </a:cubicBezTo>
                <a:cubicBezTo>
                  <a:pt x="5134262" y="471993"/>
                  <a:pt x="5090420" y="833684"/>
                  <a:pt x="5107428" y="1050209"/>
                </a:cubicBezTo>
                <a:cubicBezTo>
                  <a:pt x="5124436" y="1266734"/>
                  <a:pt x="5059036" y="1482125"/>
                  <a:pt x="5107428" y="1728122"/>
                </a:cubicBezTo>
                <a:cubicBezTo>
                  <a:pt x="5155820" y="1974119"/>
                  <a:pt x="5063223" y="2044461"/>
                  <a:pt x="5107428" y="2222665"/>
                </a:cubicBezTo>
                <a:cubicBezTo>
                  <a:pt x="5151633" y="2400869"/>
                  <a:pt x="5063026" y="2552421"/>
                  <a:pt x="5107428" y="2778331"/>
                </a:cubicBezTo>
                <a:cubicBezTo>
                  <a:pt x="5151830" y="3004241"/>
                  <a:pt x="5067418" y="3143859"/>
                  <a:pt x="5107428" y="3272874"/>
                </a:cubicBezTo>
                <a:cubicBezTo>
                  <a:pt x="5147438" y="3401889"/>
                  <a:pt x="5056196" y="3618770"/>
                  <a:pt x="5107428" y="3950787"/>
                </a:cubicBezTo>
                <a:cubicBezTo>
                  <a:pt x="5158660" y="4282804"/>
                  <a:pt x="5070490" y="4284815"/>
                  <a:pt x="5107428" y="4445330"/>
                </a:cubicBezTo>
                <a:cubicBezTo>
                  <a:pt x="5144366" y="4605845"/>
                  <a:pt x="5060809" y="4692849"/>
                  <a:pt x="5107428" y="4878750"/>
                </a:cubicBezTo>
                <a:cubicBezTo>
                  <a:pt x="5154047" y="5064651"/>
                  <a:pt x="5099064" y="5166800"/>
                  <a:pt x="5107428" y="5312170"/>
                </a:cubicBezTo>
                <a:cubicBezTo>
                  <a:pt x="5115792" y="5457540"/>
                  <a:pt x="5016012" y="5931417"/>
                  <a:pt x="5107428" y="6112329"/>
                </a:cubicBezTo>
                <a:cubicBezTo>
                  <a:pt x="4933449" y="6172290"/>
                  <a:pt x="4796717" y="6087169"/>
                  <a:pt x="4591010" y="6112329"/>
                </a:cubicBezTo>
                <a:cubicBezTo>
                  <a:pt x="4385303" y="6137489"/>
                  <a:pt x="4273643" y="6062005"/>
                  <a:pt x="3972444" y="6112329"/>
                </a:cubicBezTo>
                <a:cubicBezTo>
                  <a:pt x="3671245" y="6162653"/>
                  <a:pt x="3512537" y="6096953"/>
                  <a:pt x="3353878" y="6112329"/>
                </a:cubicBezTo>
                <a:cubicBezTo>
                  <a:pt x="3195219" y="6127705"/>
                  <a:pt x="3036854" y="6079284"/>
                  <a:pt x="2786386" y="6112329"/>
                </a:cubicBezTo>
                <a:cubicBezTo>
                  <a:pt x="2535918" y="6145374"/>
                  <a:pt x="2275134" y="6100394"/>
                  <a:pt x="2116745" y="6112329"/>
                </a:cubicBezTo>
                <a:cubicBezTo>
                  <a:pt x="1958356" y="6124264"/>
                  <a:pt x="1702347" y="6057442"/>
                  <a:pt x="1549253" y="6112329"/>
                </a:cubicBezTo>
                <a:cubicBezTo>
                  <a:pt x="1396159" y="6167216"/>
                  <a:pt x="1200660" y="6095258"/>
                  <a:pt x="1032835" y="6112329"/>
                </a:cubicBezTo>
                <a:cubicBezTo>
                  <a:pt x="865010" y="6129400"/>
                  <a:pt x="363439" y="6009896"/>
                  <a:pt x="0" y="6112329"/>
                </a:cubicBezTo>
                <a:cubicBezTo>
                  <a:pt x="-2379" y="5823374"/>
                  <a:pt x="48389" y="5730363"/>
                  <a:pt x="0" y="5495539"/>
                </a:cubicBezTo>
                <a:cubicBezTo>
                  <a:pt x="-48389" y="5260715"/>
                  <a:pt x="33554" y="5280025"/>
                  <a:pt x="0" y="5123243"/>
                </a:cubicBezTo>
                <a:cubicBezTo>
                  <a:pt x="-33554" y="4966461"/>
                  <a:pt x="22366" y="4886619"/>
                  <a:pt x="0" y="4750947"/>
                </a:cubicBezTo>
                <a:cubicBezTo>
                  <a:pt x="-22366" y="4615275"/>
                  <a:pt x="37481" y="4417114"/>
                  <a:pt x="0" y="4195280"/>
                </a:cubicBezTo>
                <a:cubicBezTo>
                  <a:pt x="-37481" y="3973446"/>
                  <a:pt x="32259" y="3824362"/>
                  <a:pt x="0" y="3700737"/>
                </a:cubicBezTo>
                <a:cubicBezTo>
                  <a:pt x="-32259" y="3577112"/>
                  <a:pt x="27697" y="3382922"/>
                  <a:pt x="0" y="3267318"/>
                </a:cubicBezTo>
                <a:cubicBezTo>
                  <a:pt x="-27697" y="3151714"/>
                  <a:pt x="20008" y="2885074"/>
                  <a:pt x="0" y="2589405"/>
                </a:cubicBezTo>
                <a:cubicBezTo>
                  <a:pt x="-20008" y="2293736"/>
                  <a:pt x="16425" y="2101962"/>
                  <a:pt x="0" y="1972615"/>
                </a:cubicBezTo>
                <a:cubicBezTo>
                  <a:pt x="-16425" y="1843268"/>
                  <a:pt x="50761" y="1727132"/>
                  <a:pt x="0" y="1539196"/>
                </a:cubicBezTo>
                <a:cubicBezTo>
                  <a:pt x="-50761" y="1351260"/>
                  <a:pt x="46954" y="1104902"/>
                  <a:pt x="0" y="922406"/>
                </a:cubicBezTo>
                <a:cubicBezTo>
                  <a:pt x="-46954" y="739910"/>
                  <a:pt x="76516" y="250821"/>
                  <a:pt x="0" y="0"/>
                </a:cubicBezTo>
                <a:close/>
              </a:path>
              <a:path w="5107428" h="6112329" stroke="0" extrusionOk="0">
                <a:moveTo>
                  <a:pt x="0" y="0"/>
                </a:moveTo>
                <a:cubicBezTo>
                  <a:pt x="122434" y="-6437"/>
                  <a:pt x="243823" y="14374"/>
                  <a:pt x="414269" y="0"/>
                </a:cubicBezTo>
                <a:cubicBezTo>
                  <a:pt x="584715" y="-14374"/>
                  <a:pt x="798323" y="9696"/>
                  <a:pt x="1083910" y="0"/>
                </a:cubicBezTo>
                <a:cubicBezTo>
                  <a:pt x="1369497" y="-9696"/>
                  <a:pt x="1323615" y="14858"/>
                  <a:pt x="1498179" y="0"/>
                </a:cubicBezTo>
                <a:cubicBezTo>
                  <a:pt x="1672743" y="-14858"/>
                  <a:pt x="1920626" y="2820"/>
                  <a:pt x="2116745" y="0"/>
                </a:cubicBezTo>
                <a:cubicBezTo>
                  <a:pt x="2312864" y="-2820"/>
                  <a:pt x="2537090" y="68298"/>
                  <a:pt x="2735311" y="0"/>
                </a:cubicBezTo>
                <a:cubicBezTo>
                  <a:pt x="2933532" y="-68298"/>
                  <a:pt x="3110066" y="25778"/>
                  <a:pt x="3404952" y="0"/>
                </a:cubicBezTo>
                <a:cubicBezTo>
                  <a:pt x="3699838" y="-25778"/>
                  <a:pt x="3714232" y="13316"/>
                  <a:pt x="3921370" y="0"/>
                </a:cubicBezTo>
                <a:cubicBezTo>
                  <a:pt x="4128508" y="-13316"/>
                  <a:pt x="4276572" y="41228"/>
                  <a:pt x="4386713" y="0"/>
                </a:cubicBezTo>
                <a:cubicBezTo>
                  <a:pt x="4496854" y="-41228"/>
                  <a:pt x="4961158" y="46847"/>
                  <a:pt x="5107428" y="0"/>
                </a:cubicBezTo>
                <a:cubicBezTo>
                  <a:pt x="5141999" y="251273"/>
                  <a:pt x="5103251" y="413039"/>
                  <a:pt x="5107428" y="555666"/>
                </a:cubicBezTo>
                <a:cubicBezTo>
                  <a:pt x="5111605" y="698293"/>
                  <a:pt x="5064612" y="960296"/>
                  <a:pt x="5107428" y="1111333"/>
                </a:cubicBezTo>
                <a:cubicBezTo>
                  <a:pt x="5150244" y="1262370"/>
                  <a:pt x="5094604" y="1374214"/>
                  <a:pt x="5107428" y="1483629"/>
                </a:cubicBezTo>
                <a:cubicBezTo>
                  <a:pt x="5120252" y="1593044"/>
                  <a:pt x="5042184" y="1940736"/>
                  <a:pt x="5107428" y="2161542"/>
                </a:cubicBezTo>
                <a:cubicBezTo>
                  <a:pt x="5172672" y="2382348"/>
                  <a:pt x="5070616" y="2402706"/>
                  <a:pt x="5107428" y="2533838"/>
                </a:cubicBezTo>
                <a:cubicBezTo>
                  <a:pt x="5144240" y="2664970"/>
                  <a:pt x="5053380" y="2884074"/>
                  <a:pt x="5107428" y="3150628"/>
                </a:cubicBezTo>
                <a:cubicBezTo>
                  <a:pt x="5161476" y="3417182"/>
                  <a:pt x="5096147" y="3348509"/>
                  <a:pt x="5107428" y="3522924"/>
                </a:cubicBezTo>
                <a:cubicBezTo>
                  <a:pt x="5118709" y="3697339"/>
                  <a:pt x="5056809" y="3843350"/>
                  <a:pt x="5107428" y="3956344"/>
                </a:cubicBezTo>
                <a:cubicBezTo>
                  <a:pt x="5158047" y="4069338"/>
                  <a:pt x="5094516" y="4282092"/>
                  <a:pt x="5107428" y="4450887"/>
                </a:cubicBezTo>
                <a:cubicBezTo>
                  <a:pt x="5120340" y="4619682"/>
                  <a:pt x="5059929" y="4762670"/>
                  <a:pt x="5107428" y="4945430"/>
                </a:cubicBezTo>
                <a:cubicBezTo>
                  <a:pt x="5154927" y="5128190"/>
                  <a:pt x="5102334" y="5253593"/>
                  <a:pt x="5107428" y="5378850"/>
                </a:cubicBezTo>
                <a:cubicBezTo>
                  <a:pt x="5112522" y="5504107"/>
                  <a:pt x="5087112" y="5882599"/>
                  <a:pt x="5107428" y="6112329"/>
                </a:cubicBezTo>
                <a:cubicBezTo>
                  <a:pt x="4897209" y="6162572"/>
                  <a:pt x="4689671" y="6100912"/>
                  <a:pt x="4488862" y="6112329"/>
                </a:cubicBezTo>
                <a:cubicBezTo>
                  <a:pt x="4288053" y="6123746"/>
                  <a:pt x="4126319" y="6108939"/>
                  <a:pt x="3972444" y="6112329"/>
                </a:cubicBezTo>
                <a:cubicBezTo>
                  <a:pt x="3818569" y="6115719"/>
                  <a:pt x="3741996" y="6109602"/>
                  <a:pt x="3558175" y="6112329"/>
                </a:cubicBezTo>
                <a:cubicBezTo>
                  <a:pt x="3374354" y="6115056"/>
                  <a:pt x="3204307" y="6065293"/>
                  <a:pt x="2888534" y="6112329"/>
                </a:cubicBezTo>
                <a:cubicBezTo>
                  <a:pt x="2572761" y="6159365"/>
                  <a:pt x="2612580" y="6105492"/>
                  <a:pt x="2372117" y="6112329"/>
                </a:cubicBezTo>
                <a:cubicBezTo>
                  <a:pt x="2131654" y="6119166"/>
                  <a:pt x="2142094" y="6087034"/>
                  <a:pt x="1957847" y="6112329"/>
                </a:cubicBezTo>
                <a:cubicBezTo>
                  <a:pt x="1773600" y="6137624"/>
                  <a:pt x="1423618" y="6053537"/>
                  <a:pt x="1288207" y="6112329"/>
                </a:cubicBezTo>
                <a:cubicBezTo>
                  <a:pt x="1152796" y="6171121"/>
                  <a:pt x="989025" y="6054996"/>
                  <a:pt x="771789" y="6112329"/>
                </a:cubicBezTo>
                <a:cubicBezTo>
                  <a:pt x="554553" y="6169662"/>
                  <a:pt x="375581" y="6088682"/>
                  <a:pt x="0" y="6112329"/>
                </a:cubicBezTo>
                <a:cubicBezTo>
                  <a:pt x="-17407" y="5983005"/>
                  <a:pt x="24127" y="5886151"/>
                  <a:pt x="0" y="5740033"/>
                </a:cubicBezTo>
                <a:cubicBezTo>
                  <a:pt x="-24127" y="5593915"/>
                  <a:pt x="34163" y="5536405"/>
                  <a:pt x="0" y="5367736"/>
                </a:cubicBezTo>
                <a:cubicBezTo>
                  <a:pt x="-34163" y="5199067"/>
                  <a:pt x="15304" y="5095028"/>
                  <a:pt x="0" y="4995440"/>
                </a:cubicBezTo>
                <a:cubicBezTo>
                  <a:pt x="-15304" y="4895852"/>
                  <a:pt x="9935" y="4638940"/>
                  <a:pt x="0" y="4378650"/>
                </a:cubicBezTo>
                <a:cubicBezTo>
                  <a:pt x="-9935" y="4118360"/>
                  <a:pt x="8743" y="4068659"/>
                  <a:pt x="0" y="3884107"/>
                </a:cubicBezTo>
                <a:cubicBezTo>
                  <a:pt x="-8743" y="3699555"/>
                  <a:pt x="27985" y="3596886"/>
                  <a:pt x="0" y="3389564"/>
                </a:cubicBezTo>
                <a:cubicBezTo>
                  <a:pt x="-27985" y="3182242"/>
                  <a:pt x="71852" y="2902659"/>
                  <a:pt x="0" y="2772775"/>
                </a:cubicBezTo>
                <a:cubicBezTo>
                  <a:pt x="-71852" y="2642891"/>
                  <a:pt x="72362" y="2297874"/>
                  <a:pt x="0" y="2155985"/>
                </a:cubicBezTo>
                <a:cubicBezTo>
                  <a:pt x="-72362" y="2014096"/>
                  <a:pt x="8154" y="1914886"/>
                  <a:pt x="0" y="1722565"/>
                </a:cubicBezTo>
                <a:cubicBezTo>
                  <a:pt x="-8154" y="1530244"/>
                  <a:pt x="22410" y="1364218"/>
                  <a:pt x="0" y="1166899"/>
                </a:cubicBezTo>
                <a:cubicBezTo>
                  <a:pt x="-22410" y="969580"/>
                  <a:pt x="4981" y="895543"/>
                  <a:pt x="0" y="733479"/>
                </a:cubicBezTo>
                <a:cubicBezTo>
                  <a:pt x="-4981" y="571415"/>
                  <a:pt x="36365" y="354600"/>
                  <a:pt x="0" y="0"/>
                </a:cubicBezTo>
                <a:close/>
              </a:path>
            </a:pathLst>
          </a:custGeom>
          <a:ln w="38100" cap="sq">
            <a:solidFill>
              <a:srgbClr val="000000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46135990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πινακίδα Στοκ Εικονογραφήσεις, Vectors, &amp; Clipart – (255,426 ...">
            <a:extLst>
              <a:ext uri="{FF2B5EF4-FFF2-40B4-BE49-F238E27FC236}">
                <a16:creationId xmlns:a16="http://schemas.microsoft.com/office/drawing/2014/main" id="{FADFDA62-8602-390B-7C91-58F7426656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2424" y="277271"/>
            <a:ext cx="8501290" cy="6141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 1">
            <a:extLst>
              <a:ext uri="{FF2B5EF4-FFF2-40B4-BE49-F238E27FC236}">
                <a16:creationId xmlns:a16="http://schemas.microsoft.com/office/drawing/2014/main" id="{9BDD103B-BFF7-C480-4991-16F0E6C97C2B}"/>
              </a:ext>
            </a:extLst>
          </p:cNvPr>
          <p:cNvSpPr/>
          <p:nvPr/>
        </p:nvSpPr>
        <p:spPr>
          <a:xfrm>
            <a:off x="2068286" y="2394856"/>
            <a:ext cx="5823857" cy="1262743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/>
              <a:t>www.e-charalambous.com</a:t>
            </a:r>
            <a:endParaRPr lang="el-CY" sz="3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CA90A1-F32E-9E15-043C-683CDA3E49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E5C64854-CD77-8B57-1EE1-12DC1DF1D3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31BE5002-E845-FA2E-2AB7-1516304BB43F}"/>
              </a:ext>
            </a:extLst>
          </p:cNvPr>
          <p:cNvSpPr/>
          <p:nvPr/>
        </p:nvSpPr>
        <p:spPr>
          <a:xfrm>
            <a:off x="2570163" y="1111250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3600" dirty="0">
                <a:solidFill>
                  <a:schemeClr val="tx1"/>
                </a:solidFill>
              </a:rPr>
              <a:t>Dinleme </a:t>
            </a:r>
            <a:endParaRPr lang="el-CY" sz="3600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A0CE17FA-FF22-3C18-B64A-0139D50C8E0D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9380C85F-B774-BF18-566A-D61318E05AE6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  <p:extLst>
      <p:ext uri="{BB962C8B-B14F-4D97-AF65-F5344CB8AC3E}">
        <p14:creationId xmlns:p14="http://schemas.microsoft.com/office/powerpoint/2010/main" val="21880099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8">
            <a:extLst>
              <a:ext uri="{FF2B5EF4-FFF2-40B4-BE49-F238E27FC236}">
                <a16:creationId xmlns:a16="http://schemas.microsoft.com/office/drawing/2014/main" id="{0C42097D-1F84-E6BC-5C3E-BF18B948D0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99266" y="777781"/>
            <a:ext cx="6498771" cy="460375"/>
          </a:xfrm>
          <a:prstGeom prst="rect">
            <a:avLst/>
          </a:prstGeom>
          <a:noFill/>
          <a:ln w="571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l-GR" altLang="el-GR" sz="2400" b="1" dirty="0" err="1">
                <a:latin typeface="Arial" panose="020B0604020202020204" pitchFamily="34" charset="0"/>
              </a:rPr>
              <a:t>Dikkatlice</a:t>
            </a:r>
            <a:r>
              <a:rPr lang="el-GR" altLang="el-GR" sz="2400" b="1" dirty="0">
                <a:latin typeface="Arial" panose="020B0604020202020204" pitchFamily="34" charset="0"/>
              </a:rPr>
              <a:t> </a:t>
            </a:r>
            <a:r>
              <a:rPr lang="el-GR" altLang="el-GR" sz="2400" b="1" dirty="0" err="1">
                <a:latin typeface="Arial" panose="020B0604020202020204" pitchFamily="34" charset="0"/>
              </a:rPr>
              <a:t>dinleyin</a:t>
            </a:r>
            <a:r>
              <a:rPr lang="el-GR" altLang="el-GR" sz="2400" b="1" dirty="0">
                <a:latin typeface="Arial" panose="020B0604020202020204" pitchFamily="34" charset="0"/>
              </a:rPr>
              <a:t> </a:t>
            </a:r>
            <a:r>
              <a:rPr lang="el-GR" altLang="el-GR" sz="2400" b="1" dirty="0" err="1">
                <a:latin typeface="Arial" panose="020B0604020202020204" pitchFamily="34" charset="0"/>
              </a:rPr>
              <a:t>ve</a:t>
            </a:r>
            <a:r>
              <a:rPr lang="el-GR" altLang="el-GR" sz="2400" b="1" dirty="0">
                <a:latin typeface="Arial" panose="020B0604020202020204" pitchFamily="34" charset="0"/>
              </a:rPr>
              <a:t> </a:t>
            </a:r>
            <a:r>
              <a:rPr lang="el-GR" altLang="el-GR" sz="2400" b="1" dirty="0" err="1">
                <a:latin typeface="Arial" panose="020B0604020202020204" pitchFamily="34" charset="0"/>
              </a:rPr>
              <a:t>boşlukları</a:t>
            </a:r>
            <a:r>
              <a:rPr lang="el-GR" altLang="el-GR" sz="2400" b="1" dirty="0">
                <a:latin typeface="Arial" panose="020B0604020202020204" pitchFamily="34" charset="0"/>
              </a:rPr>
              <a:t> </a:t>
            </a:r>
            <a:r>
              <a:rPr lang="el-GR" altLang="el-GR" sz="2400" b="1" dirty="0" err="1">
                <a:latin typeface="Arial" panose="020B0604020202020204" pitchFamily="34" charset="0"/>
              </a:rPr>
              <a:t>doldurun</a:t>
            </a:r>
            <a:r>
              <a:rPr lang="el-GR" altLang="el-GR" sz="2400" b="1" dirty="0">
                <a:latin typeface="Arial" panose="020B0604020202020204" pitchFamily="34" charset="0"/>
              </a:rPr>
              <a:t>!</a:t>
            </a:r>
          </a:p>
        </p:txBody>
      </p:sp>
      <p:pic>
        <p:nvPicPr>
          <p:cNvPr id="8" name="Picture 2" descr="Duyuru Ve Dikkat Için Hoparlörle Bağıran çizgi Film Karakterinin 3d  Illüstrasyonu, Aramak, Etkileşim, Bağırmak PNG Resim Şeffaf ve çizimi  Ücretsiz İndirilebilir">
            <a:extLst>
              <a:ext uri="{FF2B5EF4-FFF2-40B4-BE49-F238E27FC236}">
                <a16:creationId xmlns:a16="http://schemas.microsoft.com/office/drawing/2014/main" id="{2C37DF45-A425-D679-A17C-9B68CB5C9F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00113" y="385896"/>
            <a:ext cx="1399153" cy="139915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Ηλεκτρονικά πολυμέσα 1" title="🌟İzciler Kampta 🌲🔥🛶🎶 - Eğlenceli Eğitici ve Öğretici Çocuk ve Bebek Şarkıları">
            <a:hlinkClick r:id="" action="ppaction://media"/>
            <a:extLst>
              <a:ext uri="{FF2B5EF4-FFF2-40B4-BE49-F238E27FC236}">
                <a16:creationId xmlns:a16="http://schemas.microsoft.com/office/drawing/2014/main" id="{E90D7820-7FF3-96BA-EE47-E033BA4F1052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5183188" y="1679575"/>
            <a:ext cx="6172200" cy="3487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561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38425DA-2F6B-DDA3-7D67-3203C107B757}"/>
              </a:ext>
            </a:extLst>
          </p:cNvPr>
          <p:cNvSpPr txBox="1"/>
          <p:nvPr/>
        </p:nvSpPr>
        <p:spPr>
          <a:xfrm>
            <a:off x="3048000" y="2819400"/>
            <a:ext cx="5475514" cy="830997"/>
          </a:xfrm>
          <a:custGeom>
            <a:avLst/>
            <a:gdLst>
              <a:gd name="csX0" fmla="*/ 0 w 5475514"/>
              <a:gd name="csY0" fmla="*/ 0 h 830997"/>
              <a:gd name="csX1" fmla="*/ 657062 w 5475514"/>
              <a:gd name="csY1" fmla="*/ 0 h 830997"/>
              <a:gd name="csX2" fmla="*/ 1149858 w 5475514"/>
              <a:gd name="csY2" fmla="*/ 0 h 830997"/>
              <a:gd name="csX3" fmla="*/ 1697409 w 5475514"/>
              <a:gd name="csY3" fmla="*/ 0 h 830997"/>
              <a:gd name="csX4" fmla="*/ 2190206 w 5475514"/>
              <a:gd name="csY4" fmla="*/ 0 h 830997"/>
              <a:gd name="csX5" fmla="*/ 2628247 w 5475514"/>
              <a:gd name="csY5" fmla="*/ 0 h 830997"/>
              <a:gd name="csX6" fmla="*/ 3011533 w 5475514"/>
              <a:gd name="csY6" fmla="*/ 0 h 830997"/>
              <a:gd name="csX7" fmla="*/ 3668594 w 5475514"/>
              <a:gd name="csY7" fmla="*/ 0 h 830997"/>
              <a:gd name="csX8" fmla="*/ 4270901 w 5475514"/>
              <a:gd name="csY8" fmla="*/ 0 h 830997"/>
              <a:gd name="csX9" fmla="*/ 4818452 w 5475514"/>
              <a:gd name="csY9" fmla="*/ 0 h 830997"/>
              <a:gd name="csX10" fmla="*/ 5475514 w 5475514"/>
              <a:gd name="csY10" fmla="*/ 0 h 830997"/>
              <a:gd name="csX11" fmla="*/ 5475514 w 5475514"/>
              <a:gd name="csY11" fmla="*/ 415499 h 830997"/>
              <a:gd name="csX12" fmla="*/ 5475514 w 5475514"/>
              <a:gd name="csY12" fmla="*/ 830997 h 830997"/>
              <a:gd name="csX13" fmla="*/ 4818452 w 5475514"/>
              <a:gd name="csY13" fmla="*/ 830997 h 830997"/>
              <a:gd name="csX14" fmla="*/ 4325656 w 5475514"/>
              <a:gd name="csY14" fmla="*/ 830997 h 830997"/>
              <a:gd name="csX15" fmla="*/ 3942370 w 5475514"/>
              <a:gd name="csY15" fmla="*/ 830997 h 830997"/>
              <a:gd name="csX16" fmla="*/ 3559084 w 5475514"/>
              <a:gd name="csY16" fmla="*/ 830997 h 830997"/>
              <a:gd name="csX17" fmla="*/ 3011533 w 5475514"/>
              <a:gd name="csY17" fmla="*/ 830997 h 830997"/>
              <a:gd name="csX18" fmla="*/ 2573492 w 5475514"/>
              <a:gd name="csY18" fmla="*/ 830997 h 830997"/>
              <a:gd name="csX19" fmla="*/ 2080695 w 5475514"/>
              <a:gd name="csY19" fmla="*/ 830997 h 830997"/>
              <a:gd name="csX20" fmla="*/ 1642654 w 5475514"/>
              <a:gd name="csY20" fmla="*/ 830997 h 830997"/>
              <a:gd name="csX21" fmla="*/ 1259368 w 5475514"/>
              <a:gd name="csY21" fmla="*/ 830997 h 830997"/>
              <a:gd name="csX22" fmla="*/ 876082 w 5475514"/>
              <a:gd name="csY22" fmla="*/ 830997 h 830997"/>
              <a:gd name="csX23" fmla="*/ 0 w 5475514"/>
              <a:gd name="csY23" fmla="*/ 830997 h 830997"/>
              <a:gd name="csX24" fmla="*/ 0 w 5475514"/>
              <a:gd name="csY24" fmla="*/ 432118 h 830997"/>
              <a:gd name="csX25" fmla="*/ 0 w 5475514"/>
              <a:gd name="csY25" fmla="*/ 0 h 83099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</a:cxnLst>
            <a:rect l="l" t="t" r="r" b="b"/>
            <a:pathLst>
              <a:path w="5475514" h="830997" extrusionOk="0">
                <a:moveTo>
                  <a:pt x="0" y="0"/>
                </a:moveTo>
                <a:cubicBezTo>
                  <a:pt x="308014" y="-2763"/>
                  <a:pt x="342688" y="48107"/>
                  <a:pt x="657062" y="0"/>
                </a:cubicBezTo>
                <a:cubicBezTo>
                  <a:pt x="971436" y="-48107"/>
                  <a:pt x="1021757" y="47731"/>
                  <a:pt x="1149858" y="0"/>
                </a:cubicBezTo>
                <a:cubicBezTo>
                  <a:pt x="1277959" y="-47731"/>
                  <a:pt x="1545141" y="34158"/>
                  <a:pt x="1697409" y="0"/>
                </a:cubicBezTo>
                <a:cubicBezTo>
                  <a:pt x="1849677" y="-34158"/>
                  <a:pt x="2037198" y="21519"/>
                  <a:pt x="2190206" y="0"/>
                </a:cubicBezTo>
                <a:cubicBezTo>
                  <a:pt x="2343214" y="-21519"/>
                  <a:pt x="2432215" y="2472"/>
                  <a:pt x="2628247" y="0"/>
                </a:cubicBezTo>
                <a:cubicBezTo>
                  <a:pt x="2824279" y="-2472"/>
                  <a:pt x="2836898" y="24804"/>
                  <a:pt x="3011533" y="0"/>
                </a:cubicBezTo>
                <a:cubicBezTo>
                  <a:pt x="3186168" y="-24804"/>
                  <a:pt x="3439011" y="38044"/>
                  <a:pt x="3668594" y="0"/>
                </a:cubicBezTo>
                <a:cubicBezTo>
                  <a:pt x="3898177" y="-38044"/>
                  <a:pt x="4005900" y="62407"/>
                  <a:pt x="4270901" y="0"/>
                </a:cubicBezTo>
                <a:cubicBezTo>
                  <a:pt x="4535902" y="-62407"/>
                  <a:pt x="4625249" y="20589"/>
                  <a:pt x="4818452" y="0"/>
                </a:cubicBezTo>
                <a:cubicBezTo>
                  <a:pt x="5011655" y="-20589"/>
                  <a:pt x="5151568" y="77407"/>
                  <a:pt x="5475514" y="0"/>
                </a:cubicBezTo>
                <a:cubicBezTo>
                  <a:pt x="5507814" y="172755"/>
                  <a:pt x="5433213" y="259575"/>
                  <a:pt x="5475514" y="415499"/>
                </a:cubicBezTo>
                <a:cubicBezTo>
                  <a:pt x="5517815" y="571423"/>
                  <a:pt x="5466882" y="709830"/>
                  <a:pt x="5475514" y="830997"/>
                </a:cubicBezTo>
                <a:cubicBezTo>
                  <a:pt x="5177548" y="856137"/>
                  <a:pt x="5077302" y="799981"/>
                  <a:pt x="4818452" y="830997"/>
                </a:cubicBezTo>
                <a:cubicBezTo>
                  <a:pt x="4559602" y="862013"/>
                  <a:pt x="4501580" y="818597"/>
                  <a:pt x="4325656" y="830997"/>
                </a:cubicBezTo>
                <a:cubicBezTo>
                  <a:pt x="4149732" y="843397"/>
                  <a:pt x="4121611" y="828125"/>
                  <a:pt x="3942370" y="830997"/>
                </a:cubicBezTo>
                <a:cubicBezTo>
                  <a:pt x="3763129" y="833869"/>
                  <a:pt x="3684772" y="819991"/>
                  <a:pt x="3559084" y="830997"/>
                </a:cubicBezTo>
                <a:cubicBezTo>
                  <a:pt x="3433396" y="842003"/>
                  <a:pt x="3230318" y="828764"/>
                  <a:pt x="3011533" y="830997"/>
                </a:cubicBezTo>
                <a:cubicBezTo>
                  <a:pt x="2792748" y="833230"/>
                  <a:pt x="2731274" y="785648"/>
                  <a:pt x="2573492" y="830997"/>
                </a:cubicBezTo>
                <a:cubicBezTo>
                  <a:pt x="2415710" y="876346"/>
                  <a:pt x="2234328" y="784831"/>
                  <a:pt x="2080695" y="830997"/>
                </a:cubicBezTo>
                <a:cubicBezTo>
                  <a:pt x="1927062" y="877163"/>
                  <a:pt x="1842320" y="788495"/>
                  <a:pt x="1642654" y="830997"/>
                </a:cubicBezTo>
                <a:cubicBezTo>
                  <a:pt x="1442988" y="873499"/>
                  <a:pt x="1424966" y="795991"/>
                  <a:pt x="1259368" y="830997"/>
                </a:cubicBezTo>
                <a:cubicBezTo>
                  <a:pt x="1093770" y="866003"/>
                  <a:pt x="1059532" y="786133"/>
                  <a:pt x="876082" y="830997"/>
                </a:cubicBezTo>
                <a:cubicBezTo>
                  <a:pt x="692632" y="875861"/>
                  <a:pt x="414265" y="755535"/>
                  <a:pt x="0" y="830997"/>
                </a:cubicBezTo>
                <a:cubicBezTo>
                  <a:pt x="-2436" y="742242"/>
                  <a:pt x="41400" y="559450"/>
                  <a:pt x="0" y="432118"/>
                </a:cubicBezTo>
                <a:cubicBezTo>
                  <a:pt x="-41400" y="304786"/>
                  <a:pt x="17363" y="133228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6697507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marL="0" marR="0" indent="0" algn="ctr">
              <a:buNone/>
            </a:pPr>
            <a:r>
              <a:rPr lang="el-GR" sz="4800" b="1" i="0" dirty="0" err="1">
                <a:solidFill>
                  <a:srgbClr val="0F0F0F"/>
                </a:solidFill>
                <a:effectLst/>
                <a:latin typeface="Roboto" panose="02000000000000000000" pitchFamily="2" charset="0"/>
              </a:rPr>
              <a:t>İzciler</a:t>
            </a:r>
            <a:r>
              <a:rPr lang="el-GR" sz="4800" b="1" i="0" dirty="0">
                <a:solidFill>
                  <a:srgbClr val="0F0F0F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l-GR" sz="4800" b="1" i="0" dirty="0" err="1">
                <a:solidFill>
                  <a:srgbClr val="0F0F0F"/>
                </a:solidFill>
                <a:effectLst/>
                <a:latin typeface="Roboto" panose="02000000000000000000" pitchFamily="2" charset="0"/>
              </a:rPr>
              <a:t>Kampta</a:t>
            </a:r>
            <a:endParaRPr lang="el-GR" sz="4800" b="1" i="0" dirty="0">
              <a:solidFill>
                <a:srgbClr val="0F0F0F"/>
              </a:solidFill>
              <a:effectLst/>
              <a:latin typeface="Roboto" panose="02000000000000000000" pitchFamily="2" charset="0"/>
            </a:endParaRPr>
          </a:p>
        </p:txBody>
      </p:sp>
      <p:sp>
        <p:nvSpPr>
          <p:cNvPr id="4" name="Βέλος: Δεξιό 3">
            <a:extLst>
              <a:ext uri="{FF2B5EF4-FFF2-40B4-BE49-F238E27FC236}">
                <a16:creationId xmlns:a16="http://schemas.microsoft.com/office/drawing/2014/main" id="{2EC5A7CD-5E67-D3CF-CA4D-B769A3B493F8}"/>
              </a:ext>
            </a:extLst>
          </p:cNvPr>
          <p:cNvSpPr/>
          <p:nvPr/>
        </p:nvSpPr>
        <p:spPr>
          <a:xfrm rot="19008908">
            <a:off x="7443641" y="1339534"/>
            <a:ext cx="2108513" cy="1117462"/>
          </a:xfrm>
          <a:custGeom>
            <a:avLst/>
            <a:gdLst>
              <a:gd name="csX0" fmla="*/ 0 w 2108513"/>
              <a:gd name="csY0" fmla="*/ 279366 h 1117462"/>
              <a:gd name="csX1" fmla="*/ 532092 w 2108513"/>
              <a:gd name="csY1" fmla="*/ 279366 h 1117462"/>
              <a:gd name="csX2" fmla="*/ 1017690 w 2108513"/>
              <a:gd name="csY2" fmla="*/ 279366 h 1117462"/>
              <a:gd name="csX3" fmla="*/ 1549782 w 2108513"/>
              <a:gd name="csY3" fmla="*/ 279366 h 1117462"/>
              <a:gd name="csX4" fmla="*/ 1549782 w 2108513"/>
              <a:gd name="csY4" fmla="*/ 0 h 1117462"/>
              <a:gd name="csX5" fmla="*/ 1817973 w 2108513"/>
              <a:gd name="csY5" fmla="*/ 268191 h 1117462"/>
              <a:gd name="csX6" fmla="*/ 2108513 w 2108513"/>
              <a:gd name="csY6" fmla="*/ 558731 h 1117462"/>
              <a:gd name="csX7" fmla="*/ 1845909 w 2108513"/>
              <a:gd name="csY7" fmla="*/ 821335 h 1117462"/>
              <a:gd name="csX8" fmla="*/ 1549782 w 2108513"/>
              <a:gd name="csY8" fmla="*/ 1117462 h 1117462"/>
              <a:gd name="csX9" fmla="*/ 1549782 w 2108513"/>
              <a:gd name="csY9" fmla="*/ 838097 h 1117462"/>
              <a:gd name="csX10" fmla="*/ 1079681 w 2108513"/>
              <a:gd name="csY10" fmla="*/ 838097 h 1117462"/>
              <a:gd name="csX11" fmla="*/ 609581 w 2108513"/>
              <a:gd name="csY11" fmla="*/ 838097 h 1117462"/>
              <a:gd name="csX12" fmla="*/ 0 w 2108513"/>
              <a:gd name="csY12" fmla="*/ 838097 h 1117462"/>
              <a:gd name="csX13" fmla="*/ 0 w 2108513"/>
              <a:gd name="csY13" fmla="*/ 279366 h 111746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</a:cxnLst>
            <a:rect l="l" t="t" r="r" b="b"/>
            <a:pathLst>
              <a:path w="2108513" h="1117462" fill="none" extrusionOk="0">
                <a:moveTo>
                  <a:pt x="0" y="279366"/>
                </a:moveTo>
                <a:cubicBezTo>
                  <a:pt x="254157" y="218277"/>
                  <a:pt x="370099" y="314972"/>
                  <a:pt x="532092" y="279366"/>
                </a:cubicBezTo>
                <a:cubicBezTo>
                  <a:pt x="694085" y="243760"/>
                  <a:pt x="823557" y="315398"/>
                  <a:pt x="1017690" y="279366"/>
                </a:cubicBezTo>
                <a:cubicBezTo>
                  <a:pt x="1211823" y="243334"/>
                  <a:pt x="1331649" y="281111"/>
                  <a:pt x="1549782" y="279366"/>
                </a:cubicBezTo>
                <a:cubicBezTo>
                  <a:pt x="1539366" y="186965"/>
                  <a:pt x="1556764" y="65975"/>
                  <a:pt x="1549782" y="0"/>
                </a:cubicBezTo>
                <a:cubicBezTo>
                  <a:pt x="1674779" y="92965"/>
                  <a:pt x="1689179" y="159168"/>
                  <a:pt x="1817973" y="268191"/>
                </a:cubicBezTo>
                <a:cubicBezTo>
                  <a:pt x="1946767" y="377214"/>
                  <a:pt x="1972549" y="439887"/>
                  <a:pt x="2108513" y="558731"/>
                </a:cubicBezTo>
                <a:cubicBezTo>
                  <a:pt x="2025240" y="681613"/>
                  <a:pt x="1891770" y="758016"/>
                  <a:pt x="1845909" y="821335"/>
                </a:cubicBezTo>
                <a:cubicBezTo>
                  <a:pt x="1800048" y="884654"/>
                  <a:pt x="1687620" y="972998"/>
                  <a:pt x="1549782" y="1117462"/>
                </a:cubicBezTo>
                <a:cubicBezTo>
                  <a:pt x="1518247" y="987017"/>
                  <a:pt x="1560254" y="927314"/>
                  <a:pt x="1549782" y="838097"/>
                </a:cubicBezTo>
                <a:cubicBezTo>
                  <a:pt x="1389853" y="848823"/>
                  <a:pt x="1216236" y="795778"/>
                  <a:pt x="1079681" y="838097"/>
                </a:cubicBezTo>
                <a:cubicBezTo>
                  <a:pt x="943126" y="880416"/>
                  <a:pt x="835223" y="815091"/>
                  <a:pt x="609581" y="838097"/>
                </a:cubicBezTo>
                <a:cubicBezTo>
                  <a:pt x="383939" y="861103"/>
                  <a:pt x="303408" y="789959"/>
                  <a:pt x="0" y="838097"/>
                </a:cubicBezTo>
                <a:cubicBezTo>
                  <a:pt x="-55271" y="597531"/>
                  <a:pt x="1827" y="400459"/>
                  <a:pt x="0" y="279366"/>
                </a:cubicBezTo>
                <a:close/>
              </a:path>
              <a:path w="2108513" h="1117462" stroke="0" extrusionOk="0">
                <a:moveTo>
                  <a:pt x="0" y="279366"/>
                </a:moveTo>
                <a:cubicBezTo>
                  <a:pt x="196853" y="245737"/>
                  <a:pt x="314051" y="317090"/>
                  <a:pt x="532092" y="279366"/>
                </a:cubicBezTo>
                <a:cubicBezTo>
                  <a:pt x="750133" y="241642"/>
                  <a:pt x="811209" y="302509"/>
                  <a:pt x="1064184" y="279366"/>
                </a:cubicBezTo>
                <a:cubicBezTo>
                  <a:pt x="1317159" y="256223"/>
                  <a:pt x="1362549" y="330768"/>
                  <a:pt x="1549782" y="279366"/>
                </a:cubicBezTo>
                <a:cubicBezTo>
                  <a:pt x="1549720" y="197223"/>
                  <a:pt x="1551448" y="138912"/>
                  <a:pt x="1549782" y="0"/>
                </a:cubicBezTo>
                <a:cubicBezTo>
                  <a:pt x="1689234" y="107922"/>
                  <a:pt x="1739172" y="227568"/>
                  <a:pt x="1834735" y="284953"/>
                </a:cubicBezTo>
                <a:cubicBezTo>
                  <a:pt x="1930298" y="342338"/>
                  <a:pt x="1976749" y="439916"/>
                  <a:pt x="2108513" y="558731"/>
                </a:cubicBezTo>
                <a:cubicBezTo>
                  <a:pt x="2053864" y="671059"/>
                  <a:pt x="1925068" y="737219"/>
                  <a:pt x="1840322" y="826922"/>
                </a:cubicBezTo>
                <a:cubicBezTo>
                  <a:pt x="1755576" y="916625"/>
                  <a:pt x="1612432" y="1001283"/>
                  <a:pt x="1549782" y="1117462"/>
                </a:cubicBezTo>
                <a:cubicBezTo>
                  <a:pt x="1521795" y="1020717"/>
                  <a:pt x="1581519" y="906177"/>
                  <a:pt x="1549782" y="838097"/>
                </a:cubicBezTo>
                <a:cubicBezTo>
                  <a:pt x="1320149" y="884231"/>
                  <a:pt x="1164175" y="824727"/>
                  <a:pt x="1002192" y="838097"/>
                </a:cubicBezTo>
                <a:cubicBezTo>
                  <a:pt x="840209" y="851467"/>
                  <a:pt x="699958" y="784168"/>
                  <a:pt x="454603" y="838097"/>
                </a:cubicBezTo>
                <a:cubicBezTo>
                  <a:pt x="209248" y="892026"/>
                  <a:pt x="184207" y="808448"/>
                  <a:pt x="0" y="838097"/>
                </a:cubicBezTo>
                <a:cubicBezTo>
                  <a:pt x="-42343" y="574977"/>
                  <a:pt x="854" y="544517"/>
                  <a:pt x="0" y="279366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92023204">
                  <a:prstGeom prst="rightArrow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Βέλος: Δεξιό 5">
            <a:extLst>
              <a:ext uri="{FF2B5EF4-FFF2-40B4-BE49-F238E27FC236}">
                <a16:creationId xmlns:a16="http://schemas.microsoft.com/office/drawing/2014/main" id="{7AD50FF5-77BA-C7C9-AE06-D9689E64A2CC}"/>
              </a:ext>
            </a:extLst>
          </p:cNvPr>
          <p:cNvSpPr/>
          <p:nvPr/>
        </p:nvSpPr>
        <p:spPr>
          <a:xfrm rot="7777827">
            <a:off x="1519756" y="4012160"/>
            <a:ext cx="2107338" cy="1117462"/>
          </a:xfrm>
          <a:custGeom>
            <a:avLst/>
            <a:gdLst>
              <a:gd name="csX0" fmla="*/ 0 w 2107338"/>
              <a:gd name="csY0" fmla="*/ 279366 h 1117462"/>
              <a:gd name="csX1" fmla="*/ 531688 w 2107338"/>
              <a:gd name="csY1" fmla="*/ 279366 h 1117462"/>
              <a:gd name="csX2" fmla="*/ 1016919 w 2107338"/>
              <a:gd name="csY2" fmla="*/ 279366 h 1117462"/>
              <a:gd name="csX3" fmla="*/ 1548607 w 2107338"/>
              <a:gd name="csY3" fmla="*/ 279366 h 1117462"/>
              <a:gd name="csX4" fmla="*/ 1548607 w 2107338"/>
              <a:gd name="csY4" fmla="*/ 0 h 1117462"/>
              <a:gd name="csX5" fmla="*/ 1816798 w 2107338"/>
              <a:gd name="csY5" fmla="*/ 268191 h 1117462"/>
              <a:gd name="csX6" fmla="*/ 2107338 w 2107338"/>
              <a:gd name="csY6" fmla="*/ 558731 h 1117462"/>
              <a:gd name="csX7" fmla="*/ 1844734 w 2107338"/>
              <a:gd name="csY7" fmla="*/ 821335 h 1117462"/>
              <a:gd name="csX8" fmla="*/ 1548607 w 2107338"/>
              <a:gd name="csY8" fmla="*/ 1117462 h 1117462"/>
              <a:gd name="csX9" fmla="*/ 1548607 w 2107338"/>
              <a:gd name="csY9" fmla="*/ 838097 h 1117462"/>
              <a:gd name="csX10" fmla="*/ 1078863 w 2107338"/>
              <a:gd name="csY10" fmla="*/ 838097 h 1117462"/>
              <a:gd name="csX11" fmla="*/ 609119 w 2107338"/>
              <a:gd name="csY11" fmla="*/ 838097 h 1117462"/>
              <a:gd name="csX12" fmla="*/ 0 w 2107338"/>
              <a:gd name="csY12" fmla="*/ 838097 h 1117462"/>
              <a:gd name="csX13" fmla="*/ 0 w 2107338"/>
              <a:gd name="csY13" fmla="*/ 279366 h 111746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</a:cxnLst>
            <a:rect l="l" t="t" r="r" b="b"/>
            <a:pathLst>
              <a:path w="2107338" h="1117462" fill="none" extrusionOk="0">
                <a:moveTo>
                  <a:pt x="0" y="279366"/>
                </a:moveTo>
                <a:cubicBezTo>
                  <a:pt x="261217" y="263804"/>
                  <a:pt x="346980" y="315014"/>
                  <a:pt x="531688" y="279366"/>
                </a:cubicBezTo>
                <a:cubicBezTo>
                  <a:pt x="716396" y="243718"/>
                  <a:pt x="898719" y="313850"/>
                  <a:pt x="1016919" y="279366"/>
                </a:cubicBezTo>
                <a:cubicBezTo>
                  <a:pt x="1135119" y="244882"/>
                  <a:pt x="1338076" y="294628"/>
                  <a:pt x="1548607" y="279366"/>
                </a:cubicBezTo>
                <a:cubicBezTo>
                  <a:pt x="1538191" y="186965"/>
                  <a:pt x="1555589" y="65975"/>
                  <a:pt x="1548607" y="0"/>
                </a:cubicBezTo>
                <a:cubicBezTo>
                  <a:pt x="1673604" y="92965"/>
                  <a:pt x="1688004" y="159168"/>
                  <a:pt x="1816798" y="268191"/>
                </a:cubicBezTo>
                <a:cubicBezTo>
                  <a:pt x="1945592" y="377214"/>
                  <a:pt x="1971374" y="439887"/>
                  <a:pt x="2107338" y="558731"/>
                </a:cubicBezTo>
                <a:cubicBezTo>
                  <a:pt x="2024065" y="681613"/>
                  <a:pt x="1890595" y="758016"/>
                  <a:pt x="1844734" y="821335"/>
                </a:cubicBezTo>
                <a:cubicBezTo>
                  <a:pt x="1798873" y="884654"/>
                  <a:pt x="1686445" y="972998"/>
                  <a:pt x="1548607" y="1117462"/>
                </a:cubicBezTo>
                <a:cubicBezTo>
                  <a:pt x="1517072" y="987017"/>
                  <a:pt x="1559079" y="927314"/>
                  <a:pt x="1548607" y="838097"/>
                </a:cubicBezTo>
                <a:cubicBezTo>
                  <a:pt x="1373609" y="843168"/>
                  <a:pt x="1303431" y="796996"/>
                  <a:pt x="1078863" y="838097"/>
                </a:cubicBezTo>
                <a:cubicBezTo>
                  <a:pt x="854295" y="879198"/>
                  <a:pt x="776662" y="830756"/>
                  <a:pt x="609119" y="838097"/>
                </a:cubicBezTo>
                <a:cubicBezTo>
                  <a:pt x="441576" y="845438"/>
                  <a:pt x="131902" y="784028"/>
                  <a:pt x="0" y="838097"/>
                </a:cubicBezTo>
                <a:cubicBezTo>
                  <a:pt x="-55271" y="597531"/>
                  <a:pt x="1827" y="400459"/>
                  <a:pt x="0" y="279366"/>
                </a:cubicBezTo>
                <a:close/>
              </a:path>
              <a:path w="2107338" h="1117462" stroke="0" extrusionOk="0">
                <a:moveTo>
                  <a:pt x="0" y="279366"/>
                </a:moveTo>
                <a:cubicBezTo>
                  <a:pt x="228759" y="268161"/>
                  <a:pt x="391423" y="310644"/>
                  <a:pt x="531688" y="279366"/>
                </a:cubicBezTo>
                <a:cubicBezTo>
                  <a:pt x="671953" y="248088"/>
                  <a:pt x="812936" y="342758"/>
                  <a:pt x="1063377" y="279366"/>
                </a:cubicBezTo>
                <a:cubicBezTo>
                  <a:pt x="1313818" y="215974"/>
                  <a:pt x="1323756" y="315615"/>
                  <a:pt x="1548607" y="279366"/>
                </a:cubicBezTo>
                <a:cubicBezTo>
                  <a:pt x="1548545" y="197223"/>
                  <a:pt x="1550273" y="138912"/>
                  <a:pt x="1548607" y="0"/>
                </a:cubicBezTo>
                <a:cubicBezTo>
                  <a:pt x="1688059" y="107922"/>
                  <a:pt x="1737997" y="227568"/>
                  <a:pt x="1833560" y="284953"/>
                </a:cubicBezTo>
                <a:cubicBezTo>
                  <a:pt x="1929123" y="342338"/>
                  <a:pt x="1975574" y="439916"/>
                  <a:pt x="2107338" y="558731"/>
                </a:cubicBezTo>
                <a:cubicBezTo>
                  <a:pt x="2052689" y="671059"/>
                  <a:pt x="1923893" y="737219"/>
                  <a:pt x="1839147" y="826922"/>
                </a:cubicBezTo>
                <a:cubicBezTo>
                  <a:pt x="1754401" y="916625"/>
                  <a:pt x="1611257" y="1001283"/>
                  <a:pt x="1548607" y="1117462"/>
                </a:cubicBezTo>
                <a:cubicBezTo>
                  <a:pt x="1520620" y="1020717"/>
                  <a:pt x="1580344" y="906177"/>
                  <a:pt x="1548607" y="838097"/>
                </a:cubicBezTo>
                <a:cubicBezTo>
                  <a:pt x="1435619" y="870140"/>
                  <a:pt x="1273402" y="806848"/>
                  <a:pt x="1001433" y="838097"/>
                </a:cubicBezTo>
                <a:cubicBezTo>
                  <a:pt x="729464" y="869346"/>
                  <a:pt x="710926" y="817777"/>
                  <a:pt x="454258" y="838097"/>
                </a:cubicBezTo>
                <a:cubicBezTo>
                  <a:pt x="197591" y="858417"/>
                  <a:pt x="106730" y="826740"/>
                  <a:pt x="0" y="838097"/>
                </a:cubicBezTo>
                <a:cubicBezTo>
                  <a:pt x="-42343" y="574977"/>
                  <a:pt x="854" y="544517"/>
                  <a:pt x="0" y="279366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92023204">
                  <a:prstGeom prst="rightArrow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" name="Βέλος: Δεξιό 7">
            <a:extLst>
              <a:ext uri="{FF2B5EF4-FFF2-40B4-BE49-F238E27FC236}">
                <a16:creationId xmlns:a16="http://schemas.microsoft.com/office/drawing/2014/main" id="{52B03E8B-9043-8026-4D07-D415AF6E3575}"/>
              </a:ext>
            </a:extLst>
          </p:cNvPr>
          <p:cNvSpPr/>
          <p:nvPr/>
        </p:nvSpPr>
        <p:spPr>
          <a:xfrm rot="5184744">
            <a:off x="4464918" y="4012161"/>
            <a:ext cx="1777105" cy="1117462"/>
          </a:xfrm>
          <a:custGeom>
            <a:avLst/>
            <a:gdLst>
              <a:gd name="csX0" fmla="*/ 0 w 1777105"/>
              <a:gd name="csY0" fmla="*/ 279366 h 1117462"/>
              <a:gd name="csX1" fmla="*/ 418308 w 1777105"/>
              <a:gd name="csY1" fmla="*/ 279366 h 1117462"/>
              <a:gd name="csX2" fmla="*/ 800066 w 1777105"/>
              <a:gd name="csY2" fmla="*/ 279366 h 1117462"/>
              <a:gd name="csX3" fmla="*/ 1218374 w 1777105"/>
              <a:gd name="csY3" fmla="*/ 279366 h 1117462"/>
              <a:gd name="csX4" fmla="*/ 1218374 w 1777105"/>
              <a:gd name="csY4" fmla="*/ 0 h 1117462"/>
              <a:gd name="csX5" fmla="*/ 1486565 w 1777105"/>
              <a:gd name="csY5" fmla="*/ 268191 h 1117462"/>
              <a:gd name="csX6" fmla="*/ 1777105 w 1777105"/>
              <a:gd name="csY6" fmla="*/ 558731 h 1117462"/>
              <a:gd name="csX7" fmla="*/ 1514501 w 1777105"/>
              <a:gd name="csY7" fmla="*/ 821335 h 1117462"/>
              <a:gd name="csX8" fmla="*/ 1218374 w 1777105"/>
              <a:gd name="csY8" fmla="*/ 1117462 h 1117462"/>
              <a:gd name="csX9" fmla="*/ 1218374 w 1777105"/>
              <a:gd name="csY9" fmla="*/ 838097 h 1117462"/>
              <a:gd name="csX10" fmla="*/ 848801 w 1777105"/>
              <a:gd name="csY10" fmla="*/ 838097 h 1117462"/>
              <a:gd name="csX11" fmla="*/ 479227 w 1777105"/>
              <a:gd name="csY11" fmla="*/ 838097 h 1117462"/>
              <a:gd name="csX12" fmla="*/ 0 w 1777105"/>
              <a:gd name="csY12" fmla="*/ 838097 h 1117462"/>
              <a:gd name="csX13" fmla="*/ 0 w 1777105"/>
              <a:gd name="csY13" fmla="*/ 279366 h 111746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</a:cxnLst>
            <a:rect l="l" t="t" r="r" b="b"/>
            <a:pathLst>
              <a:path w="1777105" h="1117462" fill="none" extrusionOk="0">
                <a:moveTo>
                  <a:pt x="0" y="279366"/>
                </a:moveTo>
                <a:cubicBezTo>
                  <a:pt x="196194" y="260982"/>
                  <a:pt x="220529" y="293208"/>
                  <a:pt x="418308" y="279366"/>
                </a:cubicBezTo>
                <a:cubicBezTo>
                  <a:pt x="616087" y="265524"/>
                  <a:pt x="650147" y="294253"/>
                  <a:pt x="800066" y="279366"/>
                </a:cubicBezTo>
                <a:cubicBezTo>
                  <a:pt x="949985" y="264479"/>
                  <a:pt x="1099625" y="304633"/>
                  <a:pt x="1218374" y="279366"/>
                </a:cubicBezTo>
                <a:cubicBezTo>
                  <a:pt x="1207958" y="186965"/>
                  <a:pt x="1225356" y="65975"/>
                  <a:pt x="1218374" y="0"/>
                </a:cubicBezTo>
                <a:cubicBezTo>
                  <a:pt x="1343371" y="92965"/>
                  <a:pt x="1357771" y="159168"/>
                  <a:pt x="1486565" y="268191"/>
                </a:cubicBezTo>
                <a:cubicBezTo>
                  <a:pt x="1615359" y="377214"/>
                  <a:pt x="1641141" y="439887"/>
                  <a:pt x="1777105" y="558731"/>
                </a:cubicBezTo>
                <a:cubicBezTo>
                  <a:pt x="1693832" y="681613"/>
                  <a:pt x="1560362" y="758016"/>
                  <a:pt x="1514501" y="821335"/>
                </a:cubicBezTo>
                <a:cubicBezTo>
                  <a:pt x="1468640" y="884654"/>
                  <a:pt x="1356212" y="972998"/>
                  <a:pt x="1218374" y="1117462"/>
                </a:cubicBezTo>
                <a:cubicBezTo>
                  <a:pt x="1186839" y="987017"/>
                  <a:pt x="1228846" y="927314"/>
                  <a:pt x="1218374" y="838097"/>
                </a:cubicBezTo>
                <a:cubicBezTo>
                  <a:pt x="1047474" y="878396"/>
                  <a:pt x="962215" y="820630"/>
                  <a:pt x="848801" y="838097"/>
                </a:cubicBezTo>
                <a:cubicBezTo>
                  <a:pt x="735387" y="855564"/>
                  <a:pt x="594365" y="799005"/>
                  <a:pt x="479227" y="838097"/>
                </a:cubicBezTo>
                <a:cubicBezTo>
                  <a:pt x="364089" y="877189"/>
                  <a:pt x="108027" y="800482"/>
                  <a:pt x="0" y="838097"/>
                </a:cubicBezTo>
                <a:cubicBezTo>
                  <a:pt x="-55271" y="597531"/>
                  <a:pt x="1827" y="400459"/>
                  <a:pt x="0" y="279366"/>
                </a:cubicBezTo>
                <a:close/>
              </a:path>
              <a:path w="1777105" h="1117462" stroke="0" extrusionOk="0">
                <a:moveTo>
                  <a:pt x="0" y="279366"/>
                </a:moveTo>
                <a:cubicBezTo>
                  <a:pt x="108975" y="279017"/>
                  <a:pt x="235975" y="328194"/>
                  <a:pt x="418308" y="279366"/>
                </a:cubicBezTo>
                <a:cubicBezTo>
                  <a:pt x="600641" y="230538"/>
                  <a:pt x="636237" y="301142"/>
                  <a:pt x="836617" y="279366"/>
                </a:cubicBezTo>
                <a:cubicBezTo>
                  <a:pt x="1036997" y="257590"/>
                  <a:pt x="1061463" y="284343"/>
                  <a:pt x="1218374" y="279366"/>
                </a:cubicBezTo>
                <a:cubicBezTo>
                  <a:pt x="1218312" y="197223"/>
                  <a:pt x="1220040" y="138912"/>
                  <a:pt x="1218374" y="0"/>
                </a:cubicBezTo>
                <a:cubicBezTo>
                  <a:pt x="1357826" y="107922"/>
                  <a:pt x="1407764" y="227568"/>
                  <a:pt x="1503327" y="284953"/>
                </a:cubicBezTo>
                <a:cubicBezTo>
                  <a:pt x="1598890" y="342338"/>
                  <a:pt x="1645341" y="439916"/>
                  <a:pt x="1777105" y="558731"/>
                </a:cubicBezTo>
                <a:cubicBezTo>
                  <a:pt x="1722456" y="671059"/>
                  <a:pt x="1593660" y="737219"/>
                  <a:pt x="1508914" y="826922"/>
                </a:cubicBezTo>
                <a:cubicBezTo>
                  <a:pt x="1424168" y="916625"/>
                  <a:pt x="1281024" y="1001283"/>
                  <a:pt x="1218374" y="1117462"/>
                </a:cubicBezTo>
                <a:cubicBezTo>
                  <a:pt x="1190387" y="1020717"/>
                  <a:pt x="1250111" y="906177"/>
                  <a:pt x="1218374" y="838097"/>
                </a:cubicBezTo>
                <a:cubicBezTo>
                  <a:pt x="1104260" y="857939"/>
                  <a:pt x="996551" y="825960"/>
                  <a:pt x="787882" y="838097"/>
                </a:cubicBezTo>
                <a:cubicBezTo>
                  <a:pt x="579213" y="850234"/>
                  <a:pt x="570623" y="831926"/>
                  <a:pt x="357390" y="838097"/>
                </a:cubicBezTo>
                <a:cubicBezTo>
                  <a:pt x="144157" y="844268"/>
                  <a:pt x="177758" y="813951"/>
                  <a:pt x="0" y="838097"/>
                </a:cubicBezTo>
                <a:cubicBezTo>
                  <a:pt x="-42343" y="574977"/>
                  <a:pt x="854" y="544517"/>
                  <a:pt x="0" y="279366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92023204">
                  <a:prstGeom prst="rightArrow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Βέλος: Δεξιό 9">
            <a:extLst>
              <a:ext uri="{FF2B5EF4-FFF2-40B4-BE49-F238E27FC236}">
                <a16:creationId xmlns:a16="http://schemas.microsoft.com/office/drawing/2014/main" id="{09A86542-3ECE-965F-1497-0A17F74542E1}"/>
              </a:ext>
            </a:extLst>
          </p:cNvPr>
          <p:cNvSpPr/>
          <p:nvPr/>
        </p:nvSpPr>
        <p:spPr>
          <a:xfrm rot="3147653">
            <a:off x="7066290" y="4113030"/>
            <a:ext cx="2087949" cy="1117462"/>
          </a:xfrm>
          <a:custGeom>
            <a:avLst/>
            <a:gdLst>
              <a:gd name="csX0" fmla="*/ 0 w 2087949"/>
              <a:gd name="csY0" fmla="*/ 279366 h 1117462"/>
              <a:gd name="csX1" fmla="*/ 525032 w 2087949"/>
              <a:gd name="csY1" fmla="*/ 279366 h 1117462"/>
              <a:gd name="csX2" fmla="*/ 1004186 w 2087949"/>
              <a:gd name="csY2" fmla="*/ 279366 h 1117462"/>
              <a:gd name="csX3" fmla="*/ 1529218 w 2087949"/>
              <a:gd name="csY3" fmla="*/ 279366 h 1117462"/>
              <a:gd name="csX4" fmla="*/ 1529218 w 2087949"/>
              <a:gd name="csY4" fmla="*/ 0 h 1117462"/>
              <a:gd name="csX5" fmla="*/ 1797409 w 2087949"/>
              <a:gd name="csY5" fmla="*/ 268191 h 1117462"/>
              <a:gd name="csX6" fmla="*/ 2087949 w 2087949"/>
              <a:gd name="csY6" fmla="*/ 558731 h 1117462"/>
              <a:gd name="csX7" fmla="*/ 1825345 w 2087949"/>
              <a:gd name="csY7" fmla="*/ 821335 h 1117462"/>
              <a:gd name="csX8" fmla="*/ 1529218 w 2087949"/>
              <a:gd name="csY8" fmla="*/ 1117462 h 1117462"/>
              <a:gd name="csX9" fmla="*/ 1529218 w 2087949"/>
              <a:gd name="csY9" fmla="*/ 838097 h 1117462"/>
              <a:gd name="csX10" fmla="*/ 1065355 w 2087949"/>
              <a:gd name="csY10" fmla="*/ 838097 h 1117462"/>
              <a:gd name="csX11" fmla="*/ 601492 w 2087949"/>
              <a:gd name="csY11" fmla="*/ 838097 h 1117462"/>
              <a:gd name="csX12" fmla="*/ 0 w 2087949"/>
              <a:gd name="csY12" fmla="*/ 838097 h 1117462"/>
              <a:gd name="csX13" fmla="*/ 0 w 2087949"/>
              <a:gd name="csY13" fmla="*/ 279366 h 111746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</a:cxnLst>
            <a:rect l="l" t="t" r="r" b="b"/>
            <a:pathLst>
              <a:path w="2087949" h="1117462" fill="none" extrusionOk="0">
                <a:moveTo>
                  <a:pt x="0" y="279366"/>
                </a:moveTo>
                <a:cubicBezTo>
                  <a:pt x="243422" y="276559"/>
                  <a:pt x="304515" y="321015"/>
                  <a:pt x="525032" y="279366"/>
                </a:cubicBezTo>
                <a:cubicBezTo>
                  <a:pt x="745549" y="237717"/>
                  <a:pt x="804717" y="284693"/>
                  <a:pt x="1004186" y="279366"/>
                </a:cubicBezTo>
                <a:cubicBezTo>
                  <a:pt x="1203655" y="274039"/>
                  <a:pt x="1405335" y="324260"/>
                  <a:pt x="1529218" y="279366"/>
                </a:cubicBezTo>
                <a:cubicBezTo>
                  <a:pt x="1518802" y="186965"/>
                  <a:pt x="1536200" y="65975"/>
                  <a:pt x="1529218" y="0"/>
                </a:cubicBezTo>
                <a:cubicBezTo>
                  <a:pt x="1654215" y="92965"/>
                  <a:pt x="1668615" y="159168"/>
                  <a:pt x="1797409" y="268191"/>
                </a:cubicBezTo>
                <a:cubicBezTo>
                  <a:pt x="1926203" y="377214"/>
                  <a:pt x="1951985" y="439887"/>
                  <a:pt x="2087949" y="558731"/>
                </a:cubicBezTo>
                <a:cubicBezTo>
                  <a:pt x="2004676" y="681613"/>
                  <a:pt x="1871206" y="758016"/>
                  <a:pt x="1825345" y="821335"/>
                </a:cubicBezTo>
                <a:cubicBezTo>
                  <a:pt x="1779484" y="884654"/>
                  <a:pt x="1667056" y="972998"/>
                  <a:pt x="1529218" y="1117462"/>
                </a:cubicBezTo>
                <a:cubicBezTo>
                  <a:pt x="1497683" y="987017"/>
                  <a:pt x="1539690" y="927314"/>
                  <a:pt x="1529218" y="838097"/>
                </a:cubicBezTo>
                <a:cubicBezTo>
                  <a:pt x="1330060" y="850945"/>
                  <a:pt x="1197253" y="801945"/>
                  <a:pt x="1065355" y="838097"/>
                </a:cubicBezTo>
                <a:cubicBezTo>
                  <a:pt x="933457" y="874249"/>
                  <a:pt x="761163" y="784562"/>
                  <a:pt x="601492" y="838097"/>
                </a:cubicBezTo>
                <a:cubicBezTo>
                  <a:pt x="441821" y="891632"/>
                  <a:pt x="146364" y="833539"/>
                  <a:pt x="0" y="838097"/>
                </a:cubicBezTo>
                <a:cubicBezTo>
                  <a:pt x="-55271" y="597531"/>
                  <a:pt x="1827" y="400459"/>
                  <a:pt x="0" y="279366"/>
                </a:cubicBezTo>
                <a:close/>
              </a:path>
              <a:path w="2087949" h="1117462" stroke="0" extrusionOk="0">
                <a:moveTo>
                  <a:pt x="0" y="279366"/>
                </a:moveTo>
                <a:cubicBezTo>
                  <a:pt x="147777" y="232744"/>
                  <a:pt x="367477" y="330074"/>
                  <a:pt x="525032" y="279366"/>
                </a:cubicBezTo>
                <a:cubicBezTo>
                  <a:pt x="682587" y="228658"/>
                  <a:pt x="941617" y="294349"/>
                  <a:pt x="1050063" y="279366"/>
                </a:cubicBezTo>
                <a:cubicBezTo>
                  <a:pt x="1158509" y="264383"/>
                  <a:pt x="1313082" y="321940"/>
                  <a:pt x="1529218" y="279366"/>
                </a:cubicBezTo>
                <a:cubicBezTo>
                  <a:pt x="1529156" y="197223"/>
                  <a:pt x="1530884" y="138912"/>
                  <a:pt x="1529218" y="0"/>
                </a:cubicBezTo>
                <a:cubicBezTo>
                  <a:pt x="1668670" y="107922"/>
                  <a:pt x="1718608" y="227568"/>
                  <a:pt x="1814171" y="284953"/>
                </a:cubicBezTo>
                <a:cubicBezTo>
                  <a:pt x="1909734" y="342338"/>
                  <a:pt x="1956185" y="439916"/>
                  <a:pt x="2087949" y="558731"/>
                </a:cubicBezTo>
                <a:cubicBezTo>
                  <a:pt x="2033300" y="671059"/>
                  <a:pt x="1904504" y="737219"/>
                  <a:pt x="1819758" y="826922"/>
                </a:cubicBezTo>
                <a:cubicBezTo>
                  <a:pt x="1735012" y="916625"/>
                  <a:pt x="1591868" y="1001283"/>
                  <a:pt x="1529218" y="1117462"/>
                </a:cubicBezTo>
                <a:cubicBezTo>
                  <a:pt x="1501231" y="1020717"/>
                  <a:pt x="1560955" y="906177"/>
                  <a:pt x="1529218" y="838097"/>
                </a:cubicBezTo>
                <a:cubicBezTo>
                  <a:pt x="1381507" y="864620"/>
                  <a:pt x="1247782" y="799399"/>
                  <a:pt x="988894" y="838097"/>
                </a:cubicBezTo>
                <a:cubicBezTo>
                  <a:pt x="730006" y="876795"/>
                  <a:pt x="715265" y="801753"/>
                  <a:pt x="448571" y="838097"/>
                </a:cubicBezTo>
                <a:cubicBezTo>
                  <a:pt x="181877" y="874441"/>
                  <a:pt x="144143" y="808517"/>
                  <a:pt x="0" y="838097"/>
                </a:cubicBezTo>
                <a:cubicBezTo>
                  <a:pt x="-42343" y="574977"/>
                  <a:pt x="854" y="544517"/>
                  <a:pt x="0" y="279366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92023204">
                  <a:prstGeom prst="rightArrow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Βέλος: Δεξιό 11">
            <a:extLst>
              <a:ext uri="{FF2B5EF4-FFF2-40B4-BE49-F238E27FC236}">
                <a16:creationId xmlns:a16="http://schemas.microsoft.com/office/drawing/2014/main" id="{9A706D9C-4A8D-DD87-39C5-1454BBF695A0}"/>
              </a:ext>
            </a:extLst>
          </p:cNvPr>
          <p:cNvSpPr/>
          <p:nvPr/>
        </p:nvSpPr>
        <p:spPr>
          <a:xfrm rot="19008908">
            <a:off x="5385419" y="1488947"/>
            <a:ext cx="1671864" cy="1117462"/>
          </a:xfrm>
          <a:custGeom>
            <a:avLst/>
            <a:gdLst>
              <a:gd name="csX0" fmla="*/ 0 w 1671864"/>
              <a:gd name="csY0" fmla="*/ 279366 h 1117462"/>
              <a:gd name="csX1" fmla="*/ 523173 w 1671864"/>
              <a:gd name="csY1" fmla="*/ 279366 h 1117462"/>
              <a:gd name="csX2" fmla="*/ 1113133 w 1671864"/>
              <a:gd name="csY2" fmla="*/ 279366 h 1117462"/>
              <a:gd name="csX3" fmla="*/ 1113133 w 1671864"/>
              <a:gd name="csY3" fmla="*/ 0 h 1117462"/>
              <a:gd name="csX4" fmla="*/ 1375737 w 1671864"/>
              <a:gd name="csY4" fmla="*/ 262604 h 1117462"/>
              <a:gd name="csX5" fmla="*/ 1671864 w 1671864"/>
              <a:gd name="csY5" fmla="*/ 558731 h 1117462"/>
              <a:gd name="csX6" fmla="*/ 1386911 w 1671864"/>
              <a:gd name="csY6" fmla="*/ 843684 h 1117462"/>
              <a:gd name="csX7" fmla="*/ 1113133 w 1671864"/>
              <a:gd name="csY7" fmla="*/ 1117462 h 1117462"/>
              <a:gd name="csX8" fmla="*/ 1113133 w 1671864"/>
              <a:gd name="csY8" fmla="*/ 838097 h 1117462"/>
              <a:gd name="csX9" fmla="*/ 556567 w 1671864"/>
              <a:gd name="csY9" fmla="*/ 838097 h 1117462"/>
              <a:gd name="csX10" fmla="*/ 0 w 1671864"/>
              <a:gd name="csY10" fmla="*/ 838097 h 1117462"/>
              <a:gd name="csX11" fmla="*/ 0 w 1671864"/>
              <a:gd name="csY11" fmla="*/ 279366 h 111746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1671864" h="1117462" fill="none" extrusionOk="0">
                <a:moveTo>
                  <a:pt x="0" y="279366"/>
                </a:moveTo>
                <a:cubicBezTo>
                  <a:pt x="166481" y="270359"/>
                  <a:pt x="336393" y="290172"/>
                  <a:pt x="523173" y="279366"/>
                </a:cubicBezTo>
                <a:cubicBezTo>
                  <a:pt x="709953" y="268560"/>
                  <a:pt x="879997" y="301969"/>
                  <a:pt x="1113133" y="279366"/>
                </a:cubicBezTo>
                <a:cubicBezTo>
                  <a:pt x="1081574" y="217682"/>
                  <a:pt x="1132388" y="96631"/>
                  <a:pt x="1113133" y="0"/>
                </a:cubicBezTo>
                <a:cubicBezTo>
                  <a:pt x="1199098" y="24688"/>
                  <a:pt x="1250265" y="178736"/>
                  <a:pt x="1375737" y="262604"/>
                </a:cubicBezTo>
                <a:cubicBezTo>
                  <a:pt x="1501209" y="346472"/>
                  <a:pt x="1596662" y="507917"/>
                  <a:pt x="1671864" y="558731"/>
                </a:cubicBezTo>
                <a:cubicBezTo>
                  <a:pt x="1615916" y="662227"/>
                  <a:pt x="1447994" y="748809"/>
                  <a:pt x="1386911" y="843684"/>
                </a:cubicBezTo>
                <a:cubicBezTo>
                  <a:pt x="1325828" y="938559"/>
                  <a:pt x="1185206" y="982024"/>
                  <a:pt x="1113133" y="1117462"/>
                </a:cubicBezTo>
                <a:cubicBezTo>
                  <a:pt x="1096267" y="1030706"/>
                  <a:pt x="1135801" y="908996"/>
                  <a:pt x="1113133" y="838097"/>
                </a:cubicBezTo>
                <a:cubicBezTo>
                  <a:pt x="935894" y="844488"/>
                  <a:pt x="747470" y="810888"/>
                  <a:pt x="556567" y="838097"/>
                </a:cubicBezTo>
                <a:cubicBezTo>
                  <a:pt x="365664" y="865306"/>
                  <a:pt x="180377" y="794035"/>
                  <a:pt x="0" y="838097"/>
                </a:cubicBezTo>
                <a:cubicBezTo>
                  <a:pt x="-10694" y="637615"/>
                  <a:pt x="42661" y="508910"/>
                  <a:pt x="0" y="279366"/>
                </a:cubicBezTo>
                <a:close/>
              </a:path>
              <a:path w="1671864" h="1117462" stroke="0" extrusionOk="0">
                <a:moveTo>
                  <a:pt x="0" y="279366"/>
                </a:moveTo>
                <a:cubicBezTo>
                  <a:pt x="162321" y="221542"/>
                  <a:pt x="374575" y="345264"/>
                  <a:pt x="567698" y="279366"/>
                </a:cubicBezTo>
                <a:cubicBezTo>
                  <a:pt x="760821" y="213468"/>
                  <a:pt x="993713" y="332037"/>
                  <a:pt x="1113133" y="279366"/>
                </a:cubicBezTo>
                <a:cubicBezTo>
                  <a:pt x="1113035" y="211674"/>
                  <a:pt x="1131296" y="61268"/>
                  <a:pt x="1113133" y="0"/>
                </a:cubicBezTo>
                <a:cubicBezTo>
                  <a:pt x="1183434" y="42429"/>
                  <a:pt x="1275406" y="215504"/>
                  <a:pt x="1375737" y="262604"/>
                </a:cubicBezTo>
                <a:cubicBezTo>
                  <a:pt x="1476068" y="309704"/>
                  <a:pt x="1563387" y="458490"/>
                  <a:pt x="1671864" y="558731"/>
                </a:cubicBezTo>
                <a:cubicBezTo>
                  <a:pt x="1599656" y="692780"/>
                  <a:pt x="1481858" y="717293"/>
                  <a:pt x="1409260" y="821335"/>
                </a:cubicBezTo>
                <a:cubicBezTo>
                  <a:pt x="1336662" y="925377"/>
                  <a:pt x="1174918" y="991961"/>
                  <a:pt x="1113133" y="1117462"/>
                </a:cubicBezTo>
                <a:cubicBezTo>
                  <a:pt x="1090274" y="1002084"/>
                  <a:pt x="1125615" y="899723"/>
                  <a:pt x="1113133" y="838097"/>
                </a:cubicBezTo>
                <a:cubicBezTo>
                  <a:pt x="883854" y="883631"/>
                  <a:pt x="776286" y="831762"/>
                  <a:pt x="545435" y="838097"/>
                </a:cubicBezTo>
                <a:cubicBezTo>
                  <a:pt x="314584" y="844432"/>
                  <a:pt x="181668" y="832735"/>
                  <a:pt x="0" y="838097"/>
                </a:cubicBezTo>
                <a:cubicBezTo>
                  <a:pt x="-46591" y="626865"/>
                  <a:pt x="57747" y="392985"/>
                  <a:pt x="0" y="279366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92023204">
                  <a:prstGeom prst="rightArrow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4" name="Βέλος: Δεξιό 13">
            <a:extLst>
              <a:ext uri="{FF2B5EF4-FFF2-40B4-BE49-F238E27FC236}">
                <a16:creationId xmlns:a16="http://schemas.microsoft.com/office/drawing/2014/main" id="{33E5E81E-AC5C-7D97-E5B0-2FB2EE7BC47D}"/>
              </a:ext>
            </a:extLst>
          </p:cNvPr>
          <p:cNvSpPr/>
          <p:nvPr/>
        </p:nvSpPr>
        <p:spPr>
          <a:xfrm rot="14125508">
            <a:off x="2333635" y="1423764"/>
            <a:ext cx="1671864" cy="1117462"/>
          </a:xfrm>
          <a:custGeom>
            <a:avLst/>
            <a:gdLst>
              <a:gd name="csX0" fmla="*/ 0 w 1671864"/>
              <a:gd name="csY0" fmla="*/ 279366 h 1117462"/>
              <a:gd name="csX1" fmla="*/ 523173 w 1671864"/>
              <a:gd name="csY1" fmla="*/ 279366 h 1117462"/>
              <a:gd name="csX2" fmla="*/ 1113133 w 1671864"/>
              <a:gd name="csY2" fmla="*/ 279366 h 1117462"/>
              <a:gd name="csX3" fmla="*/ 1113133 w 1671864"/>
              <a:gd name="csY3" fmla="*/ 0 h 1117462"/>
              <a:gd name="csX4" fmla="*/ 1375737 w 1671864"/>
              <a:gd name="csY4" fmla="*/ 262604 h 1117462"/>
              <a:gd name="csX5" fmla="*/ 1671864 w 1671864"/>
              <a:gd name="csY5" fmla="*/ 558731 h 1117462"/>
              <a:gd name="csX6" fmla="*/ 1386911 w 1671864"/>
              <a:gd name="csY6" fmla="*/ 843684 h 1117462"/>
              <a:gd name="csX7" fmla="*/ 1113133 w 1671864"/>
              <a:gd name="csY7" fmla="*/ 1117462 h 1117462"/>
              <a:gd name="csX8" fmla="*/ 1113133 w 1671864"/>
              <a:gd name="csY8" fmla="*/ 838097 h 1117462"/>
              <a:gd name="csX9" fmla="*/ 556567 w 1671864"/>
              <a:gd name="csY9" fmla="*/ 838097 h 1117462"/>
              <a:gd name="csX10" fmla="*/ 0 w 1671864"/>
              <a:gd name="csY10" fmla="*/ 838097 h 1117462"/>
              <a:gd name="csX11" fmla="*/ 0 w 1671864"/>
              <a:gd name="csY11" fmla="*/ 279366 h 111746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1671864" h="1117462" fill="none" extrusionOk="0">
                <a:moveTo>
                  <a:pt x="0" y="279366"/>
                </a:moveTo>
                <a:cubicBezTo>
                  <a:pt x="166481" y="270359"/>
                  <a:pt x="336393" y="290172"/>
                  <a:pt x="523173" y="279366"/>
                </a:cubicBezTo>
                <a:cubicBezTo>
                  <a:pt x="709953" y="268560"/>
                  <a:pt x="879997" y="301969"/>
                  <a:pt x="1113133" y="279366"/>
                </a:cubicBezTo>
                <a:cubicBezTo>
                  <a:pt x="1081574" y="217682"/>
                  <a:pt x="1132388" y="96631"/>
                  <a:pt x="1113133" y="0"/>
                </a:cubicBezTo>
                <a:cubicBezTo>
                  <a:pt x="1199098" y="24688"/>
                  <a:pt x="1250265" y="178736"/>
                  <a:pt x="1375737" y="262604"/>
                </a:cubicBezTo>
                <a:cubicBezTo>
                  <a:pt x="1501209" y="346472"/>
                  <a:pt x="1596662" y="507917"/>
                  <a:pt x="1671864" y="558731"/>
                </a:cubicBezTo>
                <a:cubicBezTo>
                  <a:pt x="1615916" y="662227"/>
                  <a:pt x="1447994" y="748809"/>
                  <a:pt x="1386911" y="843684"/>
                </a:cubicBezTo>
                <a:cubicBezTo>
                  <a:pt x="1325828" y="938559"/>
                  <a:pt x="1185206" y="982024"/>
                  <a:pt x="1113133" y="1117462"/>
                </a:cubicBezTo>
                <a:cubicBezTo>
                  <a:pt x="1096267" y="1030706"/>
                  <a:pt x="1135801" y="908996"/>
                  <a:pt x="1113133" y="838097"/>
                </a:cubicBezTo>
                <a:cubicBezTo>
                  <a:pt x="935894" y="844488"/>
                  <a:pt x="747470" y="810888"/>
                  <a:pt x="556567" y="838097"/>
                </a:cubicBezTo>
                <a:cubicBezTo>
                  <a:pt x="365664" y="865306"/>
                  <a:pt x="180377" y="794035"/>
                  <a:pt x="0" y="838097"/>
                </a:cubicBezTo>
                <a:cubicBezTo>
                  <a:pt x="-10694" y="637615"/>
                  <a:pt x="42661" y="508910"/>
                  <a:pt x="0" y="279366"/>
                </a:cubicBezTo>
                <a:close/>
              </a:path>
              <a:path w="1671864" h="1117462" stroke="0" extrusionOk="0">
                <a:moveTo>
                  <a:pt x="0" y="279366"/>
                </a:moveTo>
                <a:cubicBezTo>
                  <a:pt x="162321" y="221542"/>
                  <a:pt x="374575" y="345264"/>
                  <a:pt x="567698" y="279366"/>
                </a:cubicBezTo>
                <a:cubicBezTo>
                  <a:pt x="760821" y="213468"/>
                  <a:pt x="993713" y="332037"/>
                  <a:pt x="1113133" y="279366"/>
                </a:cubicBezTo>
                <a:cubicBezTo>
                  <a:pt x="1113035" y="211674"/>
                  <a:pt x="1131296" y="61268"/>
                  <a:pt x="1113133" y="0"/>
                </a:cubicBezTo>
                <a:cubicBezTo>
                  <a:pt x="1183434" y="42429"/>
                  <a:pt x="1275406" y="215504"/>
                  <a:pt x="1375737" y="262604"/>
                </a:cubicBezTo>
                <a:cubicBezTo>
                  <a:pt x="1476068" y="309704"/>
                  <a:pt x="1563387" y="458490"/>
                  <a:pt x="1671864" y="558731"/>
                </a:cubicBezTo>
                <a:cubicBezTo>
                  <a:pt x="1599656" y="692780"/>
                  <a:pt x="1481858" y="717293"/>
                  <a:pt x="1409260" y="821335"/>
                </a:cubicBezTo>
                <a:cubicBezTo>
                  <a:pt x="1336662" y="925377"/>
                  <a:pt x="1174918" y="991961"/>
                  <a:pt x="1113133" y="1117462"/>
                </a:cubicBezTo>
                <a:cubicBezTo>
                  <a:pt x="1090274" y="1002084"/>
                  <a:pt x="1125615" y="899723"/>
                  <a:pt x="1113133" y="838097"/>
                </a:cubicBezTo>
                <a:cubicBezTo>
                  <a:pt x="883854" y="883631"/>
                  <a:pt x="776286" y="831762"/>
                  <a:pt x="545435" y="838097"/>
                </a:cubicBezTo>
                <a:cubicBezTo>
                  <a:pt x="314584" y="844432"/>
                  <a:pt x="181668" y="832735"/>
                  <a:pt x="0" y="838097"/>
                </a:cubicBezTo>
                <a:cubicBezTo>
                  <a:pt x="-46591" y="626865"/>
                  <a:pt x="57747" y="392985"/>
                  <a:pt x="0" y="279366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92023204">
                  <a:prstGeom prst="rightArrow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60113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9616EAC3-2D4E-4FCA-430D-F9DA8C4B8A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CAD13EBF-A8D2-7879-ED14-5D5951784D2A}"/>
              </a:ext>
            </a:extLst>
          </p:cNvPr>
          <p:cNvSpPr/>
          <p:nvPr/>
        </p:nvSpPr>
        <p:spPr>
          <a:xfrm>
            <a:off x="2570163" y="1111250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3600" dirty="0">
                <a:solidFill>
                  <a:schemeClr val="tx1"/>
                </a:solidFill>
              </a:rPr>
              <a:t>OKUMA </a:t>
            </a:r>
            <a:endParaRPr lang="el-CY" sz="3600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2B562103-296D-C23F-094E-C645C2E470F6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E6B28EFD-C8D2-6E08-E2FA-8B837E1F2905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E2423E1-7523-024C-3DE4-45729576F5B9}"/>
              </a:ext>
            </a:extLst>
          </p:cNvPr>
          <p:cNvSpPr txBox="1"/>
          <p:nvPr/>
        </p:nvSpPr>
        <p:spPr>
          <a:xfrm>
            <a:off x="457201" y="1115931"/>
            <a:ext cx="6096000" cy="4626138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marR="0" indent="0" algn="ctr" fontAlgn="base">
              <a:lnSpc>
                <a:spcPct val="200000"/>
              </a:lnSpc>
              <a:spcAft>
                <a:spcPts val="1200"/>
              </a:spcAft>
              <a:buNone/>
            </a:pPr>
            <a:r>
              <a:rPr lang="el-GR" sz="2000" b="1" i="0" dirty="0" err="1">
                <a:solidFill>
                  <a:srgbClr val="FF0000"/>
                </a:solidFill>
                <a:effectLst/>
              </a:rPr>
              <a:t>Türkiye’nin</a:t>
            </a:r>
            <a:r>
              <a:rPr lang="el-GR" sz="2000" b="1" i="0" dirty="0">
                <a:solidFill>
                  <a:srgbClr val="FF0000"/>
                </a:solidFill>
                <a:effectLst/>
              </a:rPr>
              <a:t> </a:t>
            </a:r>
            <a:r>
              <a:rPr lang="el-GR" sz="2000" b="1" i="0" dirty="0" err="1">
                <a:solidFill>
                  <a:srgbClr val="FF0000"/>
                </a:solidFill>
                <a:effectLst/>
              </a:rPr>
              <a:t>mutlaka</a:t>
            </a:r>
            <a:r>
              <a:rPr lang="el-GR" sz="2000" b="1" i="0" dirty="0">
                <a:solidFill>
                  <a:srgbClr val="FF0000"/>
                </a:solidFill>
                <a:effectLst/>
              </a:rPr>
              <a:t> </a:t>
            </a:r>
            <a:r>
              <a:rPr lang="el-GR" sz="2000" b="1" i="0" dirty="0" err="1">
                <a:solidFill>
                  <a:srgbClr val="FF0000"/>
                </a:solidFill>
                <a:effectLst/>
              </a:rPr>
              <a:t>görülmesi</a:t>
            </a:r>
            <a:r>
              <a:rPr lang="el-GR" sz="2000" b="1" i="0" dirty="0">
                <a:solidFill>
                  <a:srgbClr val="FF0000"/>
                </a:solidFill>
                <a:effectLst/>
              </a:rPr>
              <a:t> </a:t>
            </a:r>
            <a:r>
              <a:rPr lang="el-GR" sz="2000" b="1" i="0" dirty="0" err="1">
                <a:solidFill>
                  <a:srgbClr val="FF0000"/>
                </a:solidFill>
                <a:effectLst/>
              </a:rPr>
              <a:t>gereken</a:t>
            </a:r>
            <a:r>
              <a:rPr lang="el-GR" sz="2000" b="1" i="0" dirty="0">
                <a:solidFill>
                  <a:srgbClr val="FF0000"/>
                </a:solidFill>
                <a:effectLst/>
              </a:rPr>
              <a:t> 10 </a:t>
            </a:r>
            <a:r>
              <a:rPr lang="el-GR" sz="2000" b="1" i="0" dirty="0" err="1">
                <a:solidFill>
                  <a:srgbClr val="FF0000"/>
                </a:solidFill>
                <a:effectLst/>
              </a:rPr>
              <a:t>müzesi</a:t>
            </a:r>
            <a:endParaRPr lang="el-GR" sz="2000" b="1" i="0" dirty="0">
              <a:solidFill>
                <a:srgbClr val="FF0000"/>
              </a:solidFill>
              <a:effectLst/>
            </a:endParaRPr>
          </a:p>
          <a:p>
            <a:pPr indent="0" algn="ctr" fontAlgn="base">
              <a:lnSpc>
                <a:spcPct val="200000"/>
              </a:lnSpc>
              <a:spcBef>
                <a:spcPts val="1200"/>
              </a:spcBef>
              <a:buNone/>
            </a:pPr>
            <a:r>
              <a:rPr lang="el-GR" sz="2000" u="none" strike="noStrike" dirty="0" err="1">
                <a:solidFill>
                  <a:srgbClr val="000000"/>
                </a:solidFill>
                <a:effectLst/>
              </a:rPr>
              <a:t>Müze</a:t>
            </a:r>
            <a:r>
              <a:rPr lang="el-GR" sz="200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l-GR" sz="2000" u="none" strike="noStrike" dirty="0" err="1">
                <a:solidFill>
                  <a:srgbClr val="000000"/>
                </a:solidFill>
                <a:effectLst/>
              </a:rPr>
              <a:t>gezisi</a:t>
            </a:r>
            <a:r>
              <a:rPr lang="el-GR" sz="200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l-GR" sz="2000" u="none" strike="noStrike" dirty="0" err="1">
                <a:solidFill>
                  <a:srgbClr val="000000"/>
                </a:solidFill>
                <a:effectLst/>
              </a:rPr>
              <a:t>yapmak</a:t>
            </a:r>
            <a:r>
              <a:rPr lang="el-GR" sz="2000" u="none" strike="noStrike" dirty="0">
                <a:solidFill>
                  <a:srgbClr val="000000"/>
                </a:solidFill>
                <a:effectLst/>
              </a:rPr>
              <a:t> 7’den 70’e </a:t>
            </a:r>
            <a:r>
              <a:rPr lang="el-GR" sz="2000" u="none" strike="noStrike" dirty="0" err="1">
                <a:solidFill>
                  <a:srgbClr val="000000"/>
                </a:solidFill>
                <a:effectLst/>
              </a:rPr>
              <a:t>her</a:t>
            </a:r>
            <a:r>
              <a:rPr lang="el-GR" sz="200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l-GR" sz="2000" u="none" strike="noStrike" dirty="0" err="1">
                <a:solidFill>
                  <a:srgbClr val="000000"/>
                </a:solidFill>
                <a:effectLst/>
              </a:rPr>
              <a:t>yaşa</a:t>
            </a:r>
            <a:r>
              <a:rPr lang="el-GR" sz="200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l-GR" sz="2000" u="none" strike="noStrike" dirty="0" err="1">
                <a:solidFill>
                  <a:srgbClr val="000000"/>
                </a:solidFill>
                <a:effectLst/>
              </a:rPr>
              <a:t>hitap</a:t>
            </a:r>
            <a:r>
              <a:rPr lang="el-GR" sz="200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l-GR" sz="2000" u="none" strike="noStrike" dirty="0" err="1">
                <a:solidFill>
                  <a:srgbClr val="000000"/>
                </a:solidFill>
                <a:effectLst/>
              </a:rPr>
              <a:t>eden</a:t>
            </a:r>
            <a:r>
              <a:rPr lang="el-GR" sz="200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l-GR" sz="2000" u="none" strike="noStrike" dirty="0" err="1">
                <a:solidFill>
                  <a:srgbClr val="000000"/>
                </a:solidFill>
                <a:effectLst/>
              </a:rPr>
              <a:t>bir</a:t>
            </a:r>
            <a:r>
              <a:rPr lang="el-GR" sz="200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l-GR" sz="2000" u="none" strike="noStrike" dirty="0" err="1">
                <a:solidFill>
                  <a:srgbClr val="000000"/>
                </a:solidFill>
                <a:effectLst/>
              </a:rPr>
              <a:t>etkinlik</a:t>
            </a:r>
            <a:r>
              <a:rPr lang="el-GR" sz="2000" u="none" strike="noStrike" dirty="0">
                <a:solidFill>
                  <a:srgbClr val="000000"/>
                </a:solidFill>
                <a:effectLst/>
              </a:rPr>
              <a:t>. </a:t>
            </a:r>
            <a:r>
              <a:rPr lang="el-GR" sz="2000" u="none" strike="noStrike" dirty="0" err="1">
                <a:solidFill>
                  <a:srgbClr val="000000"/>
                </a:solidFill>
                <a:effectLst/>
              </a:rPr>
              <a:t>Biz</a:t>
            </a:r>
            <a:r>
              <a:rPr lang="el-GR" sz="2000" u="none" strike="noStrike" dirty="0">
                <a:solidFill>
                  <a:srgbClr val="000000"/>
                </a:solidFill>
                <a:effectLst/>
              </a:rPr>
              <a:t> de </a:t>
            </a:r>
            <a:r>
              <a:rPr lang="el-GR" sz="2000" u="none" strike="noStrike" dirty="0" err="1">
                <a:solidFill>
                  <a:srgbClr val="000000"/>
                </a:solidFill>
                <a:effectLst/>
              </a:rPr>
              <a:t>her</a:t>
            </a:r>
            <a:r>
              <a:rPr lang="el-GR" sz="200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l-GR" sz="2000" u="none" strike="noStrike" dirty="0" err="1">
                <a:solidFill>
                  <a:srgbClr val="000000"/>
                </a:solidFill>
                <a:effectLst/>
              </a:rPr>
              <a:t>yıl</a:t>
            </a:r>
            <a:r>
              <a:rPr lang="el-GR" sz="2000" u="none" strike="noStrike" dirty="0">
                <a:solidFill>
                  <a:srgbClr val="000000"/>
                </a:solidFill>
                <a:effectLst/>
              </a:rPr>
              <a:t> 18-24 </a:t>
            </a:r>
            <a:r>
              <a:rPr lang="el-GR" sz="2000" u="none" strike="noStrike" dirty="0" err="1">
                <a:solidFill>
                  <a:srgbClr val="000000"/>
                </a:solidFill>
                <a:effectLst/>
              </a:rPr>
              <a:t>Mayıs</a:t>
            </a:r>
            <a:r>
              <a:rPr lang="el-GR" sz="200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l-GR" sz="2000" u="none" strike="noStrike" dirty="0" err="1">
                <a:solidFill>
                  <a:srgbClr val="000000"/>
                </a:solidFill>
                <a:effectLst/>
              </a:rPr>
              <a:t>arasında</a:t>
            </a:r>
            <a:r>
              <a:rPr lang="el-GR" sz="200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l-GR" sz="2000" u="none" strike="noStrike" dirty="0" err="1">
                <a:solidFill>
                  <a:srgbClr val="000000"/>
                </a:solidFill>
                <a:effectLst/>
              </a:rPr>
              <a:t>kutlanan</a:t>
            </a:r>
            <a:r>
              <a:rPr lang="el-GR" sz="200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l-GR" sz="2000" u="none" strike="noStrike" dirty="0" err="1">
                <a:solidFill>
                  <a:srgbClr val="000000"/>
                </a:solidFill>
                <a:effectLst/>
              </a:rPr>
              <a:t>Müzeler</a:t>
            </a:r>
            <a:r>
              <a:rPr lang="el-GR" sz="200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l-GR" sz="2000" u="none" strike="noStrike" dirty="0" err="1">
                <a:solidFill>
                  <a:srgbClr val="000000"/>
                </a:solidFill>
                <a:effectLst/>
              </a:rPr>
              <a:t>Haftası’nı</a:t>
            </a:r>
            <a:r>
              <a:rPr lang="el-GR" sz="200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l-GR" sz="2000" u="none" strike="noStrike" dirty="0" err="1">
                <a:solidFill>
                  <a:srgbClr val="000000"/>
                </a:solidFill>
                <a:effectLst/>
              </a:rPr>
              <a:t>fırsat</a:t>
            </a:r>
            <a:r>
              <a:rPr lang="el-GR" sz="200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l-GR" sz="2000" u="none" strike="noStrike" dirty="0" err="1">
                <a:solidFill>
                  <a:srgbClr val="000000"/>
                </a:solidFill>
                <a:effectLst/>
              </a:rPr>
              <a:t>bilip</a:t>
            </a:r>
            <a:r>
              <a:rPr lang="el-GR" sz="200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l-GR" sz="2000" u="none" strike="noStrike" dirty="0" err="1">
                <a:solidFill>
                  <a:srgbClr val="000000"/>
                </a:solidFill>
                <a:effectLst/>
              </a:rPr>
              <a:t>jürimize</a:t>
            </a:r>
            <a:r>
              <a:rPr lang="el-GR" sz="2000" u="none" strike="noStrike" dirty="0">
                <a:solidFill>
                  <a:srgbClr val="000000"/>
                </a:solidFill>
                <a:effectLst/>
              </a:rPr>
              <a:t> “</a:t>
            </a:r>
            <a:r>
              <a:rPr lang="el-GR" sz="2000" u="none" strike="noStrike" dirty="0" err="1">
                <a:solidFill>
                  <a:srgbClr val="000000"/>
                </a:solidFill>
                <a:effectLst/>
              </a:rPr>
              <a:t>Türkiye’nin</a:t>
            </a:r>
            <a:r>
              <a:rPr lang="el-GR" sz="200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l-GR" sz="2000" u="none" strike="noStrike" dirty="0" err="1">
                <a:solidFill>
                  <a:srgbClr val="000000"/>
                </a:solidFill>
                <a:effectLst/>
              </a:rPr>
              <a:t>en</a:t>
            </a:r>
            <a:r>
              <a:rPr lang="el-GR" sz="200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l-GR" sz="2000" u="none" strike="noStrike" dirty="0" err="1">
                <a:solidFill>
                  <a:srgbClr val="000000"/>
                </a:solidFill>
                <a:effectLst/>
              </a:rPr>
              <a:t>güzel</a:t>
            </a:r>
            <a:r>
              <a:rPr lang="el-GR" sz="2000" u="none" strike="noStrike" dirty="0">
                <a:solidFill>
                  <a:srgbClr val="000000"/>
                </a:solidFill>
                <a:effectLst/>
              </a:rPr>
              <a:t> 10 </a:t>
            </a:r>
            <a:r>
              <a:rPr lang="el-GR" sz="2000" u="none" strike="noStrike" dirty="0" err="1">
                <a:solidFill>
                  <a:srgbClr val="000000"/>
                </a:solidFill>
                <a:effectLst/>
              </a:rPr>
              <a:t>müzesi</a:t>
            </a:r>
            <a:r>
              <a:rPr lang="el-GR" sz="200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l-GR" sz="2000" u="none" strike="noStrike" dirty="0" err="1">
                <a:solidFill>
                  <a:srgbClr val="000000"/>
                </a:solidFill>
                <a:effectLst/>
              </a:rPr>
              <a:t>hangisi</a:t>
            </a:r>
            <a:r>
              <a:rPr lang="el-GR" sz="2000" u="none" strike="noStrike" dirty="0">
                <a:solidFill>
                  <a:srgbClr val="000000"/>
                </a:solidFill>
                <a:effectLst/>
              </a:rPr>
              <a:t>” </a:t>
            </a:r>
            <a:r>
              <a:rPr lang="el-GR" sz="2000" u="none" strike="noStrike" dirty="0" err="1">
                <a:solidFill>
                  <a:srgbClr val="000000"/>
                </a:solidFill>
                <a:effectLst/>
              </a:rPr>
              <a:t>diye</a:t>
            </a:r>
            <a:r>
              <a:rPr lang="el-GR" sz="200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l-GR" sz="2000" u="none" strike="noStrike" dirty="0" err="1">
                <a:solidFill>
                  <a:srgbClr val="000000"/>
                </a:solidFill>
                <a:effectLst/>
              </a:rPr>
              <a:t>sorduk</a:t>
            </a:r>
            <a:r>
              <a:rPr lang="el-GR" sz="2000" u="none" strike="noStrike" dirty="0">
                <a:solidFill>
                  <a:srgbClr val="000000"/>
                </a:solidFill>
                <a:effectLst/>
              </a:rPr>
              <a:t>. </a:t>
            </a:r>
            <a:r>
              <a:rPr lang="el-GR" sz="2000" u="none" strike="noStrike" dirty="0" err="1">
                <a:solidFill>
                  <a:srgbClr val="000000"/>
                </a:solidFill>
                <a:effectLst/>
              </a:rPr>
              <a:t>Yüzlerce</a:t>
            </a:r>
            <a:r>
              <a:rPr lang="el-GR" sz="200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l-GR" sz="2000" u="none" strike="noStrike" dirty="0" err="1">
                <a:solidFill>
                  <a:srgbClr val="000000"/>
                </a:solidFill>
                <a:effectLst/>
              </a:rPr>
              <a:t>müze</a:t>
            </a:r>
            <a:r>
              <a:rPr lang="el-GR" sz="200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l-GR" sz="2000" u="none" strike="noStrike" dirty="0" err="1">
                <a:solidFill>
                  <a:srgbClr val="000000"/>
                </a:solidFill>
                <a:effectLst/>
              </a:rPr>
              <a:t>arasında</a:t>
            </a:r>
            <a:r>
              <a:rPr lang="el-GR" sz="200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l-GR" sz="2000" u="none" strike="noStrike" dirty="0" err="1">
                <a:solidFill>
                  <a:srgbClr val="000000"/>
                </a:solidFill>
                <a:effectLst/>
              </a:rPr>
              <a:t>seçim</a:t>
            </a:r>
            <a:r>
              <a:rPr lang="el-GR" sz="200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l-GR" sz="2000" u="none" strike="noStrike" dirty="0" err="1">
                <a:solidFill>
                  <a:srgbClr val="000000"/>
                </a:solidFill>
                <a:effectLst/>
              </a:rPr>
              <a:t>çok</a:t>
            </a:r>
            <a:r>
              <a:rPr lang="el-GR" sz="200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l-GR" sz="2000" u="none" strike="noStrike" dirty="0" err="1">
                <a:solidFill>
                  <a:srgbClr val="000000"/>
                </a:solidFill>
                <a:effectLst/>
              </a:rPr>
              <a:t>zor</a:t>
            </a:r>
            <a:r>
              <a:rPr lang="el-GR" sz="200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l-GR" sz="2000" u="none" strike="noStrike" dirty="0" err="1">
                <a:solidFill>
                  <a:srgbClr val="000000"/>
                </a:solidFill>
                <a:effectLst/>
              </a:rPr>
              <a:t>olsa</a:t>
            </a:r>
            <a:r>
              <a:rPr lang="el-GR" sz="200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l-GR" sz="2000" u="none" strike="noStrike" dirty="0" err="1">
                <a:solidFill>
                  <a:srgbClr val="000000"/>
                </a:solidFill>
                <a:effectLst/>
              </a:rPr>
              <a:t>da</a:t>
            </a:r>
            <a:r>
              <a:rPr lang="el-GR" sz="200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l-GR" sz="2000" u="none" strike="noStrike" dirty="0" err="1">
                <a:solidFill>
                  <a:srgbClr val="000000"/>
                </a:solidFill>
                <a:effectLst/>
              </a:rPr>
              <a:t>jürimizin</a:t>
            </a:r>
            <a:r>
              <a:rPr lang="el-GR" sz="200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l-GR" sz="2000" u="none" strike="noStrike" dirty="0" err="1">
                <a:solidFill>
                  <a:srgbClr val="000000"/>
                </a:solidFill>
                <a:effectLst/>
              </a:rPr>
              <a:t>seçtiği</a:t>
            </a:r>
            <a:r>
              <a:rPr lang="el-GR" sz="2000" u="none" strike="noStrike" dirty="0">
                <a:solidFill>
                  <a:srgbClr val="000000"/>
                </a:solidFill>
                <a:effectLst/>
              </a:rPr>
              <a:t> 10 </a:t>
            </a:r>
            <a:r>
              <a:rPr lang="el-GR" sz="2000" u="none" strike="noStrike" dirty="0" err="1">
                <a:solidFill>
                  <a:srgbClr val="000000"/>
                </a:solidFill>
                <a:effectLst/>
              </a:rPr>
              <a:t>müzeyi</a:t>
            </a:r>
            <a:r>
              <a:rPr lang="el-GR" sz="200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l-GR" sz="2000" u="none" strike="noStrike" dirty="0" err="1">
                <a:solidFill>
                  <a:srgbClr val="000000"/>
                </a:solidFill>
                <a:effectLst/>
              </a:rPr>
              <a:t>sıraladık</a:t>
            </a:r>
            <a:r>
              <a:rPr lang="el-GR" sz="2000" u="none" strike="noStrike" dirty="0">
                <a:solidFill>
                  <a:srgbClr val="000000"/>
                </a:solidFill>
                <a:effectLst/>
              </a:rPr>
              <a:t>.</a:t>
            </a:r>
          </a:p>
        </p:txBody>
      </p: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A3A76C1B-683B-05E7-D886-A75C3D0B2F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4724" y="710684"/>
            <a:ext cx="4410075" cy="25336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A158753-9E12-CE95-595C-9ABB1B3D702E}"/>
              </a:ext>
            </a:extLst>
          </p:cNvPr>
          <p:cNvSpPr txBox="1"/>
          <p:nvPr/>
        </p:nvSpPr>
        <p:spPr>
          <a:xfrm>
            <a:off x="6770914" y="3613666"/>
            <a:ext cx="5334000" cy="2862322"/>
          </a:xfrm>
          <a:custGeom>
            <a:avLst/>
            <a:gdLst>
              <a:gd name="csX0" fmla="*/ 0 w 5334000"/>
              <a:gd name="csY0" fmla="*/ 0 h 2862322"/>
              <a:gd name="csX1" fmla="*/ 646007 w 5334000"/>
              <a:gd name="csY1" fmla="*/ 0 h 2862322"/>
              <a:gd name="csX2" fmla="*/ 1238673 w 5334000"/>
              <a:gd name="csY2" fmla="*/ 0 h 2862322"/>
              <a:gd name="csX3" fmla="*/ 1938020 w 5334000"/>
              <a:gd name="csY3" fmla="*/ 0 h 2862322"/>
              <a:gd name="csX4" fmla="*/ 2584027 w 5334000"/>
              <a:gd name="csY4" fmla="*/ 0 h 2862322"/>
              <a:gd name="csX5" fmla="*/ 3123353 w 5334000"/>
              <a:gd name="csY5" fmla="*/ 0 h 2862322"/>
              <a:gd name="csX6" fmla="*/ 3769360 w 5334000"/>
              <a:gd name="csY6" fmla="*/ 0 h 2862322"/>
              <a:gd name="csX7" fmla="*/ 4308687 w 5334000"/>
              <a:gd name="csY7" fmla="*/ 0 h 2862322"/>
              <a:gd name="csX8" fmla="*/ 5334000 w 5334000"/>
              <a:gd name="csY8" fmla="*/ 0 h 2862322"/>
              <a:gd name="csX9" fmla="*/ 5334000 w 5334000"/>
              <a:gd name="csY9" fmla="*/ 515218 h 2862322"/>
              <a:gd name="csX10" fmla="*/ 5334000 w 5334000"/>
              <a:gd name="csY10" fmla="*/ 1030436 h 2862322"/>
              <a:gd name="csX11" fmla="*/ 5334000 w 5334000"/>
              <a:gd name="csY11" fmla="*/ 1631524 h 2862322"/>
              <a:gd name="csX12" fmla="*/ 5334000 w 5334000"/>
              <a:gd name="csY12" fmla="*/ 2146742 h 2862322"/>
              <a:gd name="csX13" fmla="*/ 5334000 w 5334000"/>
              <a:gd name="csY13" fmla="*/ 2862322 h 2862322"/>
              <a:gd name="csX14" fmla="*/ 4848013 w 5334000"/>
              <a:gd name="csY14" fmla="*/ 2862322 h 2862322"/>
              <a:gd name="csX15" fmla="*/ 4148667 w 5334000"/>
              <a:gd name="csY15" fmla="*/ 2862322 h 2862322"/>
              <a:gd name="csX16" fmla="*/ 3609340 w 5334000"/>
              <a:gd name="csY16" fmla="*/ 2862322 h 2862322"/>
              <a:gd name="csX17" fmla="*/ 3176693 w 5334000"/>
              <a:gd name="csY17" fmla="*/ 2862322 h 2862322"/>
              <a:gd name="csX18" fmla="*/ 2744047 w 5334000"/>
              <a:gd name="csY18" fmla="*/ 2862322 h 2862322"/>
              <a:gd name="csX19" fmla="*/ 2098040 w 5334000"/>
              <a:gd name="csY19" fmla="*/ 2862322 h 2862322"/>
              <a:gd name="csX20" fmla="*/ 1452033 w 5334000"/>
              <a:gd name="csY20" fmla="*/ 2862322 h 2862322"/>
              <a:gd name="csX21" fmla="*/ 912707 w 5334000"/>
              <a:gd name="csY21" fmla="*/ 2862322 h 2862322"/>
              <a:gd name="csX22" fmla="*/ 0 w 5334000"/>
              <a:gd name="csY22" fmla="*/ 2862322 h 2862322"/>
              <a:gd name="csX23" fmla="*/ 0 w 5334000"/>
              <a:gd name="csY23" fmla="*/ 2347104 h 2862322"/>
              <a:gd name="csX24" fmla="*/ 0 w 5334000"/>
              <a:gd name="csY24" fmla="*/ 1774640 h 2862322"/>
              <a:gd name="csX25" fmla="*/ 0 w 5334000"/>
              <a:gd name="csY25" fmla="*/ 1259422 h 2862322"/>
              <a:gd name="csX26" fmla="*/ 0 w 5334000"/>
              <a:gd name="csY26" fmla="*/ 658334 h 2862322"/>
              <a:gd name="csX27" fmla="*/ 0 w 5334000"/>
              <a:gd name="csY27" fmla="*/ 0 h 286232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</a:cxnLst>
            <a:rect l="l" t="t" r="r" b="b"/>
            <a:pathLst>
              <a:path w="5334000" h="2862322" extrusionOk="0">
                <a:moveTo>
                  <a:pt x="0" y="0"/>
                </a:moveTo>
                <a:cubicBezTo>
                  <a:pt x="235381" y="-13957"/>
                  <a:pt x="451018" y="61125"/>
                  <a:pt x="646007" y="0"/>
                </a:cubicBezTo>
                <a:cubicBezTo>
                  <a:pt x="840996" y="-61125"/>
                  <a:pt x="1007115" y="20771"/>
                  <a:pt x="1238673" y="0"/>
                </a:cubicBezTo>
                <a:cubicBezTo>
                  <a:pt x="1470231" y="-20771"/>
                  <a:pt x="1627709" y="37457"/>
                  <a:pt x="1938020" y="0"/>
                </a:cubicBezTo>
                <a:cubicBezTo>
                  <a:pt x="2248331" y="-37457"/>
                  <a:pt x="2302340" y="70339"/>
                  <a:pt x="2584027" y="0"/>
                </a:cubicBezTo>
                <a:cubicBezTo>
                  <a:pt x="2865714" y="-70339"/>
                  <a:pt x="2857699" y="62748"/>
                  <a:pt x="3123353" y="0"/>
                </a:cubicBezTo>
                <a:cubicBezTo>
                  <a:pt x="3389007" y="-62748"/>
                  <a:pt x="3573944" y="49099"/>
                  <a:pt x="3769360" y="0"/>
                </a:cubicBezTo>
                <a:cubicBezTo>
                  <a:pt x="3964776" y="-49099"/>
                  <a:pt x="4134167" y="20239"/>
                  <a:pt x="4308687" y="0"/>
                </a:cubicBezTo>
                <a:cubicBezTo>
                  <a:pt x="4483207" y="-20239"/>
                  <a:pt x="5086569" y="66198"/>
                  <a:pt x="5334000" y="0"/>
                </a:cubicBezTo>
                <a:cubicBezTo>
                  <a:pt x="5341554" y="163928"/>
                  <a:pt x="5327608" y="284051"/>
                  <a:pt x="5334000" y="515218"/>
                </a:cubicBezTo>
                <a:cubicBezTo>
                  <a:pt x="5340392" y="746385"/>
                  <a:pt x="5292365" y="919210"/>
                  <a:pt x="5334000" y="1030436"/>
                </a:cubicBezTo>
                <a:cubicBezTo>
                  <a:pt x="5375635" y="1141662"/>
                  <a:pt x="5293862" y="1433530"/>
                  <a:pt x="5334000" y="1631524"/>
                </a:cubicBezTo>
                <a:cubicBezTo>
                  <a:pt x="5374138" y="1829518"/>
                  <a:pt x="5317007" y="1973883"/>
                  <a:pt x="5334000" y="2146742"/>
                </a:cubicBezTo>
                <a:cubicBezTo>
                  <a:pt x="5350993" y="2319601"/>
                  <a:pt x="5324427" y="2587357"/>
                  <a:pt x="5334000" y="2862322"/>
                </a:cubicBezTo>
                <a:cubicBezTo>
                  <a:pt x="5107579" y="2915838"/>
                  <a:pt x="4996320" y="2850592"/>
                  <a:pt x="4848013" y="2862322"/>
                </a:cubicBezTo>
                <a:cubicBezTo>
                  <a:pt x="4699706" y="2874052"/>
                  <a:pt x="4316056" y="2784281"/>
                  <a:pt x="4148667" y="2862322"/>
                </a:cubicBezTo>
                <a:cubicBezTo>
                  <a:pt x="3981278" y="2940363"/>
                  <a:pt x="3779496" y="2806635"/>
                  <a:pt x="3609340" y="2862322"/>
                </a:cubicBezTo>
                <a:cubicBezTo>
                  <a:pt x="3439184" y="2918009"/>
                  <a:pt x="3341185" y="2838536"/>
                  <a:pt x="3176693" y="2862322"/>
                </a:cubicBezTo>
                <a:cubicBezTo>
                  <a:pt x="3012201" y="2886108"/>
                  <a:pt x="2889025" y="2839817"/>
                  <a:pt x="2744047" y="2862322"/>
                </a:cubicBezTo>
                <a:cubicBezTo>
                  <a:pt x="2599069" y="2884827"/>
                  <a:pt x="2323185" y="2838663"/>
                  <a:pt x="2098040" y="2862322"/>
                </a:cubicBezTo>
                <a:cubicBezTo>
                  <a:pt x="1872895" y="2885981"/>
                  <a:pt x="1722606" y="2852769"/>
                  <a:pt x="1452033" y="2862322"/>
                </a:cubicBezTo>
                <a:cubicBezTo>
                  <a:pt x="1181460" y="2871875"/>
                  <a:pt x="1059937" y="2849865"/>
                  <a:pt x="912707" y="2862322"/>
                </a:cubicBezTo>
                <a:cubicBezTo>
                  <a:pt x="765477" y="2874779"/>
                  <a:pt x="446929" y="2791259"/>
                  <a:pt x="0" y="2862322"/>
                </a:cubicBezTo>
                <a:cubicBezTo>
                  <a:pt x="-49424" y="2684436"/>
                  <a:pt x="24354" y="2499385"/>
                  <a:pt x="0" y="2347104"/>
                </a:cubicBezTo>
                <a:cubicBezTo>
                  <a:pt x="-24354" y="2194823"/>
                  <a:pt x="44051" y="1898992"/>
                  <a:pt x="0" y="1774640"/>
                </a:cubicBezTo>
                <a:cubicBezTo>
                  <a:pt x="-44051" y="1650288"/>
                  <a:pt x="55083" y="1511474"/>
                  <a:pt x="0" y="1259422"/>
                </a:cubicBezTo>
                <a:cubicBezTo>
                  <a:pt x="-55083" y="1007370"/>
                  <a:pt x="48697" y="944756"/>
                  <a:pt x="0" y="658334"/>
                </a:cubicBezTo>
                <a:cubicBezTo>
                  <a:pt x="-48697" y="371912"/>
                  <a:pt x="67597" y="186086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09827267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l-GR" sz="1800" u="none" strike="noStrike" dirty="0" err="1">
                <a:effectLst/>
                <a:latin typeface="Google Sans"/>
              </a:rPr>
              <a:t>Zeugma</a:t>
            </a:r>
            <a:r>
              <a:rPr lang="el-GR" sz="1800" u="none" strike="noStrike" dirty="0">
                <a:effectLst/>
                <a:latin typeface="Google Sans"/>
              </a:rPr>
              <a:t> </a:t>
            </a:r>
            <a:r>
              <a:rPr lang="el-GR" sz="1800" u="none" strike="noStrike" dirty="0" err="1">
                <a:effectLst/>
                <a:latin typeface="Google Sans"/>
              </a:rPr>
              <a:t>Mozaik</a:t>
            </a:r>
            <a:r>
              <a:rPr lang="el-GR" sz="1800" u="none" strike="noStrike" dirty="0">
                <a:effectLst/>
                <a:latin typeface="Google Sans"/>
              </a:rPr>
              <a:t> </a:t>
            </a:r>
            <a:r>
              <a:rPr lang="el-GR" sz="1800" u="none" strike="noStrike" dirty="0" err="1">
                <a:effectLst/>
                <a:latin typeface="Google Sans"/>
              </a:rPr>
              <a:t>Müzesi</a:t>
            </a:r>
            <a:r>
              <a:rPr lang="el-GR" sz="1800" u="none" strike="noStrike" dirty="0">
                <a:effectLst/>
                <a:latin typeface="Google Sans"/>
              </a:rPr>
              <a:t> (</a:t>
            </a:r>
            <a:r>
              <a:rPr lang="el-GR" sz="1800" u="none" strike="noStrike" dirty="0" err="1">
                <a:effectLst/>
                <a:latin typeface="Google Sans"/>
              </a:rPr>
              <a:t>Gaziantep</a:t>
            </a:r>
            <a:r>
              <a:rPr lang="el-GR" sz="1800" u="none" strike="noStrike" dirty="0">
                <a:effectLst/>
                <a:latin typeface="Google Sans"/>
              </a:rPr>
              <a:t>)</a:t>
            </a:r>
          </a:p>
          <a:p>
            <a:pPr marL="342900" indent="-342900">
              <a:buFont typeface="+mj-lt"/>
              <a:buAutoNum type="arabicPeriod"/>
            </a:pPr>
            <a:r>
              <a:rPr lang="el-GR" sz="1800" u="none" strike="noStrike" dirty="0" err="1">
                <a:effectLst/>
                <a:latin typeface="Google Sans"/>
              </a:rPr>
              <a:t>İstanbul</a:t>
            </a:r>
            <a:r>
              <a:rPr lang="el-GR" sz="1800" u="none" strike="noStrike" dirty="0">
                <a:effectLst/>
                <a:latin typeface="Google Sans"/>
              </a:rPr>
              <a:t> </a:t>
            </a:r>
            <a:r>
              <a:rPr lang="el-GR" sz="1800" u="none" strike="noStrike" dirty="0" err="1">
                <a:effectLst/>
                <a:latin typeface="Google Sans"/>
              </a:rPr>
              <a:t>Arkeoloji</a:t>
            </a:r>
            <a:r>
              <a:rPr lang="el-GR" sz="1800" u="none" strike="noStrike" dirty="0">
                <a:effectLst/>
                <a:latin typeface="Google Sans"/>
              </a:rPr>
              <a:t> </a:t>
            </a:r>
            <a:r>
              <a:rPr lang="el-GR" sz="1800" u="none" strike="noStrike" dirty="0" err="1">
                <a:effectLst/>
                <a:latin typeface="Google Sans"/>
              </a:rPr>
              <a:t>Müzeleri</a:t>
            </a:r>
            <a:r>
              <a:rPr lang="el-GR" sz="1800" u="none" strike="noStrike" dirty="0">
                <a:effectLst/>
                <a:latin typeface="Google Sans"/>
              </a:rPr>
              <a:t> (</a:t>
            </a:r>
            <a:r>
              <a:rPr lang="el-GR" sz="1800" u="none" strike="noStrike" dirty="0" err="1">
                <a:effectLst/>
                <a:latin typeface="Google Sans"/>
              </a:rPr>
              <a:t>İstanbul</a:t>
            </a:r>
            <a:r>
              <a:rPr lang="el-GR" sz="1800" u="none" strike="noStrike" dirty="0">
                <a:effectLst/>
                <a:latin typeface="Google Sans"/>
              </a:rPr>
              <a:t>)</a:t>
            </a:r>
          </a:p>
          <a:p>
            <a:pPr marL="342900" indent="-342900">
              <a:buFont typeface="+mj-lt"/>
              <a:buAutoNum type="arabicPeriod"/>
            </a:pPr>
            <a:r>
              <a:rPr lang="el-GR" sz="1800" u="none" strike="noStrike" dirty="0" err="1">
                <a:effectLst/>
                <a:latin typeface="Google Sans"/>
              </a:rPr>
              <a:t>Anadolu</a:t>
            </a:r>
            <a:r>
              <a:rPr lang="el-GR" sz="1800" u="none" strike="noStrike" dirty="0">
                <a:effectLst/>
                <a:latin typeface="Google Sans"/>
              </a:rPr>
              <a:t> </a:t>
            </a:r>
            <a:r>
              <a:rPr lang="el-GR" sz="1800" u="none" strike="noStrike" dirty="0" err="1">
                <a:effectLst/>
                <a:latin typeface="Google Sans"/>
              </a:rPr>
              <a:t>Medeniyetleri</a:t>
            </a:r>
            <a:r>
              <a:rPr lang="el-GR" sz="1800" u="none" strike="noStrike" dirty="0">
                <a:effectLst/>
                <a:latin typeface="Google Sans"/>
              </a:rPr>
              <a:t> </a:t>
            </a:r>
            <a:r>
              <a:rPr lang="el-GR" sz="1800" u="none" strike="noStrike" dirty="0" err="1">
                <a:effectLst/>
                <a:latin typeface="Google Sans"/>
              </a:rPr>
              <a:t>Müzesi</a:t>
            </a:r>
            <a:r>
              <a:rPr lang="el-GR" sz="1800" u="none" strike="noStrike" dirty="0">
                <a:effectLst/>
                <a:latin typeface="Google Sans"/>
              </a:rPr>
              <a:t> (</a:t>
            </a:r>
            <a:r>
              <a:rPr lang="el-GR" sz="1800" u="none" strike="noStrike" dirty="0" err="1">
                <a:effectLst/>
                <a:latin typeface="Google Sans"/>
              </a:rPr>
              <a:t>Ankara</a:t>
            </a:r>
            <a:r>
              <a:rPr lang="el-GR" sz="1800" u="none" strike="noStrike" dirty="0">
                <a:effectLst/>
                <a:latin typeface="Google Sans"/>
              </a:rPr>
              <a:t>)</a:t>
            </a:r>
          </a:p>
          <a:p>
            <a:pPr marL="342900" indent="-342900">
              <a:buFont typeface="+mj-lt"/>
              <a:buAutoNum type="arabicPeriod"/>
            </a:pPr>
            <a:r>
              <a:rPr lang="el-GR" sz="1800" u="none" strike="noStrike" dirty="0" err="1">
                <a:effectLst/>
                <a:latin typeface="Google Sans"/>
              </a:rPr>
              <a:t>Topkapı</a:t>
            </a:r>
            <a:r>
              <a:rPr lang="el-GR" sz="1800" u="none" strike="noStrike" dirty="0">
                <a:effectLst/>
                <a:latin typeface="Google Sans"/>
              </a:rPr>
              <a:t> </a:t>
            </a:r>
            <a:r>
              <a:rPr lang="el-GR" sz="1800" u="none" strike="noStrike" dirty="0" err="1">
                <a:effectLst/>
                <a:latin typeface="Google Sans"/>
              </a:rPr>
              <a:t>Sarayı</a:t>
            </a:r>
            <a:r>
              <a:rPr lang="el-GR" sz="1800" u="none" strike="noStrike" dirty="0">
                <a:effectLst/>
                <a:latin typeface="Google Sans"/>
              </a:rPr>
              <a:t> </a:t>
            </a:r>
            <a:r>
              <a:rPr lang="el-GR" sz="1800" u="none" strike="noStrike" dirty="0" err="1">
                <a:effectLst/>
                <a:latin typeface="Google Sans"/>
              </a:rPr>
              <a:t>Müzesi</a:t>
            </a:r>
            <a:r>
              <a:rPr lang="el-GR" sz="1800" u="none" strike="noStrike" dirty="0">
                <a:effectLst/>
                <a:latin typeface="Google Sans"/>
              </a:rPr>
              <a:t> (</a:t>
            </a:r>
            <a:r>
              <a:rPr lang="el-GR" sz="1800" u="none" strike="noStrike" dirty="0" err="1">
                <a:effectLst/>
                <a:latin typeface="Google Sans"/>
              </a:rPr>
              <a:t>İstanbul</a:t>
            </a:r>
            <a:r>
              <a:rPr lang="el-GR" sz="1800" u="none" strike="noStrike" dirty="0">
                <a:effectLst/>
                <a:latin typeface="Google Sans"/>
              </a:rPr>
              <a:t>)</a:t>
            </a:r>
          </a:p>
          <a:p>
            <a:pPr marL="342900" indent="-342900">
              <a:buFont typeface="+mj-lt"/>
              <a:buAutoNum type="arabicPeriod"/>
            </a:pPr>
            <a:r>
              <a:rPr lang="el-GR" sz="1800" u="none" strike="noStrike" dirty="0" err="1">
                <a:effectLst/>
                <a:latin typeface="Google Sans"/>
              </a:rPr>
              <a:t>Troya</a:t>
            </a:r>
            <a:r>
              <a:rPr lang="el-GR" sz="1800" u="none" strike="noStrike" dirty="0">
                <a:effectLst/>
                <a:latin typeface="Google Sans"/>
              </a:rPr>
              <a:t> </a:t>
            </a:r>
            <a:r>
              <a:rPr lang="el-GR" sz="1800" u="none" strike="noStrike" dirty="0" err="1">
                <a:effectLst/>
                <a:latin typeface="Google Sans"/>
              </a:rPr>
              <a:t>Müzesi</a:t>
            </a:r>
            <a:r>
              <a:rPr lang="el-GR" sz="1800" u="none" strike="noStrike" dirty="0">
                <a:effectLst/>
                <a:latin typeface="Google Sans"/>
              </a:rPr>
              <a:t> (</a:t>
            </a:r>
            <a:r>
              <a:rPr lang="el-GR" sz="1800" u="none" strike="noStrike" dirty="0" err="1">
                <a:effectLst/>
                <a:latin typeface="Google Sans"/>
              </a:rPr>
              <a:t>Çanakkale</a:t>
            </a:r>
            <a:r>
              <a:rPr lang="el-GR" sz="1800" u="none" strike="noStrike" dirty="0">
                <a:effectLst/>
                <a:latin typeface="Google Sans"/>
              </a:rPr>
              <a:t>)</a:t>
            </a:r>
          </a:p>
          <a:p>
            <a:pPr marL="342900" indent="-342900">
              <a:buFont typeface="+mj-lt"/>
              <a:buAutoNum type="arabicPeriod"/>
            </a:pPr>
            <a:r>
              <a:rPr lang="el-GR" sz="1800" u="none" strike="noStrike" dirty="0" err="1">
                <a:effectLst/>
                <a:latin typeface="Google Sans"/>
              </a:rPr>
              <a:t>Mevlana</a:t>
            </a:r>
            <a:r>
              <a:rPr lang="el-GR" sz="1800" u="none" strike="noStrike" dirty="0">
                <a:effectLst/>
                <a:latin typeface="Google Sans"/>
              </a:rPr>
              <a:t> </a:t>
            </a:r>
            <a:r>
              <a:rPr lang="el-GR" sz="1800" u="none" strike="noStrike" dirty="0" err="1">
                <a:effectLst/>
                <a:latin typeface="Google Sans"/>
              </a:rPr>
              <a:t>Müzesi</a:t>
            </a:r>
            <a:r>
              <a:rPr lang="el-GR" sz="1800" u="none" strike="noStrike" dirty="0">
                <a:effectLst/>
                <a:latin typeface="Google Sans"/>
              </a:rPr>
              <a:t> (</a:t>
            </a:r>
            <a:r>
              <a:rPr lang="el-GR" sz="1800" u="none" strike="noStrike" dirty="0" err="1">
                <a:effectLst/>
                <a:latin typeface="Google Sans"/>
              </a:rPr>
              <a:t>Konya</a:t>
            </a:r>
            <a:r>
              <a:rPr lang="el-GR" sz="1800" u="none" strike="noStrike" dirty="0">
                <a:effectLst/>
                <a:latin typeface="Google Sans"/>
              </a:rPr>
              <a:t>)</a:t>
            </a:r>
          </a:p>
          <a:p>
            <a:pPr marL="342900" indent="-342900">
              <a:buFont typeface="+mj-lt"/>
              <a:buAutoNum type="arabicPeriod"/>
            </a:pPr>
            <a:r>
              <a:rPr lang="el-GR" sz="1800" u="none" strike="noStrike" dirty="0" err="1">
                <a:effectLst/>
                <a:latin typeface="Google Sans"/>
              </a:rPr>
              <a:t>Bodrum</a:t>
            </a:r>
            <a:r>
              <a:rPr lang="el-GR" sz="1800" u="none" strike="noStrike" dirty="0">
                <a:effectLst/>
                <a:latin typeface="Google Sans"/>
              </a:rPr>
              <a:t> </a:t>
            </a:r>
            <a:r>
              <a:rPr lang="el-GR" sz="1800" u="none" strike="noStrike" dirty="0" err="1">
                <a:effectLst/>
                <a:latin typeface="Google Sans"/>
              </a:rPr>
              <a:t>Sualtı</a:t>
            </a:r>
            <a:r>
              <a:rPr lang="el-GR" sz="1800" u="none" strike="noStrike" dirty="0">
                <a:effectLst/>
                <a:latin typeface="Google Sans"/>
              </a:rPr>
              <a:t> </a:t>
            </a:r>
            <a:r>
              <a:rPr lang="el-GR" sz="1800" u="none" strike="noStrike" dirty="0" err="1">
                <a:effectLst/>
                <a:latin typeface="Google Sans"/>
              </a:rPr>
              <a:t>Arkeoloji</a:t>
            </a:r>
            <a:r>
              <a:rPr lang="el-GR" sz="1800" u="none" strike="noStrike" dirty="0">
                <a:effectLst/>
                <a:latin typeface="Google Sans"/>
              </a:rPr>
              <a:t> </a:t>
            </a:r>
            <a:r>
              <a:rPr lang="el-GR" sz="1800" u="none" strike="noStrike" dirty="0" err="1">
                <a:effectLst/>
                <a:latin typeface="Google Sans"/>
              </a:rPr>
              <a:t>Müzesi</a:t>
            </a:r>
            <a:r>
              <a:rPr lang="el-GR" sz="1800" u="none" strike="noStrike" dirty="0">
                <a:effectLst/>
                <a:latin typeface="Google Sans"/>
              </a:rPr>
              <a:t> (</a:t>
            </a:r>
            <a:r>
              <a:rPr lang="el-GR" sz="1800" u="none" strike="noStrike" dirty="0" err="1">
                <a:effectLst/>
                <a:latin typeface="Google Sans"/>
              </a:rPr>
              <a:t>Muğla</a:t>
            </a:r>
            <a:r>
              <a:rPr lang="el-GR" sz="1800" u="none" strike="noStrike" dirty="0">
                <a:effectLst/>
                <a:latin typeface="Google Sans"/>
              </a:rPr>
              <a:t> / </a:t>
            </a:r>
            <a:r>
              <a:rPr lang="el-GR" sz="1800" u="none" strike="noStrike" dirty="0" err="1">
                <a:effectLst/>
                <a:latin typeface="Google Sans"/>
              </a:rPr>
              <a:t>Bodrum</a:t>
            </a:r>
            <a:r>
              <a:rPr lang="el-GR" sz="1800" u="none" strike="noStrike" dirty="0">
                <a:effectLst/>
                <a:latin typeface="Google Sans"/>
              </a:rPr>
              <a:t>)</a:t>
            </a:r>
            <a:endParaRPr lang="el-GR" dirty="0">
              <a:latin typeface="Google Sans"/>
            </a:endParaRPr>
          </a:p>
          <a:p>
            <a:pPr marL="342900" indent="-342900">
              <a:buFont typeface="+mj-lt"/>
              <a:buAutoNum type="arabicPeriod"/>
            </a:pPr>
            <a:r>
              <a:rPr lang="el-GR" dirty="0" err="1"/>
              <a:t>Antalya</a:t>
            </a:r>
            <a:r>
              <a:rPr lang="el-GR" dirty="0"/>
              <a:t> </a:t>
            </a:r>
            <a:r>
              <a:rPr lang="el-GR" dirty="0" err="1"/>
              <a:t>Müzesi</a:t>
            </a:r>
            <a:r>
              <a:rPr lang="el-GR" dirty="0"/>
              <a:t> (</a:t>
            </a:r>
            <a:r>
              <a:rPr lang="el-GR" dirty="0" err="1"/>
              <a:t>Antalya</a:t>
            </a:r>
            <a:r>
              <a:rPr lang="el-GR" dirty="0"/>
              <a:t>)</a:t>
            </a:r>
          </a:p>
          <a:p>
            <a:pPr marL="342900" indent="-342900">
              <a:buFont typeface="+mj-lt"/>
              <a:buAutoNum type="arabicPeriod"/>
            </a:pPr>
            <a:r>
              <a:rPr lang="el-GR" dirty="0" err="1"/>
              <a:t>Efes</a:t>
            </a:r>
            <a:r>
              <a:rPr lang="el-GR" dirty="0"/>
              <a:t> </a:t>
            </a:r>
            <a:r>
              <a:rPr lang="el-GR" dirty="0" err="1"/>
              <a:t>Müzesi</a:t>
            </a:r>
            <a:r>
              <a:rPr lang="el-GR" dirty="0"/>
              <a:t> (</a:t>
            </a:r>
            <a:r>
              <a:rPr lang="el-GR" dirty="0" err="1"/>
              <a:t>İzmir</a:t>
            </a:r>
            <a:r>
              <a:rPr lang="el-GR" dirty="0"/>
              <a:t> / </a:t>
            </a:r>
            <a:r>
              <a:rPr lang="el-GR" dirty="0" err="1"/>
              <a:t>Selçuk</a:t>
            </a:r>
            <a:r>
              <a:rPr lang="el-GR" dirty="0"/>
              <a:t>)</a:t>
            </a:r>
          </a:p>
          <a:p>
            <a:pPr marL="342900" indent="-342900">
              <a:buFont typeface="+mj-lt"/>
              <a:buAutoNum type="arabicPeriod"/>
            </a:pPr>
            <a:r>
              <a:rPr lang="el-GR" dirty="0" err="1"/>
              <a:t>Şanlıurfa</a:t>
            </a:r>
            <a:r>
              <a:rPr lang="el-GR" dirty="0"/>
              <a:t> </a:t>
            </a:r>
            <a:r>
              <a:rPr lang="el-GR" dirty="0" err="1"/>
              <a:t>Arkeoloji</a:t>
            </a:r>
            <a:r>
              <a:rPr lang="el-GR" dirty="0"/>
              <a:t> </a:t>
            </a:r>
            <a:r>
              <a:rPr lang="el-GR" dirty="0" err="1"/>
              <a:t>ve</a:t>
            </a:r>
            <a:r>
              <a:rPr lang="el-GR" dirty="0"/>
              <a:t> </a:t>
            </a:r>
            <a:r>
              <a:rPr lang="el-GR" dirty="0" err="1"/>
              <a:t>Mozaik</a:t>
            </a:r>
            <a:r>
              <a:rPr lang="el-GR" dirty="0"/>
              <a:t> </a:t>
            </a:r>
            <a:r>
              <a:rPr lang="el-GR" dirty="0" err="1"/>
              <a:t>Müzesi</a:t>
            </a:r>
            <a:r>
              <a:rPr lang="el-GR" dirty="0"/>
              <a:t> (</a:t>
            </a:r>
            <a:r>
              <a:rPr lang="el-GR" dirty="0" err="1"/>
              <a:t>Şanlıurfa</a:t>
            </a:r>
            <a:r>
              <a:rPr lang="el-GR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2594431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017829CE-FF6D-0733-0948-30FE81BF1A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41999896-0491-84DE-624D-05C33966E543}"/>
              </a:ext>
            </a:extLst>
          </p:cNvPr>
          <p:cNvSpPr/>
          <p:nvPr/>
        </p:nvSpPr>
        <p:spPr>
          <a:xfrm>
            <a:off x="2570163" y="1111250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3600" dirty="0">
                <a:solidFill>
                  <a:schemeClr val="tx1"/>
                </a:solidFill>
              </a:rPr>
              <a:t>YAZMA</a:t>
            </a:r>
            <a:endParaRPr lang="el-CY" sz="3600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3D3C954C-AAB8-00BC-A761-3ED2432F0FD2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13BA7049-144C-67F4-F40C-483BFC253C07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A53F6C6-52E9-94D1-5E40-365D6A7E5119}"/>
              </a:ext>
            </a:extLst>
          </p:cNvPr>
          <p:cNvSpPr txBox="1"/>
          <p:nvPr/>
        </p:nvSpPr>
        <p:spPr>
          <a:xfrm>
            <a:off x="3048000" y="324433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l-GR" dirty="0"/>
          </a:p>
        </p:txBody>
      </p: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E7D637E0-5FBE-3F59-87FA-9990E94B8E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372046"/>
            <a:ext cx="5708196" cy="48098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8B589AA-EC69-F74E-1598-3C71A88AEE97}"/>
              </a:ext>
            </a:extLst>
          </p:cNvPr>
          <p:cNvSpPr txBox="1"/>
          <p:nvPr/>
        </p:nvSpPr>
        <p:spPr>
          <a:xfrm>
            <a:off x="544286" y="493263"/>
            <a:ext cx="6466114" cy="523220"/>
          </a:xfrm>
          <a:custGeom>
            <a:avLst/>
            <a:gdLst>
              <a:gd name="csX0" fmla="*/ 0 w 6466114"/>
              <a:gd name="csY0" fmla="*/ 0 h 523220"/>
              <a:gd name="csX1" fmla="*/ 393845 w 6466114"/>
              <a:gd name="csY1" fmla="*/ 0 h 523220"/>
              <a:gd name="csX2" fmla="*/ 1110996 w 6466114"/>
              <a:gd name="csY2" fmla="*/ 0 h 523220"/>
              <a:gd name="csX3" fmla="*/ 1569502 w 6466114"/>
              <a:gd name="csY3" fmla="*/ 0 h 523220"/>
              <a:gd name="csX4" fmla="*/ 1963347 w 6466114"/>
              <a:gd name="csY4" fmla="*/ 0 h 523220"/>
              <a:gd name="csX5" fmla="*/ 2357192 w 6466114"/>
              <a:gd name="csY5" fmla="*/ 0 h 523220"/>
              <a:gd name="csX6" fmla="*/ 2945021 w 6466114"/>
              <a:gd name="csY6" fmla="*/ 0 h 523220"/>
              <a:gd name="csX7" fmla="*/ 3532850 w 6466114"/>
              <a:gd name="csY7" fmla="*/ 0 h 523220"/>
              <a:gd name="csX8" fmla="*/ 4185339 w 6466114"/>
              <a:gd name="csY8" fmla="*/ 0 h 523220"/>
              <a:gd name="csX9" fmla="*/ 4902490 w 6466114"/>
              <a:gd name="csY9" fmla="*/ 0 h 523220"/>
              <a:gd name="csX10" fmla="*/ 5296335 w 6466114"/>
              <a:gd name="csY10" fmla="*/ 0 h 523220"/>
              <a:gd name="csX11" fmla="*/ 5754841 w 6466114"/>
              <a:gd name="csY11" fmla="*/ 0 h 523220"/>
              <a:gd name="csX12" fmla="*/ 6466114 w 6466114"/>
              <a:gd name="csY12" fmla="*/ 0 h 523220"/>
              <a:gd name="csX13" fmla="*/ 6466114 w 6466114"/>
              <a:gd name="csY13" fmla="*/ 523220 h 523220"/>
              <a:gd name="csX14" fmla="*/ 6007608 w 6466114"/>
              <a:gd name="csY14" fmla="*/ 523220 h 523220"/>
              <a:gd name="csX15" fmla="*/ 5484440 w 6466114"/>
              <a:gd name="csY15" fmla="*/ 523220 h 523220"/>
              <a:gd name="csX16" fmla="*/ 4767290 w 6466114"/>
              <a:gd name="csY16" fmla="*/ 523220 h 523220"/>
              <a:gd name="csX17" fmla="*/ 4373444 w 6466114"/>
              <a:gd name="csY17" fmla="*/ 523220 h 523220"/>
              <a:gd name="csX18" fmla="*/ 3979599 w 6466114"/>
              <a:gd name="csY18" fmla="*/ 523220 h 523220"/>
              <a:gd name="csX19" fmla="*/ 3262448 w 6466114"/>
              <a:gd name="csY19" fmla="*/ 523220 h 523220"/>
              <a:gd name="csX20" fmla="*/ 2545298 w 6466114"/>
              <a:gd name="csY20" fmla="*/ 523220 h 523220"/>
              <a:gd name="csX21" fmla="*/ 1828147 w 6466114"/>
              <a:gd name="csY21" fmla="*/ 523220 h 523220"/>
              <a:gd name="csX22" fmla="*/ 1369641 w 6466114"/>
              <a:gd name="csY22" fmla="*/ 523220 h 523220"/>
              <a:gd name="csX23" fmla="*/ 911134 w 6466114"/>
              <a:gd name="csY23" fmla="*/ 523220 h 523220"/>
              <a:gd name="csX24" fmla="*/ 0 w 6466114"/>
              <a:gd name="csY24" fmla="*/ 523220 h 523220"/>
              <a:gd name="csX25" fmla="*/ 0 w 6466114"/>
              <a:gd name="csY25" fmla="*/ 0 h 52322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</a:cxnLst>
            <a:rect l="l" t="t" r="r" b="b"/>
            <a:pathLst>
              <a:path w="6466114" h="523220" extrusionOk="0">
                <a:moveTo>
                  <a:pt x="0" y="0"/>
                </a:moveTo>
                <a:cubicBezTo>
                  <a:pt x="100711" y="-32579"/>
                  <a:pt x="210443" y="898"/>
                  <a:pt x="393845" y="0"/>
                </a:cubicBezTo>
                <a:cubicBezTo>
                  <a:pt x="577247" y="-898"/>
                  <a:pt x="932646" y="1215"/>
                  <a:pt x="1110996" y="0"/>
                </a:cubicBezTo>
                <a:cubicBezTo>
                  <a:pt x="1289346" y="-1215"/>
                  <a:pt x="1429968" y="11082"/>
                  <a:pt x="1569502" y="0"/>
                </a:cubicBezTo>
                <a:cubicBezTo>
                  <a:pt x="1709036" y="-11082"/>
                  <a:pt x="1816681" y="30860"/>
                  <a:pt x="1963347" y="0"/>
                </a:cubicBezTo>
                <a:cubicBezTo>
                  <a:pt x="2110014" y="-30860"/>
                  <a:pt x="2274215" y="28091"/>
                  <a:pt x="2357192" y="0"/>
                </a:cubicBezTo>
                <a:cubicBezTo>
                  <a:pt x="2440170" y="-28091"/>
                  <a:pt x="2655236" y="34089"/>
                  <a:pt x="2945021" y="0"/>
                </a:cubicBezTo>
                <a:cubicBezTo>
                  <a:pt x="3234806" y="-34089"/>
                  <a:pt x="3276890" y="5129"/>
                  <a:pt x="3532850" y="0"/>
                </a:cubicBezTo>
                <a:cubicBezTo>
                  <a:pt x="3788810" y="-5129"/>
                  <a:pt x="4002666" y="12498"/>
                  <a:pt x="4185339" y="0"/>
                </a:cubicBezTo>
                <a:cubicBezTo>
                  <a:pt x="4368012" y="-12498"/>
                  <a:pt x="4568407" y="57762"/>
                  <a:pt x="4902490" y="0"/>
                </a:cubicBezTo>
                <a:cubicBezTo>
                  <a:pt x="5236573" y="-57762"/>
                  <a:pt x="5153390" y="15124"/>
                  <a:pt x="5296335" y="0"/>
                </a:cubicBezTo>
                <a:cubicBezTo>
                  <a:pt x="5439280" y="-15124"/>
                  <a:pt x="5551503" y="40723"/>
                  <a:pt x="5754841" y="0"/>
                </a:cubicBezTo>
                <a:cubicBezTo>
                  <a:pt x="5958179" y="-40723"/>
                  <a:pt x="6220566" y="47524"/>
                  <a:pt x="6466114" y="0"/>
                </a:cubicBezTo>
                <a:cubicBezTo>
                  <a:pt x="6490276" y="240566"/>
                  <a:pt x="6421996" y="416458"/>
                  <a:pt x="6466114" y="523220"/>
                </a:cubicBezTo>
                <a:cubicBezTo>
                  <a:pt x="6343499" y="528915"/>
                  <a:pt x="6203089" y="504721"/>
                  <a:pt x="6007608" y="523220"/>
                </a:cubicBezTo>
                <a:cubicBezTo>
                  <a:pt x="5812127" y="541719"/>
                  <a:pt x="5697434" y="473183"/>
                  <a:pt x="5484440" y="523220"/>
                </a:cubicBezTo>
                <a:cubicBezTo>
                  <a:pt x="5271446" y="573257"/>
                  <a:pt x="4989905" y="452751"/>
                  <a:pt x="4767290" y="523220"/>
                </a:cubicBezTo>
                <a:cubicBezTo>
                  <a:pt x="4544675" y="593689"/>
                  <a:pt x="4478406" y="479253"/>
                  <a:pt x="4373444" y="523220"/>
                </a:cubicBezTo>
                <a:cubicBezTo>
                  <a:pt x="4268482" y="567187"/>
                  <a:pt x="4175169" y="509945"/>
                  <a:pt x="3979599" y="523220"/>
                </a:cubicBezTo>
                <a:cubicBezTo>
                  <a:pt x="3784029" y="536495"/>
                  <a:pt x="3432026" y="513282"/>
                  <a:pt x="3262448" y="523220"/>
                </a:cubicBezTo>
                <a:cubicBezTo>
                  <a:pt x="3092870" y="533158"/>
                  <a:pt x="2896119" y="520643"/>
                  <a:pt x="2545298" y="523220"/>
                </a:cubicBezTo>
                <a:cubicBezTo>
                  <a:pt x="2194477" y="525797"/>
                  <a:pt x="2042577" y="457930"/>
                  <a:pt x="1828147" y="523220"/>
                </a:cubicBezTo>
                <a:cubicBezTo>
                  <a:pt x="1613717" y="588510"/>
                  <a:pt x="1478793" y="512279"/>
                  <a:pt x="1369641" y="523220"/>
                </a:cubicBezTo>
                <a:cubicBezTo>
                  <a:pt x="1260489" y="534161"/>
                  <a:pt x="1085680" y="476138"/>
                  <a:pt x="911134" y="523220"/>
                </a:cubicBezTo>
                <a:cubicBezTo>
                  <a:pt x="736588" y="570302"/>
                  <a:pt x="280501" y="444275"/>
                  <a:pt x="0" y="523220"/>
                </a:cubicBezTo>
                <a:cubicBezTo>
                  <a:pt x="-4902" y="293295"/>
                  <a:pt x="20697" y="224236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25708705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r>
              <a:rPr lang="el-GR" sz="2800" dirty="0" err="1">
                <a:solidFill>
                  <a:srgbClr val="FF0000"/>
                </a:solidFill>
              </a:rPr>
              <a:t>Arkadaşını</a:t>
            </a:r>
            <a:r>
              <a:rPr lang="el-GR" sz="2800" dirty="0">
                <a:solidFill>
                  <a:srgbClr val="FF0000"/>
                </a:solidFill>
              </a:rPr>
              <a:t> </a:t>
            </a:r>
            <a:r>
              <a:rPr lang="el-GR" sz="2800" dirty="0" err="1">
                <a:solidFill>
                  <a:srgbClr val="FF0000"/>
                </a:solidFill>
              </a:rPr>
              <a:t>Müzeye</a:t>
            </a:r>
            <a:r>
              <a:rPr lang="el-GR" sz="2800" dirty="0">
                <a:solidFill>
                  <a:srgbClr val="FF0000"/>
                </a:solidFill>
              </a:rPr>
              <a:t> </a:t>
            </a:r>
            <a:r>
              <a:rPr lang="el-GR" sz="2800" dirty="0" err="1">
                <a:solidFill>
                  <a:srgbClr val="FF0000"/>
                </a:solidFill>
              </a:rPr>
              <a:t>Davet</a:t>
            </a:r>
            <a:r>
              <a:rPr lang="el-GR" sz="2800" dirty="0">
                <a:solidFill>
                  <a:srgbClr val="FF0000"/>
                </a:solidFill>
              </a:rPr>
              <a:t> </a:t>
            </a:r>
            <a:r>
              <a:rPr lang="el-GR" sz="2800" dirty="0" err="1">
                <a:solidFill>
                  <a:srgbClr val="FF0000"/>
                </a:solidFill>
              </a:rPr>
              <a:t>Etme</a:t>
            </a:r>
            <a:r>
              <a:rPr lang="el-GR" sz="2800" dirty="0">
                <a:solidFill>
                  <a:srgbClr val="FF0000"/>
                </a:solidFill>
              </a:rPr>
              <a:t> </a:t>
            </a:r>
            <a:r>
              <a:rPr lang="el-GR" sz="2800" dirty="0" err="1">
                <a:solidFill>
                  <a:srgbClr val="FF0000"/>
                </a:solidFill>
              </a:rPr>
              <a:t>Mesajı</a:t>
            </a:r>
            <a:endParaRPr lang="el-G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4969065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809</TotalTime>
  <Words>487</Words>
  <Application>Microsoft Office PowerPoint</Application>
  <PresentationFormat>Ευρεία οθόνη</PresentationFormat>
  <Paragraphs>77</Paragraphs>
  <Slides>20</Slides>
  <Notes>0</Notes>
  <HiddenSlides>0</HiddenSlides>
  <MMClips>1</MMClips>
  <ScaleCrop>false</ScaleCrop>
  <HeadingPairs>
    <vt:vector size="6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20</vt:i4>
      </vt:variant>
    </vt:vector>
  </HeadingPairs>
  <TitlesOfParts>
    <vt:vector size="28" baseType="lpstr">
      <vt:lpstr>Aptos</vt:lpstr>
      <vt:lpstr>Aptos Display</vt:lpstr>
      <vt:lpstr>Arial</vt:lpstr>
      <vt:lpstr>Courier New</vt:lpstr>
      <vt:lpstr>Google Sans</vt:lpstr>
      <vt:lpstr>Roboto</vt:lpstr>
      <vt:lpstr>Times New Roman</vt:lpstr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Ελένη Χαραλάμπους</dc:creator>
  <cp:lastModifiedBy>Ελένη Χαραλάμπους</cp:lastModifiedBy>
  <cp:revision>221</cp:revision>
  <dcterms:created xsi:type="dcterms:W3CDTF">2026-07-02T07:32:56Z</dcterms:created>
  <dcterms:modified xsi:type="dcterms:W3CDTF">2026-07-27T11:43:10Z</dcterms:modified>
</cp:coreProperties>
</file>