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56" r:id="rId2"/>
    <p:sldId id="281" r:id="rId3"/>
    <p:sldId id="603" r:id="rId4"/>
    <p:sldId id="612" r:id="rId5"/>
    <p:sldId id="506" r:id="rId6"/>
    <p:sldId id="622" r:id="rId7"/>
    <p:sldId id="625" r:id="rId8"/>
    <p:sldId id="624" r:id="rId9"/>
    <p:sldId id="490" r:id="rId10"/>
    <p:sldId id="617" r:id="rId11"/>
    <p:sldId id="491" r:id="rId12"/>
    <p:sldId id="628" r:id="rId13"/>
    <p:sldId id="519" r:id="rId14"/>
    <p:sldId id="264" r:id="rId15"/>
    <p:sldId id="262" r:id="rId16"/>
    <p:sldId id="266" r:id="rId17"/>
    <p:sldId id="270" r:id="rId18"/>
    <p:sldId id="265" r:id="rId19"/>
    <p:sldId id="269" r:id="rId20"/>
    <p:sldId id="610" r:id="rId21"/>
    <p:sldId id="271" r:id="rId22"/>
    <p:sldId id="539" r:id="rId23"/>
    <p:sldId id="272" r:id="rId24"/>
    <p:sldId id="396" r:id="rId2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591B5-A618-4D87-A255-DA9CC6D08E2C}" type="datetimeFigureOut">
              <a:rPr lang="el-GR" smtClean="0"/>
              <a:t>29/7/2026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C6471-05DE-48D9-9E62-ACD0E2FB94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556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73738EC-AC7C-0D0C-037E-42DFD519C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6A39348-63CC-B423-8C0D-618D4802B3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E4C6610-BA1D-00F1-EC88-39931BFF3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29/7/2026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B78CF24-84EF-93AB-AB99-C223077AA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D43C56C-C411-4B83-5D6A-20DC5C005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387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3E74EF2-2BE7-5004-7D9A-EC856F151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2593A0C9-F4AA-B757-C70C-FDD7CE18A4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4BB4D70-DD32-E363-70F5-5F33CEAA9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29/7/2026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0BFE35C-9475-691F-C893-3F95258FA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3B45C3F-DB71-DC97-2F74-2D66F1D80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1479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92B8D063-4834-EC15-1C6B-9F56C441B7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971EC976-6C76-0F8E-6DAA-2339C87150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8C94842-6589-C735-0A69-A24839796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29/7/2026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B4A39CF-A502-634A-F42B-1B4E77775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742BEDC-4F9B-0B06-2174-A8FB9BC21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835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C0B7039-89EF-2D70-2546-AC4AA4529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7E37925-FAE0-20D6-7C42-2ADFCE2A2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37AB9E6-F8F0-FAFD-C7FD-3D7AF3C26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29/7/2026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8DE0A93-9F30-AC53-2FE2-DBCD1D424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D16CD42-5D1A-3EAD-1F99-BD547288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5666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16F86FC-8770-DD67-C017-8281413FF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96193C2-5460-92EE-BA44-93DB38B3A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5434915-651A-659C-155A-173BA42DE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29/7/2026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2151B4D-2C8E-B3EC-C97B-30C4DE928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F265379-D42E-73C3-0D70-BFADB3D29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810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649617D-0A35-FB98-7D11-EBF7F4637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71B2F85-50BC-B0DF-042C-1DD2BF7739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4F28FA4-9793-5E75-DF25-F4074B8AA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C4A8FBF-52AC-2B13-9EC2-FA053705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29/7/2026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15907DD-4B46-C72B-822D-913C9F6CC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5A196E8-E4B1-DCF9-9EB5-DC6722FD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065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3461DA9-8429-7EAD-D1AF-CFF763FEB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9B312CD-3373-6224-D9C3-697148544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291E74A-D0B1-7480-7F20-0086A01611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E1D14BC6-A6B5-FCFA-8DC2-56134E389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0376C63-41FC-1CFB-26D4-6399972E79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01BFF75F-AE0D-4739-8A1F-FA5964484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29/7/2026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45191AD1-7775-ECB0-52DB-8A693EA28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BA3EB39D-214C-6256-418A-24CCA0BBE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579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A7D866F-2469-E311-ED2E-865854D16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330C3BAF-B4FB-0DEE-F5BC-11E26917E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29/7/2026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9BCF7F53-5116-ADC7-9379-583B61B21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C12FA94-1BAA-4864-5CDC-1F95484E9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0952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2C44E31B-D676-6D66-5155-359B9D3E1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29/7/2026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B67EC21F-8201-296E-B324-7DB237BD1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8756E29-3FD1-7893-65DC-618D187EB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8912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45AA19-A868-F59E-E425-8D94BD25F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B7AE3C5-884F-9B0E-BA6B-ADF807A4F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F87A115-12C7-5B87-B791-D68FE1A84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F9757CB-D890-E36C-FC05-58C7587EC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29/7/2026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E50B84E-1419-02CD-BF66-88126AAE6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3BABEC8-6D89-38B9-BAC1-78DE084B4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1953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9F1D1F-D943-DB09-9EBC-43E416D49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97C78361-0FB4-37DA-7B82-E2B5EACC21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4FF91EE-A9FE-E31F-C1C0-E0C3974FB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CD721941-05C0-8718-4C6E-12B596FFE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29/7/2026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D2AC339-5AD0-8F67-FD39-6854C8A98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A777753-DB4C-253B-2731-3031EEC31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085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CEFC368E-B3F8-4165-BF26-064F5483E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24D986B-8396-2339-7BA7-156BBDD6D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37646AD-1D36-964C-9862-C4F5773CAD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A6B7E6-08FC-4345-9766-C4712B02E15E}" type="datetimeFigureOut">
              <a:rPr lang="el-GR" smtClean="0"/>
              <a:t>29/7/2026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8038E4C-6C58-6F0B-EB40-B829E7D0B0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04BE797-F543-972E-E6E5-BAF966E2A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9625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hyperlink" Target="http://www.google.com.cy/url?sa=i&amp;rct=j&amp;q=&amp;esrc=s&amp;source=images&amp;cd=&amp;ved=2ahUKEwj7m_3g_JjlAhXL3KQKHTvVDuUQjRx6BAgBEAQ&amp;url=http%3A%2F%2Fwww.kisiselgelisim.com%2Fkeske-nedir-bir-gun-ile-keske-arasindaki-hayatimiz%2F&amp;psig=AOvVaw05ERnJ3LIwx6Y2VeQVAZXj&amp;ust=1571047071012615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PAIPj8BIJ8A?feature=oembed" TargetMode="Externa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5215731"/>
            <a:ext cx="6318478" cy="66516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chemeClr val="tx1"/>
                </a:solidFill>
                <a:cs typeface="Times New Roman" panose="02020603050405020304" pitchFamily="18" charset="0"/>
              </a:rPr>
              <a:t>4</a:t>
            </a: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.</a:t>
            </a:r>
            <a:r>
              <a:rPr lang="en-US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Επίθημα </a:t>
            </a:r>
            <a:r>
              <a:rPr lang="en-US" b="1" dirty="0">
                <a:solidFill>
                  <a:schemeClr val="tx1"/>
                </a:solidFill>
                <a:cs typeface="Times New Roman" panose="02020603050405020304" pitchFamily="18" charset="0"/>
              </a:rPr>
              <a:t>-</a:t>
            </a:r>
            <a:r>
              <a:rPr lang="en-US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sA</a:t>
            </a:r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C4885-05D1-C07C-813E-0B21CA891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D14D3B0-7155-8F4E-9888-A2A28F5F100F}"/>
              </a:ext>
            </a:extLst>
          </p:cNvPr>
          <p:cNvSpPr txBox="1">
            <a:spLocks/>
          </p:cNvSpPr>
          <p:nvPr/>
        </p:nvSpPr>
        <p:spPr>
          <a:xfrm>
            <a:off x="3353888" y="2727342"/>
            <a:ext cx="5208111" cy="1684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sz="2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E7DE8C-13A4-538B-6E8A-2808316A8403}"/>
              </a:ext>
            </a:extLst>
          </p:cNvPr>
          <p:cNvSpPr txBox="1">
            <a:spLocks/>
          </p:cNvSpPr>
          <p:nvPr/>
        </p:nvSpPr>
        <p:spPr>
          <a:xfrm>
            <a:off x="316773" y="371993"/>
            <a:ext cx="6530342" cy="48971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u="sng" dirty="0"/>
              <a:t>ARKADAŞLARIN ARASINDA </a:t>
            </a:r>
            <a:endParaRPr lang="el-GR" b="1" u="sn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A8B64B-946A-9EC3-30E8-6A3AB28F4A23}"/>
              </a:ext>
            </a:extLst>
          </p:cNvPr>
          <p:cNvSpPr txBox="1"/>
          <p:nvPr/>
        </p:nvSpPr>
        <p:spPr>
          <a:xfrm>
            <a:off x="3017273" y="1422864"/>
            <a:ext cx="7890213" cy="227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l-GR" dirty="0"/>
          </a:p>
          <a:p>
            <a:r>
              <a:rPr lang="el-GR" sz="3200" dirty="0" err="1">
                <a:solidFill>
                  <a:srgbClr val="FF0000"/>
                </a:solidFill>
              </a:rPr>
              <a:t>Diyalogda</a:t>
            </a:r>
            <a:r>
              <a:rPr lang="el-GR" sz="3200" dirty="0">
                <a:solidFill>
                  <a:srgbClr val="FF0000"/>
                </a:solidFill>
              </a:rPr>
              <a:t> </a:t>
            </a:r>
            <a:r>
              <a:rPr lang="el-GR" sz="3200" dirty="0" err="1">
                <a:solidFill>
                  <a:srgbClr val="FF0000"/>
                </a:solidFill>
              </a:rPr>
              <a:t>şunları</a:t>
            </a:r>
            <a:r>
              <a:rPr lang="el-GR" sz="3200" dirty="0">
                <a:solidFill>
                  <a:srgbClr val="FF0000"/>
                </a:solidFill>
              </a:rPr>
              <a:t> </a:t>
            </a:r>
            <a:r>
              <a:rPr lang="el-GR" sz="3200" dirty="0" err="1">
                <a:solidFill>
                  <a:srgbClr val="FF0000"/>
                </a:solidFill>
              </a:rPr>
              <a:t>kullanın</a:t>
            </a:r>
            <a:r>
              <a:rPr lang="el-GR" sz="3200" dirty="0">
                <a:solidFill>
                  <a:srgbClr val="FF0000"/>
                </a:solidFill>
              </a:rPr>
              <a:t> :</a:t>
            </a:r>
          </a:p>
          <a:p>
            <a:endParaRPr lang="el-GR" sz="3200" dirty="0">
              <a:solidFill>
                <a:srgbClr val="FF0000"/>
              </a:solidFill>
            </a:endParaRPr>
          </a:p>
          <a:p>
            <a:r>
              <a:rPr lang="en-US" sz="2000" b="1" dirty="0"/>
              <a:t>K</a:t>
            </a:r>
            <a:r>
              <a:rPr lang="el-GR" sz="2000" b="1" dirty="0" err="1"/>
              <a:t>eşke</a:t>
            </a:r>
            <a:r>
              <a:rPr lang="el-GR" sz="2000" b="1" dirty="0"/>
              <a:t> </a:t>
            </a:r>
            <a:r>
              <a:rPr lang="el-GR" sz="2000" b="1" dirty="0" err="1"/>
              <a:t>biraz</a:t>
            </a:r>
            <a:r>
              <a:rPr lang="el-GR" sz="2000" b="1" dirty="0"/>
              <a:t> </a:t>
            </a:r>
            <a:r>
              <a:rPr lang="el-GR" sz="2000" b="1" dirty="0" err="1"/>
              <a:t>dürüst</a:t>
            </a:r>
            <a:r>
              <a:rPr lang="el-GR" sz="2000" b="1" dirty="0"/>
              <a:t> </a:t>
            </a:r>
            <a:r>
              <a:rPr lang="el-GR" sz="2000" b="1" dirty="0" err="1"/>
              <a:t>ol</a:t>
            </a:r>
            <a:r>
              <a:rPr lang="en-US" sz="2000" b="1" dirty="0" err="1"/>
              <a:t>san</a:t>
            </a:r>
            <a:r>
              <a:rPr lang="en-US" sz="2000" b="1" dirty="0"/>
              <a:t>!</a:t>
            </a:r>
          </a:p>
          <a:p>
            <a:r>
              <a:rPr lang="el-GR" sz="2000" b="1" dirty="0" err="1"/>
              <a:t>Keşke</a:t>
            </a:r>
            <a:r>
              <a:rPr lang="el-GR" sz="2000" b="1" dirty="0"/>
              <a:t> </a:t>
            </a:r>
            <a:r>
              <a:rPr lang="el-GR" sz="2000" b="1" dirty="0" err="1"/>
              <a:t>seninle</a:t>
            </a:r>
            <a:r>
              <a:rPr lang="el-GR" sz="2000" b="1" dirty="0"/>
              <a:t> </a:t>
            </a:r>
            <a:r>
              <a:rPr lang="el-GR" sz="2000" b="1" dirty="0" err="1"/>
              <a:t>hiç</a:t>
            </a:r>
            <a:r>
              <a:rPr lang="el-GR" sz="2000" b="1" dirty="0"/>
              <a:t> </a:t>
            </a:r>
            <a:r>
              <a:rPr lang="el-GR" sz="2000" b="1" dirty="0" err="1"/>
              <a:t>tanışmasaydım</a:t>
            </a:r>
            <a:r>
              <a:rPr lang="el-GR" sz="2000" b="1" dirty="0"/>
              <a:t>!</a:t>
            </a:r>
            <a:endParaRPr lang="en-US" sz="2000" b="1" dirty="0"/>
          </a:p>
          <a:p>
            <a:r>
              <a:rPr lang="el-GR" sz="2000" b="1" dirty="0" err="1"/>
              <a:t>Keşke</a:t>
            </a:r>
            <a:r>
              <a:rPr lang="el-GR" sz="2000" b="1" dirty="0"/>
              <a:t> </a:t>
            </a:r>
            <a:r>
              <a:rPr lang="el-GR" sz="2000" b="1" dirty="0" err="1"/>
              <a:t>beni</a:t>
            </a:r>
            <a:r>
              <a:rPr lang="el-GR" sz="2000" b="1" dirty="0"/>
              <a:t> </a:t>
            </a:r>
            <a:r>
              <a:rPr lang="el-GR" sz="2000" b="1" dirty="0" err="1"/>
              <a:t>biraz</a:t>
            </a:r>
            <a:r>
              <a:rPr lang="el-GR" sz="2000" b="1" dirty="0"/>
              <a:t> </a:t>
            </a:r>
            <a:r>
              <a:rPr lang="el-GR" sz="2000" b="1" dirty="0" err="1"/>
              <a:t>dinlesen</a:t>
            </a:r>
            <a:r>
              <a:rPr lang="el-GR" sz="2000" b="1" dirty="0"/>
              <a:t>! 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2" name="Εικόνα 1" descr="Ilkokul öğrencisi çalışma Odasında ödev Yapıyor çocuk Illüstrasyon  Illüstrasyon Sevimli, Ders çalışma, Öğrenci, ödev Yapmak PNG Resim Şeffaf  ve çizimi Ücretsiz İndirilebilir">
            <a:extLst>
              <a:ext uri="{FF2B5EF4-FFF2-40B4-BE49-F238E27FC236}">
                <a16:creationId xmlns:a16="http://schemas.microsoft.com/office/drawing/2014/main" id="{57C46BF9-344B-E594-3252-5D37EEB3B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889" y="1206404"/>
            <a:ext cx="1520938" cy="15209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85A2BDD-D112-F237-085A-0918FC957FD6}"/>
              </a:ext>
            </a:extLst>
          </p:cNvPr>
          <p:cNvSpPr txBox="1"/>
          <p:nvPr/>
        </p:nvSpPr>
        <p:spPr>
          <a:xfrm>
            <a:off x="5957943" y="71088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00B050"/>
                </a:solidFill>
              </a:rPr>
              <a:t>"</a:t>
            </a:r>
            <a:r>
              <a:rPr lang="el-GR" b="1" dirty="0" err="1">
                <a:solidFill>
                  <a:srgbClr val="00B050"/>
                </a:solidFill>
              </a:rPr>
              <a:t>İki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arkadaş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tartışıyor</a:t>
            </a:r>
            <a:r>
              <a:rPr lang="el-GR" b="1" dirty="0">
                <a:solidFill>
                  <a:srgbClr val="00B050"/>
                </a:solidFill>
              </a:rPr>
              <a:t>. '</a:t>
            </a:r>
            <a:r>
              <a:rPr lang="el-GR" b="1" dirty="0" err="1">
                <a:solidFill>
                  <a:srgbClr val="00B050"/>
                </a:solidFill>
              </a:rPr>
              <a:t>Keşke</a:t>
            </a:r>
            <a:r>
              <a:rPr lang="el-GR" b="1" dirty="0">
                <a:solidFill>
                  <a:srgbClr val="00B050"/>
                </a:solidFill>
              </a:rPr>
              <a:t>' και '-</a:t>
            </a:r>
            <a:r>
              <a:rPr lang="el-GR" b="1" dirty="0" err="1">
                <a:solidFill>
                  <a:srgbClr val="00B050"/>
                </a:solidFill>
              </a:rPr>
              <a:t>sa</a:t>
            </a:r>
            <a:r>
              <a:rPr lang="el-GR" b="1" dirty="0">
                <a:solidFill>
                  <a:srgbClr val="00B050"/>
                </a:solidFill>
              </a:rPr>
              <a:t>/-</a:t>
            </a:r>
            <a:r>
              <a:rPr lang="el-GR" b="1" dirty="0" err="1">
                <a:solidFill>
                  <a:srgbClr val="00B050"/>
                </a:solidFill>
              </a:rPr>
              <a:t>se</a:t>
            </a:r>
            <a:r>
              <a:rPr lang="el-GR" b="1" dirty="0">
                <a:solidFill>
                  <a:srgbClr val="00B050"/>
                </a:solidFill>
              </a:rPr>
              <a:t>' </a:t>
            </a:r>
            <a:r>
              <a:rPr lang="el-GR" b="1" dirty="0" err="1">
                <a:solidFill>
                  <a:srgbClr val="00B050"/>
                </a:solidFill>
              </a:rPr>
              <a:t>kullanarak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dilek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ve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pişmanlık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cümleleri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yazın</a:t>
            </a:r>
            <a:r>
              <a:rPr lang="el-GR" b="1" dirty="0">
                <a:solidFill>
                  <a:srgbClr val="00B050"/>
                </a:solidFill>
              </a:rPr>
              <a:t>/</a:t>
            </a:r>
            <a:r>
              <a:rPr lang="el-GR" b="1" dirty="0" err="1">
                <a:solidFill>
                  <a:srgbClr val="00B050"/>
                </a:solidFill>
              </a:rPr>
              <a:t>söyleyin</a:t>
            </a:r>
            <a:r>
              <a:rPr lang="el-GR" b="1" dirty="0">
                <a:solidFill>
                  <a:srgbClr val="00B050"/>
                </a:solidFill>
              </a:rPr>
              <a:t>."</a:t>
            </a:r>
          </a:p>
        </p:txBody>
      </p:sp>
    </p:spTree>
    <p:extLst>
      <p:ext uri="{BB962C8B-B14F-4D97-AF65-F5344CB8AC3E}">
        <p14:creationId xmlns:p14="http://schemas.microsoft.com/office/powerpoint/2010/main" val="4208217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017829CE-FF6D-0733-0948-30FE81BF1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41999896-0491-84DE-624D-05C33966E543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YAZMA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3D3C954C-AAB8-00BC-A761-3ED2432F0FD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13BA7049-144C-67F4-F40C-483BFC253C0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2100A-9942-DD57-8F7A-E00920266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9EB1A69-E12D-3483-A566-3F95E7D396B3}"/>
              </a:ext>
            </a:extLst>
          </p:cNvPr>
          <p:cNvSpPr txBox="1"/>
          <p:nvPr/>
        </p:nvSpPr>
        <p:spPr>
          <a:xfrm>
            <a:off x="304801" y="425897"/>
            <a:ext cx="7728856" cy="584775"/>
          </a:xfrm>
          <a:custGeom>
            <a:avLst/>
            <a:gdLst>
              <a:gd name="csX0" fmla="*/ 0 w 7728856"/>
              <a:gd name="csY0" fmla="*/ 0 h 584775"/>
              <a:gd name="csX1" fmla="*/ 749105 w 7728856"/>
              <a:gd name="csY1" fmla="*/ 0 h 584775"/>
              <a:gd name="csX2" fmla="*/ 1343632 w 7728856"/>
              <a:gd name="csY2" fmla="*/ 0 h 584775"/>
              <a:gd name="csX3" fmla="*/ 1706294 w 7728856"/>
              <a:gd name="csY3" fmla="*/ 0 h 584775"/>
              <a:gd name="csX4" fmla="*/ 2300821 w 7728856"/>
              <a:gd name="csY4" fmla="*/ 0 h 584775"/>
              <a:gd name="csX5" fmla="*/ 2740771 w 7728856"/>
              <a:gd name="csY5" fmla="*/ 0 h 584775"/>
              <a:gd name="csX6" fmla="*/ 3335299 w 7728856"/>
              <a:gd name="csY6" fmla="*/ 0 h 584775"/>
              <a:gd name="csX7" fmla="*/ 3852537 w 7728856"/>
              <a:gd name="csY7" fmla="*/ 0 h 584775"/>
              <a:gd name="csX8" fmla="*/ 4215199 w 7728856"/>
              <a:gd name="csY8" fmla="*/ 0 h 584775"/>
              <a:gd name="csX9" fmla="*/ 4964304 w 7728856"/>
              <a:gd name="csY9" fmla="*/ 0 h 584775"/>
              <a:gd name="csX10" fmla="*/ 5636120 w 7728856"/>
              <a:gd name="csY10" fmla="*/ 0 h 584775"/>
              <a:gd name="csX11" fmla="*/ 6230647 w 7728856"/>
              <a:gd name="csY11" fmla="*/ 0 h 584775"/>
              <a:gd name="csX12" fmla="*/ 6593309 w 7728856"/>
              <a:gd name="csY12" fmla="*/ 0 h 584775"/>
              <a:gd name="csX13" fmla="*/ 7187836 w 7728856"/>
              <a:gd name="csY13" fmla="*/ 0 h 584775"/>
              <a:gd name="csX14" fmla="*/ 7728856 w 7728856"/>
              <a:gd name="csY14" fmla="*/ 0 h 584775"/>
              <a:gd name="csX15" fmla="*/ 7728856 w 7728856"/>
              <a:gd name="csY15" fmla="*/ 584775 h 584775"/>
              <a:gd name="csX16" fmla="*/ 7134329 w 7728856"/>
              <a:gd name="csY16" fmla="*/ 584775 h 584775"/>
              <a:gd name="csX17" fmla="*/ 6694378 w 7728856"/>
              <a:gd name="csY17" fmla="*/ 584775 h 584775"/>
              <a:gd name="csX18" fmla="*/ 6254428 w 7728856"/>
              <a:gd name="csY18" fmla="*/ 584775 h 584775"/>
              <a:gd name="csX19" fmla="*/ 5737189 w 7728856"/>
              <a:gd name="csY19" fmla="*/ 584775 h 584775"/>
              <a:gd name="csX20" fmla="*/ 5297239 w 7728856"/>
              <a:gd name="csY20" fmla="*/ 584775 h 584775"/>
              <a:gd name="csX21" fmla="*/ 4780000 w 7728856"/>
              <a:gd name="csY21" fmla="*/ 584775 h 584775"/>
              <a:gd name="csX22" fmla="*/ 4417338 w 7728856"/>
              <a:gd name="csY22" fmla="*/ 584775 h 584775"/>
              <a:gd name="csX23" fmla="*/ 3668234 w 7728856"/>
              <a:gd name="csY23" fmla="*/ 584775 h 584775"/>
              <a:gd name="csX24" fmla="*/ 3073707 w 7728856"/>
              <a:gd name="csY24" fmla="*/ 584775 h 584775"/>
              <a:gd name="csX25" fmla="*/ 2556468 w 7728856"/>
              <a:gd name="csY25" fmla="*/ 584775 h 584775"/>
              <a:gd name="csX26" fmla="*/ 2039229 w 7728856"/>
              <a:gd name="csY26" fmla="*/ 584775 h 584775"/>
              <a:gd name="csX27" fmla="*/ 1444702 w 7728856"/>
              <a:gd name="csY27" fmla="*/ 584775 h 584775"/>
              <a:gd name="csX28" fmla="*/ 1004751 w 7728856"/>
              <a:gd name="csY28" fmla="*/ 584775 h 584775"/>
              <a:gd name="csX29" fmla="*/ 0 w 7728856"/>
              <a:gd name="csY29" fmla="*/ 584775 h 584775"/>
              <a:gd name="csX30" fmla="*/ 0 w 7728856"/>
              <a:gd name="csY30" fmla="*/ 0 h 5847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7728856" h="584775" fill="none" extrusionOk="0">
                <a:moveTo>
                  <a:pt x="0" y="0"/>
                </a:moveTo>
                <a:cubicBezTo>
                  <a:pt x="303894" y="-68292"/>
                  <a:pt x="538408" y="14353"/>
                  <a:pt x="749105" y="0"/>
                </a:cubicBezTo>
                <a:cubicBezTo>
                  <a:pt x="959803" y="-14353"/>
                  <a:pt x="1125089" y="69731"/>
                  <a:pt x="1343632" y="0"/>
                </a:cubicBezTo>
                <a:cubicBezTo>
                  <a:pt x="1562175" y="-69731"/>
                  <a:pt x="1556445" y="1833"/>
                  <a:pt x="1706294" y="0"/>
                </a:cubicBezTo>
                <a:cubicBezTo>
                  <a:pt x="1856143" y="-1833"/>
                  <a:pt x="2148351" y="8965"/>
                  <a:pt x="2300821" y="0"/>
                </a:cubicBezTo>
                <a:cubicBezTo>
                  <a:pt x="2453291" y="-8965"/>
                  <a:pt x="2579210" y="17293"/>
                  <a:pt x="2740771" y="0"/>
                </a:cubicBezTo>
                <a:cubicBezTo>
                  <a:pt x="2902332" y="-17293"/>
                  <a:pt x="3095398" y="22693"/>
                  <a:pt x="3335299" y="0"/>
                </a:cubicBezTo>
                <a:cubicBezTo>
                  <a:pt x="3575200" y="-22693"/>
                  <a:pt x="3601414" y="19682"/>
                  <a:pt x="3852537" y="0"/>
                </a:cubicBezTo>
                <a:cubicBezTo>
                  <a:pt x="4103660" y="-19682"/>
                  <a:pt x="4108734" y="26787"/>
                  <a:pt x="4215199" y="0"/>
                </a:cubicBezTo>
                <a:cubicBezTo>
                  <a:pt x="4321664" y="-26787"/>
                  <a:pt x="4642581" y="46819"/>
                  <a:pt x="4964304" y="0"/>
                </a:cubicBezTo>
                <a:cubicBezTo>
                  <a:pt x="5286028" y="-46819"/>
                  <a:pt x="5352112" y="59718"/>
                  <a:pt x="5636120" y="0"/>
                </a:cubicBezTo>
                <a:cubicBezTo>
                  <a:pt x="5920128" y="-59718"/>
                  <a:pt x="6004391" y="45207"/>
                  <a:pt x="6230647" y="0"/>
                </a:cubicBezTo>
                <a:cubicBezTo>
                  <a:pt x="6456903" y="-45207"/>
                  <a:pt x="6501320" y="14511"/>
                  <a:pt x="6593309" y="0"/>
                </a:cubicBezTo>
                <a:cubicBezTo>
                  <a:pt x="6685298" y="-14511"/>
                  <a:pt x="6943451" y="44345"/>
                  <a:pt x="7187836" y="0"/>
                </a:cubicBezTo>
                <a:cubicBezTo>
                  <a:pt x="7432221" y="-44345"/>
                  <a:pt x="7521891" y="29488"/>
                  <a:pt x="7728856" y="0"/>
                </a:cubicBezTo>
                <a:cubicBezTo>
                  <a:pt x="7741440" y="186461"/>
                  <a:pt x="7659969" y="384253"/>
                  <a:pt x="7728856" y="584775"/>
                </a:cubicBezTo>
                <a:cubicBezTo>
                  <a:pt x="7504960" y="625027"/>
                  <a:pt x="7275885" y="566737"/>
                  <a:pt x="7134329" y="584775"/>
                </a:cubicBezTo>
                <a:cubicBezTo>
                  <a:pt x="6992773" y="602813"/>
                  <a:pt x="6804479" y="583330"/>
                  <a:pt x="6694378" y="584775"/>
                </a:cubicBezTo>
                <a:cubicBezTo>
                  <a:pt x="6584277" y="586220"/>
                  <a:pt x="6361363" y="579582"/>
                  <a:pt x="6254428" y="584775"/>
                </a:cubicBezTo>
                <a:cubicBezTo>
                  <a:pt x="6147493" y="589968"/>
                  <a:pt x="5948621" y="580610"/>
                  <a:pt x="5737189" y="584775"/>
                </a:cubicBezTo>
                <a:cubicBezTo>
                  <a:pt x="5525757" y="588940"/>
                  <a:pt x="5481095" y="580609"/>
                  <a:pt x="5297239" y="584775"/>
                </a:cubicBezTo>
                <a:cubicBezTo>
                  <a:pt x="5113383" y="588941"/>
                  <a:pt x="4953116" y="539836"/>
                  <a:pt x="4780000" y="584775"/>
                </a:cubicBezTo>
                <a:cubicBezTo>
                  <a:pt x="4606884" y="629714"/>
                  <a:pt x="4547095" y="576647"/>
                  <a:pt x="4417338" y="584775"/>
                </a:cubicBezTo>
                <a:cubicBezTo>
                  <a:pt x="4287581" y="592903"/>
                  <a:pt x="4030543" y="578505"/>
                  <a:pt x="3668234" y="584775"/>
                </a:cubicBezTo>
                <a:cubicBezTo>
                  <a:pt x="3305925" y="591045"/>
                  <a:pt x="3256094" y="551515"/>
                  <a:pt x="3073707" y="584775"/>
                </a:cubicBezTo>
                <a:cubicBezTo>
                  <a:pt x="2891320" y="618035"/>
                  <a:pt x="2739347" y="524630"/>
                  <a:pt x="2556468" y="584775"/>
                </a:cubicBezTo>
                <a:cubicBezTo>
                  <a:pt x="2373589" y="644920"/>
                  <a:pt x="2228907" y="532196"/>
                  <a:pt x="2039229" y="584775"/>
                </a:cubicBezTo>
                <a:cubicBezTo>
                  <a:pt x="1849551" y="637354"/>
                  <a:pt x="1582184" y="584247"/>
                  <a:pt x="1444702" y="584775"/>
                </a:cubicBezTo>
                <a:cubicBezTo>
                  <a:pt x="1307220" y="585303"/>
                  <a:pt x="1148181" y="539281"/>
                  <a:pt x="1004751" y="584775"/>
                </a:cubicBezTo>
                <a:cubicBezTo>
                  <a:pt x="861321" y="630269"/>
                  <a:pt x="325107" y="489199"/>
                  <a:pt x="0" y="584775"/>
                </a:cubicBezTo>
                <a:cubicBezTo>
                  <a:pt x="-43253" y="431793"/>
                  <a:pt x="67002" y="197617"/>
                  <a:pt x="0" y="0"/>
                </a:cubicBezTo>
                <a:close/>
              </a:path>
              <a:path w="7728856" h="584775" stroke="0" extrusionOk="0">
                <a:moveTo>
                  <a:pt x="0" y="0"/>
                </a:moveTo>
                <a:cubicBezTo>
                  <a:pt x="208351" y="-36489"/>
                  <a:pt x="441565" y="53244"/>
                  <a:pt x="594527" y="0"/>
                </a:cubicBezTo>
                <a:cubicBezTo>
                  <a:pt x="747489" y="-53244"/>
                  <a:pt x="912123" y="28800"/>
                  <a:pt x="1111766" y="0"/>
                </a:cubicBezTo>
                <a:cubicBezTo>
                  <a:pt x="1311409" y="-28800"/>
                  <a:pt x="1390140" y="35187"/>
                  <a:pt x="1551716" y="0"/>
                </a:cubicBezTo>
                <a:cubicBezTo>
                  <a:pt x="1713292" y="-35187"/>
                  <a:pt x="1805227" y="5961"/>
                  <a:pt x="1914378" y="0"/>
                </a:cubicBezTo>
                <a:cubicBezTo>
                  <a:pt x="2023529" y="-5961"/>
                  <a:pt x="2179506" y="39330"/>
                  <a:pt x="2277040" y="0"/>
                </a:cubicBezTo>
                <a:cubicBezTo>
                  <a:pt x="2374574" y="-39330"/>
                  <a:pt x="2524465" y="8820"/>
                  <a:pt x="2639702" y="0"/>
                </a:cubicBezTo>
                <a:cubicBezTo>
                  <a:pt x="2754939" y="-8820"/>
                  <a:pt x="2928652" y="12767"/>
                  <a:pt x="3156940" y="0"/>
                </a:cubicBezTo>
                <a:cubicBezTo>
                  <a:pt x="3385228" y="-12767"/>
                  <a:pt x="3755100" y="81277"/>
                  <a:pt x="3906045" y="0"/>
                </a:cubicBezTo>
                <a:cubicBezTo>
                  <a:pt x="4056991" y="-81277"/>
                  <a:pt x="4224609" y="12583"/>
                  <a:pt x="4423284" y="0"/>
                </a:cubicBezTo>
                <a:cubicBezTo>
                  <a:pt x="4621959" y="-12583"/>
                  <a:pt x="4786216" y="13398"/>
                  <a:pt x="5017811" y="0"/>
                </a:cubicBezTo>
                <a:cubicBezTo>
                  <a:pt x="5249406" y="-13398"/>
                  <a:pt x="5241271" y="31295"/>
                  <a:pt x="5457761" y="0"/>
                </a:cubicBezTo>
                <a:cubicBezTo>
                  <a:pt x="5674251" y="-31295"/>
                  <a:pt x="5812471" y="46109"/>
                  <a:pt x="6052289" y="0"/>
                </a:cubicBezTo>
                <a:cubicBezTo>
                  <a:pt x="6292107" y="-46109"/>
                  <a:pt x="6303381" y="27217"/>
                  <a:pt x="6492239" y="0"/>
                </a:cubicBezTo>
                <a:cubicBezTo>
                  <a:pt x="6681097" y="-27217"/>
                  <a:pt x="6736861" y="4387"/>
                  <a:pt x="6854901" y="0"/>
                </a:cubicBezTo>
                <a:cubicBezTo>
                  <a:pt x="6972941" y="-4387"/>
                  <a:pt x="7500538" y="31789"/>
                  <a:pt x="7728856" y="0"/>
                </a:cubicBezTo>
                <a:cubicBezTo>
                  <a:pt x="7742755" y="236440"/>
                  <a:pt x="7686069" y="362373"/>
                  <a:pt x="7728856" y="584775"/>
                </a:cubicBezTo>
                <a:cubicBezTo>
                  <a:pt x="7533453" y="657424"/>
                  <a:pt x="7221127" y="556260"/>
                  <a:pt x="7057040" y="584775"/>
                </a:cubicBezTo>
                <a:cubicBezTo>
                  <a:pt x="6892953" y="613290"/>
                  <a:pt x="6734763" y="539166"/>
                  <a:pt x="6539801" y="584775"/>
                </a:cubicBezTo>
                <a:cubicBezTo>
                  <a:pt x="6344839" y="630384"/>
                  <a:pt x="6136606" y="525928"/>
                  <a:pt x="5945274" y="584775"/>
                </a:cubicBezTo>
                <a:cubicBezTo>
                  <a:pt x="5753942" y="643622"/>
                  <a:pt x="5557823" y="550896"/>
                  <a:pt x="5273458" y="584775"/>
                </a:cubicBezTo>
                <a:cubicBezTo>
                  <a:pt x="4989093" y="618654"/>
                  <a:pt x="4928328" y="539519"/>
                  <a:pt x="4678931" y="584775"/>
                </a:cubicBezTo>
                <a:cubicBezTo>
                  <a:pt x="4429534" y="630031"/>
                  <a:pt x="4326428" y="533907"/>
                  <a:pt x="4161692" y="584775"/>
                </a:cubicBezTo>
                <a:cubicBezTo>
                  <a:pt x="3996956" y="635643"/>
                  <a:pt x="3894224" y="568300"/>
                  <a:pt x="3644453" y="584775"/>
                </a:cubicBezTo>
                <a:cubicBezTo>
                  <a:pt x="3394682" y="601250"/>
                  <a:pt x="3128476" y="544076"/>
                  <a:pt x="2895348" y="584775"/>
                </a:cubicBezTo>
                <a:cubicBezTo>
                  <a:pt x="2662221" y="625474"/>
                  <a:pt x="2674359" y="542532"/>
                  <a:pt x="2532687" y="584775"/>
                </a:cubicBezTo>
                <a:cubicBezTo>
                  <a:pt x="2391015" y="627018"/>
                  <a:pt x="2321694" y="561091"/>
                  <a:pt x="2170025" y="584775"/>
                </a:cubicBezTo>
                <a:cubicBezTo>
                  <a:pt x="2018356" y="608459"/>
                  <a:pt x="1756259" y="550560"/>
                  <a:pt x="1420920" y="584775"/>
                </a:cubicBezTo>
                <a:cubicBezTo>
                  <a:pt x="1085582" y="618990"/>
                  <a:pt x="1180938" y="573228"/>
                  <a:pt x="1058259" y="584775"/>
                </a:cubicBezTo>
                <a:cubicBezTo>
                  <a:pt x="935580" y="596322"/>
                  <a:pt x="788092" y="583353"/>
                  <a:pt x="695597" y="584775"/>
                </a:cubicBezTo>
                <a:cubicBezTo>
                  <a:pt x="603102" y="586197"/>
                  <a:pt x="240532" y="512409"/>
                  <a:pt x="0" y="584775"/>
                </a:cubicBezTo>
                <a:cubicBezTo>
                  <a:pt x="-21095" y="430794"/>
                  <a:pt x="68728" y="141991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305564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sz="3200" dirty="0" err="1"/>
              <a:t>Sihirli</a:t>
            </a:r>
            <a:r>
              <a:rPr lang="el-GR" sz="3200" dirty="0"/>
              <a:t> </a:t>
            </a:r>
            <a:r>
              <a:rPr lang="el-GR" sz="3200" dirty="0" err="1"/>
              <a:t>Lamba</a:t>
            </a:r>
            <a:endParaRPr lang="el-GR" altLang="el-GR" sz="3200" dirty="0">
              <a:solidFill>
                <a:srgbClr val="FF0000"/>
              </a:solidFill>
            </a:endParaRP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343087AC-38C4-C1AA-93BD-CD646F11187D}"/>
              </a:ext>
            </a:extLst>
          </p:cNvPr>
          <p:cNvSpPr/>
          <p:nvPr/>
        </p:nvSpPr>
        <p:spPr>
          <a:xfrm>
            <a:off x="544286" y="3548743"/>
            <a:ext cx="11397343" cy="2993571"/>
          </a:xfrm>
          <a:custGeom>
            <a:avLst/>
            <a:gdLst>
              <a:gd name="csX0" fmla="*/ 0 w 11397343"/>
              <a:gd name="csY0" fmla="*/ 498938 h 2993571"/>
              <a:gd name="csX1" fmla="*/ 498938 w 11397343"/>
              <a:gd name="csY1" fmla="*/ 0 h 2993571"/>
              <a:gd name="csX2" fmla="*/ 972691 w 11397343"/>
              <a:gd name="csY2" fmla="*/ 0 h 2993571"/>
              <a:gd name="csX3" fmla="*/ 1758429 w 11397343"/>
              <a:gd name="csY3" fmla="*/ 0 h 2993571"/>
              <a:gd name="csX4" fmla="*/ 2440172 w 11397343"/>
              <a:gd name="csY4" fmla="*/ 0 h 2993571"/>
              <a:gd name="csX5" fmla="*/ 2809931 w 11397343"/>
              <a:gd name="csY5" fmla="*/ 0 h 2993571"/>
              <a:gd name="csX6" fmla="*/ 3075695 w 11397343"/>
              <a:gd name="csY6" fmla="*/ 0 h 2993571"/>
              <a:gd name="csX7" fmla="*/ 3653443 w 11397343"/>
              <a:gd name="csY7" fmla="*/ 0 h 2993571"/>
              <a:gd name="csX8" fmla="*/ 4439180 w 11397343"/>
              <a:gd name="csY8" fmla="*/ 0 h 2993571"/>
              <a:gd name="csX9" fmla="*/ 4912934 w 11397343"/>
              <a:gd name="csY9" fmla="*/ 0 h 2993571"/>
              <a:gd name="csX10" fmla="*/ 5594677 w 11397343"/>
              <a:gd name="csY10" fmla="*/ 0 h 2993571"/>
              <a:gd name="csX11" fmla="*/ 6276420 w 11397343"/>
              <a:gd name="csY11" fmla="*/ 0 h 2993571"/>
              <a:gd name="csX12" fmla="*/ 6646178 w 11397343"/>
              <a:gd name="csY12" fmla="*/ 0 h 2993571"/>
              <a:gd name="csX13" fmla="*/ 6911943 w 11397343"/>
              <a:gd name="csY13" fmla="*/ 0 h 2993571"/>
              <a:gd name="csX14" fmla="*/ 7489691 w 11397343"/>
              <a:gd name="csY14" fmla="*/ 0 h 2993571"/>
              <a:gd name="csX15" fmla="*/ 7755455 w 11397343"/>
              <a:gd name="csY15" fmla="*/ 0 h 2993571"/>
              <a:gd name="csX16" fmla="*/ 8125214 w 11397343"/>
              <a:gd name="csY16" fmla="*/ 0 h 2993571"/>
              <a:gd name="csX17" fmla="*/ 8910951 w 11397343"/>
              <a:gd name="csY17" fmla="*/ 0 h 2993571"/>
              <a:gd name="csX18" fmla="*/ 9384705 w 11397343"/>
              <a:gd name="csY18" fmla="*/ 0 h 2993571"/>
              <a:gd name="csX19" fmla="*/ 9754464 w 11397343"/>
              <a:gd name="csY19" fmla="*/ 0 h 2993571"/>
              <a:gd name="csX20" fmla="*/ 10898405 w 11397343"/>
              <a:gd name="csY20" fmla="*/ 0 h 2993571"/>
              <a:gd name="csX21" fmla="*/ 11397343 w 11397343"/>
              <a:gd name="csY21" fmla="*/ 498938 h 2993571"/>
              <a:gd name="csX22" fmla="*/ 11397343 w 11397343"/>
              <a:gd name="csY22" fmla="*/ 1037776 h 2993571"/>
              <a:gd name="csX23" fmla="*/ 11397343 w 11397343"/>
              <a:gd name="csY23" fmla="*/ 1576613 h 2993571"/>
              <a:gd name="csX24" fmla="*/ 11397343 w 11397343"/>
              <a:gd name="csY24" fmla="*/ 2035623 h 2993571"/>
              <a:gd name="csX25" fmla="*/ 11397343 w 11397343"/>
              <a:gd name="csY25" fmla="*/ 2494633 h 2993571"/>
              <a:gd name="csX26" fmla="*/ 10898405 w 11397343"/>
              <a:gd name="csY26" fmla="*/ 2993571 h 2993571"/>
              <a:gd name="csX27" fmla="*/ 10216662 w 11397343"/>
              <a:gd name="csY27" fmla="*/ 2993571 h 2993571"/>
              <a:gd name="csX28" fmla="*/ 9742909 w 11397343"/>
              <a:gd name="csY28" fmla="*/ 2993571 h 2993571"/>
              <a:gd name="csX29" fmla="*/ 9373150 w 11397343"/>
              <a:gd name="csY29" fmla="*/ 2993571 h 2993571"/>
              <a:gd name="csX30" fmla="*/ 9107386 w 11397343"/>
              <a:gd name="csY30" fmla="*/ 2993571 h 2993571"/>
              <a:gd name="csX31" fmla="*/ 8529638 w 11397343"/>
              <a:gd name="csY31" fmla="*/ 2993571 h 2993571"/>
              <a:gd name="csX32" fmla="*/ 7951889 w 11397343"/>
              <a:gd name="csY32" fmla="*/ 2993571 h 2993571"/>
              <a:gd name="csX33" fmla="*/ 7374141 w 11397343"/>
              <a:gd name="csY33" fmla="*/ 2993571 h 2993571"/>
              <a:gd name="csX34" fmla="*/ 6692398 w 11397343"/>
              <a:gd name="csY34" fmla="*/ 2993571 h 2993571"/>
              <a:gd name="csX35" fmla="*/ 6010656 w 11397343"/>
              <a:gd name="csY35" fmla="*/ 2993571 h 2993571"/>
              <a:gd name="csX36" fmla="*/ 5744891 w 11397343"/>
              <a:gd name="csY36" fmla="*/ 2993571 h 2993571"/>
              <a:gd name="csX37" fmla="*/ 5271138 w 11397343"/>
              <a:gd name="csY37" fmla="*/ 2993571 h 2993571"/>
              <a:gd name="csX38" fmla="*/ 4485400 w 11397343"/>
              <a:gd name="csY38" fmla="*/ 2993571 h 2993571"/>
              <a:gd name="csX39" fmla="*/ 4011647 w 11397343"/>
              <a:gd name="csY39" fmla="*/ 2993571 h 2993571"/>
              <a:gd name="csX40" fmla="*/ 3537893 w 11397343"/>
              <a:gd name="csY40" fmla="*/ 2993571 h 2993571"/>
              <a:gd name="csX41" fmla="*/ 2960145 w 11397343"/>
              <a:gd name="csY41" fmla="*/ 2993571 h 2993571"/>
              <a:gd name="csX42" fmla="*/ 2590386 w 11397343"/>
              <a:gd name="csY42" fmla="*/ 2993571 h 2993571"/>
              <a:gd name="csX43" fmla="*/ 2116633 w 11397343"/>
              <a:gd name="csY43" fmla="*/ 2993571 h 2993571"/>
              <a:gd name="csX44" fmla="*/ 1642879 w 11397343"/>
              <a:gd name="csY44" fmla="*/ 2993571 h 2993571"/>
              <a:gd name="csX45" fmla="*/ 1169126 w 11397343"/>
              <a:gd name="csY45" fmla="*/ 2993571 h 2993571"/>
              <a:gd name="csX46" fmla="*/ 498938 w 11397343"/>
              <a:gd name="csY46" fmla="*/ 2993571 h 2993571"/>
              <a:gd name="csX47" fmla="*/ 0 w 11397343"/>
              <a:gd name="csY47" fmla="*/ 2494633 h 2993571"/>
              <a:gd name="csX48" fmla="*/ 0 w 11397343"/>
              <a:gd name="csY48" fmla="*/ 1955795 h 2993571"/>
              <a:gd name="csX49" fmla="*/ 0 w 11397343"/>
              <a:gd name="csY49" fmla="*/ 1416958 h 2993571"/>
              <a:gd name="csX50" fmla="*/ 0 w 11397343"/>
              <a:gd name="csY50" fmla="*/ 498938 h 29935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</a:cxnLst>
            <a:rect l="l" t="t" r="r" b="b"/>
            <a:pathLst>
              <a:path w="11397343" h="2993571" fill="none" extrusionOk="0">
                <a:moveTo>
                  <a:pt x="0" y="498938"/>
                </a:moveTo>
                <a:cubicBezTo>
                  <a:pt x="23812" y="174391"/>
                  <a:pt x="218423" y="-41946"/>
                  <a:pt x="498938" y="0"/>
                </a:cubicBezTo>
                <a:cubicBezTo>
                  <a:pt x="639121" y="-35844"/>
                  <a:pt x="773153" y="29638"/>
                  <a:pt x="972691" y="0"/>
                </a:cubicBezTo>
                <a:cubicBezTo>
                  <a:pt x="1172229" y="-29638"/>
                  <a:pt x="1561881" y="5834"/>
                  <a:pt x="1758429" y="0"/>
                </a:cubicBezTo>
                <a:cubicBezTo>
                  <a:pt x="1954977" y="-5834"/>
                  <a:pt x="2245748" y="54827"/>
                  <a:pt x="2440172" y="0"/>
                </a:cubicBezTo>
                <a:cubicBezTo>
                  <a:pt x="2634596" y="-54827"/>
                  <a:pt x="2720659" y="16938"/>
                  <a:pt x="2809931" y="0"/>
                </a:cubicBezTo>
                <a:cubicBezTo>
                  <a:pt x="2899203" y="-16938"/>
                  <a:pt x="3003825" y="24282"/>
                  <a:pt x="3075695" y="0"/>
                </a:cubicBezTo>
                <a:cubicBezTo>
                  <a:pt x="3147565" y="-24282"/>
                  <a:pt x="3382209" y="32081"/>
                  <a:pt x="3653443" y="0"/>
                </a:cubicBezTo>
                <a:cubicBezTo>
                  <a:pt x="3924677" y="-32081"/>
                  <a:pt x="4181855" y="11233"/>
                  <a:pt x="4439180" y="0"/>
                </a:cubicBezTo>
                <a:cubicBezTo>
                  <a:pt x="4696505" y="-11233"/>
                  <a:pt x="4774789" y="20180"/>
                  <a:pt x="4912934" y="0"/>
                </a:cubicBezTo>
                <a:cubicBezTo>
                  <a:pt x="5051079" y="-20180"/>
                  <a:pt x="5435390" y="53230"/>
                  <a:pt x="5594677" y="0"/>
                </a:cubicBezTo>
                <a:cubicBezTo>
                  <a:pt x="5753964" y="-53230"/>
                  <a:pt x="6025843" y="50303"/>
                  <a:pt x="6276420" y="0"/>
                </a:cubicBezTo>
                <a:cubicBezTo>
                  <a:pt x="6526997" y="-50303"/>
                  <a:pt x="6474265" y="31104"/>
                  <a:pt x="6646178" y="0"/>
                </a:cubicBezTo>
                <a:cubicBezTo>
                  <a:pt x="6818091" y="-31104"/>
                  <a:pt x="6856574" y="20628"/>
                  <a:pt x="6911943" y="0"/>
                </a:cubicBezTo>
                <a:cubicBezTo>
                  <a:pt x="6967313" y="-20628"/>
                  <a:pt x="7284812" y="67071"/>
                  <a:pt x="7489691" y="0"/>
                </a:cubicBezTo>
                <a:cubicBezTo>
                  <a:pt x="7694570" y="-67071"/>
                  <a:pt x="7659281" y="4056"/>
                  <a:pt x="7755455" y="0"/>
                </a:cubicBezTo>
                <a:cubicBezTo>
                  <a:pt x="7851629" y="-4056"/>
                  <a:pt x="8046601" y="17688"/>
                  <a:pt x="8125214" y="0"/>
                </a:cubicBezTo>
                <a:cubicBezTo>
                  <a:pt x="8203827" y="-17688"/>
                  <a:pt x="8627168" y="89397"/>
                  <a:pt x="8910951" y="0"/>
                </a:cubicBezTo>
                <a:cubicBezTo>
                  <a:pt x="9194734" y="-89397"/>
                  <a:pt x="9220695" y="52978"/>
                  <a:pt x="9384705" y="0"/>
                </a:cubicBezTo>
                <a:cubicBezTo>
                  <a:pt x="9548715" y="-52978"/>
                  <a:pt x="9658044" y="13285"/>
                  <a:pt x="9754464" y="0"/>
                </a:cubicBezTo>
                <a:cubicBezTo>
                  <a:pt x="9850884" y="-13285"/>
                  <a:pt x="10586621" y="35932"/>
                  <a:pt x="10898405" y="0"/>
                </a:cubicBezTo>
                <a:cubicBezTo>
                  <a:pt x="11130818" y="55050"/>
                  <a:pt x="11450902" y="252899"/>
                  <a:pt x="11397343" y="498938"/>
                </a:cubicBezTo>
                <a:cubicBezTo>
                  <a:pt x="11434019" y="702429"/>
                  <a:pt x="11352067" y="818533"/>
                  <a:pt x="11397343" y="1037776"/>
                </a:cubicBezTo>
                <a:cubicBezTo>
                  <a:pt x="11442619" y="1257019"/>
                  <a:pt x="11393645" y="1313266"/>
                  <a:pt x="11397343" y="1576613"/>
                </a:cubicBezTo>
                <a:cubicBezTo>
                  <a:pt x="11401041" y="1839960"/>
                  <a:pt x="11390553" y="1844136"/>
                  <a:pt x="11397343" y="2035623"/>
                </a:cubicBezTo>
                <a:cubicBezTo>
                  <a:pt x="11404133" y="2227110"/>
                  <a:pt x="11371717" y="2299976"/>
                  <a:pt x="11397343" y="2494633"/>
                </a:cubicBezTo>
                <a:cubicBezTo>
                  <a:pt x="11377600" y="2729467"/>
                  <a:pt x="11201115" y="2961770"/>
                  <a:pt x="10898405" y="2993571"/>
                </a:cubicBezTo>
                <a:cubicBezTo>
                  <a:pt x="10722405" y="3000631"/>
                  <a:pt x="10424089" y="2937418"/>
                  <a:pt x="10216662" y="2993571"/>
                </a:cubicBezTo>
                <a:cubicBezTo>
                  <a:pt x="10009235" y="3049724"/>
                  <a:pt x="9894575" y="2970267"/>
                  <a:pt x="9742909" y="2993571"/>
                </a:cubicBezTo>
                <a:cubicBezTo>
                  <a:pt x="9591243" y="3016875"/>
                  <a:pt x="9459283" y="2984943"/>
                  <a:pt x="9373150" y="2993571"/>
                </a:cubicBezTo>
                <a:cubicBezTo>
                  <a:pt x="9287017" y="3002199"/>
                  <a:pt x="9227647" y="2986171"/>
                  <a:pt x="9107386" y="2993571"/>
                </a:cubicBezTo>
                <a:cubicBezTo>
                  <a:pt x="8987125" y="3000971"/>
                  <a:pt x="8781936" y="2963547"/>
                  <a:pt x="8529638" y="2993571"/>
                </a:cubicBezTo>
                <a:cubicBezTo>
                  <a:pt x="8277340" y="3023595"/>
                  <a:pt x="8067456" y="2952014"/>
                  <a:pt x="7951889" y="2993571"/>
                </a:cubicBezTo>
                <a:cubicBezTo>
                  <a:pt x="7836322" y="3035128"/>
                  <a:pt x="7641418" y="2948953"/>
                  <a:pt x="7374141" y="2993571"/>
                </a:cubicBezTo>
                <a:cubicBezTo>
                  <a:pt x="7106864" y="3038189"/>
                  <a:pt x="7008365" y="2919197"/>
                  <a:pt x="6692398" y="2993571"/>
                </a:cubicBezTo>
                <a:cubicBezTo>
                  <a:pt x="6376431" y="3067945"/>
                  <a:pt x="6264611" y="2974825"/>
                  <a:pt x="6010656" y="2993571"/>
                </a:cubicBezTo>
                <a:cubicBezTo>
                  <a:pt x="5756701" y="3012317"/>
                  <a:pt x="5843469" y="2964441"/>
                  <a:pt x="5744891" y="2993571"/>
                </a:cubicBezTo>
                <a:cubicBezTo>
                  <a:pt x="5646314" y="3022701"/>
                  <a:pt x="5442298" y="2962375"/>
                  <a:pt x="5271138" y="2993571"/>
                </a:cubicBezTo>
                <a:cubicBezTo>
                  <a:pt x="5099978" y="3024767"/>
                  <a:pt x="4744869" y="2971581"/>
                  <a:pt x="4485400" y="2993571"/>
                </a:cubicBezTo>
                <a:cubicBezTo>
                  <a:pt x="4225931" y="3015561"/>
                  <a:pt x="4113268" y="2938147"/>
                  <a:pt x="4011647" y="2993571"/>
                </a:cubicBezTo>
                <a:cubicBezTo>
                  <a:pt x="3910026" y="3048995"/>
                  <a:pt x="3703345" y="2953379"/>
                  <a:pt x="3537893" y="2993571"/>
                </a:cubicBezTo>
                <a:cubicBezTo>
                  <a:pt x="3372441" y="3033763"/>
                  <a:pt x="3080435" y="2953963"/>
                  <a:pt x="2960145" y="2993571"/>
                </a:cubicBezTo>
                <a:cubicBezTo>
                  <a:pt x="2839855" y="3033179"/>
                  <a:pt x="2687495" y="2957513"/>
                  <a:pt x="2590386" y="2993571"/>
                </a:cubicBezTo>
                <a:cubicBezTo>
                  <a:pt x="2493277" y="3029629"/>
                  <a:pt x="2345950" y="2947548"/>
                  <a:pt x="2116633" y="2993571"/>
                </a:cubicBezTo>
                <a:cubicBezTo>
                  <a:pt x="1887316" y="3039594"/>
                  <a:pt x="1833430" y="2955313"/>
                  <a:pt x="1642879" y="2993571"/>
                </a:cubicBezTo>
                <a:cubicBezTo>
                  <a:pt x="1452328" y="3031829"/>
                  <a:pt x="1280813" y="2946067"/>
                  <a:pt x="1169126" y="2993571"/>
                </a:cubicBezTo>
                <a:cubicBezTo>
                  <a:pt x="1057439" y="3041075"/>
                  <a:pt x="748525" y="2987943"/>
                  <a:pt x="498938" y="2993571"/>
                </a:cubicBezTo>
                <a:cubicBezTo>
                  <a:pt x="205540" y="2997062"/>
                  <a:pt x="-1447" y="2811818"/>
                  <a:pt x="0" y="2494633"/>
                </a:cubicBezTo>
                <a:cubicBezTo>
                  <a:pt x="-21907" y="2279403"/>
                  <a:pt x="27399" y="2103222"/>
                  <a:pt x="0" y="1955795"/>
                </a:cubicBezTo>
                <a:cubicBezTo>
                  <a:pt x="-27399" y="1808368"/>
                  <a:pt x="33812" y="1681776"/>
                  <a:pt x="0" y="1416958"/>
                </a:cubicBezTo>
                <a:cubicBezTo>
                  <a:pt x="-33812" y="1152140"/>
                  <a:pt x="8168" y="691371"/>
                  <a:pt x="0" y="498938"/>
                </a:cubicBezTo>
                <a:close/>
              </a:path>
              <a:path w="11397343" h="2993571" stroke="0" extrusionOk="0">
                <a:moveTo>
                  <a:pt x="0" y="498938"/>
                </a:moveTo>
                <a:cubicBezTo>
                  <a:pt x="9293" y="188239"/>
                  <a:pt x="187533" y="5228"/>
                  <a:pt x="498938" y="0"/>
                </a:cubicBezTo>
                <a:cubicBezTo>
                  <a:pt x="609484" y="-5834"/>
                  <a:pt x="697286" y="20605"/>
                  <a:pt x="764702" y="0"/>
                </a:cubicBezTo>
                <a:cubicBezTo>
                  <a:pt x="832118" y="-20605"/>
                  <a:pt x="1217246" y="53547"/>
                  <a:pt x="1550440" y="0"/>
                </a:cubicBezTo>
                <a:cubicBezTo>
                  <a:pt x="1883634" y="-53547"/>
                  <a:pt x="1736863" y="23626"/>
                  <a:pt x="1816204" y="0"/>
                </a:cubicBezTo>
                <a:cubicBezTo>
                  <a:pt x="1895545" y="-23626"/>
                  <a:pt x="2038101" y="11114"/>
                  <a:pt x="2185963" y="0"/>
                </a:cubicBezTo>
                <a:cubicBezTo>
                  <a:pt x="2333825" y="-11114"/>
                  <a:pt x="2759856" y="85265"/>
                  <a:pt x="2971700" y="0"/>
                </a:cubicBezTo>
                <a:cubicBezTo>
                  <a:pt x="3183544" y="-85265"/>
                  <a:pt x="3177045" y="16888"/>
                  <a:pt x="3237464" y="0"/>
                </a:cubicBezTo>
                <a:cubicBezTo>
                  <a:pt x="3297883" y="-16888"/>
                  <a:pt x="3625403" y="5411"/>
                  <a:pt x="3815212" y="0"/>
                </a:cubicBezTo>
                <a:cubicBezTo>
                  <a:pt x="4005021" y="-5411"/>
                  <a:pt x="4026204" y="13024"/>
                  <a:pt x="4080977" y="0"/>
                </a:cubicBezTo>
                <a:cubicBezTo>
                  <a:pt x="4135751" y="-13024"/>
                  <a:pt x="4516821" y="44934"/>
                  <a:pt x="4762719" y="0"/>
                </a:cubicBezTo>
                <a:cubicBezTo>
                  <a:pt x="5008617" y="-44934"/>
                  <a:pt x="5190432" y="40689"/>
                  <a:pt x="5340468" y="0"/>
                </a:cubicBezTo>
                <a:cubicBezTo>
                  <a:pt x="5490504" y="-40689"/>
                  <a:pt x="5951023" y="3763"/>
                  <a:pt x="6126205" y="0"/>
                </a:cubicBezTo>
                <a:cubicBezTo>
                  <a:pt x="6301387" y="-3763"/>
                  <a:pt x="6284089" y="31037"/>
                  <a:pt x="6391969" y="0"/>
                </a:cubicBezTo>
                <a:cubicBezTo>
                  <a:pt x="6499849" y="-31037"/>
                  <a:pt x="6907907" y="52222"/>
                  <a:pt x="7177707" y="0"/>
                </a:cubicBezTo>
                <a:cubicBezTo>
                  <a:pt x="7447507" y="-52222"/>
                  <a:pt x="7535613" y="61636"/>
                  <a:pt x="7755455" y="0"/>
                </a:cubicBezTo>
                <a:cubicBezTo>
                  <a:pt x="7975297" y="-61636"/>
                  <a:pt x="8106704" y="52415"/>
                  <a:pt x="8333203" y="0"/>
                </a:cubicBezTo>
                <a:cubicBezTo>
                  <a:pt x="8559702" y="-52415"/>
                  <a:pt x="8621164" y="13878"/>
                  <a:pt x="8806957" y="0"/>
                </a:cubicBezTo>
                <a:cubicBezTo>
                  <a:pt x="8992750" y="-13878"/>
                  <a:pt x="9001345" y="9701"/>
                  <a:pt x="9176715" y="0"/>
                </a:cubicBezTo>
                <a:cubicBezTo>
                  <a:pt x="9352085" y="-9701"/>
                  <a:pt x="9516534" y="49040"/>
                  <a:pt x="9650469" y="0"/>
                </a:cubicBezTo>
                <a:cubicBezTo>
                  <a:pt x="9784404" y="-49040"/>
                  <a:pt x="10106786" y="17974"/>
                  <a:pt x="10332212" y="0"/>
                </a:cubicBezTo>
                <a:cubicBezTo>
                  <a:pt x="10557638" y="-17974"/>
                  <a:pt x="10665019" y="16175"/>
                  <a:pt x="10898405" y="0"/>
                </a:cubicBezTo>
                <a:cubicBezTo>
                  <a:pt x="11124486" y="-42299"/>
                  <a:pt x="11340091" y="202096"/>
                  <a:pt x="11397343" y="498938"/>
                </a:cubicBezTo>
                <a:cubicBezTo>
                  <a:pt x="11446480" y="603228"/>
                  <a:pt x="11376950" y="819354"/>
                  <a:pt x="11397343" y="937991"/>
                </a:cubicBezTo>
                <a:cubicBezTo>
                  <a:pt x="11417736" y="1056628"/>
                  <a:pt x="11372351" y="1257019"/>
                  <a:pt x="11397343" y="1377044"/>
                </a:cubicBezTo>
                <a:cubicBezTo>
                  <a:pt x="11422335" y="1497069"/>
                  <a:pt x="11393781" y="1659627"/>
                  <a:pt x="11397343" y="1856011"/>
                </a:cubicBezTo>
                <a:cubicBezTo>
                  <a:pt x="11400905" y="2052395"/>
                  <a:pt x="11326268" y="2361900"/>
                  <a:pt x="11397343" y="2494633"/>
                </a:cubicBezTo>
                <a:cubicBezTo>
                  <a:pt x="11422593" y="2770777"/>
                  <a:pt x="11110165" y="3002959"/>
                  <a:pt x="10898405" y="2993571"/>
                </a:cubicBezTo>
                <a:cubicBezTo>
                  <a:pt x="10736854" y="2997424"/>
                  <a:pt x="10616325" y="2982653"/>
                  <a:pt x="10528646" y="2993571"/>
                </a:cubicBezTo>
                <a:cubicBezTo>
                  <a:pt x="10440967" y="3004489"/>
                  <a:pt x="10034832" y="2986177"/>
                  <a:pt x="9846903" y="2993571"/>
                </a:cubicBezTo>
                <a:cubicBezTo>
                  <a:pt x="9658974" y="3000965"/>
                  <a:pt x="9556234" y="2979739"/>
                  <a:pt x="9477145" y="2993571"/>
                </a:cubicBezTo>
                <a:cubicBezTo>
                  <a:pt x="9398056" y="3007403"/>
                  <a:pt x="9021364" y="2950757"/>
                  <a:pt x="8691407" y="2993571"/>
                </a:cubicBezTo>
                <a:cubicBezTo>
                  <a:pt x="8361450" y="3036385"/>
                  <a:pt x="8270074" y="2979419"/>
                  <a:pt x="8113659" y="2993571"/>
                </a:cubicBezTo>
                <a:cubicBezTo>
                  <a:pt x="7957244" y="3007723"/>
                  <a:pt x="7798248" y="2955901"/>
                  <a:pt x="7639905" y="2993571"/>
                </a:cubicBezTo>
                <a:cubicBezTo>
                  <a:pt x="7481562" y="3031241"/>
                  <a:pt x="7352713" y="2985264"/>
                  <a:pt x="7270147" y="2993571"/>
                </a:cubicBezTo>
                <a:cubicBezTo>
                  <a:pt x="7187581" y="3001878"/>
                  <a:pt x="6920084" y="2985958"/>
                  <a:pt x="6796393" y="2993571"/>
                </a:cubicBezTo>
                <a:cubicBezTo>
                  <a:pt x="6672702" y="3001184"/>
                  <a:pt x="6438240" y="2966215"/>
                  <a:pt x="6218645" y="2993571"/>
                </a:cubicBezTo>
                <a:cubicBezTo>
                  <a:pt x="5999050" y="3020927"/>
                  <a:pt x="5906376" y="2943406"/>
                  <a:pt x="5744891" y="2993571"/>
                </a:cubicBezTo>
                <a:cubicBezTo>
                  <a:pt x="5583406" y="3043736"/>
                  <a:pt x="5599230" y="2982211"/>
                  <a:pt x="5479127" y="2993571"/>
                </a:cubicBezTo>
                <a:cubicBezTo>
                  <a:pt x="5359024" y="3004931"/>
                  <a:pt x="5198449" y="2963216"/>
                  <a:pt x="5109368" y="2993571"/>
                </a:cubicBezTo>
                <a:cubicBezTo>
                  <a:pt x="5020287" y="3023926"/>
                  <a:pt x="4575779" y="2914639"/>
                  <a:pt x="4323631" y="2993571"/>
                </a:cubicBezTo>
                <a:cubicBezTo>
                  <a:pt x="4071483" y="3072503"/>
                  <a:pt x="4068883" y="2963676"/>
                  <a:pt x="3849877" y="2993571"/>
                </a:cubicBezTo>
                <a:cubicBezTo>
                  <a:pt x="3630871" y="3023466"/>
                  <a:pt x="3326975" y="2949803"/>
                  <a:pt x="3064140" y="2993571"/>
                </a:cubicBezTo>
                <a:cubicBezTo>
                  <a:pt x="2801305" y="3037339"/>
                  <a:pt x="2635223" y="2934699"/>
                  <a:pt x="2486392" y="2993571"/>
                </a:cubicBezTo>
                <a:cubicBezTo>
                  <a:pt x="2337561" y="3052443"/>
                  <a:pt x="2110436" y="2976410"/>
                  <a:pt x="1804649" y="2993571"/>
                </a:cubicBezTo>
                <a:cubicBezTo>
                  <a:pt x="1498862" y="3010732"/>
                  <a:pt x="1412301" y="2929789"/>
                  <a:pt x="1122906" y="2993571"/>
                </a:cubicBezTo>
                <a:cubicBezTo>
                  <a:pt x="833511" y="3057353"/>
                  <a:pt x="689164" y="2982977"/>
                  <a:pt x="498938" y="2993571"/>
                </a:cubicBezTo>
                <a:cubicBezTo>
                  <a:pt x="238474" y="2990537"/>
                  <a:pt x="-52476" y="2811610"/>
                  <a:pt x="0" y="2494633"/>
                </a:cubicBezTo>
                <a:cubicBezTo>
                  <a:pt x="-46578" y="2331893"/>
                  <a:pt x="26123" y="2209193"/>
                  <a:pt x="0" y="1955795"/>
                </a:cubicBezTo>
                <a:cubicBezTo>
                  <a:pt x="-26123" y="1702397"/>
                  <a:pt x="49114" y="1547406"/>
                  <a:pt x="0" y="1416958"/>
                </a:cubicBezTo>
                <a:cubicBezTo>
                  <a:pt x="-49114" y="1286510"/>
                  <a:pt x="803" y="1066392"/>
                  <a:pt x="0" y="957948"/>
                </a:cubicBezTo>
                <a:cubicBezTo>
                  <a:pt x="-803" y="849504"/>
                  <a:pt x="14526" y="642571"/>
                  <a:pt x="0" y="498938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366808338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_________________________________________________________________________________________________</a:t>
            </a:r>
          </a:p>
          <a:p>
            <a:pPr algn="ctr">
              <a:lnSpc>
                <a:spcPct val="150000"/>
              </a:lnSpc>
            </a:pPr>
            <a:r>
              <a:rPr lang="el-GR" dirty="0"/>
              <a:t>_________________________________________________________________________________________________</a:t>
            </a:r>
          </a:p>
          <a:p>
            <a:pPr algn="ctr">
              <a:lnSpc>
                <a:spcPct val="150000"/>
              </a:lnSpc>
            </a:pPr>
            <a:r>
              <a:rPr lang="el-GR" dirty="0"/>
              <a:t>_________________________________________________________________________________________________</a:t>
            </a:r>
          </a:p>
          <a:p>
            <a:pPr algn="ctr">
              <a:lnSpc>
                <a:spcPct val="150000"/>
              </a:lnSpc>
            </a:pPr>
            <a:r>
              <a:rPr lang="el-GR" dirty="0"/>
              <a:t>_________________________________________________________________________________________________</a:t>
            </a:r>
          </a:p>
          <a:p>
            <a:pPr algn="ctr">
              <a:lnSpc>
                <a:spcPct val="150000"/>
              </a:lnSpc>
            </a:pPr>
            <a:r>
              <a:rPr lang="el-GR" dirty="0"/>
              <a:t>_________________________________________________________________________________________________</a:t>
            </a:r>
          </a:p>
          <a:p>
            <a:pPr algn="ctr">
              <a:lnSpc>
                <a:spcPct val="150000"/>
              </a:lnSpc>
            </a:pPr>
            <a:r>
              <a:rPr lang="el-GR" dirty="0"/>
              <a:t>_________________________________________________________________________________________________</a:t>
            </a:r>
          </a:p>
          <a:p>
            <a:pPr algn="ctr"/>
            <a:endParaRPr lang="el-GR" dirty="0"/>
          </a:p>
        </p:txBody>
      </p:sp>
      <p:pic>
        <p:nvPicPr>
          <p:cNvPr id="2" name="Εικόνα 1" descr="5,303 Magic Lamp Cartoon Stock Vectors and Vector Art | Shutterstock">
            <a:extLst>
              <a:ext uri="{FF2B5EF4-FFF2-40B4-BE49-F238E27FC236}">
                <a16:creationId xmlns:a16="http://schemas.microsoft.com/office/drawing/2014/main" id="{4102686E-12F5-8383-0191-D072BBA912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798"/>
          <a:stretch>
            <a:fillRect/>
          </a:stretch>
        </p:blipFill>
        <p:spPr>
          <a:xfrm>
            <a:off x="8550728" y="315686"/>
            <a:ext cx="2922814" cy="2938525"/>
          </a:xfrm>
          <a:custGeom>
            <a:avLst/>
            <a:gdLst>
              <a:gd name="csX0" fmla="*/ 0 w 2922814"/>
              <a:gd name="csY0" fmla="*/ 0 h 2938525"/>
              <a:gd name="csX1" fmla="*/ 496878 w 2922814"/>
              <a:gd name="csY1" fmla="*/ 0 h 2938525"/>
              <a:gd name="csX2" fmla="*/ 1022985 w 2922814"/>
              <a:gd name="csY2" fmla="*/ 0 h 2938525"/>
              <a:gd name="csX3" fmla="*/ 1666004 w 2922814"/>
              <a:gd name="csY3" fmla="*/ 0 h 2938525"/>
              <a:gd name="csX4" fmla="*/ 2309023 w 2922814"/>
              <a:gd name="csY4" fmla="*/ 0 h 2938525"/>
              <a:gd name="csX5" fmla="*/ 2922814 w 2922814"/>
              <a:gd name="csY5" fmla="*/ 0 h 2938525"/>
              <a:gd name="csX6" fmla="*/ 2922814 w 2922814"/>
              <a:gd name="csY6" fmla="*/ 499549 h 2938525"/>
              <a:gd name="csX7" fmla="*/ 2922814 w 2922814"/>
              <a:gd name="csY7" fmla="*/ 1057869 h 2938525"/>
              <a:gd name="csX8" fmla="*/ 2922814 w 2922814"/>
              <a:gd name="csY8" fmla="*/ 1704344 h 2938525"/>
              <a:gd name="csX9" fmla="*/ 2922814 w 2922814"/>
              <a:gd name="csY9" fmla="*/ 2350820 h 2938525"/>
              <a:gd name="csX10" fmla="*/ 2922814 w 2922814"/>
              <a:gd name="csY10" fmla="*/ 2938525 h 2938525"/>
              <a:gd name="csX11" fmla="*/ 2338251 w 2922814"/>
              <a:gd name="csY11" fmla="*/ 2938525 h 2938525"/>
              <a:gd name="csX12" fmla="*/ 1812145 w 2922814"/>
              <a:gd name="csY12" fmla="*/ 2938525 h 2938525"/>
              <a:gd name="csX13" fmla="*/ 1227582 w 2922814"/>
              <a:gd name="csY13" fmla="*/ 2938525 h 2938525"/>
              <a:gd name="csX14" fmla="*/ 701475 w 2922814"/>
              <a:gd name="csY14" fmla="*/ 2938525 h 2938525"/>
              <a:gd name="csX15" fmla="*/ 0 w 2922814"/>
              <a:gd name="csY15" fmla="*/ 2938525 h 2938525"/>
              <a:gd name="csX16" fmla="*/ 0 w 2922814"/>
              <a:gd name="csY16" fmla="*/ 2350820 h 2938525"/>
              <a:gd name="csX17" fmla="*/ 0 w 2922814"/>
              <a:gd name="csY17" fmla="*/ 1733730 h 2938525"/>
              <a:gd name="csX18" fmla="*/ 0 w 2922814"/>
              <a:gd name="csY18" fmla="*/ 1146025 h 2938525"/>
              <a:gd name="csX19" fmla="*/ 0 w 2922814"/>
              <a:gd name="csY19" fmla="*/ 617090 h 2938525"/>
              <a:gd name="csX20" fmla="*/ 0 w 2922814"/>
              <a:gd name="csY20" fmla="*/ 0 h 29385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2922814" h="2938525" fill="none" extrusionOk="0">
                <a:moveTo>
                  <a:pt x="0" y="0"/>
                </a:moveTo>
                <a:cubicBezTo>
                  <a:pt x="109817" y="-31116"/>
                  <a:pt x="290152" y="47744"/>
                  <a:pt x="496878" y="0"/>
                </a:cubicBezTo>
                <a:cubicBezTo>
                  <a:pt x="703604" y="-47744"/>
                  <a:pt x="837764" y="20540"/>
                  <a:pt x="1022985" y="0"/>
                </a:cubicBezTo>
                <a:cubicBezTo>
                  <a:pt x="1208206" y="-20540"/>
                  <a:pt x="1472657" y="21634"/>
                  <a:pt x="1666004" y="0"/>
                </a:cubicBezTo>
                <a:cubicBezTo>
                  <a:pt x="1859351" y="-21634"/>
                  <a:pt x="1998047" y="62009"/>
                  <a:pt x="2309023" y="0"/>
                </a:cubicBezTo>
                <a:cubicBezTo>
                  <a:pt x="2619999" y="-62009"/>
                  <a:pt x="2676566" y="35886"/>
                  <a:pt x="2922814" y="0"/>
                </a:cubicBezTo>
                <a:cubicBezTo>
                  <a:pt x="2935377" y="239355"/>
                  <a:pt x="2888534" y="329916"/>
                  <a:pt x="2922814" y="499549"/>
                </a:cubicBezTo>
                <a:cubicBezTo>
                  <a:pt x="2957094" y="669182"/>
                  <a:pt x="2867107" y="827472"/>
                  <a:pt x="2922814" y="1057869"/>
                </a:cubicBezTo>
                <a:cubicBezTo>
                  <a:pt x="2978521" y="1288266"/>
                  <a:pt x="2921339" y="1574645"/>
                  <a:pt x="2922814" y="1704344"/>
                </a:cubicBezTo>
                <a:cubicBezTo>
                  <a:pt x="2924289" y="1834043"/>
                  <a:pt x="2882420" y="2059753"/>
                  <a:pt x="2922814" y="2350820"/>
                </a:cubicBezTo>
                <a:cubicBezTo>
                  <a:pt x="2963208" y="2641887"/>
                  <a:pt x="2856085" y="2661247"/>
                  <a:pt x="2922814" y="2938525"/>
                </a:cubicBezTo>
                <a:cubicBezTo>
                  <a:pt x="2714478" y="2944788"/>
                  <a:pt x="2480890" y="2933884"/>
                  <a:pt x="2338251" y="2938525"/>
                </a:cubicBezTo>
                <a:cubicBezTo>
                  <a:pt x="2195612" y="2943166"/>
                  <a:pt x="1931011" y="2882532"/>
                  <a:pt x="1812145" y="2938525"/>
                </a:cubicBezTo>
                <a:cubicBezTo>
                  <a:pt x="1693279" y="2994518"/>
                  <a:pt x="1432378" y="2912726"/>
                  <a:pt x="1227582" y="2938525"/>
                </a:cubicBezTo>
                <a:cubicBezTo>
                  <a:pt x="1022786" y="2964324"/>
                  <a:pt x="930664" y="2905747"/>
                  <a:pt x="701475" y="2938525"/>
                </a:cubicBezTo>
                <a:cubicBezTo>
                  <a:pt x="472286" y="2971303"/>
                  <a:pt x="338375" y="2858476"/>
                  <a:pt x="0" y="2938525"/>
                </a:cubicBezTo>
                <a:cubicBezTo>
                  <a:pt x="-65000" y="2662705"/>
                  <a:pt x="17359" y="2506611"/>
                  <a:pt x="0" y="2350820"/>
                </a:cubicBezTo>
                <a:cubicBezTo>
                  <a:pt x="-17359" y="2195030"/>
                  <a:pt x="45447" y="1862366"/>
                  <a:pt x="0" y="1733730"/>
                </a:cubicBezTo>
                <a:cubicBezTo>
                  <a:pt x="-45447" y="1605094"/>
                  <a:pt x="7935" y="1309938"/>
                  <a:pt x="0" y="1146025"/>
                </a:cubicBezTo>
                <a:cubicBezTo>
                  <a:pt x="-7935" y="982113"/>
                  <a:pt x="13092" y="877517"/>
                  <a:pt x="0" y="617090"/>
                </a:cubicBezTo>
                <a:cubicBezTo>
                  <a:pt x="-13092" y="356664"/>
                  <a:pt x="66466" y="153817"/>
                  <a:pt x="0" y="0"/>
                </a:cubicBezTo>
                <a:close/>
              </a:path>
              <a:path w="2922814" h="2938525" stroke="0" extrusionOk="0">
                <a:moveTo>
                  <a:pt x="0" y="0"/>
                </a:moveTo>
                <a:cubicBezTo>
                  <a:pt x="158902" y="-51813"/>
                  <a:pt x="382184" y="68001"/>
                  <a:pt x="613791" y="0"/>
                </a:cubicBezTo>
                <a:cubicBezTo>
                  <a:pt x="845398" y="-68001"/>
                  <a:pt x="1015457" y="21216"/>
                  <a:pt x="1198354" y="0"/>
                </a:cubicBezTo>
                <a:cubicBezTo>
                  <a:pt x="1381251" y="-21216"/>
                  <a:pt x="1597190" y="19912"/>
                  <a:pt x="1812145" y="0"/>
                </a:cubicBezTo>
                <a:cubicBezTo>
                  <a:pt x="2027100" y="-19912"/>
                  <a:pt x="2449660" y="28042"/>
                  <a:pt x="2922814" y="0"/>
                </a:cubicBezTo>
                <a:cubicBezTo>
                  <a:pt x="2963727" y="181282"/>
                  <a:pt x="2910509" y="387595"/>
                  <a:pt x="2922814" y="587705"/>
                </a:cubicBezTo>
                <a:cubicBezTo>
                  <a:pt x="2935119" y="787815"/>
                  <a:pt x="2872909" y="900114"/>
                  <a:pt x="2922814" y="1175410"/>
                </a:cubicBezTo>
                <a:cubicBezTo>
                  <a:pt x="2972719" y="1450706"/>
                  <a:pt x="2864202" y="1536892"/>
                  <a:pt x="2922814" y="1821886"/>
                </a:cubicBezTo>
                <a:cubicBezTo>
                  <a:pt x="2981426" y="2106880"/>
                  <a:pt x="2897184" y="2131510"/>
                  <a:pt x="2922814" y="2409591"/>
                </a:cubicBezTo>
                <a:cubicBezTo>
                  <a:pt x="2948444" y="2687673"/>
                  <a:pt x="2867036" y="2789965"/>
                  <a:pt x="2922814" y="2938525"/>
                </a:cubicBezTo>
                <a:cubicBezTo>
                  <a:pt x="2647261" y="2993203"/>
                  <a:pt x="2584282" y="2906897"/>
                  <a:pt x="2338251" y="2938525"/>
                </a:cubicBezTo>
                <a:cubicBezTo>
                  <a:pt x="2092220" y="2970153"/>
                  <a:pt x="1954473" y="2878428"/>
                  <a:pt x="1753688" y="2938525"/>
                </a:cubicBezTo>
                <a:cubicBezTo>
                  <a:pt x="1552903" y="2998622"/>
                  <a:pt x="1377520" y="2891695"/>
                  <a:pt x="1139897" y="2938525"/>
                </a:cubicBezTo>
                <a:cubicBezTo>
                  <a:pt x="902274" y="2985355"/>
                  <a:pt x="727362" y="2920371"/>
                  <a:pt x="555335" y="2938525"/>
                </a:cubicBezTo>
                <a:cubicBezTo>
                  <a:pt x="383308" y="2956679"/>
                  <a:pt x="179930" y="2873998"/>
                  <a:pt x="0" y="2938525"/>
                </a:cubicBezTo>
                <a:cubicBezTo>
                  <a:pt x="-60457" y="2738551"/>
                  <a:pt x="36634" y="2548174"/>
                  <a:pt x="0" y="2409591"/>
                </a:cubicBezTo>
                <a:cubicBezTo>
                  <a:pt x="-36634" y="2271008"/>
                  <a:pt x="64270" y="1999796"/>
                  <a:pt x="0" y="1821886"/>
                </a:cubicBezTo>
                <a:cubicBezTo>
                  <a:pt x="-64270" y="1643977"/>
                  <a:pt x="20375" y="1426232"/>
                  <a:pt x="0" y="1292951"/>
                </a:cubicBezTo>
                <a:cubicBezTo>
                  <a:pt x="-20375" y="1159670"/>
                  <a:pt x="31023" y="1010822"/>
                  <a:pt x="0" y="764016"/>
                </a:cubicBezTo>
                <a:cubicBezTo>
                  <a:pt x="-31023" y="517211"/>
                  <a:pt x="29435" y="324063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5069354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78446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D2841F79-0B32-B00C-63DB-5E93ABE3A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ECD620B-4673-EC78-5804-4E4EB69D3F20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AEAAE47-7BE9-1638-0CAF-F9D052D1C4B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378F6D93-DF35-46F2-40AC-B07C756BEDB1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EFEF8EA-1A5D-B531-5D89-102D909460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3007"/>
              </p:ext>
            </p:extLst>
          </p:nvPr>
        </p:nvGraphicFramePr>
        <p:xfrm>
          <a:off x="5504997" y="3618368"/>
          <a:ext cx="6096000" cy="25971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1021">
                <a:tc>
                  <a:txBody>
                    <a:bodyPr/>
                    <a:lstStyle/>
                    <a:p>
                      <a:endParaRPr lang="el-GR" sz="1800" dirty="0"/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[</a:t>
                      </a:r>
                      <a:r>
                        <a:rPr lang="tr-TR" sz="1800" dirty="0" err="1"/>
                        <a:t>a,ı,o,u</a:t>
                      </a:r>
                      <a:r>
                        <a:rPr lang="tr-TR" sz="1800" dirty="0"/>
                        <a:t>]</a:t>
                      </a:r>
                      <a:endParaRPr lang="el-GR" sz="1800" dirty="0"/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[</a:t>
                      </a:r>
                      <a:r>
                        <a:rPr lang="tr-TR" sz="1800" dirty="0" err="1"/>
                        <a:t>e,i,ö,ü</a:t>
                      </a:r>
                      <a:r>
                        <a:rPr lang="tr-TR" sz="1800" dirty="0"/>
                        <a:t>]</a:t>
                      </a:r>
                      <a:endParaRPr lang="el-GR" sz="1800" dirty="0"/>
                    </a:p>
                  </a:txBody>
                  <a:tcPr marT="45742" marB="4574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021">
                <a:tc>
                  <a:txBody>
                    <a:bodyPr/>
                    <a:lstStyle/>
                    <a:p>
                      <a:r>
                        <a:rPr lang="tr-TR" sz="1800" dirty="0"/>
                        <a:t>Ben</a:t>
                      </a:r>
                      <a:endParaRPr lang="el-GR" sz="1800" dirty="0"/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sa</a:t>
                      </a:r>
                      <a:r>
                        <a:rPr lang="tr-TR" sz="1800" dirty="0"/>
                        <a:t>-m</a:t>
                      </a:r>
                      <a:endParaRPr lang="el-GR" sz="1800" dirty="0"/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-se-m</a:t>
                      </a:r>
                      <a:endParaRPr lang="el-GR" sz="1800" dirty="0"/>
                    </a:p>
                  </a:txBody>
                  <a:tcPr marT="45742" marB="4574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021">
                <a:tc>
                  <a:txBody>
                    <a:bodyPr/>
                    <a:lstStyle/>
                    <a:p>
                      <a:r>
                        <a:rPr lang="tr-TR" sz="1800" dirty="0"/>
                        <a:t>Sen</a:t>
                      </a:r>
                      <a:endParaRPr lang="el-GR" sz="1800" dirty="0"/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sa</a:t>
                      </a:r>
                      <a:r>
                        <a:rPr lang="tr-TR" sz="1800" dirty="0"/>
                        <a:t>-n</a:t>
                      </a:r>
                      <a:endParaRPr lang="el-GR" sz="1800" dirty="0"/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-se-n</a:t>
                      </a:r>
                      <a:endParaRPr lang="el-GR" sz="1800" dirty="0"/>
                    </a:p>
                  </a:txBody>
                  <a:tcPr marT="45742" marB="4574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021">
                <a:tc>
                  <a:txBody>
                    <a:bodyPr/>
                    <a:lstStyle/>
                    <a:p>
                      <a:r>
                        <a:rPr lang="tr-TR" sz="1800" dirty="0"/>
                        <a:t>O</a:t>
                      </a:r>
                      <a:endParaRPr lang="el-GR" sz="1800" dirty="0"/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sa</a:t>
                      </a:r>
                      <a:endParaRPr lang="el-GR" sz="1800" dirty="0"/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-se</a:t>
                      </a:r>
                      <a:endParaRPr lang="el-GR" sz="1800" dirty="0"/>
                    </a:p>
                  </a:txBody>
                  <a:tcPr marT="45742" marB="4574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021">
                <a:tc>
                  <a:txBody>
                    <a:bodyPr/>
                    <a:lstStyle/>
                    <a:p>
                      <a:r>
                        <a:rPr lang="tr-TR" sz="1800" dirty="0"/>
                        <a:t>Biz</a:t>
                      </a:r>
                      <a:endParaRPr lang="el-GR" sz="1800" dirty="0"/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sa</a:t>
                      </a:r>
                      <a:r>
                        <a:rPr lang="tr-TR" sz="1800" dirty="0"/>
                        <a:t>-k</a:t>
                      </a:r>
                      <a:endParaRPr lang="el-GR" sz="1800" dirty="0"/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-se-k</a:t>
                      </a:r>
                      <a:endParaRPr lang="el-GR" sz="1800" dirty="0"/>
                    </a:p>
                  </a:txBody>
                  <a:tcPr marT="45742" marB="4574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021">
                <a:tc>
                  <a:txBody>
                    <a:bodyPr/>
                    <a:lstStyle/>
                    <a:p>
                      <a:r>
                        <a:rPr lang="tr-TR" sz="1800" dirty="0"/>
                        <a:t>Siz</a:t>
                      </a:r>
                      <a:endParaRPr lang="el-GR" sz="1800" dirty="0"/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sa-nız</a:t>
                      </a:r>
                      <a:endParaRPr lang="el-GR" sz="1800" dirty="0"/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-se-</a:t>
                      </a:r>
                      <a:r>
                        <a:rPr lang="tr-TR" sz="1800" dirty="0" err="1"/>
                        <a:t>niz</a:t>
                      </a:r>
                      <a:endParaRPr lang="el-GR" sz="1800" dirty="0"/>
                    </a:p>
                  </a:txBody>
                  <a:tcPr marT="45742" marB="4574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021">
                <a:tc>
                  <a:txBody>
                    <a:bodyPr/>
                    <a:lstStyle/>
                    <a:p>
                      <a:r>
                        <a:rPr lang="el-GR" sz="1800" dirty="0"/>
                        <a:t>Ο</a:t>
                      </a:r>
                      <a:r>
                        <a:rPr lang="tr-TR" sz="1800" dirty="0"/>
                        <a:t>nlar</a:t>
                      </a:r>
                      <a:endParaRPr lang="el-GR" sz="1800" dirty="0"/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sa-lar</a:t>
                      </a:r>
                      <a:endParaRPr lang="el-GR" sz="1800" dirty="0"/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-se-</a:t>
                      </a:r>
                      <a:r>
                        <a:rPr lang="tr-TR" sz="1800" dirty="0" err="1"/>
                        <a:t>ler</a:t>
                      </a:r>
                      <a:endParaRPr lang="el-GR" sz="1800" dirty="0"/>
                    </a:p>
                  </a:txBody>
                  <a:tcPr marT="45742" marB="4574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181" name="TextBox 3">
            <a:extLst>
              <a:ext uri="{FF2B5EF4-FFF2-40B4-BE49-F238E27FC236}">
                <a16:creationId xmlns:a16="http://schemas.microsoft.com/office/drawing/2014/main" id="{FF03A1DF-684D-40EF-0E84-8DBEB62F26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123" y="3533458"/>
            <a:ext cx="4176713" cy="1754188"/>
          </a:xfrm>
          <a:custGeom>
            <a:avLst/>
            <a:gdLst>
              <a:gd name="csX0" fmla="*/ 0 w 4176713"/>
              <a:gd name="csY0" fmla="*/ 0 h 1754188"/>
              <a:gd name="csX1" fmla="*/ 554906 w 4176713"/>
              <a:gd name="csY1" fmla="*/ 0 h 1754188"/>
              <a:gd name="csX2" fmla="*/ 1193347 w 4176713"/>
              <a:gd name="csY2" fmla="*/ 0 h 1754188"/>
              <a:gd name="csX3" fmla="*/ 1831787 w 4176713"/>
              <a:gd name="csY3" fmla="*/ 0 h 1754188"/>
              <a:gd name="csX4" fmla="*/ 2511995 w 4176713"/>
              <a:gd name="csY4" fmla="*/ 0 h 1754188"/>
              <a:gd name="csX5" fmla="*/ 3192202 w 4176713"/>
              <a:gd name="csY5" fmla="*/ 0 h 1754188"/>
              <a:gd name="csX6" fmla="*/ 4176713 w 4176713"/>
              <a:gd name="csY6" fmla="*/ 0 h 1754188"/>
              <a:gd name="csX7" fmla="*/ 4176713 w 4176713"/>
              <a:gd name="csY7" fmla="*/ 549646 h 1754188"/>
              <a:gd name="csX8" fmla="*/ 4176713 w 4176713"/>
              <a:gd name="csY8" fmla="*/ 1099291 h 1754188"/>
              <a:gd name="csX9" fmla="*/ 4176713 w 4176713"/>
              <a:gd name="csY9" fmla="*/ 1754188 h 1754188"/>
              <a:gd name="csX10" fmla="*/ 3663574 w 4176713"/>
              <a:gd name="csY10" fmla="*/ 1754188 h 1754188"/>
              <a:gd name="csX11" fmla="*/ 3192202 w 4176713"/>
              <a:gd name="csY11" fmla="*/ 1754188 h 1754188"/>
              <a:gd name="csX12" fmla="*/ 2553762 w 4176713"/>
              <a:gd name="csY12" fmla="*/ 1754188 h 1754188"/>
              <a:gd name="csX13" fmla="*/ 1957088 w 4176713"/>
              <a:gd name="csY13" fmla="*/ 1754188 h 1754188"/>
              <a:gd name="csX14" fmla="*/ 1360415 w 4176713"/>
              <a:gd name="csY14" fmla="*/ 1754188 h 1754188"/>
              <a:gd name="csX15" fmla="*/ 805509 w 4176713"/>
              <a:gd name="csY15" fmla="*/ 1754188 h 1754188"/>
              <a:gd name="csX16" fmla="*/ 0 w 4176713"/>
              <a:gd name="csY16" fmla="*/ 1754188 h 1754188"/>
              <a:gd name="csX17" fmla="*/ 0 w 4176713"/>
              <a:gd name="csY17" fmla="*/ 1151917 h 1754188"/>
              <a:gd name="csX18" fmla="*/ 0 w 4176713"/>
              <a:gd name="csY18" fmla="*/ 532104 h 1754188"/>
              <a:gd name="csX19" fmla="*/ 0 w 4176713"/>
              <a:gd name="csY19" fmla="*/ 0 h 17541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4176713" h="1754188" extrusionOk="0">
                <a:moveTo>
                  <a:pt x="0" y="0"/>
                </a:moveTo>
                <a:cubicBezTo>
                  <a:pt x="226994" y="-42711"/>
                  <a:pt x="391426" y="12663"/>
                  <a:pt x="554906" y="0"/>
                </a:cubicBezTo>
                <a:cubicBezTo>
                  <a:pt x="718386" y="-12663"/>
                  <a:pt x="921227" y="8299"/>
                  <a:pt x="1193347" y="0"/>
                </a:cubicBezTo>
                <a:cubicBezTo>
                  <a:pt x="1465467" y="-8299"/>
                  <a:pt x="1537055" y="37218"/>
                  <a:pt x="1831787" y="0"/>
                </a:cubicBezTo>
                <a:cubicBezTo>
                  <a:pt x="2126519" y="-37218"/>
                  <a:pt x="2353841" y="67979"/>
                  <a:pt x="2511995" y="0"/>
                </a:cubicBezTo>
                <a:cubicBezTo>
                  <a:pt x="2670149" y="-67979"/>
                  <a:pt x="3024616" y="23648"/>
                  <a:pt x="3192202" y="0"/>
                </a:cubicBezTo>
                <a:cubicBezTo>
                  <a:pt x="3359788" y="-23648"/>
                  <a:pt x="3904438" y="77453"/>
                  <a:pt x="4176713" y="0"/>
                </a:cubicBezTo>
                <a:cubicBezTo>
                  <a:pt x="4218512" y="146652"/>
                  <a:pt x="4124028" y="389759"/>
                  <a:pt x="4176713" y="549646"/>
                </a:cubicBezTo>
                <a:cubicBezTo>
                  <a:pt x="4229398" y="709533"/>
                  <a:pt x="4118004" y="979122"/>
                  <a:pt x="4176713" y="1099291"/>
                </a:cubicBezTo>
                <a:cubicBezTo>
                  <a:pt x="4235422" y="1219461"/>
                  <a:pt x="4106701" y="1490232"/>
                  <a:pt x="4176713" y="1754188"/>
                </a:cubicBezTo>
                <a:cubicBezTo>
                  <a:pt x="3952288" y="1786213"/>
                  <a:pt x="3847506" y="1711882"/>
                  <a:pt x="3663574" y="1754188"/>
                </a:cubicBezTo>
                <a:cubicBezTo>
                  <a:pt x="3479642" y="1796494"/>
                  <a:pt x="3309199" y="1713896"/>
                  <a:pt x="3192202" y="1754188"/>
                </a:cubicBezTo>
                <a:cubicBezTo>
                  <a:pt x="3075205" y="1794480"/>
                  <a:pt x="2731300" y="1708207"/>
                  <a:pt x="2553762" y="1754188"/>
                </a:cubicBezTo>
                <a:cubicBezTo>
                  <a:pt x="2376224" y="1800169"/>
                  <a:pt x="2133349" y="1722068"/>
                  <a:pt x="1957088" y="1754188"/>
                </a:cubicBezTo>
                <a:cubicBezTo>
                  <a:pt x="1780827" y="1786308"/>
                  <a:pt x="1583003" y="1749341"/>
                  <a:pt x="1360415" y="1754188"/>
                </a:cubicBezTo>
                <a:cubicBezTo>
                  <a:pt x="1137827" y="1759035"/>
                  <a:pt x="986030" y="1699105"/>
                  <a:pt x="805509" y="1754188"/>
                </a:cubicBezTo>
                <a:cubicBezTo>
                  <a:pt x="624988" y="1809271"/>
                  <a:pt x="223126" y="1707736"/>
                  <a:pt x="0" y="1754188"/>
                </a:cubicBezTo>
                <a:cubicBezTo>
                  <a:pt x="-44026" y="1540326"/>
                  <a:pt x="38601" y="1395141"/>
                  <a:pt x="0" y="1151917"/>
                </a:cubicBezTo>
                <a:cubicBezTo>
                  <a:pt x="-38601" y="908693"/>
                  <a:pt x="58674" y="684361"/>
                  <a:pt x="0" y="532104"/>
                </a:cubicBezTo>
                <a:cubicBezTo>
                  <a:pt x="-58674" y="379847"/>
                  <a:pt x="14172" y="161844"/>
                  <a:pt x="0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52297921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l-GR" sz="1800" b="1"/>
              <a:t>Beyaz eşya  reyonunu gez…………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l-GR" sz="1800" b="1"/>
              <a:t>Bu makine  çalış……………………..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l-GR" sz="1800" b="1"/>
              <a:t>Şuraya  bir imza at……………………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800" b="1"/>
              <a:t>Bana bir indirim yap</a:t>
            </a:r>
            <a:r>
              <a:rPr lang="tr-TR" altLang="el-GR" sz="1800" b="1"/>
              <a:t>………………..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l-GR" sz="1800" b="1"/>
              <a:t>Döviz kurlarını incele…………………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l-GR" sz="1800" b="1"/>
              <a:t>Bir s</a:t>
            </a:r>
            <a:r>
              <a:rPr lang="en-US" altLang="el-GR" sz="1800" b="1"/>
              <a:t>aç </a:t>
            </a:r>
            <a:r>
              <a:rPr lang="tr-TR" altLang="el-GR" sz="1800" b="1"/>
              <a:t>k</a:t>
            </a:r>
            <a:r>
              <a:rPr lang="en-US" altLang="el-GR" sz="1800" b="1"/>
              <a:t>urutma </a:t>
            </a:r>
            <a:r>
              <a:rPr lang="tr-TR" altLang="el-GR" sz="1800" b="1"/>
              <a:t>m</a:t>
            </a:r>
            <a:r>
              <a:rPr lang="en-US" altLang="el-GR" sz="1800" b="1"/>
              <a:t>akine</a:t>
            </a:r>
            <a:r>
              <a:rPr lang="tr-TR" altLang="el-GR" sz="1800" b="1"/>
              <a:t>si getir………………</a:t>
            </a:r>
          </a:p>
        </p:txBody>
      </p:sp>
      <p:sp>
        <p:nvSpPr>
          <p:cNvPr id="7" name="6 - TextBox">
            <a:extLst>
              <a:ext uri="{FF2B5EF4-FFF2-40B4-BE49-F238E27FC236}">
                <a16:creationId xmlns:a16="http://schemas.microsoft.com/office/drawing/2014/main" id="{5381D44C-FE16-ADB0-880A-6EE40FD47AAE}"/>
              </a:ext>
            </a:extLst>
          </p:cNvPr>
          <p:cNvSpPr txBox="1"/>
          <p:nvPr/>
        </p:nvSpPr>
        <p:spPr>
          <a:xfrm>
            <a:off x="6667500" y="1571624"/>
            <a:ext cx="5132614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dirty="0"/>
              <a:t>................................................................</a:t>
            </a:r>
          </a:p>
          <a:p>
            <a:pPr eaLnBrk="1" hangingPunct="1">
              <a:defRPr/>
            </a:pPr>
            <a:r>
              <a:rPr lang="tr-TR" dirty="0"/>
              <a:t>................................................................</a:t>
            </a:r>
          </a:p>
          <a:p>
            <a:pPr eaLnBrk="1" hangingPunct="1">
              <a:defRPr/>
            </a:pPr>
            <a:r>
              <a:rPr lang="tr-TR" dirty="0"/>
              <a:t>................................................................</a:t>
            </a:r>
            <a:endParaRPr lang="en-GB" dirty="0"/>
          </a:p>
          <a:p>
            <a:pPr eaLnBrk="1" hangingPunct="1">
              <a:defRPr/>
            </a:pPr>
            <a:r>
              <a:rPr lang="tr-TR" dirty="0"/>
              <a:t>................................................................</a:t>
            </a:r>
          </a:p>
          <a:p>
            <a:pPr eaLnBrk="1" hangingPunct="1">
              <a:defRPr/>
            </a:pPr>
            <a:r>
              <a:rPr lang="tr-TR" dirty="0"/>
              <a:t>................................................................</a:t>
            </a:r>
          </a:p>
        </p:txBody>
      </p:sp>
      <p:sp>
        <p:nvSpPr>
          <p:cNvPr id="6184" name="7 - Ορθογώνιο">
            <a:extLst>
              <a:ext uri="{FF2B5EF4-FFF2-40B4-BE49-F238E27FC236}">
                <a16:creationId xmlns:a16="http://schemas.microsoft.com/office/drawing/2014/main" id="{4BA8BC0C-A103-BD9B-8B6B-80947EC580A0}"/>
              </a:ext>
            </a:extLst>
          </p:cNvPr>
          <p:cNvSpPr>
            <a:spLocks noChangeArrowheads="1"/>
          </p:cNvSpPr>
          <p:nvPr/>
        </p:nvSpPr>
        <p:spPr bwMode="auto">
          <a:xfrm rot="772572">
            <a:off x="8971310" y="719570"/>
            <a:ext cx="2170787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800" b="1" dirty="0">
                <a:solidFill>
                  <a:srgbClr val="FF0000"/>
                </a:solidFill>
              </a:rPr>
              <a:t>Senin</a:t>
            </a:r>
            <a:r>
              <a:rPr lang="tr-TR" altLang="el-GR" sz="1800" b="1" dirty="0">
                <a:solidFill>
                  <a:srgbClr val="FF0000"/>
                </a:solidFill>
              </a:rPr>
              <a:t> dileğin  nedir</a:t>
            </a:r>
            <a:r>
              <a:rPr lang="en-US" altLang="el-GR" sz="1800" b="1" dirty="0">
                <a:solidFill>
                  <a:srgbClr val="FF0000"/>
                </a:solidFill>
              </a:rPr>
              <a:t>? </a:t>
            </a:r>
          </a:p>
        </p:txBody>
      </p:sp>
      <p:pic>
        <p:nvPicPr>
          <p:cNvPr id="2" name="Εικόνα 1" descr="Κινέζικη Πρωτοχρονιά σχεδιασμός με τα κινεζικά παιδιά κινούμενα σχέδια στην  παραδοσιακή κινεζική υπόβαθρο. Μετάφραση &quot;Πάει Xi Fa Cai&quot;: Σας εύχομαι  ευημερία και τον πλούτο. Διάνυσμα από ©catherinechin 93021968">
            <a:extLst>
              <a:ext uri="{FF2B5EF4-FFF2-40B4-BE49-F238E27FC236}">
                <a16:creationId xmlns:a16="http://schemas.microsoft.com/office/drawing/2014/main" id="{DD2122D0-E627-D372-E4F8-F0AAD7EA4D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0901"/>
          <a:stretch>
            <a:fillRect/>
          </a:stretch>
        </p:blipFill>
        <p:spPr>
          <a:xfrm>
            <a:off x="662800" y="523557"/>
            <a:ext cx="5143500" cy="2525395"/>
          </a:xfrm>
          <a:custGeom>
            <a:avLst/>
            <a:gdLst>
              <a:gd name="csX0" fmla="*/ 0 w 5143500"/>
              <a:gd name="csY0" fmla="*/ 0 h 2525395"/>
              <a:gd name="csX1" fmla="*/ 520065 w 5143500"/>
              <a:gd name="csY1" fmla="*/ 0 h 2525395"/>
              <a:gd name="csX2" fmla="*/ 1091565 w 5143500"/>
              <a:gd name="csY2" fmla="*/ 0 h 2525395"/>
              <a:gd name="csX3" fmla="*/ 1765935 w 5143500"/>
              <a:gd name="csY3" fmla="*/ 0 h 2525395"/>
              <a:gd name="csX4" fmla="*/ 2337435 w 5143500"/>
              <a:gd name="csY4" fmla="*/ 0 h 2525395"/>
              <a:gd name="csX5" fmla="*/ 2754630 w 5143500"/>
              <a:gd name="csY5" fmla="*/ 0 h 2525395"/>
              <a:gd name="csX6" fmla="*/ 3429000 w 5143500"/>
              <a:gd name="csY6" fmla="*/ 0 h 2525395"/>
              <a:gd name="csX7" fmla="*/ 3897630 w 5143500"/>
              <a:gd name="csY7" fmla="*/ 0 h 2525395"/>
              <a:gd name="csX8" fmla="*/ 4417695 w 5143500"/>
              <a:gd name="csY8" fmla="*/ 0 h 2525395"/>
              <a:gd name="csX9" fmla="*/ 5143500 w 5143500"/>
              <a:gd name="csY9" fmla="*/ 0 h 2525395"/>
              <a:gd name="csX10" fmla="*/ 5143500 w 5143500"/>
              <a:gd name="csY10" fmla="*/ 454571 h 2525395"/>
              <a:gd name="csX11" fmla="*/ 5143500 w 5143500"/>
              <a:gd name="csY11" fmla="*/ 883888 h 2525395"/>
              <a:gd name="csX12" fmla="*/ 5143500 w 5143500"/>
              <a:gd name="csY12" fmla="*/ 1338459 h 2525395"/>
              <a:gd name="csX13" fmla="*/ 5143500 w 5143500"/>
              <a:gd name="csY13" fmla="*/ 1767777 h 2525395"/>
              <a:gd name="csX14" fmla="*/ 5143500 w 5143500"/>
              <a:gd name="csY14" fmla="*/ 2525395 h 2525395"/>
              <a:gd name="csX15" fmla="*/ 4674870 w 5143500"/>
              <a:gd name="csY15" fmla="*/ 2525395 h 2525395"/>
              <a:gd name="csX16" fmla="*/ 4103370 w 5143500"/>
              <a:gd name="csY16" fmla="*/ 2525395 h 2525395"/>
              <a:gd name="csX17" fmla="*/ 3634740 w 5143500"/>
              <a:gd name="csY17" fmla="*/ 2525395 h 2525395"/>
              <a:gd name="csX18" fmla="*/ 3114675 w 5143500"/>
              <a:gd name="csY18" fmla="*/ 2525395 h 2525395"/>
              <a:gd name="csX19" fmla="*/ 2440305 w 5143500"/>
              <a:gd name="csY19" fmla="*/ 2525395 h 2525395"/>
              <a:gd name="csX20" fmla="*/ 1920240 w 5143500"/>
              <a:gd name="csY20" fmla="*/ 2525395 h 2525395"/>
              <a:gd name="csX21" fmla="*/ 1297305 w 5143500"/>
              <a:gd name="csY21" fmla="*/ 2525395 h 2525395"/>
              <a:gd name="csX22" fmla="*/ 777240 w 5143500"/>
              <a:gd name="csY22" fmla="*/ 2525395 h 2525395"/>
              <a:gd name="csX23" fmla="*/ 0 w 5143500"/>
              <a:gd name="csY23" fmla="*/ 2525395 h 2525395"/>
              <a:gd name="csX24" fmla="*/ 0 w 5143500"/>
              <a:gd name="csY24" fmla="*/ 2045570 h 2525395"/>
              <a:gd name="csX25" fmla="*/ 0 w 5143500"/>
              <a:gd name="csY25" fmla="*/ 1515237 h 2525395"/>
              <a:gd name="csX26" fmla="*/ 0 w 5143500"/>
              <a:gd name="csY26" fmla="*/ 959650 h 2525395"/>
              <a:gd name="csX27" fmla="*/ 0 w 5143500"/>
              <a:gd name="csY27" fmla="*/ 454571 h 2525395"/>
              <a:gd name="csX28" fmla="*/ 0 w 5143500"/>
              <a:gd name="csY28" fmla="*/ 0 h 25253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5143500" h="2525395" fill="none" extrusionOk="0">
                <a:moveTo>
                  <a:pt x="0" y="0"/>
                </a:moveTo>
                <a:cubicBezTo>
                  <a:pt x="107643" y="-15423"/>
                  <a:pt x="377762" y="40168"/>
                  <a:pt x="520065" y="0"/>
                </a:cubicBezTo>
                <a:cubicBezTo>
                  <a:pt x="662369" y="-40168"/>
                  <a:pt x="871191" y="66734"/>
                  <a:pt x="1091565" y="0"/>
                </a:cubicBezTo>
                <a:cubicBezTo>
                  <a:pt x="1311939" y="-66734"/>
                  <a:pt x="1513176" y="14518"/>
                  <a:pt x="1765935" y="0"/>
                </a:cubicBezTo>
                <a:cubicBezTo>
                  <a:pt x="2018694" y="-14518"/>
                  <a:pt x="2190979" y="53283"/>
                  <a:pt x="2337435" y="0"/>
                </a:cubicBezTo>
                <a:cubicBezTo>
                  <a:pt x="2483891" y="-53283"/>
                  <a:pt x="2570483" y="20249"/>
                  <a:pt x="2754630" y="0"/>
                </a:cubicBezTo>
                <a:cubicBezTo>
                  <a:pt x="2938778" y="-20249"/>
                  <a:pt x="3193276" y="80585"/>
                  <a:pt x="3429000" y="0"/>
                </a:cubicBezTo>
                <a:cubicBezTo>
                  <a:pt x="3664724" y="-80585"/>
                  <a:pt x="3774437" y="53519"/>
                  <a:pt x="3897630" y="0"/>
                </a:cubicBezTo>
                <a:cubicBezTo>
                  <a:pt x="4020823" y="-53519"/>
                  <a:pt x="4225830" y="36008"/>
                  <a:pt x="4417695" y="0"/>
                </a:cubicBezTo>
                <a:cubicBezTo>
                  <a:pt x="4609560" y="-36008"/>
                  <a:pt x="4929541" y="33414"/>
                  <a:pt x="5143500" y="0"/>
                </a:cubicBezTo>
                <a:cubicBezTo>
                  <a:pt x="5181169" y="181932"/>
                  <a:pt x="5102031" y="273294"/>
                  <a:pt x="5143500" y="454571"/>
                </a:cubicBezTo>
                <a:cubicBezTo>
                  <a:pt x="5184969" y="635848"/>
                  <a:pt x="5132673" y="681587"/>
                  <a:pt x="5143500" y="883888"/>
                </a:cubicBezTo>
                <a:cubicBezTo>
                  <a:pt x="5154327" y="1086189"/>
                  <a:pt x="5095167" y="1126183"/>
                  <a:pt x="5143500" y="1338459"/>
                </a:cubicBezTo>
                <a:cubicBezTo>
                  <a:pt x="5191833" y="1550735"/>
                  <a:pt x="5120179" y="1634898"/>
                  <a:pt x="5143500" y="1767777"/>
                </a:cubicBezTo>
                <a:cubicBezTo>
                  <a:pt x="5166821" y="1900656"/>
                  <a:pt x="5134181" y="2195274"/>
                  <a:pt x="5143500" y="2525395"/>
                </a:cubicBezTo>
                <a:cubicBezTo>
                  <a:pt x="4971855" y="2559502"/>
                  <a:pt x="4906196" y="2508016"/>
                  <a:pt x="4674870" y="2525395"/>
                </a:cubicBezTo>
                <a:cubicBezTo>
                  <a:pt x="4443544" y="2542774"/>
                  <a:pt x="4284367" y="2501001"/>
                  <a:pt x="4103370" y="2525395"/>
                </a:cubicBezTo>
                <a:cubicBezTo>
                  <a:pt x="3922373" y="2549789"/>
                  <a:pt x="3810464" y="2514274"/>
                  <a:pt x="3634740" y="2525395"/>
                </a:cubicBezTo>
                <a:cubicBezTo>
                  <a:pt x="3459016" y="2536516"/>
                  <a:pt x="3319623" y="2514208"/>
                  <a:pt x="3114675" y="2525395"/>
                </a:cubicBezTo>
                <a:cubicBezTo>
                  <a:pt x="2909728" y="2536582"/>
                  <a:pt x="2692234" y="2446073"/>
                  <a:pt x="2440305" y="2525395"/>
                </a:cubicBezTo>
                <a:cubicBezTo>
                  <a:pt x="2188376" y="2604717"/>
                  <a:pt x="2032431" y="2496021"/>
                  <a:pt x="1920240" y="2525395"/>
                </a:cubicBezTo>
                <a:cubicBezTo>
                  <a:pt x="1808050" y="2554769"/>
                  <a:pt x="1511145" y="2470656"/>
                  <a:pt x="1297305" y="2525395"/>
                </a:cubicBezTo>
                <a:cubicBezTo>
                  <a:pt x="1083466" y="2580134"/>
                  <a:pt x="908444" y="2464591"/>
                  <a:pt x="777240" y="2525395"/>
                </a:cubicBezTo>
                <a:cubicBezTo>
                  <a:pt x="646036" y="2586199"/>
                  <a:pt x="162198" y="2447386"/>
                  <a:pt x="0" y="2525395"/>
                </a:cubicBezTo>
                <a:cubicBezTo>
                  <a:pt x="-18869" y="2297019"/>
                  <a:pt x="19029" y="2257784"/>
                  <a:pt x="0" y="2045570"/>
                </a:cubicBezTo>
                <a:cubicBezTo>
                  <a:pt x="-19029" y="1833357"/>
                  <a:pt x="30874" y="1652537"/>
                  <a:pt x="0" y="1515237"/>
                </a:cubicBezTo>
                <a:cubicBezTo>
                  <a:pt x="-30874" y="1377937"/>
                  <a:pt x="62604" y="1164461"/>
                  <a:pt x="0" y="959650"/>
                </a:cubicBezTo>
                <a:cubicBezTo>
                  <a:pt x="-62604" y="754839"/>
                  <a:pt x="39178" y="602704"/>
                  <a:pt x="0" y="454571"/>
                </a:cubicBezTo>
                <a:cubicBezTo>
                  <a:pt x="-39178" y="306438"/>
                  <a:pt x="26560" y="142315"/>
                  <a:pt x="0" y="0"/>
                </a:cubicBezTo>
                <a:close/>
              </a:path>
              <a:path w="5143500" h="2525395" stroke="0" extrusionOk="0">
                <a:moveTo>
                  <a:pt x="0" y="0"/>
                </a:moveTo>
                <a:cubicBezTo>
                  <a:pt x="281132" y="-56656"/>
                  <a:pt x="495888" y="12410"/>
                  <a:pt x="622935" y="0"/>
                </a:cubicBezTo>
                <a:cubicBezTo>
                  <a:pt x="749983" y="-12410"/>
                  <a:pt x="926505" y="9818"/>
                  <a:pt x="1091565" y="0"/>
                </a:cubicBezTo>
                <a:cubicBezTo>
                  <a:pt x="1256625" y="-9818"/>
                  <a:pt x="1351394" y="27518"/>
                  <a:pt x="1560195" y="0"/>
                </a:cubicBezTo>
                <a:cubicBezTo>
                  <a:pt x="1768996" y="-27518"/>
                  <a:pt x="1931066" y="48256"/>
                  <a:pt x="2028825" y="0"/>
                </a:cubicBezTo>
                <a:cubicBezTo>
                  <a:pt x="2126584" y="-48256"/>
                  <a:pt x="2419258" y="56326"/>
                  <a:pt x="2548890" y="0"/>
                </a:cubicBezTo>
                <a:cubicBezTo>
                  <a:pt x="2678522" y="-56326"/>
                  <a:pt x="2909690" y="23749"/>
                  <a:pt x="3120390" y="0"/>
                </a:cubicBezTo>
                <a:cubicBezTo>
                  <a:pt x="3331090" y="-23749"/>
                  <a:pt x="3503118" y="28847"/>
                  <a:pt x="3691890" y="0"/>
                </a:cubicBezTo>
                <a:cubicBezTo>
                  <a:pt x="3880662" y="-28847"/>
                  <a:pt x="4094119" y="32198"/>
                  <a:pt x="4211955" y="0"/>
                </a:cubicBezTo>
                <a:cubicBezTo>
                  <a:pt x="4329792" y="-32198"/>
                  <a:pt x="4720936" y="106191"/>
                  <a:pt x="5143500" y="0"/>
                </a:cubicBezTo>
                <a:cubicBezTo>
                  <a:pt x="5161127" y="249693"/>
                  <a:pt x="5127902" y="271827"/>
                  <a:pt x="5143500" y="505079"/>
                </a:cubicBezTo>
                <a:cubicBezTo>
                  <a:pt x="5159098" y="738331"/>
                  <a:pt x="5129327" y="870102"/>
                  <a:pt x="5143500" y="1060666"/>
                </a:cubicBezTo>
                <a:cubicBezTo>
                  <a:pt x="5157673" y="1251230"/>
                  <a:pt x="5091296" y="1459531"/>
                  <a:pt x="5143500" y="1565745"/>
                </a:cubicBezTo>
                <a:cubicBezTo>
                  <a:pt x="5195704" y="1671959"/>
                  <a:pt x="5094784" y="1877968"/>
                  <a:pt x="5143500" y="2020316"/>
                </a:cubicBezTo>
                <a:cubicBezTo>
                  <a:pt x="5192216" y="2162664"/>
                  <a:pt x="5108069" y="2302043"/>
                  <a:pt x="5143500" y="2525395"/>
                </a:cubicBezTo>
                <a:cubicBezTo>
                  <a:pt x="4996956" y="2570406"/>
                  <a:pt x="4773742" y="2487281"/>
                  <a:pt x="4674870" y="2525395"/>
                </a:cubicBezTo>
                <a:cubicBezTo>
                  <a:pt x="4575998" y="2563509"/>
                  <a:pt x="4304054" y="2524651"/>
                  <a:pt x="4051935" y="2525395"/>
                </a:cubicBezTo>
                <a:cubicBezTo>
                  <a:pt x="3799816" y="2526139"/>
                  <a:pt x="3761332" y="2502026"/>
                  <a:pt x="3583305" y="2525395"/>
                </a:cubicBezTo>
                <a:cubicBezTo>
                  <a:pt x="3405278" y="2548764"/>
                  <a:pt x="3169310" y="2467311"/>
                  <a:pt x="2908935" y="2525395"/>
                </a:cubicBezTo>
                <a:cubicBezTo>
                  <a:pt x="2648560" y="2583479"/>
                  <a:pt x="2572439" y="2508656"/>
                  <a:pt x="2286000" y="2525395"/>
                </a:cubicBezTo>
                <a:cubicBezTo>
                  <a:pt x="1999561" y="2542134"/>
                  <a:pt x="1982621" y="2465297"/>
                  <a:pt x="1714500" y="2525395"/>
                </a:cubicBezTo>
                <a:cubicBezTo>
                  <a:pt x="1446379" y="2585493"/>
                  <a:pt x="1392281" y="2502884"/>
                  <a:pt x="1297305" y="2525395"/>
                </a:cubicBezTo>
                <a:cubicBezTo>
                  <a:pt x="1202330" y="2547906"/>
                  <a:pt x="898156" y="2470696"/>
                  <a:pt x="674370" y="2525395"/>
                </a:cubicBezTo>
                <a:cubicBezTo>
                  <a:pt x="450585" y="2580094"/>
                  <a:pt x="188544" y="2466375"/>
                  <a:pt x="0" y="2525395"/>
                </a:cubicBezTo>
                <a:cubicBezTo>
                  <a:pt x="-11951" y="2371389"/>
                  <a:pt x="49145" y="2213225"/>
                  <a:pt x="0" y="2045570"/>
                </a:cubicBezTo>
                <a:cubicBezTo>
                  <a:pt x="-49145" y="1877916"/>
                  <a:pt x="13867" y="1659209"/>
                  <a:pt x="0" y="1540491"/>
                </a:cubicBezTo>
                <a:cubicBezTo>
                  <a:pt x="-13867" y="1421773"/>
                  <a:pt x="21454" y="1286479"/>
                  <a:pt x="0" y="1111174"/>
                </a:cubicBezTo>
                <a:cubicBezTo>
                  <a:pt x="-21454" y="935869"/>
                  <a:pt x="16407" y="819054"/>
                  <a:pt x="0" y="656603"/>
                </a:cubicBezTo>
                <a:cubicBezTo>
                  <a:pt x="-16407" y="494152"/>
                  <a:pt x="57497" y="215021"/>
                  <a:pt x="0" y="0"/>
                </a:cubicBezTo>
                <a:close/>
              </a:path>
            </a:pathLst>
          </a:custGeom>
          <a:ln w="38100" cap="sq">
            <a:solidFill>
              <a:srgbClr val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44102570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4629832-F5A6-FBBB-1205-507907D5A2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107967"/>
              </p:ext>
            </p:extLst>
          </p:nvPr>
        </p:nvGraphicFramePr>
        <p:xfrm>
          <a:off x="5446713" y="3789363"/>
          <a:ext cx="6096000" cy="2595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795">
                <a:tc>
                  <a:txBody>
                    <a:bodyPr/>
                    <a:lstStyle/>
                    <a:p>
                      <a:endParaRPr lang="el-GR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[</a:t>
                      </a:r>
                      <a:r>
                        <a:rPr lang="tr-TR" sz="1800" dirty="0" err="1"/>
                        <a:t>a,ı,o,u</a:t>
                      </a:r>
                      <a:r>
                        <a:rPr lang="tr-TR" sz="1800" dirty="0"/>
                        <a:t>]</a:t>
                      </a:r>
                      <a:endParaRPr lang="el-GR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[</a:t>
                      </a:r>
                      <a:r>
                        <a:rPr lang="tr-TR" sz="1800" dirty="0" err="1"/>
                        <a:t>e,i,ö,ü</a:t>
                      </a:r>
                      <a:r>
                        <a:rPr lang="tr-TR" sz="1800" dirty="0"/>
                        <a:t>]</a:t>
                      </a:r>
                      <a:endParaRPr lang="el-GR" sz="1800" dirty="0"/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795">
                <a:tc>
                  <a:txBody>
                    <a:bodyPr/>
                    <a:lstStyle/>
                    <a:p>
                      <a:r>
                        <a:rPr lang="tr-TR" sz="1800" dirty="0"/>
                        <a:t>Ben</a:t>
                      </a:r>
                      <a:endParaRPr lang="el-GR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ma</a:t>
                      </a:r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sa</a:t>
                      </a:r>
                      <a:r>
                        <a:rPr lang="tr-TR" sz="1800" dirty="0"/>
                        <a:t>-m</a:t>
                      </a:r>
                      <a:endParaRPr lang="el-GR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-me-se-m</a:t>
                      </a:r>
                      <a:endParaRPr lang="el-GR" sz="1800" dirty="0"/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795">
                <a:tc>
                  <a:txBody>
                    <a:bodyPr/>
                    <a:lstStyle/>
                    <a:p>
                      <a:r>
                        <a:rPr lang="tr-TR" sz="1800" dirty="0"/>
                        <a:t>Sen</a:t>
                      </a:r>
                      <a:endParaRPr lang="el-GR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ma</a:t>
                      </a:r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sa</a:t>
                      </a:r>
                      <a:r>
                        <a:rPr lang="tr-TR" sz="1800" dirty="0"/>
                        <a:t>-n</a:t>
                      </a:r>
                      <a:endParaRPr lang="el-GR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-me-se-n</a:t>
                      </a:r>
                      <a:endParaRPr lang="el-GR" sz="1800" dirty="0"/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795">
                <a:tc>
                  <a:txBody>
                    <a:bodyPr/>
                    <a:lstStyle/>
                    <a:p>
                      <a:r>
                        <a:rPr lang="tr-TR" sz="1800" dirty="0"/>
                        <a:t>O</a:t>
                      </a:r>
                      <a:endParaRPr lang="el-GR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ma-sa</a:t>
                      </a:r>
                      <a:endParaRPr lang="el-GR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-me-se</a:t>
                      </a:r>
                      <a:endParaRPr lang="el-GR" sz="1800" dirty="0"/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795">
                <a:tc>
                  <a:txBody>
                    <a:bodyPr/>
                    <a:lstStyle/>
                    <a:p>
                      <a:r>
                        <a:rPr lang="tr-TR" sz="1800" dirty="0"/>
                        <a:t>Biz</a:t>
                      </a:r>
                      <a:endParaRPr lang="el-GR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ma</a:t>
                      </a:r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sa</a:t>
                      </a:r>
                      <a:r>
                        <a:rPr lang="tr-TR" sz="1800" dirty="0"/>
                        <a:t>-k</a:t>
                      </a:r>
                      <a:endParaRPr lang="el-GR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-me-se-k</a:t>
                      </a:r>
                      <a:endParaRPr lang="el-GR" sz="1800" dirty="0"/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795">
                <a:tc>
                  <a:txBody>
                    <a:bodyPr/>
                    <a:lstStyle/>
                    <a:p>
                      <a:r>
                        <a:rPr lang="tr-TR" sz="1800" dirty="0"/>
                        <a:t>Siz</a:t>
                      </a:r>
                      <a:endParaRPr lang="el-GR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ma-sa-nız</a:t>
                      </a:r>
                      <a:endParaRPr lang="el-GR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-me-se-</a:t>
                      </a:r>
                      <a:r>
                        <a:rPr lang="tr-TR" sz="1800" dirty="0" err="1"/>
                        <a:t>niz</a:t>
                      </a:r>
                      <a:endParaRPr lang="el-GR" sz="1800" dirty="0"/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795">
                <a:tc>
                  <a:txBody>
                    <a:bodyPr/>
                    <a:lstStyle/>
                    <a:p>
                      <a:r>
                        <a:rPr lang="el-GR" sz="1800" dirty="0"/>
                        <a:t>Ο</a:t>
                      </a:r>
                      <a:r>
                        <a:rPr lang="tr-TR" sz="1800" dirty="0"/>
                        <a:t>nlar</a:t>
                      </a:r>
                      <a:endParaRPr lang="el-GR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ma-sa-lar</a:t>
                      </a:r>
                      <a:endParaRPr lang="el-GR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-me-se-</a:t>
                      </a:r>
                      <a:r>
                        <a:rPr lang="tr-TR" sz="1800" dirty="0" err="1"/>
                        <a:t>ler</a:t>
                      </a:r>
                      <a:endParaRPr lang="el-GR" sz="1800" dirty="0"/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133" name="TextBox 3">
            <a:extLst>
              <a:ext uri="{FF2B5EF4-FFF2-40B4-BE49-F238E27FC236}">
                <a16:creationId xmlns:a16="http://schemas.microsoft.com/office/drawing/2014/main" id="{19E18A02-6250-140B-62D1-08732CB2FD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150" y="1608364"/>
            <a:ext cx="4278765" cy="120032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b="1" dirty="0"/>
              <a:t>Keşke döviz bürosuna git</a:t>
            </a:r>
            <a:r>
              <a:rPr lang="el-GR" b="1" dirty="0"/>
              <a:t> ………………</a:t>
            </a:r>
            <a:endParaRPr lang="tr-TR" b="1" dirty="0"/>
          </a:p>
          <a:p>
            <a:pPr eaLnBrk="1" hangingPunct="1">
              <a:defRPr/>
            </a:pPr>
            <a:r>
              <a:rPr lang="tr-TR" b="1" dirty="0"/>
              <a:t>Tatilde çok para harca</a:t>
            </a:r>
            <a:r>
              <a:rPr lang="el-GR" b="1" dirty="0"/>
              <a:t>…………………</a:t>
            </a:r>
            <a:endParaRPr lang="tr-TR" b="1" dirty="0"/>
          </a:p>
          <a:p>
            <a:pPr eaLnBrk="1" hangingPunct="1">
              <a:defRPr/>
            </a:pPr>
            <a:r>
              <a:rPr lang="tr-TR" b="1" dirty="0"/>
              <a:t>Bu mobilyayı al </a:t>
            </a:r>
            <a:r>
              <a:rPr lang="el-GR" b="1" dirty="0"/>
              <a:t>………………</a:t>
            </a:r>
            <a:endParaRPr lang="tr-TR" b="1" dirty="0"/>
          </a:p>
          <a:p>
            <a:pPr eaLnBrk="1" hangingPunct="1">
              <a:defRPr/>
            </a:pPr>
            <a:r>
              <a:rPr lang="tr-TR" b="1" dirty="0"/>
              <a:t>Bu e</a:t>
            </a:r>
            <a:r>
              <a:rPr lang="en-US" b="1" dirty="0" err="1"/>
              <a:t>lektrikli</a:t>
            </a:r>
            <a:r>
              <a:rPr lang="en-US" b="1" dirty="0"/>
              <a:t> </a:t>
            </a:r>
            <a:r>
              <a:rPr lang="tr-TR" b="1" dirty="0"/>
              <a:t>s</a:t>
            </a:r>
            <a:r>
              <a:rPr lang="en-US" b="1" dirty="0" err="1"/>
              <a:t>üpürge</a:t>
            </a:r>
            <a:r>
              <a:rPr lang="tr-TR" b="1" dirty="0"/>
              <a:t>yi getir</a:t>
            </a:r>
            <a:r>
              <a:rPr lang="el-GR" b="1" dirty="0"/>
              <a:t>……………..</a:t>
            </a:r>
            <a:endParaRPr lang="en-US" b="1" dirty="0"/>
          </a:p>
        </p:txBody>
      </p:sp>
      <p:sp>
        <p:nvSpPr>
          <p:cNvPr id="9" name="8 - Ορθογώνιο">
            <a:extLst>
              <a:ext uri="{FF2B5EF4-FFF2-40B4-BE49-F238E27FC236}">
                <a16:creationId xmlns:a16="http://schemas.microsoft.com/office/drawing/2014/main" id="{E79F4573-7B30-1B79-F111-24511B125990}"/>
              </a:ext>
            </a:extLst>
          </p:cNvPr>
          <p:cNvSpPr/>
          <p:nvPr/>
        </p:nvSpPr>
        <p:spPr>
          <a:xfrm rot="1610203">
            <a:off x="7336442" y="1321524"/>
            <a:ext cx="384690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b="1" dirty="0" err="1">
                <a:solidFill>
                  <a:srgbClr val="FF0000"/>
                </a:solidFill>
              </a:rPr>
              <a:t>Yaptığın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şeyden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pişman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l-GR" b="1" dirty="0">
                <a:solidFill>
                  <a:srgbClr val="FF0000"/>
                </a:solidFill>
              </a:rPr>
              <a:t>  ο</a:t>
            </a:r>
            <a:r>
              <a:rPr lang="en-US" b="1" dirty="0" err="1">
                <a:solidFill>
                  <a:srgbClr val="FF0000"/>
                </a:solidFill>
              </a:rPr>
              <a:t>ldu</a:t>
            </a:r>
            <a:r>
              <a:rPr lang="en-GB" b="1" dirty="0">
                <a:solidFill>
                  <a:srgbClr val="FF0000"/>
                </a:solidFill>
              </a:rPr>
              <a:t>n</a:t>
            </a:r>
            <a:r>
              <a:rPr lang="el-GR" b="1" dirty="0">
                <a:solidFill>
                  <a:srgbClr val="FF0000"/>
                </a:solidFill>
              </a:rPr>
              <a:t>?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2" name="Εικόνα 1" descr="70+ δωρεάν εικόνες για Μετανιώνω και Συγνώμη - Pixabay">
            <a:extLst>
              <a:ext uri="{FF2B5EF4-FFF2-40B4-BE49-F238E27FC236}">
                <a16:creationId xmlns:a16="http://schemas.microsoft.com/office/drawing/2014/main" id="{66CBFF30-754C-C1CC-6EF8-7D3DE85C9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1405" y="689200"/>
            <a:ext cx="1922340" cy="2595565"/>
          </a:xfrm>
          <a:custGeom>
            <a:avLst/>
            <a:gdLst>
              <a:gd name="csX0" fmla="*/ 0 w 1922340"/>
              <a:gd name="csY0" fmla="*/ 0 h 2595565"/>
              <a:gd name="csX1" fmla="*/ 422915 w 1922340"/>
              <a:gd name="csY1" fmla="*/ 0 h 2595565"/>
              <a:gd name="csX2" fmla="*/ 865053 w 1922340"/>
              <a:gd name="csY2" fmla="*/ 0 h 2595565"/>
              <a:gd name="csX3" fmla="*/ 1307191 w 1922340"/>
              <a:gd name="csY3" fmla="*/ 0 h 2595565"/>
              <a:gd name="csX4" fmla="*/ 1922340 w 1922340"/>
              <a:gd name="csY4" fmla="*/ 0 h 2595565"/>
              <a:gd name="csX5" fmla="*/ 1922340 w 1922340"/>
              <a:gd name="csY5" fmla="*/ 571024 h 2595565"/>
              <a:gd name="csX6" fmla="*/ 1922340 w 1922340"/>
              <a:gd name="csY6" fmla="*/ 1090137 h 2595565"/>
              <a:gd name="csX7" fmla="*/ 1922340 w 1922340"/>
              <a:gd name="csY7" fmla="*/ 1661162 h 2595565"/>
              <a:gd name="csX8" fmla="*/ 1922340 w 1922340"/>
              <a:gd name="csY8" fmla="*/ 2595565 h 2595565"/>
              <a:gd name="csX9" fmla="*/ 1422532 w 1922340"/>
              <a:gd name="csY9" fmla="*/ 2595565 h 2595565"/>
              <a:gd name="csX10" fmla="*/ 903500 w 1922340"/>
              <a:gd name="csY10" fmla="*/ 2595565 h 2595565"/>
              <a:gd name="csX11" fmla="*/ 442138 w 1922340"/>
              <a:gd name="csY11" fmla="*/ 2595565 h 2595565"/>
              <a:gd name="csX12" fmla="*/ 0 w 1922340"/>
              <a:gd name="csY12" fmla="*/ 2595565 h 2595565"/>
              <a:gd name="csX13" fmla="*/ 0 w 1922340"/>
              <a:gd name="csY13" fmla="*/ 2050496 h 2595565"/>
              <a:gd name="csX14" fmla="*/ 0 w 1922340"/>
              <a:gd name="csY14" fmla="*/ 1479472 h 2595565"/>
              <a:gd name="csX15" fmla="*/ 0 w 1922340"/>
              <a:gd name="csY15" fmla="*/ 908448 h 2595565"/>
              <a:gd name="csX16" fmla="*/ 0 w 1922340"/>
              <a:gd name="csY16" fmla="*/ 0 h 25955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1922340" h="2595565" fill="none" extrusionOk="0">
                <a:moveTo>
                  <a:pt x="0" y="0"/>
                </a:moveTo>
                <a:cubicBezTo>
                  <a:pt x="131443" y="-6143"/>
                  <a:pt x="253934" y="29232"/>
                  <a:pt x="422915" y="0"/>
                </a:cubicBezTo>
                <a:cubicBezTo>
                  <a:pt x="591897" y="-29232"/>
                  <a:pt x="729211" y="4492"/>
                  <a:pt x="865053" y="0"/>
                </a:cubicBezTo>
                <a:cubicBezTo>
                  <a:pt x="1000895" y="-4492"/>
                  <a:pt x="1176831" y="33679"/>
                  <a:pt x="1307191" y="0"/>
                </a:cubicBezTo>
                <a:cubicBezTo>
                  <a:pt x="1437551" y="-33679"/>
                  <a:pt x="1776558" y="60824"/>
                  <a:pt x="1922340" y="0"/>
                </a:cubicBezTo>
                <a:cubicBezTo>
                  <a:pt x="1943124" y="187649"/>
                  <a:pt x="1868911" y="421358"/>
                  <a:pt x="1922340" y="571024"/>
                </a:cubicBezTo>
                <a:cubicBezTo>
                  <a:pt x="1975769" y="720690"/>
                  <a:pt x="1874609" y="905147"/>
                  <a:pt x="1922340" y="1090137"/>
                </a:cubicBezTo>
                <a:cubicBezTo>
                  <a:pt x="1970071" y="1275127"/>
                  <a:pt x="1883561" y="1445981"/>
                  <a:pt x="1922340" y="1661162"/>
                </a:cubicBezTo>
                <a:cubicBezTo>
                  <a:pt x="1961119" y="1876344"/>
                  <a:pt x="1862698" y="2370798"/>
                  <a:pt x="1922340" y="2595565"/>
                </a:cubicBezTo>
                <a:cubicBezTo>
                  <a:pt x="1705205" y="2650952"/>
                  <a:pt x="1595378" y="2544922"/>
                  <a:pt x="1422532" y="2595565"/>
                </a:cubicBezTo>
                <a:cubicBezTo>
                  <a:pt x="1249686" y="2646208"/>
                  <a:pt x="1146872" y="2585082"/>
                  <a:pt x="903500" y="2595565"/>
                </a:cubicBezTo>
                <a:cubicBezTo>
                  <a:pt x="660128" y="2606048"/>
                  <a:pt x="536765" y="2571725"/>
                  <a:pt x="442138" y="2595565"/>
                </a:cubicBezTo>
                <a:cubicBezTo>
                  <a:pt x="347511" y="2619405"/>
                  <a:pt x="193516" y="2580155"/>
                  <a:pt x="0" y="2595565"/>
                </a:cubicBezTo>
                <a:cubicBezTo>
                  <a:pt x="-20990" y="2460206"/>
                  <a:pt x="23810" y="2255119"/>
                  <a:pt x="0" y="2050496"/>
                </a:cubicBezTo>
                <a:cubicBezTo>
                  <a:pt x="-23810" y="1845873"/>
                  <a:pt x="67181" y="1723445"/>
                  <a:pt x="0" y="1479472"/>
                </a:cubicBezTo>
                <a:cubicBezTo>
                  <a:pt x="-67181" y="1235499"/>
                  <a:pt x="31962" y="1031055"/>
                  <a:pt x="0" y="908448"/>
                </a:cubicBezTo>
                <a:cubicBezTo>
                  <a:pt x="-31962" y="785841"/>
                  <a:pt x="108901" y="280167"/>
                  <a:pt x="0" y="0"/>
                </a:cubicBezTo>
                <a:close/>
              </a:path>
              <a:path w="1922340" h="2595565" stroke="0" extrusionOk="0">
                <a:moveTo>
                  <a:pt x="0" y="0"/>
                </a:moveTo>
                <a:cubicBezTo>
                  <a:pt x="209176" y="-24644"/>
                  <a:pt x="254210" y="52407"/>
                  <a:pt x="442138" y="0"/>
                </a:cubicBezTo>
                <a:cubicBezTo>
                  <a:pt x="630066" y="-52407"/>
                  <a:pt x="757247" y="56852"/>
                  <a:pt x="961170" y="0"/>
                </a:cubicBezTo>
                <a:cubicBezTo>
                  <a:pt x="1165093" y="-56852"/>
                  <a:pt x="1308014" y="31752"/>
                  <a:pt x="1422532" y="0"/>
                </a:cubicBezTo>
                <a:cubicBezTo>
                  <a:pt x="1537050" y="-31752"/>
                  <a:pt x="1813572" y="11830"/>
                  <a:pt x="1922340" y="0"/>
                </a:cubicBezTo>
                <a:cubicBezTo>
                  <a:pt x="1948439" y="145405"/>
                  <a:pt x="1912920" y="230468"/>
                  <a:pt x="1922340" y="441246"/>
                </a:cubicBezTo>
                <a:cubicBezTo>
                  <a:pt x="1931760" y="652024"/>
                  <a:pt x="1870265" y="835647"/>
                  <a:pt x="1922340" y="934403"/>
                </a:cubicBezTo>
                <a:cubicBezTo>
                  <a:pt x="1974415" y="1033159"/>
                  <a:pt x="1912989" y="1245366"/>
                  <a:pt x="1922340" y="1453516"/>
                </a:cubicBezTo>
                <a:cubicBezTo>
                  <a:pt x="1931691" y="1661666"/>
                  <a:pt x="1903304" y="1823991"/>
                  <a:pt x="1922340" y="1920718"/>
                </a:cubicBezTo>
                <a:cubicBezTo>
                  <a:pt x="1941376" y="2017445"/>
                  <a:pt x="1867757" y="2407261"/>
                  <a:pt x="1922340" y="2595565"/>
                </a:cubicBezTo>
                <a:cubicBezTo>
                  <a:pt x="1792655" y="2633615"/>
                  <a:pt x="1573084" y="2582167"/>
                  <a:pt x="1480202" y="2595565"/>
                </a:cubicBezTo>
                <a:cubicBezTo>
                  <a:pt x="1387320" y="2608963"/>
                  <a:pt x="1189551" y="2589810"/>
                  <a:pt x="1057287" y="2595565"/>
                </a:cubicBezTo>
                <a:cubicBezTo>
                  <a:pt x="925024" y="2601320"/>
                  <a:pt x="707776" y="2563703"/>
                  <a:pt x="557479" y="2595565"/>
                </a:cubicBezTo>
                <a:cubicBezTo>
                  <a:pt x="407182" y="2627427"/>
                  <a:pt x="256667" y="2562011"/>
                  <a:pt x="0" y="2595565"/>
                </a:cubicBezTo>
                <a:cubicBezTo>
                  <a:pt x="-5932" y="2412331"/>
                  <a:pt x="16389" y="2293553"/>
                  <a:pt x="0" y="2102408"/>
                </a:cubicBezTo>
                <a:cubicBezTo>
                  <a:pt x="-16389" y="1911263"/>
                  <a:pt x="19108" y="1733863"/>
                  <a:pt x="0" y="1635206"/>
                </a:cubicBezTo>
                <a:cubicBezTo>
                  <a:pt x="-19108" y="1536549"/>
                  <a:pt x="23496" y="1271341"/>
                  <a:pt x="0" y="1168004"/>
                </a:cubicBezTo>
                <a:cubicBezTo>
                  <a:pt x="-23496" y="1064667"/>
                  <a:pt x="52400" y="788977"/>
                  <a:pt x="0" y="648891"/>
                </a:cubicBezTo>
                <a:cubicBezTo>
                  <a:pt x="-52400" y="508805"/>
                  <a:pt x="17815" y="212422"/>
                  <a:pt x="0" y="0"/>
                </a:cubicBezTo>
                <a:close/>
              </a:path>
            </a:pathLst>
          </a:custGeom>
          <a:ln w="38100" cap="sq">
            <a:solidFill>
              <a:srgbClr val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424007543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76C00E5-1E44-5724-BA89-16C8F64AB20D}"/>
              </a:ext>
            </a:extLst>
          </p:cNvPr>
          <p:cNvGraphicFramePr>
            <a:graphicFrameLocks noGrp="1"/>
          </p:cNvGraphicFramePr>
          <p:nvPr/>
        </p:nvGraphicFramePr>
        <p:xfrm>
          <a:off x="2054226" y="3716339"/>
          <a:ext cx="7786689" cy="2866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5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5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55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1021">
                <a:tc>
                  <a:txBody>
                    <a:bodyPr/>
                    <a:lstStyle/>
                    <a:p>
                      <a:endParaRPr lang="el-GR" sz="1800" dirty="0"/>
                    </a:p>
                  </a:txBody>
                  <a:tcPr marL="91446" marR="91446" marT="45742" marB="45742"/>
                </a:tc>
                <a:tc>
                  <a:txBody>
                    <a:bodyPr/>
                    <a:lstStyle/>
                    <a:p>
                      <a:r>
                        <a:rPr lang="el-GR" sz="1800" dirty="0"/>
                        <a:t>Μακάρι</a:t>
                      </a:r>
                      <a:r>
                        <a:rPr lang="el-GR" sz="1800" baseline="0" dirty="0"/>
                        <a:t> να ήμουν ---</a:t>
                      </a:r>
                      <a:endParaRPr lang="el-GR" sz="1800" dirty="0"/>
                    </a:p>
                  </a:txBody>
                  <a:tcPr marL="91446" marR="91446" marT="45742" marB="4574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/>
                        <a:t>Μακάρι</a:t>
                      </a:r>
                      <a:r>
                        <a:rPr lang="el-GR" sz="1800" baseline="0" dirty="0"/>
                        <a:t> να μην ήμουν ---</a:t>
                      </a:r>
                      <a:endParaRPr lang="el-GR" sz="1800" dirty="0"/>
                    </a:p>
                  </a:txBody>
                  <a:tcPr marL="91446" marR="91446" marT="45742" marB="4574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021">
                <a:tc>
                  <a:txBody>
                    <a:bodyPr/>
                    <a:lstStyle/>
                    <a:p>
                      <a:r>
                        <a:rPr lang="tr-TR" sz="1800" dirty="0"/>
                        <a:t>Ben</a:t>
                      </a:r>
                      <a:endParaRPr lang="el-GR" sz="1800" dirty="0"/>
                    </a:p>
                  </a:txBody>
                  <a:tcPr marL="91446" marR="91446"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………..   ol-</a:t>
                      </a:r>
                      <a:r>
                        <a:rPr lang="tr-TR" sz="1800" dirty="0" err="1"/>
                        <a:t>sa</a:t>
                      </a:r>
                      <a:r>
                        <a:rPr lang="tr-TR" sz="1800" dirty="0"/>
                        <a:t>-m</a:t>
                      </a:r>
                      <a:endParaRPr lang="el-GR" sz="1800" dirty="0"/>
                    </a:p>
                  </a:txBody>
                  <a:tcPr marL="91446" marR="91446"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………..   ol-</a:t>
                      </a:r>
                      <a:r>
                        <a:rPr lang="tr-TR" sz="1800" dirty="0" err="1"/>
                        <a:t>ma</a:t>
                      </a:r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sa</a:t>
                      </a:r>
                      <a:r>
                        <a:rPr lang="tr-TR" sz="1800" dirty="0"/>
                        <a:t>-m</a:t>
                      </a:r>
                      <a:endParaRPr lang="el-GR" sz="1800" dirty="0"/>
                    </a:p>
                  </a:txBody>
                  <a:tcPr marL="91446" marR="91446" marT="45742" marB="4574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021">
                <a:tc>
                  <a:txBody>
                    <a:bodyPr/>
                    <a:lstStyle/>
                    <a:p>
                      <a:r>
                        <a:rPr lang="tr-TR" sz="1800" dirty="0"/>
                        <a:t>Sen</a:t>
                      </a:r>
                      <a:endParaRPr lang="el-GR" sz="1800" dirty="0"/>
                    </a:p>
                  </a:txBody>
                  <a:tcPr marL="91446" marR="91446"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………..   ol-</a:t>
                      </a:r>
                      <a:r>
                        <a:rPr lang="tr-TR" sz="1800" dirty="0" err="1"/>
                        <a:t>sa</a:t>
                      </a:r>
                      <a:r>
                        <a:rPr lang="tr-TR" sz="1800" dirty="0"/>
                        <a:t>-n</a:t>
                      </a:r>
                      <a:endParaRPr lang="el-GR" sz="1800" dirty="0"/>
                    </a:p>
                  </a:txBody>
                  <a:tcPr marL="91446" marR="91446"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………..   ol-</a:t>
                      </a:r>
                      <a:r>
                        <a:rPr lang="tr-TR" sz="1800" dirty="0" err="1"/>
                        <a:t>ma</a:t>
                      </a:r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sa</a:t>
                      </a:r>
                      <a:r>
                        <a:rPr lang="tr-TR" sz="1800" dirty="0"/>
                        <a:t>-n</a:t>
                      </a:r>
                      <a:endParaRPr lang="el-GR" sz="1800" dirty="0"/>
                    </a:p>
                  </a:txBody>
                  <a:tcPr marL="91446" marR="91446" marT="45742" marB="4574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021">
                <a:tc>
                  <a:txBody>
                    <a:bodyPr/>
                    <a:lstStyle/>
                    <a:p>
                      <a:r>
                        <a:rPr lang="tr-TR" sz="1800" dirty="0"/>
                        <a:t>O</a:t>
                      </a:r>
                      <a:endParaRPr lang="el-GR" sz="1800" dirty="0"/>
                    </a:p>
                  </a:txBody>
                  <a:tcPr marL="91446" marR="91446"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………..    ol-</a:t>
                      </a:r>
                      <a:r>
                        <a:rPr lang="tr-TR" sz="1800" dirty="0" err="1"/>
                        <a:t>sa</a:t>
                      </a:r>
                      <a:endParaRPr lang="el-GR" sz="1800" dirty="0"/>
                    </a:p>
                  </a:txBody>
                  <a:tcPr marL="91446" marR="91446"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………..    ol-</a:t>
                      </a:r>
                      <a:r>
                        <a:rPr lang="tr-TR" sz="1800" dirty="0" err="1"/>
                        <a:t>ma</a:t>
                      </a:r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sa</a:t>
                      </a:r>
                      <a:endParaRPr lang="el-GR" sz="1800" dirty="0"/>
                    </a:p>
                  </a:txBody>
                  <a:tcPr marL="91446" marR="91446" marT="45742" marB="4574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021">
                <a:tc>
                  <a:txBody>
                    <a:bodyPr/>
                    <a:lstStyle/>
                    <a:p>
                      <a:r>
                        <a:rPr lang="tr-TR" sz="1800" dirty="0"/>
                        <a:t>Biz</a:t>
                      </a:r>
                      <a:endParaRPr lang="el-GR" sz="1800" dirty="0"/>
                    </a:p>
                  </a:txBody>
                  <a:tcPr marL="91446" marR="91446"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………..    ol-</a:t>
                      </a:r>
                      <a:r>
                        <a:rPr lang="tr-TR" sz="1800" dirty="0" err="1"/>
                        <a:t>sa</a:t>
                      </a:r>
                      <a:r>
                        <a:rPr lang="tr-TR" sz="1800" dirty="0"/>
                        <a:t>-k</a:t>
                      </a:r>
                      <a:endParaRPr lang="el-GR" sz="1800" dirty="0"/>
                    </a:p>
                  </a:txBody>
                  <a:tcPr marL="91446" marR="91446"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………..    ol-</a:t>
                      </a:r>
                      <a:r>
                        <a:rPr lang="tr-TR" sz="1800" dirty="0" err="1"/>
                        <a:t>ma</a:t>
                      </a:r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sa</a:t>
                      </a:r>
                      <a:r>
                        <a:rPr lang="tr-TR" sz="1800" dirty="0"/>
                        <a:t>-k</a:t>
                      </a:r>
                      <a:endParaRPr lang="el-GR" sz="1800" dirty="0"/>
                    </a:p>
                  </a:txBody>
                  <a:tcPr marL="91446" marR="91446" marT="45742" marB="4574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021">
                <a:tc>
                  <a:txBody>
                    <a:bodyPr/>
                    <a:lstStyle/>
                    <a:p>
                      <a:r>
                        <a:rPr lang="tr-TR" sz="1800" dirty="0"/>
                        <a:t>Siz</a:t>
                      </a:r>
                      <a:endParaRPr lang="el-GR" sz="1800" dirty="0"/>
                    </a:p>
                  </a:txBody>
                  <a:tcPr marL="91446" marR="91446"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………..    ol-</a:t>
                      </a:r>
                      <a:r>
                        <a:rPr lang="tr-TR" sz="1800" dirty="0" err="1"/>
                        <a:t>sa</a:t>
                      </a:r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nız</a:t>
                      </a:r>
                      <a:endParaRPr lang="el-GR" sz="1800" dirty="0"/>
                    </a:p>
                  </a:txBody>
                  <a:tcPr marL="91446" marR="91446"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………..    ol-</a:t>
                      </a:r>
                      <a:r>
                        <a:rPr lang="tr-TR" sz="1800" dirty="0" err="1"/>
                        <a:t>ma</a:t>
                      </a:r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sa-nız</a:t>
                      </a:r>
                      <a:endParaRPr lang="el-GR" sz="1800" dirty="0"/>
                    </a:p>
                  </a:txBody>
                  <a:tcPr marL="91446" marR="91446" marT="45742" marB="4574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021">
                <a:tc>
                  <a:txBody>
                    <a:bodyPr/>
                    <a:lstStyle/>
                    <a:p>
                      <a:r>
                        <a:rPr lang="el-GR" sz="1800" dirty="0"/>
                        <a:t>Ο</a:t>
                      </a:r>
                      <a:r>
                        <a:rPr lang="tr-TR" sz="1800" dirty="0"/>
                        <a:t>nlar</a:t>
                      </a:r>
                      <a:endParaRPr lang="el-GR" sz="1800" dirty="0"/>
                    </a:p>
                  </a:txBody>
                  <a:tcPr marL="91446" marR="91446"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………..     ol-</a:t>
                      </a:r>
                      <a:r>
                        <a:rPr lang="tr-TR" sz="1800" dirty="0" err="1"/>
                        <a:t>sa</a:t>
                      </a:r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lar</a:t>
                      </a:r>
                      <a:endParaRPr lang="el-GR" sz="1800" dirty="0"/>
                    </a:p>
                  </a:txBody>
                  <a:tcPr marL="91446" marR="91446" marT="45742" marB="45742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………..     ol-</a:t>
                      </a:r>
                      <a:r>
                        <a:rPr lang="tr-TR" sz="1800" dirty="0" err="1"/>
                        <a:t>ma</a:t>
                      </a:r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sa-lar</a:t>
                      </a:r>
                      <a:endParaRPr lang="el-GR" sz="1800" dirty="0"/>
                    </a:p>
                  </a:txBody>
                  <a:tcPr marL="91446" marR="91446" marT="45742" marB="4574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8470" name="TextBox 3">
            <a:extLst>
              <a:ext uri="{FF2B5EF4-FFF2-40B4-BE49-F238E27FC236}">
                <a16:creationId xmlns:a16="http://schemas.microsoft.com/office/drawing/2014/main" id="{CE94BE5F-5CF6-E4D9-767D-4CD0ACADA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239" y="705804"/>
            <a:ext cx="2996746" cy="9239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l-GR" sz="1800" dirty="0"/>
              <a:t>Ben zengin  ol……………..</a:t>
            </a:r>
            <a:r>
              <a:rPr lang="en-US" altLang="el-GR" sz="1800" dirty="0"/>
              <a:t>!</a:t>
            </a:r>
            <a:endParaRPr lang="tr-TR" altLang="el-G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l-GR" sz="1800" dirty="0"/>
              <a:t>Ahmet parası ol…………..</a:t>
            </a:r>
            <a:r>
              <a:rPr lang="en-US" altLang="el-GR" sz="1800" dirty="0"/>
              <a:t>!</a:t>
            </a:r>
            <a:endParaRPr lang="tr-TR" altLang="el-G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1800" dirty="0"/>
          </a:p>
        </p:txBody>
      </p:sp>
      <p:sp>
        <p:nvSpPr>
          <p:cNvPr id="7" name="6 - TextBox">
            <a:extLst>
              <a:ext uri="{FF2B5EF4-FFF2-40B4-BE49-F238E27FC236}">
                <a16:creationId xmlns:a16="http://schemas.microsoft.com/office/drawing/2014/main" id="{195540B8-BB0F-02AC-E0AF-7E60B7E0B102}"/>
              </a:ext>
            </a:extLst>
          </p:cNvPr>
          <p:cNvSpPr txBox="1"/>
          <p:nvPr/>
        </p:nvSpPr>
        <p:spPr>
          <a:xfrm>
            <a:off x="4354286" y="1806556"/>
            <a:ext cx="7615464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dirty="0"/>
              <a:t>...............................................................................................</a:t>
            </a:r>
          </a:p>
          <a:p>
            <a:pPr eaLnBrk="1" hangingPunct="1">
              <a:defRPr/>
            </a:pPr>
            <a:r>
              <a:rPr lang="tr-TR" dirty="0"/>
              <a:t>...............................................................................................</a:t>
            </a:r>
          </a:p>
          <a:p>
            <a:pPr eaLnBrk="1" hangingPunct="1">
              <a:defRPr/>
            </a:pPr>
            <a:r>
              <a:rPr lang="tr-TR" dirty="0"/>
              <a:t>...............................................................................................</a:t>
            </a:r>
          </a:p>
          <a:p>
            <a:pPr eaLnBrk="1" hangingPunct="1">
              <a:defRPr/>
            </a:pPr>
            <a:endParaRPr lang="tr-TR" dirty="0"/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18472" name="7 - Ορθογώνιο">
            <a:extLst>
              <a:ext uri="{FF2B5EF4-FFF2-40B4-BE49-F238E27FC236}">
                <a16:creationId xmlns:a16="http://schemas.microsoft.com/office/drawing/2014/main" id="{B2594817-B7EB-5BE7-5295-131DB3D68DE7}"/>
              </a:ext>
            </a:extLst>
          </p:cNvPr>
          <p:cNvSpPr>
            <a:spLocks noChangeArrowheads="1"/>
          </p:cNvSpPr>
          <p:nvPr/>
        </p:nvSpPr>
        <p:spPr bwMode="auto">
          <a:xfrm rot="658031">
            <a:off x="9437234" y="805995"/>
            <a:ext cx="2119312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800" b="1" dirty="0"/>
              <a:t>Senin </a:t>
            </a:r>
            <a:r>
              <a:rPr lang="en-US" altLang="el-GR" sz="1800" b="1" dirty="0" err="1"/>
              <a:t>dileğin</a:t>
            </a:r>
            <a:r>
              <a:rPr lang="en-US" altLang="el-GR" sz="1800" b="1" dirty="0"/>
              <a:t> </a:t>
            </a:r>
            <a:r>
              <a:rPr lang="en-US" altLang="el-GR" sz="1800" b="1" dirty="0" err="1"/>
              <a:t>nedir</a:t>
            </a:r>
            <a:r>
              <a:rPr lang="en-US" altLang="el-GR" sz="1800" b="1" dirty="0"/>
              <a:t>? </a:t>
            </a:r>
          </a:p>
        </p:txBody>
      </p:sp>
      <p:pic>
        <p:nvPicPr>
          <p:cNvPr id="4" name="Εικόνα 3" descr="70+ δωρεάν εικόνες για Μετανιώνω και Συγνώμη - Pixabay">
            <a:extLst>
              <a:ext uri="{FF2B5EF4-FFF2-40B4-BE49-F238E27FC236}">
                <a16:creationId xmlns:a16="http://schemas.microsoft.com/office/drawing/2014/main" id="{C2292E31-3B9A-3F52-3B79-058EF9064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5233" y="165297"/>
            <a:ext cx="1084595" cy="1464432"/>
          </a:xfrm>
          <a:custGeom>
            <a:avLst/>
            <a:gdLst>
              <a:gd name="csX0" fmla="*/ 0 w 1084595"/>
              <a:gd name="csY0" fmla="*/ 0 h 1464432"/>
              <a:gd name="csX1" fmla="*/ 563989 w 1084595"/>
              <a:gd name="csY1" fmla="*/ 0 h 1464432"/>
              <a:gd name="csX2" fmla="*/ 1084595 w 1084595"/>
              <a:gd name="csY2" fmla="*/ 0 h 1464432"/>
              <a:gd name="csX3" fmla="*/ 1084595 w 1084595"/>
              <a:gd name="csY3" fmla="*/ 458855 h 1464432"/>
              <a:gd name="csX4" fmla="*/ 1084595 w 1084595"/>
              <a:gd name="csY4" fmla="*/ 932355 h 1464432"/>
              <a:gd name="csX5" fmla="*/ 1084595 w 1084595"/>
              <a:gd name="csY5" fmla="*/ 1464432 h 1464432"/>
              <a:gd name="csX6" fmla="*/ 531452 w 1084595"/>
              <a:gd name="csY6" fmla="*/ 1464432 h 1464432"/>
              <a:gd name="csX7" fmla="*/ 0 w 1084595"/>
              <a:gd name="csY7" fmla="*/ 1464432 h 1464432"/>
              <a:gd name="csX8" fmla="*/ 0 w 1084595"/>
              <a:gd name="csY8" fmla="*/ 990932 h 1464432"/>
              <a:gd name="csX9" fmla="*/ 0 w 1084595"/>
              <a:gd name="csY9" fmla="*/ 532077 h 1464432"/>
              <a:gd name="csX10" fmla="*/ 0 w 1084595"/>
              <a:gd name="csY10" fmla="*/ 0 h 1464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084595" h="1464432" fill="none" extrusionOk="0">
                <a:moveTo>
                  <a:pt x="0" y="0"/>
                </a:moveTo>
                <a:cubicBezTo>
                  <a:pt x="200231" y="-52174"/>
                  <a:pt x="307814" y="47913"/>
                  <a:pt x="563989" y="0"/>
                </a:cubicBezTo>
                <a:cubicBezTo>
                  <a:pt x="820164" y="-47913"/>
                  <a:pt x="864554" y="59172"/>
                  <a:pt x="1084595" y="0"/>
                </a:cubicBezTo>
                <a:cubicBezTo>
                  <a:pt x="1125420" y="189008"/>
                  <a:pt x="1039223" y="235745"/>
                  <a:pt x="1084595" y="458855"/>
                </a:cubicBezTo>
                <a:cubicBezTo>
                  <a:pt x="1129967" y="681966"/>
                  <a:pt x="1083874" y="828348"/>
                  <a:pt x="1084595" y="932355"/>
                </a:cubicBezTo>
                <a:cubicBezTo>
                  <a:pt x="1085316" y="1036362"/>
                  <a:pt x="1051803" y="1222880"/>
                  <a:pt x="1084595" y="1464432"/>
                </a:cubicBezTo>
                <a:cubicBezTo>
                  <a:pt x="891796" y="1466106"/>
                  <a:pt x="739196" y="1435735"/>
                  <a:pt x="531452" y="1464432"/>
                </a:cubicBezTo>
                <a:cubicBezTo>
                  <a:pt x="323708" y="1493129"/>
                  <a:pt x="153771" y="1410830"/>
                  <a:pt x="0" y="1464432"/>
                </a:cubicBezTo>
                <a:cubicBezTo>
                  <a:pt x="-55229" y="1266457"/>
                  <a:pt x="47329" y="1167916"/>
                  <a:pt x="0" y="990932"/>
                </a:cubicBezTo>
                <a:cubicBezTo>
                  <a:pt x="-47329" y="813948"/>
                  <a:pt x="25194" y="677758"/>
                  <a:pt x="0" y="532077"/>
                </a:cubicBezTo>
                <a:cubicBezTo>
                  <a:pt x="-25194" y="386396"/>
                  <a:pt x="22870" y="140996"/>
                  <a:pt x="0" y="0"/>
                </a:cubicBezTo>
                <a:close/>
              </a:path>
              <a:path w="1084595" h="1464432" stroke="0" extrusionOk="0">
                <a:moveTo>
                  <a:pt x="0" y="0"/>
                </a:moveTo>
                <a:cubicBezTo>
                  <a:pt x="218332" y="-32487"/>
                  <a:pt x="357907" y="56772"/>
                  <a:pt x="520606" y="0"/>
                </a:cubicBezTo>
                <a:cubicBezTo>
                  <a:pt x="683305" y="-56772"/>
                  <a:pt x="855803" y="59862"/>
                  <a:pt x="1084595" y="0"/>
                </a:cubicBezTo>
                <a:cubicBezTo>
                  <a:pt x="1139997" y="232196"/>
                  <a:pt x="1082644" y="352638"/>
                  <a:pt x="1084595" y="473500"/>
                </a:cubicBezTo>
                <a:cubicBezTo>
                  <a:pt x="1086546" y="594362"/>
                  <a:pt x="1057745" y="848121"/>
                  <a:pt x="1084595" y="976288"/>
                </a:cubicBezTo>
                <a:cubicBezTo>
                  <a:pt x="1111445" y="1104455"/>
                  <a:pt x="1047876" y="1357202"/>
                  <a:pt x="1084595" y="1464432"/>
                </a:cubicBezTo>
                <a:cubicBezTo>
                  <a:pt x="841183" y="1510852"/>
                  <a:pt x="680074" y="1434596"/>
                  <a:pt x="553143" y="1464432"/>
                </a:cubicBezTo>
                <a:cubicBezTo>
                  <a:pt x="426212" y="1494268"/>
                  <a:pt x="192127" y="1452150"/>
                  <a:pt x="0" y="1464432"/>
                </a:cubicBezTo>
                <a:cubicBezTo>
                  <a:pt x="-14102" y="1360583"/>
                  <a:pt x="37753" y="1119246"/>
                  <a:pt x="0" y="990932"/>
                </a:cubicBezTo>
                <a:cubicBezTo>
                  <a:pt x="-37753" y="862618"/>
                  <a:pt x="41995" y="748468"/>
                  <a:pt x="0" y="532077"/>
                </a:cubicBezTo>
                <a:cubicBezTo>
                  <a:pt x="-41995" y="315687"/>
                  <a:pt x="4650" y="109528"/>
                  <a:pt x="0" y="0"/>
                </a:cubicBezTo>
                <a:close/>
              </a:path>
            </a:pathLst>
          </a:custGeom>
          <a:ln w="38100" cap="sq">
            <a:solidFill>
              <a:srgbClr val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424007543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A995F5BF-0F38-65C3-7AC2-4D887B39D7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509" y="1984455"/>
            <a:ext cx="3544206" cy="1200329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l-GR" sz="1800" dirty="0"/>
              <a:t>Ben zengin  ol…………….. yeni bir ev alırdım.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l-GR" sz="1800" dirty="0"/>
              <a:t>Ahmet parası ol………….. gemi alırdı.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33FB65-2D4E-1311-3EEE-93E6BA3D8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3873" y="1772817"/>
            <a:ext cx="2143125" cy="2143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BFA502E9-329F-C1C7-B938-FE6B13A54D35}"/>
              </a:ext>
            </a:extLst>
          </p:cNvPr>
          <p:cNvSpPr/>
          <p:nvPr/>
        </p:nvSpPr>
        <p:spPr>
          <a:xfrm>
            <a:off x="6096000" y="1916113"/>
            <a:ext cx="990600" cy="792162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200" b="1" dirty="0" err="1"/>
              <a:t>Geni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endParaRPr lang="el-GR" sz="1200" b="1" dirty="0"/>
          </a:p>
        </p:txBody>
      </p:sp>
      <p:sp>
        <p:nvSpPr>
          <p:cNvPr id="6" name="Cloud Callout 5">
            <a:extLst>
              <a:ext uri="{FF2B5EF4-FFF2-40B4-BE49-F238E27FC236}">
                <a16:creationId xmlns:a16="http://schemas.microsoft.com/office/drawing/2014/main" id="{6CB683F1-EE26-1967-A086-14F1156C1695}"/>
              </a:ext>
            </a:extLst>
          </p:cNvPr>
          <p:cNvSpPr/>
          <p:nvPr/>
        </p:nvSpPr>
        <p:spPr>
          <a:xfrm>
            <a:off x="5840414" y="4964113"/>
            <a:ext cx="3024187" cy="1223962"/>
          </a:xfrm>
          <a:prstGeom prst="cloud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 err="1"/>
              <a:t>Ek</a:t>
            </a:r>
            <a:r>
              <a:rPr lang="en-US" b="1" dirty="0"/>
              <a:t> : </a:t>
            </a:r>
            <a:endParaRPr lang="el-GR" b="1" dirty="0"/>
          </a:p>
        </p:txBody>
      </p:sp>
      <p:sp>
        <p:nvSpPr>
          <p:cNvPr id="7" name="Cloud Callout 6">
            <a:extLst>
              <a:ext uri="{FF2B5EF4-FFF2-40B4-BE49-F238E27FC236}">
                <a16:creationId xmlns:a16="http://schemas.microsoft.com/office/drawing/2014/main" id="{99206EF5-CD2F-E920-56C8-9D3AC62AFD88}"/>
              </a:ext>
            </a:extLst>
          </p:cNvPr>
          <p:cNvSpPr/>
          <p:nvPr/>
        </p:nvSpPr>
        <p:spPr>
          <a:xfrm>
            <a:off x="7319964" y="1916113"/>
            <a:ext cx="3024187" cy="1225550"/>
          </a:xfrm>
          <a:prstGeom prst="cloud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 err="1"/>
              <a:t>Ek</a:t>
            </a:r>
            <a:r>
              <a:rPr lang="en-US" b="1" dirty="0"/>
              <a:t> : </a:t>
            </a:r>
            <a:endParaRPr lang="el-GR" b="1" dirty="0"/>
          </a:p>
        </p:txBody>
      </p:sp>
      <p:sp>
        <p:nvSpPr>
          <p:cNvPr id="8" name="Cloud Callout 7">
            <a:extLst>
              <a:ext uri="{FF2B5EF4-FFF2-40B4-BE49-F238E27FC236}">
                <a16:creationId xmlns:a16="http://schemas.microsoft.com/office/drawing/2014/main" id="{31A8268E-38EA-A981-542F-C155164EA01F}"/>
              </a:ext>
            </a:extLst>
          </p:cNvPr>
          <p:cNvSpPr/>
          <p:nvPr/>
        </p:nvSpPr>
        <p:spPr>
          <a:xfrm>
            <a:off x="7086600" y="3303588"/>
            <a:ext cx="3024188" cy="1223962"/>
          </a:xfrm>
          <a:prstGeom prst="cloud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 err="1"/>
              <a:t>Ek</a:t>
            </a:r>
            <a:r>
              <a:rPr lang="en-US" b="1" dirty="0"/>
              <a:t>: </a:t>
            </a:r>
            <a:endParaRPr lang="el-GR" b="1" dirty="0"/>
          </a:p>
        </p:txBody>
      </p:sp>
      <p:sp>
        <p:nvSpPr>
          <p:cNvPr id="9" name="Cloud Callout 8">
            <a:extLst>
              <a:ext uri="{FF2B5EF4-FFF2-40B4-BE49-F238E27FC236}">
                <a16:creationId xmlns:a16="http://schemas.microsoft.com/office/drawing/2014/main" id="{5699C94E-A9F5-51CB-9BB3-E149984D8657}"/>
              </a:ext>
            </a:extLst>
          </p:cNvPr>
          <p:cNvSpPr/>
          <p:nvPr/>
        </p:nvSpPr>
        <p:spPr>
          <a:xfrm>
            <a:off x="1758950" y="1773238"/>
            <a:ext cx="3024188" cy="1223962"/>
          </a:xfrm>
          <a:prstGeom prst="cloud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 err="1"/>
              <a:t>Olumsuz</a:t>
            </a:r>
            <a:r>
              <a:rPr lang="en-US" b="1" dirty="0"/>
              <a:t> : </a:t>
            </a:r>
            <a:endParaRPr lang="el-GR" b="1" dirty="0"/>
          </a:p>
        </p:txBody>
      </p:sp>
      <p:sp>
        <p:nvSpPr>
          <p:cNvPr id="10" name="Cloud Callout 9">
            <a:extLst>
              <a:ext uri="{FF2B5EF4-FFF2-40B4-BE49-F238E27FC236}">
                <a16:creationId xmlns:a16="http://schemas.microsoft.com/office/drawing/2014/main" id="{9C263ECC-8D47-716D-3FCA-0CE84EBF72D4}"/>
              </a:ext>
            </a:extLst>
          </p:cNvPr>
          <p:cNvSpPr/>
          <p:nvPr/>
        </p:nvSpPr>
        <p:spPr>
          <a:xfrm>
            <a:off x="2971800" y="260351"/>
            <a:ext cx="3024188" cy="1223963"/>
          </a:xfrm>
          <a:prstGeom prst="cloud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 err="1"/>
              <a:t>Kullanım</a:t>
            </a:r>
            <a:r>
              <a:rPr lang="en-US" b="1" dirty="0"/>
              <a:t> :</a:t>
            </a:r>
          </a:p>
          <a:p>
            <a:pPr algn="ctr" eaLnBrk="1" hangingPunct="1">
              <a:defRPr/>
            </a:pPr>
            <a:endParaRPr lang="en-US" b="1" dirty="0"/>
          </a:p>
          <a:p>
            <a:pPr algn="ctr" eaLnBrk="1" hangingPunct="1">
              <a:defRPr/>
            </a:pPr>
            <a:r>
              <a:rPr lang="en-US" b="1" dirty="0"/>
              <a:t> </a:t>
            </a:r>
            <a:endParaRPr lang="el-GR" dirty="0"/>
          </a:p>
        </p:txBody>
      </p:sp>
      <p:sp>
        <p:nvSpPr>
          <p:cNvPr id="11" name="Cloud Callout 10">
            <a:extLst>
              <a:ext uri="{FF2B5EF4-FFF2-40B4-BE49-F238E27FC236}">
                <a16:creationId xmlns:a16="http://schemas.microsoft.com/office/drawing/2014/main" id="{FF17BB01-0309-05E7-159C-0FC01DAA2440}"/>
              </a:ext>
            </a:extLst>
          </p:cNvPr>
          <p:cNvSpPr/>
          <p:nvPr/>
        </p:nvSpPr>
        <p:spPr>
          <a:xfrm>
            <a:off x="1847851" y="3786189"/>
            <a:ext cx="3990975" cy="2428875"/>
          </a:xfrm>
          <a:prstGeom prst="cloud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b="1" dirty="0"/>
              <a:t>13 fiil bu kurala uymaz:</a:t>
            </a:r>
            <a:endParaRPr lang="en-US" b="1" dirty="0"/>
          </a:p>
          <a:p>
            <a:pPr algn="ctr" eaLnBrk="1" hangingPunct="1">
              <a:defRPr/>
            </a:pPr>
            <a:endParaRPr lang="en-US" b="1" dirty="0"/>
          </a:p>
          <a:p>
            <a:pPr algn="ctr" eaLnBrk="1" hangingPunct="1">
              <a:defRPr/>
            </a:pPr>
            <a:endParaRPr lang="en-US" b="1" dirty="0"/>
          </a:p>
          <a:p>
            <a:pPr algn="ctr" eaLnBrk="1" hangingPunct="1">
              <a:defRPr/>
            </a:pPr>
            <a:endParaRPr lang="en-US" b="1" dirty="0"/>
          </a:p>
          <a:p>
            <a:pPr algn="ctr" eaLnBrk="1" hangingPunct="1">
              <a:defRPr/>
            </a:pPr>
            <a:endParaRPr lang="el-GR" b="1" dirty="0"/>
          </a:p>
        </p:txBody>
      </p:sp>
      <p:sp>
        <p:nvSpPr>
          <p:cNvPr id="13" name="Cloud Callout 12">
            <a:extLst>
              <a:ext uri="{FF2B5EF4-FFF2-40B4-BE49-F238E27FC236}">
                <a16:creationId xmlns:a16="http://schemas.microsoft.com/office/drawing/2014/main" id="{BC810414-3084-5187-8F8C-45DBF613439B}"/>
              </a:ext>
            </a:extLst>
          </p:cNvPr>
          <p:cNvSpPr/>
          <p:nvPr/>
        </p:nvSpPr>
        <p:spPr>
          <a:xfrm>
            <a:off x="6383339" y="301625"/>
            <a:ext cx="3025775" cy="1225550"/>
          </a:xfrm>
          <a:prstGeom prst="cloud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Sıklık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zarfları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</a:rPr>
              <a:t>:</a:t>
            </a:r>
          </a:p>
          <a:p>
            <a:pPr eaLnBrk="1" hangingPunct="1">
              <a:defRPr/>
            </a:pPr>
            <a:endParaRPr lang="en-US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defRPr/>
            </a:pPr>
            <a:endParaRPr lang="el-GR" b="1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FA5482D-6E89-E6DA-A241-D6C7671F7DDD}"/>
              </a:ext>
            </a:extLst>
          </p:cNvPr>
          <p:cNvCxnSpPr/>
          <p:nvPr/>
        </p:nvCxnSpPr>
        <p:spPr>
          <a:xfrm>
            <a:off x="5375276" y="5157789"/>
            <a:ext cx="1152525" cy="358775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779B53A-EFB1-7BC5-0BEC-7B1555653609}"/>
              </a:ext>
            </a:extLst>
          </p:cNvPr>
          <p:cNvGraphicFramePr>
            <a:graphicFrameLocks noGrp="1"/>
          </p:cNvGraphicFramePr>
          <p:nvPr/>
        </p:nvGraphicFramePr>
        <p:xfrm>
          <a:off x="1866900" y="1341439"/>
          <a:ext cx="4019550" cy="2595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9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9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9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795">
                <a:tc>
                  <a:txBody>
                    <a:bodyPr/>
                    <a:lstStyle/>
                    <a:p>
                      <a:endParaRPr lang="el-GR" sz="1800" dirty="0"/>
                    </a:p>
                  </a:txBody>
                  <a:tcPr marL="91427" marR="91427"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[</a:t>
                      </a:r>
                      <a:r>
                        <a:rPr lang="tr-TR" sz="1800" dirty="0" err="1"/>
                        <a:t>a,ı,o,u</a:t>
                      </a:r>
                      <a:r>
                        <a:rPr lang="tr-TR" sz="1800" dirty="0"/>
                        <a:t>]</a:t>
                      </a:r>
                      <a:endParaRPr lang="el-GR" sz="1800" dirty="0"/>
                    </a:p>
                  </a:txBody>
                  <a:tcPr marL="91427" marR="91427"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[</a:t>
                      </a:r>
                      <a:r>
                        <a:rPr lang="tr-TR" sz="1800" dirty="0" err="1"/>
                        <a:t>e,i,ö,ü</a:t>
                      </a:r>
                      <a:r>
                        <a:rPr lang="tr-TR" sz="1800" dirty="0"/>
                        <a:t>]</a:t>
                      </a:r>
                      <a:endParaRPr lang="el-GR" sz="1800" dirty="0"/>
                    </a:p>
                  </a:txBody>
                  <a:tcPr marL="91427" marR="91427" marT="45714" marB="4571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795">
                <a:tc>
                  <a:txBody>
                    <a:bodyPr/>
                    <a:lstStyle/>
                    <a:p>
                      <a:r>
                        <a:rPr lang="tr-TR" sz="1800" dirty="0"/>
                        <a:t>Ben</a:t>
                      </a:r>
                      <a:endParaRPr lang="el-GR" sz="1800" dirty="0"/>
                    </a:p>
                  </a:txBody>
                  <a:tcPr marL="91427" marR="91427"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sa</a:t>
                      </a:r>
                      <a:r>
                        <a:rPr lang="tr-TR" sz="1800" dirty="0"/>
                        <a:t>-m</a:t>
                      </a:r>
                      <a:endParaRPr lang="el-GR" sz="1800" dirty="0"/>
                    </a:p>
                  </a:txBody>
                  <a:tcPr marL="91427" marR="91427"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-se-m</a:t>
                      </a:r>
                      <a:endParaRPr lang="el-GR" sz="1800" dirty="0"/>
                    </a:p>
                  </a:txBody>
                  <a:tcPr marL="91427" marR="91427" marT="45714" marB="4571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795">
                <a:tc>
                  <a:txBody>
                    <a:bodyPr/>
                    <a:lstStyle/>
                    <a:p>
                      <a:r>
                        <a:rPr lang="tr-TR" sz="1800" dirty="0"/>
                        <a:t>Sen</a:t>
                      </a:r>
                      <a:endParaRPr lang="el-GR" sz="1800" dirty="0"/>
                    </a:p>
                  </a:txBody>
                  <a:tcPr marL="91427" marR="91427"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sa</a:t>
                      </a:r>
                      <a:r>
                        <a:rPr lang="tr-TR" sz="1800" dirty="0"/>
                        <a:t>-n</a:t>
                      </a:r>
                      <a:endParaRPr lang="el-GR" sz="1800" dirty="0"/>
                    </a:p>
                  </a:txBody>
                  <a:tcPr marL="91427" marR="91427"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-se-n</a:t>
                      </a:r>
                      <a:endParaRPr lang="el-GR" sz="1800" dirty="0"/>
                    </a:p>
                  </a:txBody>
                  <a:tcPr marL="91427" marR="91427" marT="45714" marB="4571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795">
                <a:tc>
                  <a:txBody>
                    <a:bodyPr/>
                    <a:lstStyle/>
                    <a:p>
                      <a:r>
                        <a:rPr lang="tr-TR" sz="1800" dirty="0"/>
                        <a:t>O</a:t>
                      </a:r>
                      <a:endParaRPr lang="el-GR" sz="1800" dirty="0"/>
                    </a:p>
                  </a:txBody>
                  <a:tcPr marL="91427" marR="91427"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sa</a:t>
                      </a:r>
                      <a:endParaRPr lang="el-GR" sz="1800" dirty="0"/>
                    </a:p>
                  </a:txBody>
                  <a:tcPr marL="91427" marR="91427"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-se</a:t>
                      </a:r>
                      <a:endParaRPr lang="el-GR" sz="1800" dirty="0"/>
                    </a:p>
                  </a:txBody>
                  <a:tcPr marL="91427" marR="91427" marT="45714" marB="4571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795">
                <a:tc>
                  <a:txBody>
                    <a:bodyPr/>
                    <a:lstStyle/>
                    <a:p>
                      <a:r>
                        <a:rPr lang="tr-TR" sz="1800" dirty="0"/>
                        <a:t>Biz</a:t>
                      </a:r>
                      <a:endParaRPr lang="el-GR" sz="1800" dirty="0"/>
                    </a:p>
                  </a:txBody>
                  <a:tcPr marL="91427" marR="91427"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sa</a:t>
                      </a:r>
                      <a:r>
                        <a:rPr lang="tr-TR" sz="1800" dirty="0"/>
                        <a:t>-k</a:t>
                      </a:r>
                      <a:endParaRPr lang="el-GR" sz="1800" dirty="0"/>
                    </a:p>
                  </a:txBody>
                  <a:tcPr marL="91427" marR="91427"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-se-k</a:t>
                      </a:r>
                      <a:endParaRPr lang="el-GR" sz="1800" dirty="0"/>
                    </a:p>
                  </a:txBody>
                  <a:tcPr marL="91427" marR="91427" marT="45714" marB="4571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795">
                <a:tc>
                  <a:txBody>
                    <a:bodyPr/>
                    <a:lstStyle/>
                    <a:p>
                      <a:r>
                        <a:rPr lang="tr-TR" sz="1800" dirty="0"/>
                        <a:t>Siz</a:t>
                      </a:r>
                      <a:endParaRPr lang="el-GR" sz="1800" dirty="0"/>
                    </a:p>
                  </a:txBody>
                  <a:tcPr marL="91427" marR="91427"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sa-nız</a:t>
                      </a:r>
                      <a:endParaRPr lang="el-GR" sz="1800" dirty="0"/>
                    </a:p>
                  </a:txBody>
                  <a:tcPr marL="91427" marR="91427"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-se-</a:t>
                      </a:r>
                      <a:r>
                        <a:rPr lang="tr-TR" sz="1800" dirty="0" err="1"/>
                        <a:t>niz</a:t>
                      </a:r>
                      <a:endParaRPr lang="el-GR" sz="1800" dirty="0"/>
                    </a:p>
                  </a:txBody>
                  <a:tcPr marL="91427" marR="91427" marT="45714" marB="4571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795">
                <a:tc>
                  <a:txBody>
                    <a:bodyPr/>
                    <a:lstStyle/>
                    <a:p>
                      <a:r>
                        <a:rPr lang="el-GR" sz="1800" dirty="0"/>
                        <a:t>Ο</a:t>
                      </a:r>
                      <a:r>
                        <a:rPr lang="tr-TR" sz="1800" dirty="0"/>
                        <a:t>nlar</a:t>
                      </a:r>
                      <a:endParaRPr lang="el-GR" sz="1800" dirty="0"/>
                    </a:p>
                  </a:txBody>
                  <a:tcPr marL="91427" marR="91427"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</a:t>
                      </a:r>
                      <a:r>
                        <a:rPr lang="tr-TR" sz="1800" dirty="0" err="1"/>
                        <a:t>sa-lar</a:t>
                      </a:r>
                      <a:endParaRPr lang="el-GR" sz="1800" dirty="0"/>
                    </a:p>
                  </a:txBody>
                  <a:tcPr marL="91427" marR="91427"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-se-</a:t>
                      </a:r>
                      <a:r>
                        <a:rPr lang="tr-TR" sz="1800" dirty="0" err="1"/>
                        <a:t>ler</a:t>
                      </a:r>
                      <a:endParaRPr lang="el-GR" sz="1800" dirty="0"/>
                    </a:p>
                  </a:txBody>
                  <a:tcPr marL="91427" marR="91427" marT="45714" marB="4571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374" name="TextBox 6">
            <a:extLst>
              <a:ext uri="{FF2B5EF4-FFF2-40B4-BE49-F238E27FC236}">
                <a16:creationId xmlns:a16="http://schemas.microsoft.com/office/drawing/2014/main" id="{7FFDBAC5-8A4D-1AAF-1CBB-82ED4CFA5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2072" y="769943"/>
            <a:ext cx="1584325" cy="36988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/>
              <a:t>ΠΡΩΤΟ ΡΗΜΑ</a:t>
            </a:r>
          </a:p>
        </p:txBody>
      </p:sp>
      <p:sp>
        <p:nvSpPr>
          <p:cNvPr id="14375" name="TextBox 7">
            <a:extLst>
              <a:ext uri="{FF2B5EF4-FFF2-40B4-BE49-F238E27FC236}">
                <a16:creationId xmlns:a16="http://schemas.microsoft.com/office/drawing/2014/main" id="{955D02CF-1C04-28C1-F582-5011A9B1C9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2954" y="1117603"/>
            <a:ext cx="2016125" cy="369887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/>
              <a:t>ΔΕΥΤΕΡΟ ΡΗΜΑ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7A06588-474B-AD64-A4BF-3BB6CD6E60CA}"/>
              </a:ext>
            </a:extLst>
          </p:cNvPr>
          <p:cNvGraphicFramePr>
            <a:graphicFrameLocks noGrp="1"/>
          </p:cNvGraphicFramePr>
          <p:nvPr/>
        </p:nvGraphicFramePr>
        <p:xfrm>
          <a:off x="6672264" y="1773238"/>
          <a:ext cx="941387" cy="2194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1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654">
                <a:tc>
                  <a:txBody>
                    <a:bodyPr/>
                    <a:lstStyle/>
                    <a:p>
                      <a:r>
                        <a:rPr lang="el-GR" sz="1800" b="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tr-TR" sz="1800" b="0" dirty="0" err="1">
                          <a:solidFill>
                            <a:schemeClr val="tx1"/>
                          </a:solidFill>
                        </a:rPr>
                        <a:t>rdım</a:t>
                      </a:r>
                      <a:endParaRPr lang="el-GR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86" marR="91486" marT="45684" marB="45684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r>
                        <a:rPr lang="el-GR" sz="1800" dirty="0"/>
                        <a:t>-</a:t>
                      </a:r>
                      <a:r>
                        <a:rPr lang="tr-TR" sz="1800" dirty="0"/>
                        <a:t>..</a:t>
                      </a:r>
                      <a:r>
                        <a:rPr lang="tr-TR" sz="1800" dirty="0" err="1"/>
                        <a:t>rdın</a:t>
                      </a:r>
                      <a:endParaRPr lang="el-GR" sz="1800" dirty="0"/>
                    </a:p>
                  </a:txBody>
                  <a:tcPr marL="91486" marR="91486" marT="45684" marB="45684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r>
                        <a:rPr lang="el-GR" sz="1800" dirty="0"/>
                        <a:t>-</a:t>
                      </a:r>
                      <a:r>
                        <a:rPr lang="tr-TR" sz="1800" dirty="0"/>
                        <a:t>..</a:t>
                      </a:r>
                      <a:r>
                        <a:rPr lang="tr-TR" sz="1800" dirty="0" err="1"/>
                        <a:t>rdı</a:t>
                      </a:r>
                      <a:endParaRPr lang="el-GR" sz="1800" dirty="0"/>
                    </a:p>
                  </a:txBody>
                  <a:tcPr marL="91486" marR="91486" marT="45684" marB="45684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r>
                        <a:rPr lang="el-GR" sz="1800" dirty="0"/>
                        <a:t>-</a:t>
                      </a:r>
                      <a:r>
                        <a:rPr lang="tr-TR" sz="1800" dirty="0"/>
                        <a:t>..</a:t>
                      </a:r>
                      <a:r>
                        <a:rPr lang="tr-TR" sz="1800" dirty="0" err="1"/>
                        <a:t>rdık</a:t>
                      </a:r>
                      <a:endParaRPr lang="el-GR" sz="1800" dirty="0"/>
                    </a:p>
                  </a:txBody>
                  <a:tcPr marL="91486" marR="91486" marT="45684" marB="45684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r>
                        <a:rPr lang="el-GR" sz="1800" dirty="0"/>
                        <a:t>-</a:t>
                      </a:r>
                      <a:r>
                        <a:rPr lang="tr-TR" sz="1800" dirty="0"/>
                        <a:t>..</a:t>
                      </a:r>
                      <a:r>
                        <a:rPr lang="tr-TR" sz="1800" dirty="0" err="1"/>
                        <a:t>rdınız</a:t>
                      </a:r>
                      <a:endParaRPr lang="el-GR" sz="1800" dirty="0"/>
                    </a:p>
                  </a:txBody>
                  <a:tcPr marL="91486" marR="91486" marT="45684" marB="45684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r>
                        <a:rPr lang="el-GR" sz="1800" dirty="0"/>
                        <a:t>-</a:t>
                      </a:r>
                      <a:r>
                        <a:rPr lang="tr-TR" sz="1800" dirty="0"/>
                        <a:t>..</a:t>
                      </a:r>
                      <a:r>
                        <a:rPr lang="tr-TR" sz="1800" dirty="0" err="1"/>
                        <a:t>rlardı</a:t>
                      </a:r>
                      <a:endParaRPr lang="el-GR" sz="1800" dirty="0"/>
                    </a:p>
                  </a:txBody>
                  <a:tcPr marL="91486" marR="91486" marT="45684" marB="45684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AE593CA-8DD4-974F-840D-FB6395C3973E}"/>
              </a:ext>
            </a:extLst>
          </p:cNvPr>
          <p:cNvGraphicFramePr>
            <a:graphicFrameLocks noGrp="1"/>
          </p:cNvGraphicFramePr>
          <p:nvPr/>
        </p:nvGraphicFramePr>
        <p:xfrm>
          <a:off x="7680325" y="1773238"/>
          <a:ext cx="941388" cy="2194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1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654">
                <a:tc>
                  <a:txBody>
                    <a:bodyPr/>
                    <a:lstStyle/>
                    <a:p>
                      <a:r>
                        <a:rPr lang="el-GR" sz="1800" b="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tr-TR" sz="1800" b="0" dirty="0" err="1">
                          <a:solidFill>
                            <a:schemeClr val="tx1"/>
                          </a:solidFill>
                        </a:rPr>
                        <a:t>rdim</a:t>
                      </a:r>
                      <a:endParaRPr lang="el-GR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86" marR="91486" marT="45684" marB="4568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r>
                        <a:rPr lang="el-GR" sz="1800" dirty="0"/>
                        <a:t>-</a:t>
                      </a:r>
                      <a:r>
                        <a:rPr lang="tr-TR" sz="1800" dirty="0" err="1"/>
                        <a:t>rdin</a:t>
                      </a:r>
                      <a:endParaRPr lang="el-GR" sz="1800" dirty="0"/>
                    </a:p>
                  </a:txBody>
                  <a:tcPr marL="91486" marR="91486" marT="45684" marB="4568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r>
                        <a:rPr lang="el-GR" sz="1800" dirty="0"/>
                        <a:t>-</a:t>
                      </a:r>
                      <a:r>
                        <a:rPr lang="tr-TR" sz="1800" dirty="0" err="1"/>
                        <a:t>rdi</a:t>
                      </a:r>
                      <a:endParaRPr lang="el-GR" sz="1800" dirty="0"/>
                    </a:p>
                  </a:txBody>
                  <a:tcPr marL="91486" marR="91486" marT="45684" marB="4568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r>
                        <a:rPr lang="el-GR" sz="1800" dirty="0"/>
                        <a:t>-</a:t>
                      </a:r>
                      <a:r>
                        <a:rPr lang="tr-TR" sz="1800" dirty="0" err="1"/>
                        <a:t>rdik</a:t>
                      </a:r>
                      <a:endParaRPr lang="el-GR" sz="1800" dirty="0"/>
                    </a:p>
                  </a:txBody>
                  <a:tcPr marL="91486" marR="91486" marT="45684" marB="4568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r>
                        <a:rPr lang="el-GR" sz="1800" dirty="0"/>
                        <a:t>-</a:t>
                      </a:r>
                      <a:r>
                        <a:rPr lang="tr-TR" sz="1800" dirty="0"/>
                        <a:t>rdiniz</a:t>
                      </a:r>
                      <a:endParaRPr lang="el-GR" sz="1800" dirty="0"/>
                    </a:p>
                  </a:txBody>
                  <a:tcPr marL="91486" marR="91486" marT="45684" marB="4568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r>
                        <a:rPr lang="el-GR" sz="1800" dirty="0"/>
                        <a:t>-</a:t>
                      </a:r>
                      <a:r>
                        <a:rPr lang="tr-TR" sz="1800" dirty="0" err="1"/>
                        <a:t>rlerdi</a:t>
                      </a:r>
                      <a:endParaRPr lang="el-GR" sz="1800" dirty="0"/>
                    </a:p>
                  </a:txBody>
                  <a:tcPr marL="91486" marR="91486" marT="45684" marB="4568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124AE26-DC63-A17A-7A20-7FFEC9553AF0}"/>
              </a:ext>
            </a:extLst>
          </p:cNvPr>
          <p:cNvGraphicFramePr>
            <a:graphicFrameLocks noGrp="1"/>
          </p:cNvGraphicFramePr>
          <p:nvPr/>
        </p:nvGraphicFramePr>
        <p:xfrm>
          <a:off x="8688389" y="1773238"/>
          <a:ext cx="941387" cy="2468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1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654">
                <a:tc>
                  <a:txBody>
                    <a:bodyPr/>
                    <a:lstStyle/>
                    <a:p>
                      <a:r>
                        <a:rPr lang="el-GR" sz="1800" b="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tr-TR" sz="1800" b="0" dirty="0" err="1">
                          <a:solidFill>
                            <a:schemeClr val="tx1"/>
                          </a:solidFill>
                        </a:rPr>
                        <a:t>rdum</a:t>
                      </a:r>
                      <a:endParaRPr lang="el-GR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86" marR="91486" marT="45684" marB="45684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r>
                        <a:rPr lang="el-GR" sz="1800" dirty="0"/>
                        <a:t>-</a:t>
                      </a:r>
                      <a:r>
                        <a:rPr lang="tr-TR" sz="1800" dirty="0" err="1"/>
                        <a:t>rdun</a:t>
                      </a:r>
                      <a:endParaRPr lang="el-GR" sz="1800" dirty="0"/>
                    </a:p>
                  </a:txBody>
                  <a:tcPr marL="91486" marR="91486" marT="45684" marB="45684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r>
                        <a:rPr lang="el-GR" sz="1800" dirty="0"/>
                        <a:t>-</a:t>
                      </a:r>
                      <a:r>
                        <a:rPr lang="tr-TR" sz="1800" dirty="0" err="1"/>
                        <a:t>rdu</a:t>
                      </a:r>
                      <a:endParaRPr lang="el-GR" sz="1800" dirty="0"/>
                    </a:p>
                  </a:txBody>
                  <a:tcPr marL="91486" marR="91486" marT="45684" marB="45684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r>
                        <a:rPr lang="el-GR" sz="1800" dirty="0"/>
                        <a:t>-</a:t>
                      </a:r>
                      <a:r>
                        <a:rPr lang="tr-TR" sz="1800" dirty="0" err="1"/>
                        <a:t>rduk</a:t>
                      </a:r>
                      <a:endParaRPr lang="el-GR" sz="1800" dirty="0"/>
                    </a:p>
                  </a:txBody>
                  <a:tcPr marL="91486" marR="91486" marT="45684" marB="45684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r>
                        <a:rPr lang="el-GR" sz="1800" dirty="0"/>
                        <a:t>-</a:t>
                      </a:r>
                      <a:r>
                        <a:rPr lang="tr-TR" sz="1800" dirty="0" err="1"/>
                        <a:t>rdunuz</a:t>
                      </a:r>
                      <a:endParaRPr lang="el-GR" sz="1800" dirty="0"/>
                    </a:p>
                  </a:txBody>
                  <a:tcPr marL="91486" marR="91486" marT="45684" marB="45684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r>
                        <a:rPr lang="el-GR" sz="1800" dirty="0"/>
                        <a:t>-</a:t>
                      </a:r>
                      <a:r>
                        <a:rPr lang="tr-TR" sz="1800" dirty="0" err="1"/>
                        <a:t>rlardı</a:t>
                      </a:r>
                      <a:endParaRPr lang="el-GR" sz="1800" dirty="0"/>
                    </a:p>
                  </a:txBody>
                  <a:tcPr marL="91486" marR="91486" marT="45684" marB="45684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90B30AC0-A396-6D75-8262-0DBFFDBF6711}"/>
              </a:ext>
            </a:extLst>
          </p:cNvPr>
          <p:cNvGraphicFramePr>
            <a:graphicFrameLocks noGrp="1"/>
          </p:cNvGraphicFramePr>
          <p:nvPr/>
        </p:nvGraphicFramePr>
        <p:xfrm>
          <a:off x="9726614" y="1773238"/>
          <a:ext cx="941387" cy="2468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1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654">
                <a:tc>
                  <a:txBody>
                    <a:bodyPr/>
                    <a:lstStyle/>
                    <a:p>
                      <a:r>
                        <a:rPr lang="el-GR" sz="1800" b="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tr-TR" sz="1800" b="0" dirty="0" err="1">
                          <a:solidFill>
                            <a:schemeClr val="tx1"/>
                          </a:solidFill>
                        </a:rPr>
                        <a:t>rdüm</a:t>
                      </a:r>
                      <a:endParaRPr lang="el-GR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86" marR="91486" marT="45684" marB="4568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r>
                        <a:rPr lang="el-GR" sz="1800" dirty="0"/>
                        <a:t>-</a:t>
                      </a:r>
                      <a:r>
                        <a:rPr lang="tr-TR" sz="1800" dirty="0" err="1"/>
                        <a:t>rdün</a:t>
                      </a:r>
                      <a:endParaRPr lang="el-GR" sz="1800" dirty="0"/>
                    </a:p>
                  </a:txBody>
                  <a:tcPr marL="91486" marR="91486" marT="45684" marB="4568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r>
                        <a:rPr lang="el-GR" sz="1800" dirty="0"/>
                        <a:t>-</a:t>
                      </a:r>
                      <a:r>
                        <a:rPr lang="tr-TR" sz="1800" dirty="0" err="1"/>
                        <a:t>rdü</a:t>
                      </a:r>
                      <a:endParaRPr lang="el-GR" sz="1800" dirty="0"/>
                    </a:p>
                  </a:txBody>
                  <a:tcPr marL="91486" marR="91486" marT="45684" marB="4568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r>
                        <a:rPr lang="el-GR" sz="1800" dirty="0"/>
                        <a:t>-</a:t>
                      </a:r>
                      <a:r>
                        <a:rPr lang="tr-TR" sz="1800" dirty="0" err="1"/>
                        <a:t>rdük</a:t>
                      </a:r>
                      <a:endParaRPr lang="el-GR" sz="1800" dirty="0"/>
                    </a:p>
                  </a:txBody>
                  <a:tcPr marL="91486" marR="91486" marT="45684" marB="4568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r>
                        <a:rPr lang="el-GR" sz="1800" dirty="0"/>
                        <a:t>-</a:t>
                      </a:r>
                      <a:r>
                        <a:rPr lang="tr-TR" sz="1800" dirty="0" err="1"/>
                        <a:t>rdünüz</a:t>
                      </a:r>
                      <a:endParaRPr lang="el-GR" sz="1800" dirty="0"/>
                    </a:p>
                  </a:txBody>
                  <a:tcPr marL="91486" marR="91486" marT="45684" marB="4568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r>
                        <a:rPr lang="el-GR" sz="1800" dirty="0"/>
                        <a:t>-</a:t>
                      </a:r>
                      <a:r>
                        <a:rPr lang="tr-TR" sz="1800" dirty="0" err="1"/>
                        <a:t>rlerdi</a:t>
                      </a:r>
                      <a:endParaRPr lang="el-GR" sz="1800" dirty="0"/>
                    </a:p>
                  </a:txBody>
                  <a:tcPr marL="91486" marR="91486" marT="45684" marB="4568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440" name="TextBox 1">
            <a:extLst>
              <a:ext uri="{FF2B5EF4-FFF2-40B4-BE49-F238E27FC236}">
                <a16:creationId xmlns:a16="http://schemas.microsoft.com/office/drawing/2014/main" id="{BB91180A-6C0F-7054-43C6-93208E4B0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4508500"/>
            <a:ext cx="9541554" cy="9233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l-GR" sz="1800" dirty="0"/>
              <a:t>Ders çalış……………… daha iyi not al……………. </a:t>
            </a:r>
            <a:r>
              <a:rPr lang="el-GR" altLang="el-GR" sz="1800" dirty="0"/>
              <a:t>Αν διαβάζατε, θα παίρνατε καλύτερο βαθμό.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l-GR" sz="1800" dirty="0"/>
              <a:t>Fransızca bil…………..  Fransa' da iş ara ………… </a:t>
            </a:r>
            <a:r>
              <a:rPr lang="el-GR" altLang="el-GR" sz="1800" dirty="0"/>
              <a:t>Αν  ήξερα Γαλλικά, θα πήγαινα στη Γαλλία για δουλειά.</a:t>
            </a:r>
            <a:endParaRPr lang="tr-TR" altLang="el-G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1800" dirty="0"/>
          </a:p>
        </p:txBody>
      </p:sp>
      <p:sp>
        <p:nvSpPr>
          <p:cNvPr id="14441" name="TextBox 3">
            <a:extLst>
              <a:ext uri="{FF2B5EF4-FFF2-40B4-BE49-F238E27FC236}">
                <a16:creationId xmlns:a16="http://schemas.microsoft.com/office/drawing/2014/main" id="{F818AF96-DDE1-9005-A6F5-DD929892F1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6257" y="150182"/>
            <a:ext cx="5048250" cy="58477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None/>
            </a:pPr>
            <a:r>
              <a:rPr lang="el-GR" b="1" dirty="0"/>
              <a:t>«μη πραγματική υπόθεση»</a:t>
            </a:r>
            <a:r>
              <a:rPr lang="el-GR" sz="1800" dirty="0"/>
              <a:t> </a:t>
            </a:r>
            <a:endParaRPr lang="el-GR" altLang="el-GR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721B851C-DD77-E1CF-8840-14D0A42C3BD9}"/>
              </a:ext>
            </a:extLst>
          </p:cNvPr>
          <p:cNvSpPr/>
          <p:nvPr/>
        </p:nvSpPr>
        <p:spPr>
          <a:xfrm>
            <a:off x="8500173" y="5815409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B5470B17-404B-A448-90D5-EF8D789BEDB8}"/>
              </a:ext>
            </a:extLst>
          </p:cNvPr>
          <p:cNvSpPr/>
          <p:nvPr/>
        </p:nvSpPr>
        <p:spPr>
          <a:xfrm>
            <a:off x="8528892" y="2685819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FE85DDFC-9CBA-77CF-86D4-3CA2ED551F73}"/>
              </a:ext>
            </a:extLst>
          </p:cNvPr>
          <p:cNvSpPr/>
          <p:nvPr/>
        </p:nvSpPr>
        <p:spPr>
          <a:xfrm>
            <a:off x="10459372" y="5846738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Ορθογώνιο: Στρογγύλεμα γωνιών 19">
            <a:extLst>
              <a:ext uri="{FF2B5EF4-FFF2-40B4-BE49-F238E27FC236}">
                <a16:creationId xmlns:a16="http://schemas.microsoft.com/office/drawing/2014/main" id="{DCD6F17C-770B-C7CD-AD44-6A88C99867FB}"/>
              </a:ext>
            </a:extLst>
          </p:cNvPr>
          <p:cNvSpPr/>
          <p:nvPr/>
        </p:nvSpPr>
        <p:spPr>
          <a:xfrm>
            <a:off x="10580915" y="2685818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Οβάλ 20">
            <a:extLst>
              <a:ext uri="{FF2B5EF4-FFF2-40B4-BE49-F238E27FC236}">
                <a16:creationId xmlns:a16="http://schemas.microsoft.com/office/drawing/2014/main" id="{8DFFD525-9EAC-ECC1-3CF5-F29B21FFEB14}"/>
              </a:ext>
            </a:extLst>
          </p:cNvPr>
          <p:cNvSpPr/>
          <p:nvPr/>
        </p:nvSpPr>
        <p:spPr>
          <a:xfrm>
            <a:off x="248944" y="83150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3" name="Οβάλ 22">
            <a:extLst>
              <a:ext uri="{FF2B5EF4-FFF2-40B4-BE49-F238E27FC236}">
                <a16:creationId xmlns:a16="http://schemas.microsoft.com/office/drawing/2014/main" id="{5739FEBD-98E5-947C-CBF5-7F2DD65C3D5F}"/>
              </a:ext>
            </a:extLst>
          </p:cNvPr>
          <p:cNvSpPr/>
          <p:nvPr/>
        </p:nvSpPr>
        <p:spPr>
          <a:xfrm>
            <a:off x="254698" y="201383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5" name="Οβάλ 24">
            <a:extLst>
              <a:ext uri="{FF2B5EF4-FFF2-40B4-BE49-F238E27FC236}">
                <a16:creationId xmlns:a16="http://schemas.microsoft.com/office/drawing/2014/main" id="{CDF838DB-4EFE-53F6-2558-80177389558D}"/>
              </a:ext>
            </a:extLst>
          </p:cNvPr>
          <p:cNvSpPr/>
          <p:nvPr/>
        </p:nvSpPr>
        <p:spPr>
          <a:xfrm>
            <a:off x="248944" y="3648329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7" name="Οβάλ 26">
            <a:extLst>
              <a:ext uri="{FF2B5EF4-FFF2-40B4-BE49-F238E27FC236}">
                <a16:creationId xmlns:a16="http://schemas.microsoft.com/office/drawing/2014/main" id="{5829F2A1-6C4E-4FC9-5DB9-45CEA31244AB}"/>
              </a:ext>
            </a:extLst>
          </p:cNvPr>
          <p:cNvSpPr/>
          <p:nvPr/>
        </p:nvSpPr>
        <p:spPr>
          <a:xfrm>
            <a:off x="355774" y="5487159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0602F7-1FCD-5B6B-D46E-B1EFCE3FC393}"/>
              </a:ext>
            </a:extLst>
          </p:cNvPr>
          <p:cNvSpPr txBox="1"/>
          <p:nvPr/>
        </p:nvSpPr>
        <p:spPr>
          <a:xfrm>
            <a:off x="2276769" y="11044"/>
            <a:ext cx="81813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b="1" dirty="0" err="1">
                <a:solidFill>
                  <a:srgbClr val="FF0000"/>
                </a:solidFill>
              </a:rPr>
              <a:t>Aşağıdaki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cümleleri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doğru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resimlerle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eşleştiriniz</a:t>
            </a:r>
            <a:r>
              <a:rPr lang="el-GR" sz="28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B6BE3E-2564-8893-FF0F-910A6006401E}"/>
              </a:ext>
            </a:extLst>
          </p:cNvPr>
          <p:cNvSpPr txBox="1"/>
          <p:nvPr/>
        </p:nvSpPr>
        <p:spPr>
          <a:xfrm>
            <a:off x="1382486" y="892253"/>
            <a:ext cx="32439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altLang="el-GR" sz="1800" dirty="0"/>
              <a:t>Paran olsa neler yapardın?</a:t>
            </a:r>
            <a:endParaRPr lang="el-GR" altLang="el-GR" sz="1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5635E8-F3F4-DF22-A6B9-A36141C2EE17}"/>
              </a:ext>
            </a:extLst>
          </p:cNvPr>
          <p:cNvSpPr txBox="1"/>
          <p:nvPr/>
        </p:nvSpPr>
        <p:spPr>
          <a:xfrm>
            <a:off x="1480479" y="563074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Param</a:t>
            </a:r>
            <a:r>
              <a:rPr lang="en-GB" sz="1800" b="1" dirty="0"/>
              <a:t> </a:t>
            </a:r>
            <a:r>
              <a:rPr lang="en-GB" sz="1800" dirty="0" err="1"/>
              <a:t>olsa</a:t>
            </a:r>
            <a:r>
              <a:rPr lang="el-GR" sz="1800" dirty="0"/>
              <a:t>   </a:t>
            </a:r>
            <a:r>
              <a:rPr lang="en-GB" sz="1800" dirty="0" err="1"/>
              <a:t>evlenirdim</a:t>
            </a:r>
            <a:r>
              <a:rPr lang="en-GB" sz="1800" dirty="0"/>
              <a:t>. </a:t>
            </a:r>
            <a:endParaRPr lang="el-GR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A939B6-2E28-5E2A-86F9-3F4DF608715C}"/>
              </a:ext>
            </a:extLst>
          </p:cNvPr>
          <p:cNvSpPr txBox="1"/>
          <p:nvPr/>
        </p:nvSpPr>
        <p:spPr>
          <a:xfrm>
            <a:off x="1319363" y="2157417"/>
            <a:ext cx="38426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800" dirty="0"/>
              <a:t>Param olsa </a:t>
            </a:r>
            <a:r>
              <a:rPr lang="en-GB" sz="1800" dirty="0" err="1"/>
              <a:t>Larnaka</a:t>
            </a:r>
            <a:r>
              <a:rPr lang="en-GB" sz="1800" dirty="0"/>
              <a:t> ’ </a:t>
            </a:r>
            <a:r>
              <a:rPr lang="en-GB" sz="1800" dirty="0" err="1"/>
              <a:t>ya</a:t>
            </a:r>
            <a:r>
              <a:rPr lang="en-GB" sz="1800" dirty="0"/>
              <a:t> </a:t>
            </a:r>
            <a:r>
              <a:rPr lang="el-GR" sz="1800" dirty="0"/>
              <a:t> </a:t>
            </a:r>
            <a:r>
              <a:rPr lang="en-GB" sz="1800" dirty="0"/>
              <a:t> ta</a:t>
            </a:r>
            <a:r>
              <a:rPr lang="tr-TR" sz="1800" dirty="0"/>
              <a:t>şınırdım. </a:t>
            </a:r>
            <a:endParaRPr lang="el-GR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387946-6B3E-892A-09B2-57DCD92DAD71}"/>
              </a:ext>
            </a:extLst>
          </p:cNvPr>
          <p:cNvSpPr txBox="1"/>
          <p:nvPr/>
        </p:nvSpPr>
        <p:spPr>
          <a:xfrm>
            <a:off x="1402064" y="3846242"/>
            <a:ext cx="35073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Param olsa ç</a:t>
            </a:r>
            <a:r>
              <a:rPr lang="tr-TR" sz="1800" dirty="0"/>
              <a:t>ok geç kalkardım. </a:t>
            </a:r>
            <a:endParaRPr lang="el-GR" dirty="0"/>
          </a:p>
        </p:txBody>
      </p:sp>
      <p:pic>
        <p:nvPicPr>
          <p:cNvPr id="2" name="Εικόνα 1" descr="Sonsuz Paranız Olsa Neler Olurdu 🤑 - YouTube">
            <a:extLst>
              <a:ext uri="{FF2B5EF4-FFF2-40B4-BE49-F238E27FC236}">
                <a16:creationId xmlns:a16="http://schemas.microsoft.com/office/drawing/2014/main" id="{B32412BE-493A-591F-D568-6BD7249D2C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326"/>
          <a:stretch>
            <a:fillRect/>
          </a:stretch>
        </p:blipFill>
        <p:spPr>
          <a:xfrm>
            <a:off x="10313299" y="4181368"/>
            <a:ext cx="1494819" cy="10559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Εικόνα 2" descr="Yeni bir eve taşınmak. Mutlu aile yeni bir eve doğru yolda. | Premium vektör">
            <a:extLst>
              <a:ext uri="{FF2B5EF4-FFF2-40B4-BE49-F238E27FC236}">
                <a16:creationId xmlns:a16="http://schemas.microsoft.com/office/drawing/2014/main" id="{CDB0E2E5-970B-DE7E-713A-71964CB661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0861" y="3846242"/>
            <a:ext cx="1990725" cy="16409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Εικόνα 4" descr="Her Gün Nasıl Sabah Ezanından 45 Dakika Önce Uyanıyorum | Genç Müslümanlar">
            <a:extLst>
              <a:ext uri="{FF2B5EF4-FFF2-40B4-BE49-F238E27FC236}">
                <a16:creationId xmlns:a16="http://schemas.microsoft.com/office/drawing/2014/main" id="{BFA813BC-FB78-E028-C168-ACAA2D17AF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8101" y="938555"/>
            <a:ext cx="1317361" cy="9867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Εικόνα 8" descr="Adam Kadın Onunla Evlenmek İçin Karikatür Stok Vektör (Telifsiz) 555696535  | Shutterstock">
            <a:extLst>
              <a:ext uri="{FF2B5EF4-FFF2-40B4-BE49-F238E27FC236}">
                <a16:creationId xmlns:a16="http://schemas.microsoft.com/office/drawing/2014/main" id="{0FD94E4A-7A2B-1C40-4DCD-E1C44A5E07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4376" y="938555"/>
            <a:ext cx="1243693" cy="12945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>
            <a:extLst>
              <a:ext uri="{FF2B5EF4-FFF2-40B4-BE49-F238E27FC236}">
                <a16:creationId xmlns:a16="http://schemas.microsoft.com/office/drawing/2014/main" id="{F9C6D665-5500-460D-7250-C5CB1504726E}"/>
              </a:ext>
            </a:extLst>
          </p:cNvPr>
          <p:cNvSpPr txBox="1">
            <a:spLocks noChangeArrowheads="1"/>
          </p:cNvSpPr>
          <p:nvPr/>
        </p:nvSpPr>
        <p:spPr bwMode="auto">
          <a:xfrm rot="1474438">
            <a:off x="8920164" y="1221672"/>
            <a:ext cx="2668587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tr-TR" dirty="0"/>
              <a:t>DİLEK –ŞART KİPİ </a:t>
            </a:r>
          </a:p>
        </p:txBody>
      </p:sp>
      <p:pic>
        <p:nvPicPr>
          <p:cNvPr id="3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DB396B6C-4827-EFEC-45E4-939FB296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280820" y="374114"/>
            <a:ext cx="2954790" cy="268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A9D72183-B57A-A442-B34A-B888E747155F}"/>
              </a:ext>
            </a:extLst>
          </p:cNvPr>
          <p:cNvSpPr/>
          <p:nvPr/>
        </p:nvSpPr>
        <p:spPr>
          <a:xfrm rot="20205939">
            <a:off x="1042990" y="1183274"/>
            <a:ext cx="1430449" cy="10666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0AA02060-D096-4E9D-496D-288301FF8B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37154"/>
          <a:stretch>
            <a:fillRect/>
          </a:stretch>
        </p:blipFill>
        <p:spPr bwMode="auto">
          <a:xfrm>
            <a:off x="5298971" y="1588382"/>
            <a:ext cx="3084071" cy="28671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1FBEDB45-C855-ED4D-70B3-E41D80AFE7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99" r="43333" b="19691"/>
          <a:stretch>
            <a:fillRect/>
          </a:stretch>
        </p:blipFill>
        <p:spPr bwMode="auto">
          <a:xfrm>
            <a:off x="6096000" y="5061808"/>
            <a:ext cx="24479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Αποτέλεσμα εικόνας για keşke">
            <a:hlinkClick r:id="rId4"/>
            <a:extLst>
              <a:ext uri="{FF2B5EF4-FFF2-40B4-BE49-F238E27FC236}">
                <a16:creationId xmlns:a16="http://schemas.microsoft.com/office/drawing/2014/main" id="{7FB43B18-6C25-472F-8436-124E4B7D9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8"/>
          <a:stretch>
            <a:fillRect/>
          </a:stretch>
        </p:blipFill>
        <p:spPr bwMode="auto">
          <a:xfrm>
            <a:off x="8848902" y="3461547"/>
            <a:ext cx="3039836" cy="31156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3">
            <a:extLst>
              <a:ext uri="{FF2B5EF4-FFF2-40B4-BE49-F238E27FC236}">
                <a16:creationId xmlns:a16="http://schemas.microsoft.com/office/drawing/2014/main" id="{391377A6-2147-5193-9081-1E7656AF4003}"/>
              </a:ext>
            </a:extLst>
          </p:cNvPr>
          <p:cNvSpPr txBox="1">
            <a:spLocks noChangeArrowheads="1"/>
          </p:cNvSpPr>
          <p:nvPr/>
        </p:nvSpPr>
        <p:spPr bwMode="auto">
          <a:xfrm rot="20040634">
            <a:off x="74138" y="3345281"/>
            <a:ext cx="3124740" cy="13849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2800" dirty="0"/>
              <a:t>"</a:t>
            </a:r>
            <a:r>
              <a:rPr lang="en-US" altLang="el-GR" sz="2800" b="1" dirty="0" err="1"/>
              <a:t>Keşke</a:t>
            </a:r>
            <a:r>
              <a:rPr lang="en-US" altLang="el-GR" sz="2800" b="1" dirty="0"/>
              <a:t> </a:t>
            </a:r>
            <a:r>
              <a:rPr lang="en-US" altLang="el-GR" sz="2800" b="1" dirty="0" err="1"/>
              <a:t>veteriner</a:t>
            </a:r>
            <a:r>
              <a:rPr lang="en-US" altLang="el-GR" sz="2800" b="1" dirty="0"/>
              <a:t> </a:t>
            </a:r>
            <a:r>
              <a:rPr lang="en-US" altLang="el-GR" sz="2800" b="1" dirty="0" err="1"/>
              <a:t>olsam</a:t>
            </a:r>
            <a:r>
              <a:rPr lang="en-US" altLang="el-GR" sz="2800" b="1" dirty="0"/>
              <a:t>, </a:t>
            </a:r>
            <a:r>
              <a:rPr lang="en-US" altLang="el-GR" sz="2800" b="1" dirty="0" err="1"/>
              <a:t>seni</a:t>
            </a:r>
            <a:r>
              <a:rPr lang="en-US" altLang="el-GR" sz="2800" b="1" dirty="0"/>
              <a:t> </a:t>
            </a:r>
            <a:r>
              <a:rPr lang="en-US" altLang="el-GR" sz="2800" b="1" dirty="0" err="1"/>
              <a:t>daha</a:t>
            </a:r>
            <a:r>
              <a:rPr lang="en-US" altLang="el-GR" sz="2800" b="1" dirty="0"/>
              <a:t> iyi </a:t>
            </a:r>
            <a:r>
              <a:rPr lang="en-US" altLang="el-GR" sz="2800" b="1" dirty="0" err="1"/>
              <a:t>anlardım</a:t>
            </a:r>
            <a:r>
              <a:rPr lang="en-US" altLang="el-GR" sz="2800" b="1" dirty="0"/>
              <a:t>.</a:t>
            </a:r>
            <a:r>
              <a:rPr lang="en-US" altLang="el-GR" sz="2800" dirty="0"/>
              <a:t>"</a:t>
            </a:r>
            <a:endParaRPr lang="el-GR" altLang="el-GR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273891-C961-EF3E-C634-9B4774EF0327}"/>
              </a:ext>
            </a:extLst>
          </p:cNvPr>
          <p:cNvSpPr txBox="1">
            <a:spLocks noChangeArrowheads="1"/>
          </p:cNvSpPr>
          <p:nvPr/>
        </p:nvSpPr>
        <p:spPr bwMode="auto">
          <a:xfrm rot="20040634">
            <a:off x="1562909" y="4652388"/>
            <a:ext cx="3124740" cy="13849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2800" dirty="0"/>
              <a:t>«</a:t>
            </a:r>
            <a:r>
              <a:rPr lang="tr-TR" altLang="el-GR" sz="2800" b="1" dirty="0"/>
              <a:t>Eğer</a:t>
            </a:r>
            <a:r>
              <a:rPr lang="en-US" altLang="el-GR" sz="2800" b="1" dirty="0"/>
              <a:t> </a:t>
            </a:r>
            <a:r>
              <a:rPr lang="en-US" altLang="el-GR" sz="2800" b="1" dirty="0" err="1"/>
              <a:t>veteriner</a:t>
            </a:r>
            <a:r>
              <a:rPr lang="en-US" altLang="el-GR" sz="2800" b="1" dirty="0"/>
              <a:t> </a:t>
            </a:r>
            <a:r>
              <a:rPr lang="en-US" altLang="el-GR" sz="2800" b="1" dirty="0" err="1"/>
              <a:t>olsam</a:t>
            </a:r>
            <a:r>
              <a:rPr lang="en-US" altLang="el-GR" sz="2800" b="1" dirty="0"/>
              <a:t>, </a:t>
            </a:r>
            <a:r>
              <a:rPr lang="en-US" altLang="el-GR" sz="2800" b="1" dirty="0" err="1"/>
              <a:t>seni</a:t>
            </a:r>
            <a:r>
              <a:rPr lang="en-US" altLang="el-GR" sz="2800" b="1" dirty="0"/>
              <a:t> </a:t>
            </a:r>
            <a:r>
              <a:rPr lang="en-US" altLang="el-GR" sz="2800" b="1" dirty="0" err="1"/>
              <a:t>daha</a:t>
            </a:r>
            <a:r>
              <a:rPr lang="en-US" altLang="el-GR" sz="2800" b="1" dirty="0"/>
              <a:t> iyi </a:t>
            </a:r>
            <a:r>
              <a:rPr lang="en-US" altLang="el-GR" sz="2800" b="1" dirty="0" err="1"/>
              <a:t>anlardım</a:t>
            </a:r>
            <a:r>
              <a:rPr lang="en-US" altLang="el-GR" sz="2800" b="1" dirty="0"/>
              <a:t>.</a:t>
            </a:r>
            <a:r>
              <a:rPr lang="en-US" altLang="el-GR" sz="2800" dirty="0"/>
              <a:t>"</a:t>
            </a:r>
            <a:endParaRPr lang="el-GR" altLang="el-GR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9A706-34FA-BDB4-A773-8733CE0BD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2C6214AD-63D7-7EB4-3FA2-3C3CCB6C2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7603B00-5AA1-71D6-7BA7-565C09CACB5B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600" dirty="0" err="1">
                <a:solidFill>
                  <a:schemeClr val="tx1"/>
                </a:solidFill>
              </a:rPr>
              <a:t>Yunanca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ve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Türkçe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Karşılaştırması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944A3D81-5C95-7516-D943-812BBB7FFDB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03647011-4872-36DD-2DA4-7C6F41267CE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9088216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69166FAF-9392-E414-5E4B-D4D6D487550F}"/>
              </a:ext>
            </a:extLst>
          </p:cNvPr>
          <p:cNvSpPr/>
          <p:nvPr/>
        </p:nvSpPr>
        <p:spPr>
          <a:xfrm>
            <a:off x="359224" y="2813096"/>
            <a:ext cx="6498772" cy="3505200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l-GR" sz="2400" dirty="0" err="1">
                <a:solidFill>
                  <a:schemeClr val="tx1"/>
                </a:solidFill>
              </a:rPr>
              <a:t>Keşke</a:t>
            </a:r>
            <a:r>
              <a:rPr lang="el-GR" sz="2400" dirty="0">
                <a:solidFill>
                  <a:schemeClr val="tx1"/>
                </a:solidFill>
              </a:rPr>
              <a:t> </a:t>
            </a:r>
            <a:r>
              <a:rPr lang="el-GR" sz="2400" dirty="0" err="1">
                <a:solidFill>
                  <a:schemeClr val="tx1"/>
                </a:solidFill>
              </a:rPr>
              <a:t>evlensek</a:t>
            </a:r>
            <a:r>
              <a:rPr lang="el-GR" sz="2400" dirty="0">
                <a:solidFill>
                  <a:schemeClr val="tx1"/>
                </a:solidFill>
              </a:rPr>
              <a:t>!</a:t>
            </a:r>
          </a:p>
          <a:p>
            <a:pPr>
              <a:defRPr/>
            </a:pPr>
            <a:r>
              <a:rPr lang="el-GR" sz="2400" dirty="0" err="1">
                <a:solidFill>
                  <a:schemeClr val="tx1"/>
                </a:solidFill>
              </a:rPr>
              <a:t>Keşke</a:t>
            </a:r>
            <a:r>
              <a:rPr lang="el-GR" sz="2400" dirty="0">
                <a:solidFill>
                  <a:schemeClr val="tx1"/>
                </a:solidFill>
              </a:rPr>
              <a:t> </a:t>
            </a:r>
            <a:r>
              <a:rPr lang="el-GR" sz="2400" dirty="0" err="1">
                <a:solidFill>
                  <a:schemeClr val="tx1"/>
                </a:solidFill>
              </a:rPr>
              <a:t>evlenmesek</a:t>
            </a:r>
            <a:r>
              <a:rPr lang="el-GR" sz="2400" dirty="0">
                <a:solidFill>
                  <a:schemeClr val="tx1"/>
                </a:solidFill>
              </a:rPr>
              <a:t>!</a:t>
            </a:r>
          </a:p>
          <a:p>
            <a:pPr>
              <a:defRPr/>
            </a:pPr>
            <a:r>
              <a:rPr lang="el-GR" sz="2400" dirty="0" err="1">
                <a:solidFill>
                  <a:schemeClr val="tx1"/>
                </a:solidFill>
              </a:rPr>
              <a:t>Evlenirsek</a:t>
            </a:r>
            <a:r>
              <a:rPr lang="el-GR" sz="2400" dirty="0">
                <a:solidFill>
                  <a:schemeClr val="tx1"/>
                </a:solidFill>
              </a:rPr>
              <a:t>, </a:t>
            </a:r>
            <a:r>
              <a:rPr lang="el-GR" sz="2400" dirty="0" err="1">
                <a:solidFill>
                  <a:schemeClr val="tx1"/>
                </a:solidFill>
              </a:rPr>
              <a:t>çok</a:t>
            </a:r>
            <a:r>
              <a:rPr lang="el-GR" sz="2400" dirty="0">
                <a:solidFill>
                  <a:schemeClr val="tx1"/>
                </a:solidFill>
              </a:rPr>
              <a:t> </a:t>
            </a:r>
            <a:r>
              <a:rPr lang="el-GR" sz="2400" dirty="0" err="1">
                <a:solidFill>
                  <a:schemeClr val="tx1"/>
                </a:solidFill>
              </a:rPr>
              <a:t>mutlu</a:t>
            </a:r>
            <a:r>
              <a:rPr lang="el-GR" sz="2400" dirty="0">
                <a:solidFill>
                  <a:schemeClr val="tx1"/>
                </a:solidFill>
              </a:rPr>
              <a:t> </a:t>
            </a:r>
            <a:r>
              <a:rPr lang="el-GR" sz="2400" dirty="0" err="1">
                <a:solidFill>
                  <a:schemeClr val="tx1"/>
                </a:solidFill>
              </a:rPr>
              <a:t>olacağız</a:t>
            </a:r>
            <a:r>
              <a:rPr lang="el-GR" sz="2400" dirty="0">
                <a:solidFill>
                  <a:schemeClr val="tx1"/>
                </a:solidFill>
              </a:rPr>
              <a:t>.</a:t>
            </a:r>
          </a:p>
          <a:p>
            <a:pPr>
              <a:defRPr/>
            </a:pPr>
            <a:r>
              <a:rPr lang="el-GR" sz="2400" dirty="0" err="1">
                <a:solidFill>
                  <a:schemeClr val="tx1"/>
                </a:solidFill>
              </a:rPr>
              <a:t>Evlenseκ</a:t>
            </a:r>
            <a:r>
              <a:rPr lang="el-GR" sz="2400" dirty="0">
                <a:solidFill>
                  <a:schemeClr val="tx1"/>
                </a:solidFill>
              </a:rPr>
              <a:t>, </a:t>
            </a:r>
            <a:r>
              <a:rPr lang="el-GR" sz="2400" dirty="0" err="1">
                <a:solidFill>
                  <a:schemeClr val="tx1"/>
                </a:solidFill>
              </a:rPr>
              <a:t>çok</a:t>
            </a:r>
            <a:r>
              <a:rPr lang="el-GR" sz="2400" dirty="0">
                <a:solidFill>
                  <a:schemeClr val="tx1"/>
                </a:solidFill>
              </a:rPr>
              <a:t> </a:t>
            </a:r>
            <a:r>
              <a:rPr lang="el-GR" sz="2400" dirty="0" err="1">
                <a:solidFill>
                  <a:schemeClr val="tx1"/>
                </a:solidFill>
              </a:rPr>
              <a:t>mutlu</a:t>
            </a:r>
            <a:r>
              <a:rPr lang="el-GR" sz="2400" dirty="0">
                <a:solidFill>
                  <a:schemeClr val="tx1"/>
                </a:solidFill>
              </a:rPr>
              <a:t> </a:t>
            </a:r>
            <a:r>
              <a:rPr lang="el-GR" sz="2400" dirty="0" err="1">
                <a:solidFill>
                  <a:schemeClr val="tx1"/>
                </a:solidFill>
              </a:rPr>
              <a:t>olurduk</a:t>
            </a:r>
            <a:r>
              <a:rPr lang="el-GR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7BE99BE-2E15-53EC-F3A7-FD900A4CF332}"/>
              </a:ext>
            </a:extLst>
          </p:cNvPr>
          <p:cNvSpPr/>
          <p:nvPr/>
        </p:nvSpPr>
        <p:spPr>
          <a:xfrm>
            <a:off x="7108371" y="2921953"/>
            <a:ext cx="5083629" cy="3505200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chemeClr val="tx1"/>
                </a:solidFill>
              </a:rPr>
              <a:t>Αν παντρευτούμε, θα είμαστε πολύ ευτυχισμένοι.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chemeClr val="tx1"/>
                </a:solidFill>
              </a:rPr>
              <a:t>Αν παντρευόμασταν, θα είμασταν πολύ ευτυχισμένοι.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chemeClr val="tx1"/>
                </a:solidFill>
              </a:rPr>
              <a:t>Μακάρι να παντρευόμασταν!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chemeClr val="tx1"/>
                </a:solidFill>
              </a:rPr>
              <a:t>Μακάρι να μην παντρευόμασταν!</a:t>
            </a:r>
          </a:p>
        </p:txBody>
      </p:sp>
      <p:pic>
        <p:nvPicPr>
          <p:cNvPr id="7" name="Εικόνα 6" descr="Yunanistan'da Gezilecek Yerler | Prontotour">
            <a:extLst>
              <a:ext uri="{FF2B5EF4-FFF2-40B4-BE49-F238E27FC236}">
                <a16:creationId xmlns:a16="http://schemas.microsoft.com/office/drawing/2014/main" id="{7396EFA0-5BF6-807E-16EA-15183136B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8108" y="338817"/>
            <a:ext cx="4259941" cy="19349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Εικόνα 7" descr="410,300+ Istanbul Turkiye Stock Photos, Pictures &amp; Royalty-Free Images -  iStock">
            <a:extLst>
              <a:ext uri="{FF2B5EF4-FFF2-40B4-BE49-F238E27FC236}">
                <a16:creationId xmlns:a16="http://schemas.microsoft.com/office/drawing/2014/main" id="{0B744DE0-CA02-81F2-6F9A-093845759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953" y="236791"/>
            <a:ext cx="3784747" cy="21389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C53498-44F4-9FE6-1449-B1E82F263402}"/>
              </a:ext>
            </a:extLst>
          </p:cNvPr>
          <p:cNvSpPr txBox="1"/>
          <p:nvPr/>
        </p:nvSpPr>
        <p:spPr>
          <a:xfrm>
            <a:off x="5440965" y="429122"/>
            <a:ext cx="214448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 err="1">
                <a:solidFill>
                  <a:srgbClr val="00B050"/>
                </a:solidFill>
              </a:rPr>
              <a:t>Aşağıdaki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Türkçe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ve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Yunanca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cümleleri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eşleştiriniz</a:t>
            </a:r>
            <a:r>
              <a:rPr lang="el-GR" b="1" dirty="0">
                <a:solidFill>
                  <a:srgbClr val="00B050"/>
                </a:solidFill>
              </a:rPr>
              <a:t>. </a:t>
            </a:r>
            <a:r>
              <a:rPr lang="el-GR" b="1" dirty="0" err="1">
                <a:solidFill>
                  <a:srgbClr val="00B050"/>
                </a:solidFill>
              </a:rPr>
              <a:t>Hangi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cümleler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aynı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anlama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geliyor</a:t>
            </a:r>
            <a:r>
              <a:rPr lang="el-GR" b="1" dirty="0">
                <a:solidFill>
                  <a:srgbClr val="00B050"/>
                </a:solidFill>
              </a:rPr>
              <a:t>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3197225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tr-TR" i="1" dirty="0"/>
              <a:t>2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tr-TR" i="1" dirty="0">
                <a:solidFill>
                  <a:srgbClr val="0A0A0A"/>
                </a:solidFill>
              </a:rPr>
              <a:t>2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2111376" y="3636964"/>
            <a:ext cx="2530475" cy="968375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Dinleme 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188009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>
            <a:extLst>
              <a:ext uri="{FF2B5EF4-FFF2-40B4-BE49-F238E27FC236}">
                <a16:creationId xmlns:a16="http://schemas.microsoft.com/office/drawing/2014/main" id="{0C42097D-1F84-E6BC-5C3E-BF18B948D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9266" y="777781"/>
            <a:ext cx="6498771" cy="460375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l-GR" altLang="el-GR" sz="2400" b="1" dirty="0" err="1">
                <a:latin typeface="Arial" panose="020B0604020202020204" pitchFamily="34" charset="0"/>
              </a:rPr>
              <a:t>Dikkatlice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dinleyin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ve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boşlukları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doldurun</a:t>
            </a:r>
            <a:r>
              <a:rPr lang="el-GR" altLang="el-GR" sz="2400" b="1" dirty="0">
                <a:latin typeface="Arial" panose="020B0604020202020204" pitchFamily="34" charset="0"/>
              </a:rPr>
              <a:t>!</a:t>
            </a:r>
          </a:p>
        </p:txBody>
      </p:sp>
      <p:pic>
        <p:nvPicPr>
          <p:cNvPr id="8" name="Picture 2" descr="Duyuru Ve Dikkat Için Hoparlörle Bağıran çizgi Film Karakterinin 3d  Illüstrasyonu, Aramak, Etkileşim, Bağırmak PNG Resim Şeffaf ve çizimi  Ücretsiz İndirilebilir">
            <a:extLst>
              <a:ext uri="{FF2B5EF4-FFF2-40B4-BE49-F238E27FC236}">
                <a16:creationId xmlns:a16="http://schemas.microsoft.com/office/drawing/2014/main" id="{2C37DF45-A425-D679-A17C-9B68CB5C9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385896"/>
            <a:ext cx="1399153" cy="13991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Ηλεκτρονικά πολυμέσα 1" title="Yalın - Keşke">
            <a:hlinkClick r:id="" action="ppaction://media"/>
            <a:extLst>
              <a:ext uri="{FF2B5EF4-FFF2-40B4-BE49-F238E27FC236}">
                <a16:creationId xmlns:a16="http://schemas.microsoft.com/office/drawing/2014/main" id="{1B6468AB-EED6-2880-9F00-F08B61BCF6E3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83188" y="1690461"/>
            <a:ext cx="6172200" cy="348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6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9616EAC3-2D4E-4FCA-430D-F9DA8C4B8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AD13EBF-A8D2-7879-ED14-5D5951784D2A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OKUMA 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2B562103-296D-C23F-094E-C645C2E470F6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E6B28EFD-C8D2-6E08-E2FA-8B837E1F2905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2BAFF2-1509-1308-D51A-ABE299A7D830}"/>
              </a:ext>
            </a:extLst>
          </p:cNvPr>
          <p:cNvSpPr txBox="1"/>
          <p:nvPr/>
        </p:nvSpPr>
        <p:spPr>
          <a:xfrm>
            <a:off x="3145971" y="2407110"/>
            <a:ext cx="5900058" cy="3785652"/>
          </a:xfrm>
          <a:custGeom>
            <a:avLst/>
            <a:gdLst>
              <a:gd name="csX0" fmla="*/ 0 w 5900058"/>
              <a:gd name="csY0" fmla="*/ 0 h 3785652"/>
              <a:gd name="csX1" fmla="*/ 649006 w 5900058"/>
              <a:gd name="csY1" fmla="*/ 0 h 3785652"/>
              <a:gd name="csX2" fmla="*/ 1180012 w 5900058"/>
              <a:gd name="csY2" fmla="*/ 0 h 3785652"/>
              <a:gd name="csX3" fmla="*/ 1593016 w 5900058"/>
              <a:gd name="csY3" fmla="*/ 0 h 3785652"/>
              <a:gd name="csX4" fmla="*/ 2301023 w 5900058"/>
              <a:gd name="csY4" fmla="*/ 0 h 3785652"/>
              <a:gd name="csX5" fmla="*/ 2950029 w 5900058"/>
              <a:gd name="csY5" fmla="*/ 0 h 3785652"/>
              <a:gd name="csX6" fmla="*/ 3540035 w 5900058"/>
              <a:gd name="csY6" fmla="*/ 0 h 3785652"/>
              <a:gd name="csX7" fmla="*/ 3953039 w 5900058"/>
              <a:gd name="csY7" fmla="*/ 0 h 3785652"/>
              <a:gd name="csX8" fmla="*/ 4543045 w 5900058"/>
              <a:gd name="csY8" fmla="*/ 0 h 3785652"/>
              <a:gd name="csX9" fmla="*/ 5251052 w 5900058"/>
              <a:gd name="csY9" fmla="*/ 0 h 3785652"/>
              <a:gd name="csX10" fmla="*/ 5900058 w 5900058"/>
              <a:gd name="csY10" fmla="*/ 0 h 3785652"/>
              <a:gd name="csX11" fmla="*/ 5900058 w 5900058"/>
              <a:gd name="csY11" fmla="*/ 578664 h 3785652"/>
              <a:gd name="csX12" fmla="*/ 5900058 w 5900058"/>
              <a:gd name="csY12" fmla="*/ 1195184 h 3785652"/>
              <a:gd name="csX13" fmla="*/ 5900058 w 5900058"/>
              <a:gd name="csY13" fmla="*/ 1622422 h 3785652"/>
              <a:gd name="csX14" fmla="*/ 5900058 w 5900058"/>
              <a:gd name="csY14" fmla="*/ 2125373 h 3785652"/>
              <a:gd name="csX15" fmla="*/ 5900058 w 5900058"/>
              <a:gd name="csY15" fmla="*/ 2704037 h 3785652"/>
              <a:gd name="csX16" fmla="*/ 5900058 w 5900058"/>
              <a:gd name="csY16" fmla="*/ 3169132 h 3785652"/>
              <a:gd name="csX17" fmla="*/ 5900058 w 5900058"/>
              <a:gd name="csY17" fmla="*/ 3785652 h 3785652"/>
              <a:gd name="csX18" fmla="*/ 5251052 w 5900058"/>
              <a:gd name="csY18" fmla="*/ 3785652 h 3785652"/>
              <a:gd name="csX19" fmla="*/ 4661046 w 5900058"/>
              <a:gd name="csY19" fmla="*/ 3785652 h 3785652"/>
              <a:gd name="csX20" fmla="*/ 4130041 w 5900058"/>
              <a:gd name="csY20" fmla="*/ 3785652 h 3785652"/>
              <a:gd name="csX21" fmla="*/ 3599035 w 5900058"/>
              <a:gd name="csY21" fmla="*/ 3785652 h 3785652"/>
              <a:gd name="csX22" fmla="*/ 3009030 w 5900058"/>
              <a:gd name="csY22" fmla="*/ 3785652 h 3785652"/>
              <a:gd name="csX23" fmla="*/ 2537025 w 5900058"/>
              <a:gd name="csY23" fmla="*/ 3785652 h 3785652"/>
              <a:gd name="csX24" fmla="*/ 1888019 w 5900058"/>
              <a:gd name="csY24" fmla="*/ 3785652 h 3785652"/>
              <a:gd name="csX25" fmla="*/ 1416014 w 5900058"/>
              <a:gd name="csY25" fmla="*/ 3785652 h 3785652"/>
              <a:gd name="csX26" fmla="*/ 767008 w 5900058"/>
              <a:gd name="csY26" fmla="*/ 3785652 h 3785652"/>
              <a:gd name="csX27" fmla="*/ 0 w 5900058"/>
              <a:gd name="csY27" fmla="*/ 3785652 h 3785652"/>
              <a:gd name="csX28" fmla="*/ 0 w 5900058"/>
              <a:gd name="csY28" fmla="*/ 3320558 h 3785652"/>
              <a:gd name="csX29" fmla="*/ 0 w 5900058"/>
              <a:gd name="csY29" fmla="*/ 2704037 h 3785652"/>
              <a:gd name="csX30" fmla="*/ 0 w 5900058"/>
              <a:gd name="csY30" fmla="*/ 2201086 h 3785652"/>
              <a:gd name="csX31" fmla="*/ 0 w 5900058"/>
              <a:gd name="csY31" fmla="*/ 1735992 h 3785652"/>
              <a:gd name="csX32" fmla="*/ 0 w 5900058"/>
              <a:gd name="csY32" fmla="*/ 1308754 h 3785652"/>
              <a:gd name="csX33" fmla="*/ 0 w 5900058"/>
              <a:gd name="csY33" fmla="*/ 881516 h 3785652"/>
              <a:gd name="csX34" fmla="*/ 0 w 5900058"/>
              <a:gd name="csY34" fmla="*/ 0 h 37856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5900058" h="3785652" fill="none" extrusionOk="0">
                <a:moveTo>
                  <a:pt x="0" y="0"/>
                </a:moveTo>
                <a:cubicBezTo>
                  <a:pt x="206939" y="-77807"/>
                  <a:pt x="455352" y="43535"/>
                  <a:pt x="649006" y="0"/>
                </a:cubicBezTo>
                <a:cubicBezTo>
                  <a:pt x="842660" y="-43535"/>
                  <a:pt x="953187" y="9978"/>
                  <a:pt x="1180012" y="0"/>
                </a:cubicBezTo>
                <a:cubicBezTo>
                  <a:pt x="1406837" y="-9978"/>
                  <a:pt x="1388265" y="26589"/>
                  <a:pt x="1593016" y="0"/>
                </a:cubicBezTo>
                <a:cubicBezTo>
                  <a:pt x="1797767" y="-26589"/>
                  <a:pt x="1978410" y="55491"/>
                  <a:pt x="2301023" y="0"/>
                </a:cubicBezTo>
                <a:cubicBezTo>
                  <a:pt x="2623636" y="-55491"/>
                  <a:pt x="2677788" y="59102"/>
                  <a:pt x="2950029" y="0"/>
                </a:cubicBezTo>
                <a:cubicBezTo>
                  <a:pt x="3222270" y="-59102"/>
                  <a:pt x="3275277" y="17146"/>
                  <a:pt x="3540035" y="0"/>
                </a:cubicBezTo>
                <a:cubicBezTo>
                  <a:pt x="3804793" y="-17146"/>
                  <a:pt x="3841593" y="32217"/>
                  <a:pt x="3953039" y="0"/>
                </a:cubicBezTo>
                <a:cubicBezTo>
                  <a:pt x="4064485" y="-32217"/>
                  <a:pt x="4331099" y="35478"/>
                  <a:pt x="4543045" y="0"/>
                </a:cubicBezTo>
                <a:cubicBezTo>
                  <a:pt x="4754991" y="-35478"/>
                  <a:pt x="5042112" y="52457"/>
                  <a:pt x="5251052" y="0"/>
                </a:cubicBezTo>
                <a:cubicBezTo>
                  <a:pt x="5459992" y="-52457"/>
                  <a:pt x="5739276" y="68898"/>
                  <a:pt x="5900058" y="0"/>
                </a:cubicBezTo>
                <a:cubicBezTo>
                  <a:pt x="5941273" y="181974"/>
                  <a:pt x="5895694" y="403198"/>
                  <a:pt x="5900058" y="578664"/>
                </a:cubicBezTo>
                <a:cubicBezTo>
                  <a:pt x="5904422" y="754130"/>
                  <a:pt x="5885669" y="1005447"/>
                  <a:pt x="5900058" y="1195184"/>
                </a:cubicBezTo>
                <a:cubicBezTo>
                  <a:pt x="5914447" y="1384921"/>
                  <a:pt x="5897976" y="1506056"/>
                  <a:pt x="5900058" y="1622422"/>
                </a:cubicBezTo>
                <a:cubicBezTo>
                  <a:pt x="5902140" y="1738788"/>
                  <a:pt x="5898429" y="2008065"/>
                  <a:pt x="5900058" y="2125373"/>
                </a:cubicBezTo>
                <a:cubicBezTo>
                  <a:pt x="5901687" y="2242681"/>
                  <a:pt x="5867325" y="2553277"/>
                  <a:pt x="5900058" y="2704037"/>
                </a:cubicBezTo>
                <a:cubicBezTo>
                  <a:pt x="5932791" y="2854797"/>
                  <a:pt x="5896031" y="2970741"/>
                  <a:pt x="5900058" y="3169132"/>
                </a:cubicBezTo>
                <a:cubicBezTo>
                  <a:pt x="5904085" y="3367523"/>
                  <a:pt x="5885711" y="3604925"/>
                  <a:pt x="5900058" y="3785652"/>
                </a:cubicBezTo>
                <a:cubicBezTo>
                  <a:pt x="5575617" y="3809376"/>
                  <a:pt x="5458435" y="3768707"/>
                  <a:pt x="5251052" y="3785652"/>
                </a:cubicBezTo>
                <a:cubicBezTo>
                  <a:pt x="5043669" y="3802597"/>
                  <a:pt x="4785276" y="3730831"/>
                  <a:pt x="4661046" y="3785652"/>
                </a:cubicBezTo>
                <a:cubicBezTo>
                  <a:pt x="4536816" y="3840473"/>
                  <a:pt x="4351956" y="3738859"/>
                  <a:pt x="4130041" y="3785652"/>
                </a:cubicBezTo>
                <a:cubicBezTo>
                  <a:pt x="3908126" y="3832445"/>
                  <a:pt x="3842089" y="3782660"/>
                  <a:pt x="3599035" y="3785652"/>
                </a:cubicBezTo>
                <a:cubicBezTo>
                  <a:pt x="3355981" y="3788644"/>
                  <a:pt x="3164398" y="3748069"/>
                  <a:pt x="3009030" y="3785652"/>
                </a:cubicBezTo>
                <a:cubicBezTo>
                  <a:pt x="2853663" y="3823235"/>
                  <a:pt x="2670015" y="3745466"/>
                  <a:pt x="2537025" y="3785652"/>
                </a:cubicBezTo>
                <a:cubicBezTo>
                  <a:pt x="2404035" y="3825838"/>
                  <a:pt x="2151014" y="3730174"/>
                  <a:pt x="1888019" y="3785652"/>
                </a:cubicBezTo>
                <a:cubicBezTo>
                  <a:pt x="1625024" y="3841130"/>
                  <a:pt x="1608614" y="3753867"/>
                  <a:pt x="1416014" y="3785652"/>
                </a:cubicBezTo>
                <a:cubicBezTo>
                  <a:pt x="1223414" y="3817437"/>
                  <a:pt x="1038828" y="3716928"/>
                  <a:pt x="767008" y="3785652"/>
                </a:cubicBezTo>
                <a:cubicBezTo>
                  <a:pt x="495188" y="3854376"/>
                  <a:pt x="188968" y="3770837"/>
                  <a:pt x="0" y="3785652"/>
                </a:cubicBezTo>
                <a:cubicBezTo>
                  <a:pt x="-28070" y="3629908"/>
                  <a:pt x="16699" y="3489919"/>
                  <a:pt x="0" y="3320558"/>
                </a:cubicBezTo>
                <a:cubicBezTo>
                  <a:pt x="-16699" y="3151197"/>
                  <a:pt x="30306" y="2939384"/>
                  <a:pt x="0" y="2704037"/>
                </a:cubicBezTo>
                <a:cubicBezTo>
                  <a:pt x="-30306" y="2468690"/>
                  <a:pt x="961" y="2414896"/>
                  <a:pt x="0" y="2201086"/>
                </a:cubicBezTo>
                <a:cubicBezTo>
                  <a:pt x="-961" y="1987276"/>
                  <a:pt x="54911" y="1880646"/>
                  <a:pt x="0" y="1735992"/>
                </a:cubicBezTo>
                <a:cubicBezTo>
                  <a:pt x="-54911" y="1591338"/>
                  <a:pt x="1642" y="1497714"/>
                  <a:pt x="0" y="1308754"/>
                </a:cubicBezTo>
                <a:cubicBezTo>
                  <a:pt x="-1642" y="1119794"/>
                  <a:pt x="36460" y="976827"/>
                  <a:pt x="0" y="881516"/>
                </a:cubicBezTo>
                <a:cubicBezTo>
                  <a:pt x="-36460" y="786205"/>
                  <a:pt x="13489" y="435038"/>
                  <a:pt x="0" y="0"/>
                </a:cubicBezTo>
                <a:close/>
              </a:path>
              <a:path w="5900058" h="3785652" stroke="0" extrusionOk="0">
                <a:moveTo>
                  <a:pt x="0" y="0"/>
                </a:moveTo>
                <a:cubicBezTo>
                  <a:pt x="272064" y="-10311"/>
                  <a:pt x="306857" y="43898"/>
                  <a:pt x="590006" y="0"/>
                </a:cubicBezTo>
                <a:cubicBezTo>
                  <a:pt x="873155" y="-43898"/>
                  <a:pt x="896285" y="61984"/>
                  <a:pt x="1121011" y="0"/>
                </a:cubicBezTo>
                <a:cubicBezTo>
                  <a:pt x="1345738" y="-61984"/>
                  <a:pt x="1413950" y="30419"/>
                  <a:pt x="1593016" y="0"/>
                </a:cubicBezTo>
                <a:cubicBezTo>
                  <a:pt x="1772083" y="-30419"/>
                  <a:pt x="1801771" y="23953"/>
                  <a:pt x="2006020" y="0"/>
                </a:cubicBezTo>
                <a:cubicBezTo>
                  <a:pt x="2210269" y="-23953"/>
                  <a:pt x="2279485" y="7470"/>
                  <a:pt x="2419024" y="0"/>
                </a:cubicBezTo>
                <a:cubicBezTo>
                  <a:pt x="2558563" y="-7470"/>
                  <a:pt x="2641185" y="13867"/>
                  <a:pt x="2832028" y="0"/>
                </a:cubicBezTo>
                <a:cubicBezTo>
                  <a:pt x="3022871" y="-13867"/>
                  <a:pt x="3207336" y="35746"/>
                  <a:pt x="3363033" y="0"/>
                </a:cubicBezTo>
                <a:cubicBezTo>
                  <a:pt x="3518731" y="-35746"/>
                  <a:pt x="3810225" y="8711"/>
                  <a:pt x="4071040" y="0"/>
                </a:cubicBezTo>
                <a:cubicBezTo>
                  <a:pt x="4331855" y="-8711"/>
                  <a:pt x="4425117" y="33162"/>
                  <a:pt x="4602045" y="0"/>
                </a:cubicBezTo>
                <a:cubicBezTo>
                  <a:pt x="4778974" y="-33162"/>
                  <a:pt x="5027186" y="15081"/>
                  <a:pt x="5192051" y="0"/>
                </a:cubicBezTo>
                <a:cubicBezTo>
                  <a:pt x="5356916" y="-15081"/>
                  <a:pt x="5624858" y="75380"/>
                  <a:pt x="5900058" y="0"/>
                </a:cubicBezTo>
                <a:cubicBezTo>
                  <a:pt x="5945963" y="188036"/>
                  <a:pt x="5846333" y="365020"/>
                  <a:pt x="5900058" y="540807"/>
                </a:cubicBezTo>
                <a:cubicBezTo>
                  <a:pt x="5953783" y="716594"/>
                  <a:pt x="5847339" y="867114"/>
                  <a:pt x="5900058" y="1005902"/>
                </a:cubicBezTo>
                <a:cubicBezTo>
                  <a:pt x="5952777" y="1144691"/>
                  <a:pt x="5869585" y="1344727"/>
                  <a:pt x="5900058" y="1546709"/>
                </a:cubicBezTo>
                <a:cubicBezTo>
                  <a:pt x="5930531" y="1748691"/>
                  <a:pt x="5865297" y="1793567"/>
                  <a:pt x="5900058" y="1973947"/>
                </a:cubicBezTo>
                <a:cubicBezTo>
                  <a:pt x="5934819" y="2154327"/>
                  <a:pt x="5895638" y="2307656"/>
                  <a:pt x="5900058" y="2401185"/>
                </a:cubicBezTo>
                <a:cubicBezTo>
                  <a:pt x="5904478" y="2494714"/>
                  <a:pt x="5846407" y="2701368"/>
                  <a:pt x="5900058" y="2979849"/>
                </a:cubicBezTo>
                <a:cubicBezTo>
                  <a:pt x="5953709" y="3258330"/>
                  <a:pt x="5818262" y="3569514"/>
                  <a:pt x="5900058" y="3785652"/>
                </a:cubicBezTo>
                <a:cubicBezTo>
                  <a:pt x="5809502" y="3794057"/>
                  <a:pt x="5622107" y="3746197"/>
                  <a:pt x="5487054" y="3785652"/>
                </a:cubicBezTo>
                <a:cubicBezTo>
                  <a:pt x="5352001" y="3825107"/>
                  <a:pt x="5081457" y="3742003"/>
                  <a:pt x="4838048" y="3785652"/>
                </a:cubicBezTo>
                <a:cubicBezTo>
                  <a:pt x="4594639" y="3829301"/>
                  <a:pt x="4413179" y="3770792"/>
                  <a:pt x="4248042" y="3785652"/>
                </a:cubicBezTo>
                <a:cubicBezTo>
                  <a:pt x="4082905" y="3800512"/>
                  <a:pt x="3896409" y="3766669"/>
                  <a:pt x="3717037" y="3785652"/>
                </a:cubicBezTo>
                <a:cubicBezTo>
                  <a:pt x="3537666" y="3804635"/>
                  <a:pt x="3363312" y="3738813"/>
                  <a:pt x="3186031" y="3785652"/>
                </a:cubicBezTo>
                <a:cubicBezTo>
                  <a:pt x="3008750" y="3832491"/>
                  <a:pt x="2714171" y="3758716"/>
                  <a:pt x="2478024" y="3785652"/>
                </a:cubicBezTo>
                <a:cubicBezTo>
                  <a:pt x="2241877" y="3812588"/>
                  <a:pt x="2186511" y="3773059"/>
                  <a:pt x="2065020" y="3785652"/>
                </a:cubicBezTo>
                <a:cubicBezTo>
                  <a:pt x="1943529" y="3798245"/>
                  <a:pt x="1832771" y="3766944"/>
                  <a:pt x="1652016" y="3785652"/>
                </a:cubicBezTo>
                <a:cubicBezTo>
                  <a:pt x="1471261" y="3804360"/>
                  <a:pt x="1239186" y="3706849"/>
                  <a:pt x="944009" y="3785652"/>
                </a:cubicBezTo>
                <a:cubicBezTo>
                  <a:pt x="648832" y="3864455"/>
                  <a:pt x="693343" y="3744515"/>
                  <a:pt x="531005" y="3785652"/>
                </a:cubicBezTo>
                <a:cubicBezTo>
                  <a:pt x="368667" y="3826789"/>
                  <a:pt x="216672" y="3772734"/>
                  <a:pt x="0" y="3785652"/>
                </a:cubicBezTo>
                <a:cubicBezTo>
                  <a:pt x="-58515" y="3572403"/>
                  <a:pt x="68625" y="3368955"/>
                  <a:pt x="0" y="3169132"/>
                </a:cubicBezTo>
                <a:cubicBezTo>
                  <a:pt x="-68625" y="2969309"/>
                  <a:pt x="10656" y="2907964"/>
                  <a:pt x="0" y="2704037"/>
                </a:cubicBezTo>
                <a:cubicBezTo>
                  <a:pt x="-10656" y="2500111"/>
                  <a:pt x="43995" y="2381088"/>
                  <a:pt x="0" y="2087517"/>
                </a:cubicBezTo>
                <a:cubicBezTo>
                  <a:pt x="-43995" y="1793946"/>
                  <a:pt x="34805" y="1817038"/>
                  <a:pt x="0" y="1660279"/>
                </a:cubicBezTo>
                <a:cubicBezTo>
                  <a:pt x="-34805" y="1503520"/>
                  <a:pt x="29785" y="1400513"/>
                  <a:pt x="0" y="1195184"/>
                </a:cubicBezTo>
                <a:cubicBezTo>
                  <a:pt x="-29785" y="989856"/>
                  <a:pt x="10330" y="919237"/>
                  <a:pt x="0" y="730090"/>
                </a:cubicBezTo>
                <a:cubicBezTo>
                  <a:pt x="-10330" y="540943"/>
                  <a:pt x="30074" y="287163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305564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endParaRPr lang="en-US" altLang="el-GR" sz="2000" b="1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el-GR" altLang="el-GR" sz="2000" dirty="0"/>
              <a:t>_______</a:t>
            </a:r>
            <a:r>
              <a:rPr lang="en-US" altLang="el-GR" sz="2000" dirty="0" err="1"/>
              <a:t>saygından</a:t>
            </a:r>
            <a:r>
              <a:rPr lang="en-US" altLang="el-GR" sz="2000" dirty="0"/>
              <a:t> </a:t>
            </a:r>
            <a:r>
              <a:rPr lang="en-US" altLang="el-GR" sz="2000" dirty="0" err="1"/>
              <a:t>kuşkum</a:t>
            </a:r>
            <a:r>
              <a:rPr lang="en-US" altLang="el-GR" sz="2000" dirty="0"/>
              <a:t> yok</a:t>
            </a:r>
            <a:br>
              <a:rPr lang="en-US" altLang="el-GR" sz="2000" dirty="0"/>
            </a:br>
            <a:r>
              <a:rPr lang="en-US" altLang="el-GR" sz="2000" dirty="0" err="1"/>
              <a:t>Hatırımda</a:t>
            </a:r>
            <a:r>
              <a:rPr lang="en-US" altLang="el-GR" sz="2000" dirty="0"/>
              <a:t> </a:t>
            </a:r>
            <a:r>
              <a:rPr lang="en-US" altLang="el-GR" sz="2000" dirty="0" err="1"/>
              <a:t>kalıyorsan</a:t>
            </a:r>
            <a:r>
              <a:rPr lang="en-US" altLang="el-GR" sz="2000" dirty="0"/>
              <a:t> </a:t>
            </a:r>
            <a:r>
              <a:rPr lang="en-US" altLang="el-GR" sz="2000" dirty="0" err="1"/>
              <a:t>hiç</a:t>
            </a:r>
            <a:r>
              <a:rPr lang="en-US" altLang="el-GR" sz="2000" dirty="0"/>
              <a:t> </a:t>
            </a:r>
            <a:r>
              <a:rPr lang="en-US" altLang="el-GR" sz="2000" dirty="0" err="1"/>
              <a:t>kalma</a:t>
            </a:r>
            <a:r>
              <a:rPr lang="el-GR" altLang="el-GR" sz="2000" dirty="0"/>
              <a:t>  ____</a:t>
            </a:r>
            <a:br>
              <a:rPr lang="en-US" altLang="el-GR" sz="2000" dirty="0"/>
            </a:br>
            <a:r>
              <a:rPr lang="el-GR" altLang="el-GR" sz="2000" dirty="0"/>
              <a:t>________</a:t>
            </a:r>
            <a:r>
              <a:rPr lang="en-US" altLang="el-GR" sz="2000" dirty="0"/>
              <a:t> </a:t>
            </a:r>
            <a:r>
              <a:rPr lang="en-US" altLang="el-GR" sz="2000" dirty="0" err="1"/>
              <a:t>olmaya</a:t>
            </a:r>
            <a:r>
              <a:rPr lang="en-US" altLang="el-GR" sz="2000" dirty="0"/>
              <a:t> </a:t>
            </a:r>
            <a:r>
              <a:rPr lang="en-US" altLang="el-GR" sz="2000" dirty="0" err="1"/>
              <a:t>itirazım</a:t>
            </a:r>
            <a:r>
              <a:rPr lang="en-US" altLang="el-GR" sz="2000" dirty="0"/>
              <a:t> var</a:t>
            </a:r>
            <a:br>
              <a:rPr lang="en-US" altLang="el-GR" sz="2000" dirty="0"/>
            </a:br>
            <a:r>
              <a:rPr lang="el-GR" altLang="el-GR" sz="2000" dirty="0"/>
              <a:t>_______</a:t>
            </a:r>
            <a:r>
              <a:rPr lang="en-US" altLang="el-GR" sz="2000" dirty="0"/>
              <a:t> </a:t>
            </a:r>
            <a:r>
              <a:rPr lang="en-US" altLang="el-GR" sz="2000" dirty="0" err="1"/>
              <a:t>çok</a:t>
            </a:r>
            <a:r>
              <a:rPr lang="en-US" altLang="el-GR" sz="2000" dirty="0"/>
              <a:t> </a:t>
            </a:r>
            <a:r>
              <a:rPr lang="en-US" altLang="el-GR" sz="2000" dirty="0" err="1"/>
              <a:t>yakacak,izlerin</a:t>
            </a:r>
            <a:r>
              <a:rPr lang="en-US" altLang="el-GR" sz="2000" dirty="0"/>
              <a:t> </a:t>
            </a:r>
            <a:r>
              <a:rPr lang="en-US" altLang="el-GR" sz="2000" dirty="0" err="1"/>
              <a:t>bana</a:t>
            </a:r>
            <a:r>
              <a:rPr lang="en-US" altLang="el-GR" sz="2000" dirty="0"/>
              <a:t> </a:t>
            </a:r>
            <a:r>
              <a:rPr lang="en-US" altLang="el-GR" sz="2000" dirty="0" err="1"/>
              <a:t>yeter</a:t>
            </a:r>
            <a:endParaRPr lang="en-US" altLang="el-GR" sz="2000" dirty="0"/>
          </a:p>
          <a:p>
            <a:pPr>
              <a:spcBef>
                <a:spcPct val="0"/>
              </a:spcBef>
            </a:pPr>
            <a:endParaRPr lang="en-US" altLang="el-GR" sz="2000" dirty="0"/>
          </a:p>
          <a:p>
            <a:pPr>
              <a:spcBef>
                <a:spcPct val="0"/>
              </a:spcBef>
            </a:pPr>
            <a:endParaRPr lang="en-US" altLang="el-GR" sz="2000" dirty="0"/>
          </a:p>
          <a:p>
            <a:pPr>
              <a:spcBef>
                <a:spcPct val="0"/>
              </a:spcBef>
            </a:pPr>
            <a:endParaRPr lang="en-US" altLang="el-GR" sz="2000" dirty="0"/>
          </a:p>
          <a:p>
            <a:pPr>
              <a:spcBef>
                <a:spcPct val="0"/>
              </a:spcBef>
            </a:pPr>
            <a:r>
              <a:rPr lang="el-GR" altLang="el-GR" sz="2000" dirty="0"/>
              <a:t>_________</a:t>
            </a:r>
            <a:r>
              <a:rPr lang="en-US" altLang="el-GR" sz="2000" dirty="0"/>
              <a:t> </a:t>
            </a:r>
            <a:r>
              <a:rPr lang="en-US" altLang="el-GR" sz="2000" dirty="0" err="1"/>
              <a:t>oyunlar</a:t>
            </a:r>
            <a:r>
              <a:rPr lang="en-US" altLang="el-GR" sz="2000" dirty="0"/>
              <a:t> </a:t>
            </a:r>
            <a:r>
              <a:rPr lang="en-US" altLang="el-GR" sz="2000" dirty="0" err="1"/>
              <a:t>oynamasaydık</a:t>
            </a:r>
            <a:br>
              <a:rPr lang="en-US" altLang="el-GR" sz="2000" dirty="0"/>
            </a:br>
            <a:r>
              <a:rPr lang="en-US" altLang="el-GR" sz="2000" dirty="0" err="1"/>
              <a:t>Üzülmeseydi</a:t>
            </a:r>
            <a:r>
              <a:rPr lang="en-US" altLang="el-GR" sz="2000" dirty="0"/>
              <a:t> </a:t>
            </a:r>
            <a:r>
              <a:rPr lang="en-US" altLang="el-GR" sz="2000" dirty="0" err="1"/>
              <a:t>şarkılar</a:t>
            </a:r>
            <a:endParaRPr lang="en-US" altLang="el-GR" sz="2000" dirty="0"/>
          </a:p>
          <a:p>
            <a:pPr>
              <a:spcBef>
                <a:spcPct val="0"/>
              </a:spcBef>
            </a:pPr>
            <a:r>
              <a:rPr lang="el-GR" altLang="el-GR" sz="2000" dirty="0"/>
              <a:t>_________</a:t>
            </a:r>
            <a:r>
              <a:rPr lang="en-US" altLang="el-GR" sz="2000" dirty="0"/>
              <a:t> sana </a:t>
            </a:r>
            <a:r>
              <a:rPr lang="en-US" altLang="el-GR" sz="2000" dirty="0" err="1"/>
              <a:t>yazılıyorlar</a:t>
            </a:r>
            <a:br>
              <a:rPr lang="en-US" altLang="el-GR" sz="2000" dirty="0"/>
            </a:br>
            <a:r>
              <a:rPr lang="el-GR" altLang="el-GR" sz="2000" dirty="0"/>
              <a:t>_______</a:t>
            </a:r>
            <a:r>
              <a:rPr lang="en-US" altLang="el-GR" sz="2000" dirty="0"/>
              <a:t> </a:t>
            </a:r>
            <a:r>
              <a:rPr lang="en-US" altLang="el-GR" sz="2000" dirty="0" err="1"/>
              <a:t>buram</a:t>
            </a:r>
            <a:r>
              <a:rPr lang="en-US" altLang="el-GR" sz="2000" dirty="0"/>
              <a:t> </a:t>
            </a:r>
            <a:r>
              <a:rPr lang="en-US" altLang="el-GR" sz="2000" dirty="0" err="1"/>
              <a:t>buram</a:t>
            </a:r>
            <a:r>
              <a:rPr lang="en-US" altLang="el-GR" sz="2000" dirty="0"/>
              <a:t> </a:t>
            </a:r>
            <a:r>
              <a:rPr lang="en-US" altLang="el-GR" sz="2000" dirty="0" err="1"/>
              <a:t>sen</a:t>
            </a:r>
            <a:r>
              <a:rPr lang="en-US" altLang="el-GR" sz="2000" dirty="0"/>
              <a:t> </a:t>
            </a:r>
            <a:r>
              <a:rPr lang="en-US" altLang="el-GR" sz="2000" dirty="0" err="1"/>
              <a:t>kokuyorlar</a:t>
            </a:r>
            <a:endParaRPr lang="en-US" altLang="el-GR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ECABDC-9588-2332-39A6-ACBB74693A23}"/>
              </a:ext>
            </a:extLst>
          </p:cNvPr>
          <p:cNvSpPr txBox="1"/>
          <p:nvPr/>
        </p:nvSpPr>
        <p:spPr>
          <a:xfrm>
            <a:off x="1262743" y="327925"/>
            <a:ext cx="5900058" cy="1265988"/>
          </a:xfrm>
          <a:custGeom>
            <a:avLst/>
            <a:gdLst>
              <a:gd name="csX0" fmla="*/ 0 w 5900058"/>
              <a:gd name="csY0" fmla="*/ 0 h 1265988"/>
              <a:gd name="csX1" fmla="*/ 590006 w 5900058"/>
              <a:gd name="csY1" fmla="*/ 0 h 1265988"/>
              <a:gd name="csX2" fmla="*/ 1062010 w 5900058"/>
              <a:gd name="csY2" fmla="*/ 0 h 1265988"/>
              <a:gd name="csX3" fmla="*/ 1593016 w 5900058"/>
              <a:gd name="csY3" fmla="*/ 0 h 1265988"/>
              <a:gd name="csX4" fmla="*/ 2065020 w 5900058"/>
              <a:gd name="csY4" fmla="*/ 0 h 1265988"/>
              <a:gd name="csX5" fmla="*/ 2596026 w 5900058"/>
              <a:gd name="csY5" fmla="*/ 0 h 1265988"/>
              <a:gd name="csX6" fmla="*/ 3186031 w 5900058"/>
              <a:gd name="csY6" fmla="*/ 0 h 1265988"/>
              <a:gd name="csX7" fmla="*/ 3599035 w 5900058"/>
              <a:gd name="csY7" fmla="*/ 0 h 1265988"/>
              <a:gd name="csX8" fmla="*/ 4189041 w 5900058"/>
              <a:gd name="csY8" fmla="*/ 0 h 1265988"/>
              <a:gd name="csX9" fmla="*/ 4661046 w 5900058"/>
              <a:gd name="csY9" fmla="*/ 0 h 1265988"/>
              <a:gd name="csX10" fmla="*/ 5251052 w 5900058"/>
              <a:gd name="csY10" fmla="*/ 0 h 1265988"/>
              <a:gd name="csX11" fmla="*/ 5900058 w 5900058"/>
              <a:gd name="csY11" fmla="*/ 0 h 1265988"/>
              <a:gd name="csX12" fmla="*/ 5900058 w 5900058"/>
              <a:gd name="csY12" fmla="*/ 384016 h 1265988"/>
              <a:gd name="csX13" fmla="*/ 5900058 w 5900058"/>
              <a:gd name="csY13" fmla="*/ 780693 h 1265988"/>
              <a:gd name="csX14" fmla="*/ 5900058 w 5900058"/>
              <a:gd name="csY14" fmla="*/ 1265988 h 1265988"/>
              <a:gd name="csX15" fmla="*/ 5428053 w 5900058"/>
              <a:gd name="csY15" fmla="*/ 1265988 h 1265988"/>
              <a:gd name="csX16" fmla="*/ 4838048 w 5900058"/>
              <a:gd name="csY16" fmla="*/ 1265988 h 1265988"/>
              <a:gd name="csX17" fmla="*/ 4248042 w 5900058"/>
              <a:gd name="csY17" fmla="*/ 1265988 h 1265988"/>
              <a:gd name="csX18" fmla="*/ 3658036 w 5900058"/>
              <a:gd name="csY18" fmla="*/ 1265988 h 1265988"/>
              <a:gd name="csX19" fmla="*/ 3009030 w 5900058"/>
              <a:gd name="csY19" fmla="*/ 1265988 h 1265988"/>
              <a:gd name="csX20" fmla="*/ 2419024 w 5900058"/>
              <a:gd name="csY20" fmla="*/ 1265988 h 1265988"/>
              <a:gd name="csX21" fmla="*/ 1947019 w 5900058"/>
              <a:gd name="csY21" fmla="*/ 1265988 h 1265988"/>
              <a:gd name="csX22" fmla="*/ 1475015 w 5900058"/>
              <a:gd name="csY22" fmla="*/ 1265988 h 1265988"/>
              <a:gd name="csX23" fmla="*/ 944009 w 5900058"/>
              <a:gd name="csY23" fmla="*/ 1265988 h 1265988"/>
              <a:gd name="csX24" fmla="*/ 0 w 5900058"/>
              <a:gd name="csY24" fmla="*/ 1265988 h 1265988"/>
              <a:gd name="csX25" fmla="*/ 0 w 5900058"/>
              <a:gd name="csY25" fmla="*/ 856652 h 1265988"/>
              <a:gd name="csX26" fmla="*/ 0 w 5900058"/>
              <a:gd name="csY26" fmla="*/ 421996 h 1265988"/>
              <a:gd name="csX27" fmla="*/ 0 w 5900058"/>
              <a:gd name="csY27" fmla="*/ 0 h 12659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5900058" h="1265988" fill="none" extrusionOk="0">
                <a:moveTo>
                  <a:pt x="0" y="0"/>
                </a:moveTo>
                <a:cubicBezTo>
                  <a:pt x="257671" y="-68139"/>
                  <a:pt x="426748" y="56759"/>
                  <a:pt x="590006" y="0"/>
                </a:cubicBezTo>
                <a:cubicBezTo>
                  <a:pt x="753264" y="-56759"/>
                  <a:pt x="885523" y="42110"/>
                  <a:pt x="1062010" y="0"/>
                </a:cubicBezTo>
                <a:cubicBezTo>
                  <a:pt x="1238497" y="-42110"/>
                  <a:pt x="1398160" y="23423"/>
                  <a:pt x="1593016" y="0"/>
                </a:cubicBezTo>
                <a:cubicBezTo>
                  <a:pt x="1787872" y="-23423"/>
                  <a:pt x="1908235" y="24900"/>
                  <a:pt x="2065020" y="0"/>
                </a:cubicBezTo>
                <a:cubicBezTo>
                  <a:pt x="2221805" y="-24900"/>
                  <a:pt x="2364215" y="52397"/>
                  <a:pt x="2596026" y="0"/>
                </a:cubicBezTo>
                <a:cubicBezTo>
                  <a:pt x="2827837" y="-52397"/>
                  <a:pt x="2957296" y="22356"/>
                  <a:pt x="3186031" y="0"/>
                </a:cubicBezTo>
                <a:cubicBezTo>
                  <a:pt x="3414766" y="-22356"/>
                  <a:pt x="3399090" y="23704"/>
                  <a:pt x="3599035" y="0"/>
                </a:cubicBezTo>
                <a:cubicBezTo>
                  <a:pt x="3798980" y="-23704"/>
                  <a:pt x="3956786" y="27906"/>
                  <a:pt x="4189041" y="0"/>
                </a:cubicBezTo>
                <a:cubicBezTo>
                  <a:pt x="4421296" y="-27906"/>
                  <a:pt x="4466209" y="35765"/>
                  <a:pt x="4661046" y="0"/>
                </a:cubicBezTo>
                <a:cubicBezTo>
                  <a:pt x="4855884" y="-35765"/>
                  <a:pt x="5012383" y="62886"/>
                  <a:pt x="5251052" y="0"/>
                </a:cubicBezTo>
                <a:cubicBezTo>
                  <a:pt x="5489721" y="-62886"/>
                  <a:pt x="5603816" y="31403"/>
                  <a:pt x="5900058" y="0"/>
                </a:cubicBezTo>
                <a:cubicBezTo>
                  <a:pt x="5908241" y="166550"/>
                  <a:pt x="5880004" y="299980"/>
                  <a:pt x="5900058" y="384016"/>
                </a:cubicBezTo>
                <a:cubicBezTo>
                  <a:pt x="5920112" y="468052"/>
                  <a:pt x="5873437" y="651233"/>
                  <a:pt x="5900058" y="780693"/>
                </a:cubicBezTo>
                <a:cubicBezTo>
                  <a:pt x="5926679" y="910153"/>
                  <a:pt x="5895368" y="1159713"/>
                  <a:pt x="5900058" y="1265988"/>
                </a:cubicBezTo>
                <a:cubicBezTo>
                  <a:pt x="5744376" y="1287521"/>
                  <a:pt x="5606342" y="1240020"/>
                  <a:pt x="5428053" y="1265988"/>
                </a:cubicBezTo>
                <a:cubicBezTo>
                  <a:pt x="5249765" y="1291956"/>
                  <a:pt x="5076601" y="1209847"/>
                  <a:pt x="4838048" y="1265988"/>
                </a:cubicBezTo>
                <a:cubicBezTo>
                  <a:pt x="4599495" y="1322129"/>
                  <a:pt x="4388365" y="1229277"/>
                  <a:pt x="4248042" y="1265988"/>
                </a:cubicBezTo>
                <a:cubicBezTo>
                  <a:pt x="4107719" y="1302699"/>
                  <a:pt x="3824494" y="1196184"/>
                  <a:pt x="3658036" y="1265988"/>
                </a:cubicBezTo>
                <a:cubicBezTo>
                  <a:pt x="3491578" y="1335792"/>
                  <a:pt x="3224506" y="1242709"/>
                  <a:pt x="3009030" y="1265988"/>
                </a:cubicBezTo>
                <a:cubicBezTo>
                  <a:pt x="2793554" y="1289267"/>
                  <a:pt x="2663495" y="1216848"/>
                  <a:pt x="2419024" y="1265988"/>
                </a:cubicBezTo>
                <a:cubicBezTo>
                  <a:pt x="2174553" y="1315128"/>
                  <a:pt x="2045143" y="1247944"/>
                  <a:pt x="1947019" y="1265988"/>
                </a:cubicBezTo>
                <a:cubicBezTo>
                  <a:pt x="1848895" y="1284032"/>
                  <a:pt x="1639193" y="1237150"/>
                  <a:pt x="1475015" y="1265988"/>
                </a:cubicBezTo>
                <a:cubicBezTo>
                  <a:pt x="1310837" y="1294826"/>
                  <a:pt x="1165812" y="1251926"/>
                  <a:pt x="944009" y="1265988"/>
                </a:cubicBezTo>
                <a:cubicBezTo>
                  <a:pt x="722206" y="1280050"/>
                  <a:pt x="301989" y="1230435"/>
                  <a:pt x="0" y="1265988"/>
                </a:cubicBezTo>
                <a:cubicBezTo>
                  <a:pt x="-32719" y="1070876"/>
                  <a:pt x="40118" y="1053515"/>
                  <a:pt x="0" y="856652"/>
                </a:cubicBezTo>
                <a:cubicBezTo>
                  <a:pt x="-40118" y="659789"/>
                  <a:pt x="19933" y="588939"/>
                  <a:pt x="0" y="421996"/>
                </a:cubicBezTo>
                <a:cubicBezTo>
                  <a:pt x="-19933" y="255053"/>
                  <a:pt x="24269" y="204985"/>
                  <a:pt x="0" y="0"/>
                </a:cubicBezTo>
                <a:close/>
              </a:path>
              <a:path w="5900058" h="1265988" stroke="0" extrusionOk="0">
                <a:moveTo>
                  <a:pt x="0" y="0"/>
                </a:moveTo>
                <a:cubicBezTo>
                  <a:pt x="272064" y="-10311"/>
                  <a:pt x="306857" y="43898"/>
                  <a:pt x="590006" y="0"/>
                </a:cubicBezTo>
                <a:cubicBezTo>
                  <a:pt x="873155" y="-43898"/>
                  <a:pt x="896285" y="61984"/>
                  <a:pt x="1121011" y="0"/>
                </a:cubicBezTo>
                <a:cubicBezTo>
                  <a:pt x="1345738" y="-61984"/>
                  <a:pt x="1413950" y="30419"/>
                  <a:pt x="1593016" y="0"/>
                </a:cubicBezTo>
                <a:cubicBezTo>
                  <a:pt x="1772083" y="-30419"/>
                  <a:pt x="1801771" y="23953"/>
                  <a:pt x="2006020" y="0"/>
                </a:cubicBezTo>
                <a:cubicBezTo>
                  <a:pt x="2210269" y="-23953"/>
                  <a:pt x="2279485" y="7470"/>
                  <a:pt x="2419024" y="0"/>
                </a:cubicBezTo>
                <a:cubicBezTo>
                  <a:pt x="2558563" y="-7470"/>
                  <a:pt x="2641185" y="13867"/>
                  <a:pt x="2832028" y="0"/>
                </a:cubicBezTo>
                <a:cubicBezTo>
                  <a:pt x="3022871" y="-13867"/>
                  <a:pt x="3207336" y="35746"/>
                  <a:pt x="3363033" y="0"/>
                </a:cubicBezTo>
                <a:cubicBezTo>
                  <a:pt x="3518731" y="-35746"/>
                  <a:pt x="3810225" y="8711"/>
                  <a:pt x="4071040" y="0"/>
                </a:cubicBezTo>
                <a:cubicBezTo>
                  <a:pt x="4331855" y="-8711"/>
                  <a:pt x="4425117" y="33162"/>
                  <a:pt x="4602045" y="0"/>
                </a:cubicBezTo>
                <a:cubicBezTo>
                  <a:pt x="4778974" y="-33162"/>
                  <a:pt x="5027186" y="15081"/>
                  <a:pt x="5192051" y="0"/>
                </a:cubicBezTo>
                <a:cubicBezTo>
                  <a:pt x="5356916" y="-15081"/>
                  <a:pt x="5624858" y="75380"/>
                  <a:pt x="5900058" y="0"/>
                </a:cubicBezTo>
                <a:cubicBezTo>
                  <a:pt x="5922976" y="145911"/>
                  <a:pt x="5871073" y="327645"/>
                  <a:pt x="5900058" y="421996"/>
                </a:cubicBezTo>
                <a:cubicBezTo>
                  <a:pt x="5929043" y="516347"/>
                  <a:pt x="5888161" y="624471"/>
                  <a:pt x="5900058" y="818672"/>
                </a:cubicBezTo>
                <a:cubicBezTo>
                  <a:pt x="5911955" y="1012873"/>
                  <a:pt x="5893588" y="1163384"/>
                  <a:pt x="5900058" y="1265988"/>
                </a:cubicBezTo>
                <a:cubicBezTo>
                  <a:pt x="5787650" y="1310516"/>
                  <a:pt x="5671463" y="1220437"/>
                  <a:pt x="5487054" y="1265988"/>
                </a:cubicBezTo>
                <a:cubicBezTo>
                  <a:pt x="5302645" y="1311539"/>
                  <a:pt x="4996056" y="1239717"/>
                  <a:pt x="4838048" y="1265988"/>
                </a:cubicBezTo>
                <a:cubicBezTo>
                  <a:pt x="4680040" y="1292259"/>
                  <a:pt x="4442047" y="1221437"/>
                  <a:pt x="4189041" y="1265988"/>
                </a:cubicBezTo>
                <a:cubicBezTo>
                  <a:pt x="3936035" y="1310539"/>
                  <a:pt x="3889328" y="1262261"/>
                  <a:pt x="3658036" y="1265988"/>
                </a:cubicBezTo>
                <a:cubicBezTo>
                  <a:pt x="3426744" y="1269715"/>
                  <a:pt x="3326957" y="1254905"/>
                  <a:pt x="3068030" y="1265988"/>
                </a:cubicBezTo>
                <a:cubicBezTo>
                  <a:pt x="2809103" y="1277071"/>
                  <a:pt x="2662433" y="1222339"/>
                  <a:pt x="2419024" y="1265988"/>
                </a:cubicBezTo>
                <a:cubicBezTo>
                  <a:pt x="2175615" y="1309637"/>
                  <a:pt x="1994155" y="1251128"/>
                  <a:pt x="1829018" y="1265988"/>
                </a:cubicBezTo>
                <a:cubicBezTo>
                  <a:pt x="1663881" y="1280848"/>
                  <a:pt x="1477385" y="1247005"/>
                  <a:pt x="1298013" y="1265988"/>
                </a:cubicBezTo>
                <a:cubicBezTo>
                  <a:pt x="1118642" y="1284971"/>
                  <a:pt x="941330" y="1213534"/>
                  <a:pt x="767008" y="1265988"/>
                </a:cubicBezTo>
                <a:cubicBezTo>
                  <a:pt x="592687" y="1318442"/>
                  <a:pt x="336466" y="1226039"/>
                  <a:pt x="0" y="1265988"/>
                </a:cubicBezTo>
                <a:cubicBezTo>
                  <a:pt x="-15441" y="1101614"/>
                  <a:pt x="25354" y="1001746"/>
                  <a:pt x="0" y="881972"/>
                </a:cubicBezTo>
                <a:cubicBezTo>
                  <a:pt x="-25354" y="762198"/>
                  <a:pt x="29104" y="565003"/>
                  <a:pt x="0" y="434656"/>
                </a:cubicBezTo>
                <a:cubicBezTo>
                  <a:pt x="-29104" y="304309"/>
                  <a:pt x="44021" y="170235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305564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l-GR" sz="2000" b="1" dirty="0" err="1">
                <a:solidFill>
                  <a:srgbClr val="000000"/>
                </a:solidFill>
              </a:rPr>
              <a:t>Şarkıc</a:t>
            </a:r>
            <a:r>
              <a:rPr lang="en-US" altLang="el-GR" sz="20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ı</a:t>
            </a:r>
            <a:r>
              <a:rPr lang="en-US" altLang="el-GR" sz="20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l-GR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:</a:t>
            </a:r>
            <a:r>
              <a:rPr lang="en-US" altLang="el-GR" sz="2000" dirty="0">
                <a:solidFill>
                  <a:srgbClr val="000000"/>
                </a:solidFill>
              </a:rPr>
              <a:t> </a:t>
            </a:r>
            <a:r>
              <a:rPr lang="en-US" altLang="el-GR" sz="2000" dirty="0" err="1">
                <a:solidFill>
                  <a:srgbClr val="000000"/>
                </a:solidFill>
              </a:rPr>
              <a:t>Yalın</a:t>
            </a:r>
            <a:r>
              <a:rPr lang="en-US" altLang="el-GR" sz="2000" dirty="0">
                <a:solidFill>
                  <a:srgbClr val="000000"/>
                </a:solidFill>
              </a:rPr>
              <a:t>   </a:t>
            </a:r>
          </a:p>
          <a:p>
            <a:pPr>
              <a:spcBef>
                <a:spcPct val="0"/>
              </a:spcBef>
            </a:pPr>
            <a:r>
              <a:rPr lang="en-US" altLang="el-GR" sz="2000" b="1" dirty="0" err="1">
                <a:solidFill>
                  <a:srgbClr val="000000"/>
                </a:solidFill>
              </a:rPr>
              <a:t>Ş</a:t>
            </a:r>
            <a:r>
              <a:rPr lang="en-US" altLang="el-GR" sz="2000" b="1" dirty="0" err="1"/>
              <a:t>arkı</a:t>
            </a:r>
            <a:r>
              <a:rPr lang="en-US" altLang="el-GR" sz="2000" b="1" dirty="0"/>
              <a:t> </a:t>
            </a:r>
            <a:r>
              <a:rPr lang="en-US" altLang="el-GR" sz="2000" b="1" dirty="0" err="1"/>
              <a:t>başlığı</a:t>
            </a:r>
            <a:r>
              <a:rPr lang="en-US" altLang="el-GR" sz="2000" b="1" dirty="0"/>
              <a:t>  </a:t>
            </a:r>
            <a:r>
              <a:rPr lang="en-US" altLang="el-GR" sz="2000" dirty="0"/>
              <a:t>: </a:t>
            </a:r>
            <a:r>
              <a:rPr lang="en-US" altLang="el-GR" sz="2000" dirty="0" err="1">
                <a:solidFill>
                  <a:srgbClr val="000000"/>
                </a:solidFill>
              </a:rPr>
              <a:t>Keşke</a:t>
            </a:r>
            <a:r>
              <a:rPr lang="en-US" altLang="el-GR" sz="2000" dirty="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altLang="el-GR" sz="2000" b="1" dirty="0" err="1">
                <a:solidFill>
                  <a:srgbClr val="000000"/>
                </a:solidFill>
              </a:rPr>
              <a:t>Şarkı</a:t>
            </a:r>
            <a:r>
              <a:rPr lang="en-US" altLang="el-GR" sz="2000" b="1" dirty="0">
                <a:solidFill>
                  <a:srgbClr val="000000"/>
                </a:solidFill>
              </a:rPr>
              <a:t> </a:t>
            </a:r>
            <a:r>
              <a:rPr lang="en-US" altLang="el-GR" sz="2000" b="1" dirty="0" err="1">
                <a:solidFill>
                  <a:srgbClr val="000000"/>
                </a:solidFill>
              </a:rPr>
              <a:t>Sözleri</a:t>
            </a:r>
            <a:r>
              <a:rPr lang="en-US" altLang="el-GR" sz="2000" b="1" dirty="0">
                <a:solidFill>
                  <a:srgbClr val="000000"/>
                </a:solidFill>
              </a:rPr>
              <a:t> : </a:t>
            </a:r>
          </a:p>
          <a:p>
            <a:pPr algn="ctr">
              <a:lnSpc>
                <a:spcPct val="150000"/>
              </a:lnSpc>
              <a:spcAft>
                <a:spcPts val="1000"/>
              </a:spcAft>
              <a:buNone/>
            </a:pPr>
            <a:endParaRPr lang="el-GR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378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20D46-B9A4-0D5E-32FA-2D2D6EF1A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FAC0C8-54EC-1D32-F0D5-5DE4BBC43435}"/>
              </a:ext>
            </a:extLst>
          </p:cNvPr>
          <p:cNvSpPr txBox="1"/>
          <p:nvPr/>
        </p:nvSpPr>
        <p:spPr>
          <a:xfrm>
            <a:off x="391885" y="665395"/>
            <a:ext cx="7249886" cy="5601533"/>
          </a:xfrm>
          <a:custGeom>
            <a:avLst/>
            <a:gdLst>
              <a:gd name="csX0" fmla="*/ 0 w 7249886"/>
              <a:gd name="csY0" fmla="*/ 0 h 5601533"/>
              <a:gd name="csX1" fmla="*/ 412686 w 7249886"/>
              <a:gd name="csY1" fmla="*/ 0 h 5601533"/>
              <a:gd name="csX2" fmla="*/ 897870 w 7249886"/>
              <a:gd name="csY2" fmla="*/ 0 h 5601533"/>
              <a:gd name="csX3" fmla="*/ 1383055 w 7249886"/>
              <a:gd name="csY3" fmla="*/ 0 h 5601533"/>
              <a:gd name="csX4" fmla="*/ 2013238 w 7249886"/>
              <a:gd name="csY4" fmla="*/ 0 h 5601533"/>
              <a:gd name="csX5" fmla="*/ 2643420 w 7249886"/>
              <a:gd name="csY5" fmla="*/ 0 h 5601533"/>
              <a:gd name="csX6" fmla="*/ 2983607 w 7249886"/>
              <a:gd name="csY6" fmla="*/ 0 h 5601533"/>
              <a:gd name="csX7" fmla="*/ 3323794 w 7249886"/>
              <a:gd name="csY7" fmla="*/ 0 h 5601533"/>
              <a:gd name="csX8" fmla="*/ 3663981 w 7249886"/>
              <a:gd name="csY8" fmla="*/ 0 h 5601533"/>
              <a:gd name="csX9" fmla="*/ 4294163 w 7249886"/>
              <a:gd name="csY9" fmla="*/ 0 h 5601533"/>
              <a:gd name="csX10" fmla="*/ 4851847 w 7249886"/>
              <a:gd name="csY10" fmla="*/ 0 h 5601533"/>
              <a:gd name="csX11" fmla="*/ 5337031 w 7249886"/>
              <a:gd name="csY11" fmla="*/ 0 h 5601533"/>
              <a:gd name="csX12" fmla="*/ 5822216 w 7249886"/>
              <a:gd name="csY12" fmla="*/ 0 h 5601533"/>
              <a:gd name="csX13" fmla="*/ 6234902 w 7249886"/>
              <a:gd name="csY13" fmla="*/ 0 h 5601533"/>
              <a:gd name="csX14" fmla="*/ 6720087 w 7249886"/>
              <a:gd name="csY14" fmla="*/ 0 h 5601533"/>
              <a:gd name="csX15" fmla="*/ 7249886 w 7249886"/>
              <a:gd name="csY15" fmla="*/ 0 h 5601533"/>
              <a:gd name="csX16" fmla="*/ 7249886 w 7249886"/>
              <a:gd name="csY16" fmla="*/ 672184 h 5601533"/>
              <a:gd name="csX17" fmla="*/ 7249886 w 7249886"/>
              <a:gd name="csY17" fmla="*/ 1064291 h 5601533"/>
              <a:gd name="csX18" fmla="*/ 7249886 w 7249886"/>
              <a:gd name="csY18" fmla="*/ 1736475 h 5601533"/>
              <a:gd name="csX19" fmla="*/ 7249886 w 7249886"/>
              <a:gd name="csY19" fmla="*/ 2184598 h 5601533"/>
              <a:gd name="csX20" fmla="*/ 7249886 w 7249886"/>
              <a:gd name="csY20" fmla="*/ 2576705 h 5601533"/>
              <a:gd name="csX21" fmla="*/ 7249886 w 7249886"/>
              <a:gd name="csY21" fmla="*/ 3080843 h 5601533"/>
              <a:gd name="csX22" fmla="*/ 7249886 w 7249886"/>
              <a:gd name="csY22" fmla="*/ 3640996 h 5601533"/>
              <a:gd name="csX23" fmla="*/ 7249886 w 7249886"/>
              <a:gd name="csY23" fmla="*/ 4257165 h 5601533"/>
              <a:gd name="csX24" fmla="*/ 7249886 w 7249886"/>
              <a:gd name="csY24" fmla="*/ 4873334 h 5601533"/>
              <a:gd name="csX25" fmla="*/ 7249886 w 7249886"/>
              <a:gd name="csY25" fmla="*/ 5601533 h 5601533"/>
              <a:gd name="csX26" fmla="*/ 6619704 w 7249886"/>
              <a:gd name="csY26" fmla="*/ 5601533 h 5601533"/>
              <a:gd name="csX27" fmla="*/ 6062020 w 7249886"/>
              <a:gd name="csY27" fmla="*/ 5601533 h 5601533"/>
              <a:gd name="csX28" fmla="*/ 5504337 w 7249886"/>
              <a:gd name="csY28" fmla="*/ 5601533 h 5601533"/>
              <a:gd name="csX29" fmla="*/ 4946653 w 7249886"/>
              <a:gd name="csY29" fmla="*/ 5601533 h 5601533"/>
              <a:gd name="csX30" fmla="*/ 4316471 w 7249886"/>
              <a:gd name="csY30" fmla="*/ 5601533 h 5601533"/>
              <a:gd name="csX31" fmla="*/ 3613789 w 7249886"/>
              <a:gd name="csY31" fmla="*/ 5601533 h 5601533"/>
              <a:gd name="csX32" fmla="*/ 3056106 w 7249886"/>
              <a:gd name="csY32" fmla="*/ 5601533 h 5601533"/>
              <a:gd name="csX33" fmla="*/ 2353425 w 7249886"/>
              <a:gd name="csY33" fmla="*/ 5601533 h 5601533"/>
              <a:gd name="csX34" fmla="*/ 1868240 w 7249886"/>
              <a:gd name="csY34" fmla="*/ 5601533 h 5601533"/>
              <a:gd name="csX35" fmla="*/ 1310556 w 7249886"/>
              <a:gd name="csY35" fmla="*/ 5601533 h 5601533"/>
              <a:gd name="csX36" fmla="*/ 752873 w 7249886"/>
              <a:gd name="csY36" fmla="*/ 5601533 h 5601533"/>
              <a:gd name="csX37" fmla="*/ 0 w 7249886"/>
              <a:gd name="csY37" fmla="*/ 5601533 h 5601533"/>
              <a:gd name="csX38" fmla="*/ 0 w 7249886"/>
              <a:gd name="csY38" fmla="*/ 5153410 h 5601533"/>
              <a:gd name="csX39" fmla="*/ 0 w 7249886"/>
              <a:gd name="csY39" fmla="*/ 4649272 h 5601533"/>
              <a:gd name="csX40" fmla="*/ 0 w 7249886"/>
              <a:gd name="csY40" fmla="*/ 4257165 h 5601533"/>
              <a:gd name="csX41" fmla="*/ 0 w 7249886"/>
              <a:gd name="csY41" fmla="*/ 3640996 h 5601533"/>
              <a:gd name="csX42" fmla="*/ 0 w 7249886"/>
              <a:gd name="csY42" fmla="*/ 3136858 h 5601533"/>
              <a:gd name="csX43" fmla="*/ 0 w 7249886"/>
              <a:gd name="csY43" fmla="*/ 2688736 h 5601533"/>
              <a:gd name="csX44" fmla="*/ 0 w 7249886"/>
              <a:gd name="csY44" fmla="*/ 2016552 h 5601533"/>
              <a:gd name="csX45" fmla="*/ 0 w 7249886"/>
              <a:gd name="csY45" fmla="*/ 1512414 h 5601533"/>
              <a:gd name="csX46" fmla="*/ 0 w 7249886"/>
              <a:gd name="csY46" fmla="*/ 1120307 h 5601533"/>
              <a:gd name="csX47" fmla="*/ 0 w 7249886"/>
              <a:gd name="csY47" fmla="*/ 728199 h 5601533"/>
              <a:gd name="csX48" fmla="*/ 0 w 7249886"/>
              <a:gd name="csY48" fmla="*/ 0 h 560153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</a:cxnLst>
            <a:rect l="l" t="t" r="r" b="b"/>
            <a:pathLst>
              <a:path w="7249886" h="5601533" fill="none" extrusionOk="0">
                <a:moveTo>
                  <a:pt x="0" y="0"/>
                </a:moveTo>
                <a:cubicBezTo>
                  <a:pt x="138238" y="-7788"/>
                  <a:pt x="263317" y="35318"/>
                  <a:pt x="412686" y="0"/>
                </a:cubicBezTo>
                <a:cubicBezTo>
                  <a:pt x="562055" y="-35318"/>
                  <a:pt x="688297" y="35609"/>
                  <a:pt x="897870" y="0"/>
                </a:cubicBezTo>
                <a:cubicBezTo>
                  <a:pt x="1107443" y="-35609"/>
                  <a:pt x="1279342" y="4937"/>
                  <a:pt x="1383055" y="0"/>
                </a:cubicBezTo>
                <a:cubicBezTo>
                  <a:pt x="1486768" y="-4937"/>
                  <a:pt x="1734387" y="11057"/>
                  <a:pt x="2013238" y="0"/>
                </a:cubicBezTo>
                <a:cubicBezTo>
                  <a:pt x="2292089" y="-11057"/>
                  <a:pt x="2470701" y="69860"/>
                  <a:pt x="2643420" y="0"/>
                </a:cubicBezTo>
                <a:cubicBezTo>
                  <a:pt x="2816139" y="-69860"/>
                  <a:pt x="2906134" y="3532"/>
                  <a:pt x="2983607" y="0"/>
                </a:cubicBezTo>
                <a:cubicBezTo>
                  <a:pt x="3061080" y="-3532"/>
                  <a:pt x="3193737" y="4754"/>
                  <a:pt x="3323794" y="0"/>
                </a:cubicBezTo>
                <a:cubicBezTo>
                  <a:pt x="3453851" y="-4754"/>
                  <a:pt x="3527174" y="36260"/>
                  <a:pt x="3663981" y="0"/>
                </a:cubicBezTo>
                <a:cubicBezTo>
                  <a:pt x="3800788" y="-36260"/>
                  <a:pt x="4043660" y="37174"/>
                  <a:pt x="4294163" y="0"/>
                </a:cubicBezTo>
                <a:cubicBezTo>
                  <a:pt x="4544666" y="-37174"/>
                  <a:pt x="4620914" y="62000"/>
                  <a:pt x="4851847" y="0"/>
                </a:cubicBezTo>
                <a:cubicBezTo>
                  <a:pt x="5082780" y="-62000"/>
                  <a:pt x="5167841" y="40501"/>
                  <a:pt x="5337031" y="0"/>
                </a:cubicBezTo>
                <a:cubicBezTo>
                  <a:pt x="5506221" y="-40501"/>
                  <a:pt x="5716198" y="51122"/>
                  <a:pt x="5822216" y="0"/>
                </a:cubicBezTo>
                <a:cubicBezTo>
                  <a:pt x="5928234" y="-51122"/>
                  <a:pt x="6103167" y="8236"/>
                  <a:pt x="6234902" y="0"/>
                </a:cubicBezTo>
                <a:cubicBezTo>
                  <a:pt x="6366637" y="-8236"/>
                  <a:pt x="6612411" y="34748"/>
                  <a:pt x="6720087" y="0"/>
                </a:cubicBezTo>
                <a:cubicBezTo>
                  <a:pt x="6827764" y="-34748"/>
                  <a:pt x="6994748" y="49957"/>
                  <a:pt x="7249886" y="0"/>
                </a:cubicBezTo>
                <a:cubicBezTo>
                  <a:pt x="7323000" y="316963"/>
                  <a:pt x="7232153" y="440366"/>
                  <a:pt x="7249886" y="672184"/>
                </a:cubicBezTo>
                <a:cubicBezTo>
                  <a:pt x="7267619" y="904002"/>
                  <a:pt x="7207026" y="947876"/>
                  <a:pt x="7249886" y="1064291"/>
                </a:cubicBezTo>
                <a:cubicBezTo>
                  <a:pt x="7292746" y="1180706"/>
                  <a:pt x="7198528" y="1577743"/>
                  <a:pt x="7249886" y="1736475"/>
                </a:cubicBezTo>
                <a:cubicBezTo>
                  <a:pt x="7301244" y="1895207"/>
                  <a:pt x="7206242" y="2026403"/>
                  <a:pt x="7249886" y="2184598"/>
                </a:cubicBezTo>
                <a:cubicBezTo>
                  <a:pt x="7293530" y="2342793"/>
                  <a:pt x="7221190" y="2432867"/>
                  <a:pt x="7249886" y="2576705"/>
                </a:cubicBezTo>
                <a:cubicBezTo>
                  <a:pt x="7278582" y="2720543"/>
                  <a:pt x="7228145" y="2932589"/>
                  <a:pt x="7249886" y="3080843"/>
                </a:cubicBezTo>
                <a:cubicBezTo>
                  <a:pt x="7271627" y="3229097"/>
                  <a:pt x="7202202" y="3380255"/>
                  <a:pt x="7249886" y="3640996"/>
                </a:cubicBezTo>
                <a:cubicBezTo>
                  <a:pt x="7297570" y="3901737"/>
                  <a:pt x="7222942" y="4051501"/>
                  <a:pt x="7249886" y="4257165"/>
                </a:cubicBezTo>
                <a:cubicBezTo>
                  <a:pt x="7276830" y="4462829"/>
                  <a:pt x="7191865" y="4604950"/>
                  <a:pt x="7249886" y="4873334"/>
                </a:cubicBezTo>
                <a:cubicBezTo>
                  <a:pt x="7307907" y="5141718"/>
                  <a:pt x="7170741" y="5450797"/>
                  <a:pt x="7249886" y="5601533"/>
                </a:cubicBezTo>
                <a:cubicBezTo>
                  <a:pt x="7002447" y="5669925"/>
                  <a:pt x="6908918" y="5562555"/>
                  <a:pt x="6619704" y="5601533"/>
                </a:cubicBezTo>
                <a:cubicBezTo>
                  <a:pt x="6330490" y="5640511"/>
                  <a:pt x="6175344" y="5595421"/>
                  <a:pt x="6062020" y="5601533"/>
                </a:cubicBezTo>
                <a:cubicBezTo>
                  <a:pt x="5948696" y="5607645"/>
                  <a:pt x="5718114" y="5543493"/>
                  <a:pt x="5504337" y="5601533"/>
                </a:cubicBezTo>
                <a:cubicBezTo>
                  <a:pt x="5290560" y="5659573"/>
                  <a:pt x="5113022" y="5564174"/>
                  <a:pt x="4946653" y="5601533"/>
                </a:cubicBezTo>
                <a:cubicBezTo>
                  <a:pt x="4780284" y="5638892"/>
                  <a:pt x="4624987" y="5540023"/>
                  <a:pt x="4316471" y="5601533"/>
                </a:cubicBezTo>
                <a:cubicBezTo>
                  <a:pt x="4007955" y="5663043"/>
                  <a:pt x="3831656" y="5580172"/>
                  <a:pt x="3613789" y="5601533"/>
                </a:cubicBezTo>
                <a:cubicBezTo>
                  <a:pt x="3395922" y="5622894"/>
                  <a:pt x="3284006" y="5557008"/>
                  <a:pt x="3056106" y="5601533"/>
                </a:cubicBezTo>
                <a:cubicBezTo>
                  <a:pt x="2828206" y="5646058"/>
                  <a:pt x="2511256" y="5573674"/>
                  <a:pt x="2353425" y="5601533"/>
                </a:cubicBezTo>
                <a:cubicBezTo>
                  <a:pt x="2195594" y="5629392"/>
                  <a:pt x="1994008" y="5579988"/>
                  <a:pt x="1868240" y="5601533"/>
                </a:cubicBezTo>
                <a:cubicBezTo>
                  <a:pt x="1742472" y="5623078"/>
                  <a:pt x="1539689" y="5556702"/>
                  <a:pt x="1310556" y="5601533"/>
                </a:cubicBezTo>
                <a:cubicBezTo>
                  <a:pt x="1081423" y="5646364"/>
                  <a:pt x="1028329" y="5540946"/>
                  <a:pt x="752873" y="5601533"/>
                </a:cubicBezTo>
                <a:cubicBezTo>
                  <a:pt x="477417" y="5662120"/>
                  <a:pt x="255021" y="5600800"/>
                  <a:pt x="0" y="5601533"/>
                </a:cubicBezTo>
                <a:cubicBezTo>
                  <a:pt x="-2750" y="5473766"/>
                  <a:pt x="10283" y="5362128"/>
                  <a:pt x="0" y="5153410"/>
                </a:cubicBezTo>
                <a:cubicBezTo>
                  <a:pt x="-10283" y="4944692"/>
                  <a:pt x="28575" y="4797872"/>
                  <a:pt x="0" y="4649272"/>
                </a:cubicBezTo>
                <a:cubicBezTo>
                  <a:pt x="-28575" y="4500672"/>
                  <a:pt x="45132" y="4404818"/>
                  <a:pt x="0" y="4257165"/>
                </a:cubicBezTo>
                <a:cubicBezTo>
                  <a:pt x="-45132" y="4109512"/>
                  <a:pt x="65784" y="3914578"/>
                  <a:pt x="0" y="3640996"/>
                </a:cubicBezTo>
                <a:cubicBezTo>
                  <a:pt x="-65784" y="3367414"/>
                  <a:pt x="3126" y="3387896"/>
                  <a:pt x="0" y="3136858"/>
                </a:cubicBezTo>
                <a:cubicBezTo>
                  <a:pt x="-3126" y="2885820"/>
                  <a:pt x="38239" y="2859276"/>
                  <a:pt x="0" y="2688736"/>
                </a:cubicBezTo>
                <a:cubicBezTo>
                  <a:pt x="-38239" y="2518196"/>
                  <a:pt x="33045" y="2264847"/>
                  <a:pt x="0" y="2016552"/>
                </a:cubicBezTo>
                <a:cubicBezTo>
                  <a:pt x="-33045" y="1768257"/>
                  <a:pt x="30588" y="1723614"/>
                  <a:pt x="0" y="1512414"/>
                </a:cubicBezTo>
                <a:cubicBezTo>
                  <a:pt x="-30588" y="1301214"/>
                  <a:pt x="19045" y="1312202"/>
                  <a:pt x="0" y="1120307"/>
                </a:cubicBezTo>
                <a:cubicBezTo>
                  <a:pt x="-19045" y="928412"/>
                  <a:pt x="40508" y="874251"/>
                  <a:pt x="0" y="728199"/>
                </a:cubicBezTo>
                <a:cubicBezTo>
                  <a:pt x="-40508" y="582147"/>
                  <a:pt x="52201" y="196415"/>
                  <a:pt x="0" y="0"/>
                </a:cubicBezTo>
                <a:close/>
              </a:path>
              <a:path w="7249886" h="5601533" stroke="0" extrusionOk="0">
                <a:moveTo>
                  <a:pt x="0" y="0"/>
                </a:moveTo>
                <a:cubicBezTo>
                  <a:pt x="135100" y="-56547"/>
                  <a:pt x="347573" y="45794"/>
                  <a:pt x="557684" y="0"/>
                </a:cubicBezTo>
                <a:cubicBezTo>
                  <a:pt x="767795" y="-45794"/>
                  <a:pt x="933088" y="49245"/>
                  <a:pt x="1042868" y="0"/>
                </a:cubicBezTo>
                <a:cubicBezTo>
                  <a:pt x="1152648" y="-49245"/>
                  <a:pt x="1371633" y="13060"/>
                  <a:pt x="1455554" y="0"/>
                </a:cubicBezTo>
                <a:cubicBezTo>
                  <a:pt x="1539475" y="-13060"/>
                  <a:pt x="1700983" y="25164"/>
                  <a:pt x="1795741" y="0"/>
                </a:cubicBezTo>
                <a:cubicBezTo>
                  <a:pt x="1890499" y="-25164"/>
                  <a:pt x="1988815" y="35816"/>
                  <a:pt x="2135928" y="0"/>
                </a:cubicBezTo>
                <a:cubicBezTo>
                  <a:pt x="2283041" y="-35816"/>
                  <a:pt x="2366539" y="29644"/>
                  <a:pt x="2476115" y="0"/>
                </a:cubicBezTo>
                <a:cubicBezTo>
                  <a:pt x="2585691" y="-29644"/>
                  <a:pt x="2744133" y="31753"/>
                  <a:pt x="2961300" y="0"/>
                </a:cubicBezTo>
                <a:cubicBezTo>
                  <a:pt x="3178467" y="-31753"/>
                  <a:pt x="3384165" y="62405"/>
                  <a:pt x="3663981" y="0"/>
                </a:cubicBezTo>
                <a:cubicBezTo>
                  <a:pt x="3943797" y="-62405"/>
                  <a:pt x="3960925" y="11670"/>
                  <a:pt x="4149166" y="0"/>
                </a:cubicBezTo>
                <a:cubicBezTo>
                  <a:pt x="4337407" y="-11670"/>
                  <a:pt x="4458384" y="22360"/>
                  <a:pt x="4706849" y="0"/>
                </a:cubicBezTo>
                <a:cubicBezTo>
                  <a:pt x="4955314" y="-22360"/>
                  <a:pt x="4978527" y="38627"/>
                  <a:pt x="5119535" y="0"/>
                </a:cubicBezTo>
                <a:cubicBezTo>
                  <a:pt x="5260543" y="-38627"/>
                  <a:pt x="5483982" y="61367"/>
                  <a:pt x="5677218" y="0"/>
                </a:cubicBezTo>
                <a:cubicBezTo>
                  <a:pt x="5870454" y="-61367"/>
                  <a:pt x="5993928" y="25080"/>
                  <a:pt x="6089904" y="0"/>
                </a:cubicBezTo>
                <a:cubicBezTo>
                  <a:pt x="6185880" y="-25080"/>
                  <a:pt x="6331753" y="38929"/>
                  <a:pt x="6430091" y="0"/>
                </a:cubicBezTo>
                <a:cubicBezTo>
                  <a:pt x="6528429" y="-38929"/>
                  <a:pt x="6985429" y="56823"/>
                  <a:pt x="7249886" y="0"/>
                </a:cubicBezTo>
                <a:cubicBezTo>
                  <a:pt x="7254807" y="149554"/>
                  <a:pt x="7244153" y="246664"/>
                  <a:pt x="7249886" y="448123"/>
                </a:cubicBezTo>
                <a:cubicBezTo>
                  <a:pt x="7255619" y="649582"/>
                  <a:pt x="7186225" y="795915"/>
                  <a:pt x="7249886" y="1064291"/>
                </a:cubicBezTo>
                <a:cubicBezTo>
                  <a:pt x="7313547" y="1332667"/>
                  <a:pt x="7213988" y="1420857"/>
                  <a:pt x="7249886" y="1624445"/>
                </a:cubicBezTo>
                <a:cubicBezTo>
                  <a:pt x="7285784" y="1828033"/>
                  <a:pt x="7211247" y="1921339"/>
                  <a:pt x="7249886" y="2016552"/>
                </a:cubicBezTo>
                <a:cubicBezTo>
                  <a:pt x="7288525" y="2111765"/>
                  <a:pt x="7228089" y="2317504"/>
                  <a:pt x="7249886" y="2408659"/>
                </a:cubicBezTo>
                <a:cubicBezTo>
                  <a:pt x="7271683" y="2499814"/>
                  <a:pt x="7207119" y="2680023"/>
                  <a:pt x="7249886" y="2800767"/>
                </a:cubicBezTo>
                <a:cubicBezTo>
                  <a:pt x="7292653" y="2921511"/>
                  <a:pt x="7190757" y="3215668"/>
                  <a:pt x="7249886" y="3360920"/>
                </a:cubicBezTo>
                <a:cubicBezTo>
                  <a:pt x="7309015" y="3506172"/>
                  <a:pt x="7243276" y="3640079"/>
                  <a:pt x="7249886" y="3809042"/>
                </a:cubicBezTo>
                <a:cubicBezTo>
                  <a:pt x="7256496" y="3978005"/>
                  <a:pt x="7219808" y="4091604"/>
                  <a:pt x="7249886" y="4201150"/>
                </a:cubicBezTo>
                <a:cubicBezTo>
                  <a:pt x="7279964" y="4310696"/>
                  <a:pt x="7176260" y="4599962"/>
                  <a:pt x="7249886" y="4817318"/>
                </a:cubicBezTo>
                <a:cubicBezTo>
                  <a:pt x="7323512" y="5034674"/>
                  <a:pt x="7218353" y="5431892"/>
                  <a:pt x="7249886" y="5601533"/>
                </a:cubicBezTo>
                <a:cubicBezTo>
                  <a:pt x="7053345" y="5626071"/>
                  <a:pt x="6769924" y="5568642"/>
                  <a:pt x="6547205" y="5601533"/>
                </a:cubicBezTo>
                <a:cubicBezTo>
                  <a:pt x="6324486" y="5634424"/>
                  <a:pt x="6356410" y="5599164"/>
                  <a:pt x="6207018" y="5601533"/>
                </a:cubicBezTo>
                <a:cubicBezTo>
                  <a:pt x="6057626" y="5603902"/>
                  <a:pt x="5954346" y="5599010"/>
                  <a:pt x="5866831" y="5601533"/>
                </a:cubicBezTo>
                <a:cubicBezTo>
                  <a:pt x="5779316" y="5604056"/>
                  <a:pt x="5308074" y="5579834"/>
                  <a:pt x="5164150" y="5601533"/>
                </a:cubicBezTo>
                <a:cubicBezTo>
                  <a:pt x="5020226" y="5623232"/>
                  <a:pt x="4724670" y="5537655"/>
                  <a:pt x="4533967" y="5601533"/>
                </a:cubicBezTo>
                <a:cubicBezTo>
                  <a:pt x="4343264" y="5665411"/>
                  <a:pt x="4308283" y="5562819"/>
                  <a:pt x="4193780" y="5601533"/>
                </a:cubicBezTo>
                <a:cubicBezTo>
                  <a:pt x="4079277" y="5640247"/>
                  <a:pt x="3826633" y="5550710"/>
                  <a:pt x="3636097" y="5601533"/>
                </a:cubicBezTo>
                <a:cubicBezTo>
                  <a:pt x="3445561" y="5652356"/>
                  <a:pt x="3279153" y="5580974"/>
                  <a:pt x="3005914" y="5601533"/>
                </a:cubicBezTo>
                <a:cubicBezTo>
                  <a:pt x="2732675" y="5622092"/>
                  <a:pt x="2783388" y="5597908"/>
                  <a:pt x="2665727" y="5601533"/>
                </a:cubicBezTo>
                <a:cubicBezTo>
                  <a:pt x="2548066" y="5605158"/>
                  <a:pt x="2468099" y="5567256"/>
                  <a:pt x="2325540" y="5601533"/>
                </a:cubicBezTo>
                <a:cubicBezTo>
                  <a:pt x="2182981" y="5635810"/>
                  <a:pt x="1962499" y="5551386"/>
                  <a:pt x="1695358" y="5601533"/>
                </a:cubicBezTo>
                <a:cubicBezTo>
                  <a:pt x="1428217" y="5651680"/>
                  <a:pt x="1445436" y="5578028"/>
                  <a:pt x="1282672" y="5601533"/>
                </a:cubicBezTo>
                <a:cubicBezTo>
                  <a:pt x="1119908" y="5625038"/>
                  <a:pt x="1022320" y="5571356"/>
                  <a:pt x="942485" y="5601533"/>
                </a:cubicBezTo>
                <a:cubicBezTo>
                  <a:pt x="862650" y="5631710"/>
                  <a:pt x="449627" y="5519388"/>
                  <a:pt x="0" y="5601533"/>
                </a:cubicBezTo>
                <a:cubicBezTo>
                  <a:pt x="-43413" y="5457103"/>
                  <a:pt x="74387" y="5240117"/>
                  <a:pt x="0" y="4929349"/>
                </a:cubicBezTo>
                <a:cubicBezTo>
                  <a:pt x="-74387" y="4618581"/>
                  <a:pt x="4571" y="4668467"/>
                  <a:pt x="0" y="4425211"/>
                </a:cubicBezTo>
                <a:cubicBezTo>
                  <a:pt x="-4571" y="4181955"/>
                  <a:pt x="20665" y="3887844"/>
                  <a:pt x="0" y="3753027"/>
                </a:cubicBezTo>
                <a:cubicBezTo>
                  <a:pt x="-20665" y="3618210"/>
                  <a:pt x="22320" y="3539532"/>
                  <a:pt x="0" y="3360920"/>
                </a:cubicBezTo>
                <a:cubicBezTo>
                  <a:pt x="-22320" y="3182308"/>
                  <a:pt x="61707" y="2938107"/>
                  <a:pt x="0" y="2800767"/>
                </a:cubicBezTo>
                <a:cubicBezTo>
                  <a:pt x="-61707" y="2663427"/>
                  <a:pt x="38925" y="2370826"/>
                  <a:pt x="0" y="2240613"/>
                </a:cubicBezTo>
                <a:cubicBezTo>
                  <a:pt x="-38925" y="2110400"/>
                  <a:pt x="31838" y="1861656"/>
                  <a:pt x="0" y="1680460"/>
                </a:cubicBezTo>
                <a:cubicBezTo>
                  <a:pt x="-31838" y="1499264"/>
                  <a:pt x="31559" y="1284402"/>
                  <a:pt x="0" y="1064291"/>
                </a:cubicBezTo>
                <a:cubicBezTo>
                  <a:pt x="-31559" y="844180"/>
                  <a:pt x="28982" y="740479"/>
                  <a:pt x="0" y="504138"/>
                </a:cubicBezTo>
                <a:cubicBezTo>
                  <a:pt x="-28982" y="267797"/>
                  <a:pt x="1447" y="158482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305564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endParaRPr lang="en-US" altLang="el-GR" sz="2000" b="1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en-US" altLang="el-GR" sz="2000" b="1" dirty="0" err="1">
                <a:solidFill>
                  <a:srgbClr val="000000"/>
                </a:solidFill>
              </a:rPr>
              <a:t>Şarkıc</a:t>
            </a:r>
            <a:r>
              <a:rPr lang="en-US" altLang="el-GR" sz="20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ı</a:t>
            </a:r>
            <a:r>
              <a:rPr lang="en-US" altLang="el-GR" sz="20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l-GR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:</a:t>
            </a:r>
            <a:r>
              <a:rPr lang="en-US" altLang="el-GR" sz="2000" dirty="0">
                <a:solidFill>
                  <a:srgbClr val="000000"/>
                </a:solidFill>
              </a:rPr>
              <a:t> </a:t>
            </a:r>
            <a:r>
              <a:rPr lang="en-US" altLang="el-GR" sz="2000" dirty="0" err="1">
                <a:solidFill>
                  <a:srgbClr val="000000"/>
                </a:solidFill>
              </a:rPr>
              <a:t>Yalın</a:t>
            </a:r>
            <a:r>
              <a:rPr lang="en-US" altLang="el-GR" sz="2000" dirty="0">
                <a:solidFill>
                  <a:srgbClr val="000000"/>
                </a:solidFill>
              </a:rPr>
              <a:t>   </a:t>
            </a:r>
          </a:p>
          <a:p>
            <a:pPr>
              <a:spcBef>
                <a:spcPct val="0"/>
              </a:spcBef>
            </a:pPr>
            <a:r>
              <a:rPr lang="en-US" altLang="el-GR" sz="2000" b="1" dirty="0" err="1">
                <a:solidFill>
                  <a:srgbClr val="000000"/>
                </a:solidFill>
              </a:rPr>
              <a:t>Ş</a:t>
            </a:r>
            <a:r>
              <a:rPr lang="en-US" altLang="el-GR" sz="2000" b="1" dirty="0" err="1"/>
              <a:t>arkı</a:t>
            </a:r>
            <a:r>
              <a:rPr lang="en-US" altLang="el-GR" sz="2000" b="1" dirty="0"/>
              <a:t> </a:t>
            </a:r>
            <a:r>
              <a:rPr lang="en-US" altLang="el-GR" sz="2000" b="1" dirty="0" err="1"/>
              <a:t>başlığı</a:t>
            </a:r>
            <a:r>
              <a:rPr lang="en-US" altLang="el-GR" sz="2000" b="1" dirty="0"/>
              <a:t>  </a:t>
            </a:r>
            <a:r>
              <a:rPr lang="en-US" altLang="el-GR" sz="2000" dirty="0"/>
              <a:t>: </a:t>
            </a:r>
            <a:r>
              <a:rPr lang="en-US" altLang="el-GR" sz="2000" dirty="0" err="1">
                <a:solidFill>
                  <a:srgbClr val="000000"/>
                </a:solidFill>
              </a:rPr>
              <a:t>Keşke</a:t>
            </a:r>
            <a:r>
              <a:rPr lang="en-US" altLang="el-GR" sz="2000" dirty="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altLang="el-GR" sz="2000" b="1" dirty="0" err="1">
                <a:solidFill>
                  <a:srgbClr val="000000"/>
                </a:solidFill>
              </a:rPr>
              <a:t>Şarkı</a:t>
            </a:r>
            <a:r>
              <a:rPr lang="en-US" altLang="el-GR" sz="2000" b="1" dirty="0">
                <a:solidFill>
                  <a:srgbClr val="000000"/>
                </a:solidFill>
              </a:rPr>
              <a:t> </a:t>
            </a:r>
            <a:r>
              <a:rPr lang="en-US" altLang="el-GR" sz="2000" b="1" dirty="0" err="1">
                <a:solidFill>
                  <a:srgbClr val="000000"/>
                </a:solidFill>
              </a:rPr>
              <a:t>Sözleri</a:t>
            </a:r>
            <a:r>
              <a:rPr lang="en-US" altLang="el-GR" sz="2000" b="1" dirty="0">
                <a:solidFill>
                  <a:srgbClr val="000000"/>
                </a:solidFill>
              </a:rPr>
              <a:t> : 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dirty="0"/>
          </a:p>
          <a:p>
            <a:pPr>
              <a:lnSpc>
                <a:spcPct val="150000"/>
              </a:lnSpc>
            </a:pPr>
            <a:r>
              <a:rPr lang="el-GR" sz="2000" dirty="0" err="1"/>
              <a:t>Bırak</a:t>
            </a:r>
            <a:r>
              <a:rPr lang="el-GR" sz="2000" dirty="0"/>
              <a:t> </a:t>
            </a:r>
            <a:r>
              <a:rPr lang="el-GR" sz="2000" dirty="0" err="1"/>
              <a:t>saygından</a:t>
            </a:r>
            <a:r>
              <a:rPr lang="el-GR" sz="2000" dirty="0"/>
              <a:t> </a:t>
            </a:r>
            <a:r>
              <a:rPr lang="el-GR" sz="2000" dirty="0" err="1"/>
              <a:t>kuşkum</a:t>
            </a:r>
            <a:r>
              <a:rPr lang="el-GR" sz="2000" dirty="0"/>
              <a:t> </a:t>
            </a:r>
            <a:r>
              <a:rPr lang="el-GR" sz="2000" dirty="0" err="1"/>
              <a:t>yok</a:t>
            </a:r>
            <a:br>
              <a:rPr lang="el-GR" sz="2000" dirty="0"/>
            </a:br>
            <a:r>
              <a:rPr lang="el-GR" sz="2000" dirty="0" err="1"/>
              <a:t>Hatrımdan</a:t>
            </a:r>
            <a:r>
              <a:rPr lang="el-GR" sz="2000" dirty="0"/>
              <a:t> </a:t>
            </a:r>
            <a:r>
              <a:rPr lang="el-GR" sz="2000" dirty="0" err="1"/>
              <a:t>kalıyorsan</a:t>
            </a:r>
            <a:r>
              <a:rPr lang="el-GR" sz="2000" dirty="0"/>
              <a:t> </a:t>
            </a:r>
            <a:r>
              <a:rPr lang="el-GR" sz="2000" dirty="0" err="1"/>
              <a:t>hiç</a:t>
            </a:r>
            <a:r>
              <a:rPr lang="el-GR" sz="2000" dirty="0"/>
              <a:t> </a:t>
            </a:r>
            <a:r>
              <a:rPr lang="el-GR" sz="2000" dirty="0" err="1"/>
              <a:t>kalma</a:t>
            </a:r>
            <a:r>
              <a:rPr lang="el-GR" sz="2000" dirty="0"/>
              <a:t> </a:t>
            </a:r>
            <a:r>
              <a:rPr lang="el-GR" sz="2000" dirty="0" err="1"/>
              <a:t>bırak</a:t>
            </a:r>
            <a:br>
              <a:rPr lang="el-GR" sz="2000" dirty="0"/>
            </a:br>
            <a:r>
              <a:rPr lang="el-GR" sz="2000" dirty="0" err="1"/>
              <a:t>Sensiz</a:t>
            </a:r>
            <a:r>
              <a:rPr lang="el-GR" sz="2000" dirty="0"/>
              <a:t> </a:t>
            </a:r>
            <a:r>
              <a:rPr lang="el-GR" sz="2000" dirty="0" err="1"/>
              <a:t>olmaya</a:t>
            </a:r>
            <a:r>
              <a:rPr lang="el-GR" sz="2000" dirty="0"/>
              <a:t> </a:t>
            </a:r>
            <a:r>
              <a:rPr lang="el-GR" sz="2000" dirty="0" err="1"/>
              <a:t>itirazım</a:t>
            </a:r>
            <a:r>
              <a:rPr lang="el-GR" sz="2000" dirty="0"/>
              <a:t> </a:t>
            </a:r>
            <a:r>
              <a:rPr lang="el-GR" sz="2000" dirty="0" err="1"/>
              <a:t>var</a:t>
            </a:r>
            <a:br>
              <a:rPr lang="el-GR" sz="2000" dirty="0"/>
            </a:br>
            <a:r>
              <a:rPr lang="el-GR" sz="2000" dirty="0" err="1"/>
              <a:t>Canımı</a:t>
            </a:r>
            <a:r>
              <a:rPr lang="el-GR" sz="2000" dirty="0"/>
              <a:t> </a:t>
            </a:r>
            <a:r>
              <a:rPr lang="el-GR" sz="2000" dirty="0" err="1"/>
              <a:t>çok</a:t>
            </a:r>
            <a:r>
              <a:rPr lang="el-GR" sz="2000" dirty="0"/>
              <a:t> </a:t>
            </a:r>
            <a:r>
              <a:rPr lang="el-GR" sz="2000" dirty="0" err="1"/>
              <a:t>yakacak</a:t>
            </a:r>
            <a:r>
              <a:rPr lang="el-GR" sz="2000" dirty="0"/>
              <a:t>, </a:t>
            </a:r>
            <a:r>
              <a:rPr lang="el-GR" sz="2000" dirty="0" err="1"/>
              <a:t>izlerin</a:t>
            </a:r>
            <a:r>
              <a:rPr lang="el-GR" sz="2000" dirty="0"/>
              <a:t> </a:t>
            </a:r>
            <a:r>
              <a:rPr lang="el-GR" sz="2000" dirty="0" err="1"/>
              <a:t>bana</a:t>
            </a:r>
            <a:r>
              <a:rPr lang="el-GR" sz="2000" dirty="0"/>
              <a:t> </a:t>
            </a:r>
            <a:r>
              <a:rPr lang="el-GR" sz="2000" dirty="0" err="1"/>
              <a:t>yeter</a:t>
            </a:r>
            <a:endParaRPr lang="el-GR" sz="2000" dirty="0"/>
          </a:p>
          <a:p>
            <a:pPr>
              <a:lnSpc>
                <a:spcPct val="150000"/>
              </a:lnSpc>
            </a:pPr>
            <a:r>
              <a:rPr lang="el-GR" sz="2000" dirty="0" err="1"/>
              <a:t>Keşke</a:t>
            </a:r>
            <a:r>
              <a:rPr lang="el-GR" sz="2000" dirty="0"/>
              <a:t> </a:t>
            </a:r>
            <a:r>
              <a:rPr lang="el-GR" sz="2000" dirty="0" err="1"/>
              <a:t>oyunlar</a:t>
            </a:r>
            <a:r>
              <a:rPr lang="el-GR" sz="2000" dirty="0"/>
              <a:t> </a:t>
            </a:r>
            <a:r>
              <a:rPr lang="el-GR" sz="2000" dirty="0" err="1"/>
              <a:t>oynamasaydık</a:t>
            </a:r>
            <a:br>
              <a:rPr lang="el-GR" sz="2000" dirty="0"/>
            </a:br>
            <a:r>
              <a:rPr lang="el-GR" sz="2000" dirty="0" err="1"/>
              <a:t>Üzülmeseydi</a:t>
            </a:r>
            <a:r>
              <a:rPr lang="el-GR" sz="2000" dirty="0"/>
              <a:t> </a:t>
            </a:r>
            <a:r>
              <a:rPr lang="el-GR" sz="2000" dirty="0" err="1"/>
              <a:t>şarkılar</a:t>
            </a:r>
            <a:br>
              <a:rPr lang="el-GR" sz="2000" dirty="0"/>
            </a:br>
            <a:r>
              <a:rPr lang="el-GR" sz="2000" dirty="0" err="1"/>
              <a:t>Hala</a:t>
            </a:r>
            <a:r>
              <a:rPr lang="el-GR" sz="2000" dirty="0"/>
              <a:t> </a:t>
            </a:r>
            <a:r>
              <a:rPr lang="el-GR" sz="2000" dirty="0" err="1"/>
              <a:t>sana</a:t>
            </a:r>
            <a:r>
              <a:rPr lang="el-GR" sz="2000" dirty="0"/>
              <a:t> </a:t>
            </a:r>
            <a:r>
              <a:rPr lang="el-GR" sz="2000" dirty="0" err="1"/>
              <a:t>yazılıyorlar</a:t>
            </a:r>
            <a:br>
              <a:rPr lang="el-GR" sz="2000" dirty="0"/>
            </a:br>
            <a:r>
              <a:rPr lang="el-GR" sz="2000" dirty="0" err="1"/>
              <a:t>Hala</a:t>
            </a:r>
            <a:r>
              <a:rPr lang="el-GR" sz="2000" dirty="0"/>
              <a:t> </a:t>
            </a:r>
            <a:r>
              <a:rPr lang="el-GR" sz="2000" dirty="0" err="1"/>
              <a:t>buram</a:t>
            </a:r>
            <a:r>
              <a:rPr lang="el-GR" sz="2000" dirty="0"/>
              <a:t> </a:t>
            </a:r>
            <a:r>
              <a:rPr lang="el-GR" sz="2000" dirty="0" err="1"/>
              <a:t>buram</a:t>
            </a:r>
            <a:r>
              <a:rPr lang="el-GR" sz="2000" dirty="0"/>
              <a:t> </a:t>
            </a:r>
            <a:r>
              <a:rPr lang="el-GR" sz="2000" dirty="0" err="1"/>
              <a:t>sen</a:t>
            </a:r>
            <a:r>
              <a:rPr lang="el-GR" sz="2000" dirty="0"/>
              <a:t> </a:t>
            </a:r>
            <a:r>
              <a:rPr lang="el-GR" sz="2000" dirty="0" err="1"/>
              <a:t>kokuyorlar</a:t>
            </a:r>
            <a:endParaRPr lang="el-GR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849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0E544-D6D6-E34A-EC88-E053AE4E3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0A745F-B7EA-3DEC-9982-CF2E24DD13C1}"/>
              </a:ext>
            </a:extLst>
          </p:cNvPr>
          <p:cNvSpPr txBox="1"/>
          <p:nvPr/>
        </p:nvSpPr>
        <p:spPr>
          <a:xfrm>
            <a:off x="391885" y="665395"/>
            <a:ext cx="4637315" cy="5109091"/>
          </a:xfrm>
          <a:custGeom>
            <a:avLst/>
            <a:gdLst>
              <a:gd name="csX0" fmla="*/ 0 w 4637315"/>
              <a:gd name="csY0" fmla="*/ 0 h 5109091"/>
              <a:gd name="csX1" fmla="*/ 533291 w 4637315"/>
              <a:gd name="csY1" fmla="*/ 0 h 5109091"/>
              <a:gd name="csX2" fmla="*/ 1112956 w 4637315"/>
              <a:gd name="csY2" fmla="*/ 0 h 5109091"/>
              <a:gd name="csX3" fmla="*/ 1646247 w 4637315"/>
              <a:gd name="csY3" fmla="*/ 0 h 5109091"/>
              <a:gd name="csX4" fmla="*/ 2086792 w 4637315"/>
              <a:gd name="csY4" fmla="*/ 0 h 5109091"/>
              <a:gd name="csX5" fmla="*/ 2759202 w 4637315"/>
              <a:gd name="csY5" fmla="*/ 0 h 5109091"/>
              <a:gd name="csX6" fmla="*/ 3385240 w 4637315"/>
              <a:gd name="csY6" fmla="*/ 0 h 5109091"/>
              <a:gd name="csX7" fmla="*/ 3964904 w 4637315"/>
              <a:gd name="csY7" fmla="*/ 0 h 5109091"/>
              <a:gd name="csX8" fmla="*/ 4637315 w 4637315"/>
              <a:gd name="csY8" fmla="*/ 0 h 5109091"/>
              <a:gd name="csX9" fmla="*/ 4637315 w 4637315"/>
              <a:gd name="csY9" fmla="*/ 567677 h 5109091"/>
              <a:gd name="csX10" fmla="*/ 4637315 w 4637315"/>
              <a:gd name="csY10" fmla="*/ 1084263 h 5109091"/>
              <a:gd name="csX11" fmla="*/ 4637315 w 4637315"/>
              <a:gd name="csY11" fmla="*/ 1549758 h 5109091"/>
              <a:gd name="csX12" fmla="*/ 4637315 w 4637315"/>
              <a:gd name="csY12" fmla="*/ 2117434 h 5109091"/>
              <a:gd name="csX13" fmla="*/ 4637315 w 4637315"/>
              <a:gd name="csY13" fmla="*/ 2787293 h 5109091"/>
              <a:gd name="csX14" fmla="*/ 4637315 w 4637315"/>
              <a:gd name="csY14" fmla="*/ 3201697 h 5109091"/>
              <a:gd name="csX15" fmla="*/ 4637315 w 4637315"/>
              <a:gd name="csY15" fmla="*/ 3718283 h 5109091"/>
              <a:gd name="csX16" fmla="*/ 4637315 w 4637315"/>
              <a:gd name="csY16" fmla="*/ 4337051 h 5109091"/>
              <a:gd name="csX17" fmla="*/ 4637315 w 4637315"/>
              <a:gd name="csY17" fmla="*/ 5109091 h 5109091"/>
              <a:gd name="csX18" fmla="*/ 4011277 w 4637315"/>
              <a:gd name="csY18" fmla="*/ 5109091 h 5109091"/>
              <a:gd name="csX19" fmla="*/ 3338867 w 4637315"/>
              <a:gd name="csY19" fmla="*/ 5109091 h 5109091"/>
              <a:gd name="csX20" fmla="*/ 2759202 w 4637315"/>
              <a:gd name="csY20" fmla="*/ 5109091 h 5109091"/>
              <a:gd name="csX21" fmla="*/ 2225911 w 4637315"/>
              <a:gd name="csY21" fmla="*/ 5109091 h 5109091"/>
              <a:gd name="csX22" fmla="*/ 1692620 w 4637315"/>
              <a:gd name="csY22" fmla="*/ 5109091 h 5109091"/>
              <a:gd name="csX23" fmla="*/ 1112956 w 4637315"/>
              <a:gd name="csY23" fmla="*/ 5109091 h 5109091"/>
              <a:gd name="csX24" fmla="*/ 626038 w 4637315"/>
              <a:gd name="csY24" fmla="*/ 5109091 h 5109091"/>
              <a:gd name="csX25" fmla="*/ 0 w 4637315"/>
              <a:gd name="csY25" fmla="*/ 5109091 h 5109091"/>
              <a:gd name="csX26" fmla="*/ 0 w 4637315"/>
              <a:gd name="csY26" fmla="*/ 4643596 h 5109091"/>
              <a:gd name="csX27" fmla="*/ 0 w 4637315"/>
              <a:gd name="csY27" fmla="*/ 4127010 h 5109091"/>
              <a:gd name="csX28" fmla="*/ 0 w 4637315"/>
              <a:gd name="csY28" fmla="*/ 3712606 h 5109091"/>
              <a:gd name="csX29" fmla="*/ 0 w 4637315"/>
              <a:gd name="csY29" fmla="*/ 3042748 h 5109091"/>
              <a:gd name="csX30" fmla="*/ 0 w 4637315"/>
              <a:gd name="csY30" fmla="*/ 2372889 h 5109091"/>
              <a:gd name="csX31" fmla="*/ 0 w 4637315"/>
              <a:gd name="csY31" fmla="*/ 1856303 h 5109091"/>
              <a:gd name="csX32" fmla="*/ 0 w 4637315"/>
              <a:gd name="csY32" fmla="*/ 1390808 h 5109091"/>
              <a:gd name="csX33" fmla="*/ 0 w 4637315"/>
              <a:gd name="csY33" fmla="*/ 976404 h 5109091"/>
              <a:gd name="csX34" fmla="*/ 0 w 4637315"/>
              <a:gd name="csY34" fmla="*/ 562000 h 5109091"/>
              <a:gd name="csX35" fmla="*/ 0 w 4637315"/>
              <a:gd name="csY35" fmla="*/ 0 h 51090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4637315" h="5109091" fill="none" extrusionOk="0">
                <a:moveTo>
                  <a:pt x="0" y="0"/>
                </a:moveTo>
                <a:cubicBezTo>
                  <a:pt x="264982" y="-20275"/>
                  <a:pt x="352336" y="47215"/>
                  <a:pt x="533291" y="0"/>
                </a:cubicBezTo>
                <a:cubicBezTo>
                  <a:pt x="714246" y="-47215"/>
                  <a:pt x="937191" y="61226"/>
                  <a:pt x="1112956" y="0"/>
                </a:cubicBezTo>
                <a:cubicBezTo>
                  <a:pt x="1288721" y="-61226"/>
                  <a:pt x="1530791" y="24314"/>
                  <a:pt x="1646247" y="0"/>
                </a:cubicBezTo>
                <a:cubicBezTo>
                  <a:pt x="1761703" y="-24314"/>
                  <a:pt x="1949569" y="4739"/>
                  <a:pt x="2086792" y="0"/>
                </a:cubicBezTo>
                <a:cubicBezTo>
                  <a:pt x="2224015" y="-4739"/>
                  <a:pt x="2581640" y="76921"/>
                  <a:pt x="2759202" y="0"/>
                </a:cubicBezTo>
                <a:cubicBezTo>
                  <a:pt x="2936764" y="-76921"/>
                  <a:pt x="3125931" y="22230"/>
                  <a:pt x="3385240" y="0"/>
                </a:cubicBezTo>
                <a:cubicBezTo>
                  <a:pt x="3644549" y="-22230"/>
                  <a:pt x="3793751" y="57510"/>
                  <a:pt x="3964904" y="0"/>
                </a:cubicBezTo>
                <a:cubicBezTo>
                  <a:pt x="4136057" y="-57510"/>
                  <a:pt x="4480093" y="73243"/>
                  <a:pt x="4637315" y="0"/>
                </a:cubicBezTo>
                <a:cubicBezTo>
                  <a:pt x="4670069" y="185470"/>
                  <a:pt x="4592676" y="426112"/>
                  <a:pt x="4637315" y="567677"/>
                </a:cubicBezTo>
                <a:cubicBezTo>
                  <a:pt x="4681954" y="709242"/>
                  <a:pt x="4610105" y="872828"/>
                  <a:pt x="4637315" y="1084263"/>
                </a:cubicBezTo>
                <a:cubicBezTo>
                  <a:pt x="4664525" y="1295698"/>
                  <a:pt x="4623420" y="1325683"/>
                  <a:pt x="4637315" y="1549758"/>
                </a:cubicBezTo>
                <a:cubicBezTo>
                  <a:pt x="4651210" y="1773833"/>
                  <a:pt x="4579550" y="1969804"/>
                  <a:pt x="4637315" y="2117434"/>
                </a:cubicBezTo>
                <a:cubicBezTo>
                  <a:pt x="4695080" y="2265064"/>
                  <a:pt x="4577810" y="2500574"/>
                  <a:pt x="4637315" y="2787293"/>
                </a:cubicBezTo>
                <a:cubicBezTo>
                  <a:pt x="4696820" y="3074012"/>
                  <a:pt x="4617130" y="3062414"/>
                  <a:pt x="4637315" y="3201697"/>
                </a:cubicBezTo>
                <a:cubicBezTo>
                  <a:pt x="4657500" y="3340980"/>
                  <a:pt x="4610870" y="3514498"/>
                  <a:pt x="4637315" y="3718283"/>
                </a:cubicBezTo>
                <a:cubicBezTo>
                  <a:pt x="4663760" y="3922068"/>
                  <a:pt x="4588312" y="4053509"/>
                  <a:pt x="4637315" y="4337051"/>
                </a:cubicBezTo>
                <a:cubicBezTo>
                  <a:pt x="4686318" y="4620593"/>
                  <a:pt x="4546750" y="4818093"/>
                  <a:pt x="4637315" y="5109091"/>
                </a:cubicBezTo>
                <a:cubicBezTo>
                  <a:pt x="4391018" y="5170123"/>
                  <a:pt x="4289534" y="5098057"/>
                  <a:pt x="4011277" y="5109091"/>
                </a:cubicBezTo>
                <a:cubicBezTo>
                  <a:pt x="3733020" y="5120125"/>
                  <a:pt x="3622893" y="5102096"/>
                  <a:pt x="3338867" y="5109091"/>
                </a:cubicBezTo>
                <a:cubicBezTo>
                  <a:pt x="3054841" y="5116086"/>
                  <a:pt x="2946579" y="5042553"/>
                  <a:pt x="2759202" y="5109091"/>
                </a:cubicBezTo>
                <a:cubicBezTo>
                  <a:pt x="2571826" y="5175629"/>
                  <a:pt x="2434527" y="5062259"/>
                  <a:pt x="2225911" y="5109091"/>
                </a:cubicBezTo>
                <a:cubicBezTo>
                  <a:pt x="2017295" y="5155923"/>
                  <a:pt x="1912123" y="5050191"/>
                  <a:pt x="1692620" y="5109091"/>
                </a:cubicBezTo>
                <a:cubicBezTo>
                  <a:pt x="1473117" y="5167991"/>
                  <a:pt x="1296576" y="5056294"/>
                  <a:pt x="1112956" y="5109091"/>
                </a:cubicBezTo>
                <a:cubicBezTo>
                  <a:pt x="929336" y="5161888"/>
                  <a:pt x="805177" y="5097442"/>
                  <a:pt x="626038" y="5109091"/>
                </a:cubicBezTo>
                <a:cubicBezTo>
                  <a:pt x="446899" y="5120740"/>
                  <a:pt x="253041" y="5056472"/>
                  <a:pt x="0" y="5109091"/>
                </a:cubicBezTo>
                <a:cubicBezTo>
                  <a:pt x="-37810" y="4911981"/>
                  <a:pt x="7242" y="4746766"/>
                  <a:pt x="0" y="4643596"/>
                </a:cubicBezTo>
                <a:cubicBezTo>
                  <a:pt x="-7242" y="4540426"/>
                  <a:pt x="16241" y="4289629"/>
                  <a:pt x="0" y="4127010"/>
                </a:cubicBezTo>
                <a:cubicBezTo>
                  <a:pt x="-16241" y="3964391"/>
                  <a:pt x="33225" y="3885761"/>
                  <a:pt x="0" y="3712606"/>
                </a:cubicBezTo>
                <a:cubicBezTo>
                  <a:pt x="-33225" y="3539451"/>
                  <a:pt x="56855" y="3250847"/>
                  <a:pt x="0" y="3042748"/>
                </a:cubicBezTo>
                <a:cubicBezTo>
                  <a:pt x="-56855" y="2834649"/>
                  <a:pt x="56707" y="2550701"/>
                  <a:pt x="0" y="2372889"/>
                </a:cubicBezTo>
                <a:cubicBezTo>
                  <a:pt x="-56707" y="2195077"/>
                  <a:pt x="59052" y="2005288"/>
                  <a:pt x="0" y="1856303"/>
                </a:cubicBezTo>
                <a:cubicBezTo>
                  <a:pt x="-59052" y="1707318"/>
                  <a:pt x="1134" y="1504118"/>
                  <a:pt x="0" y="1390808"/>
                </a:cubicBezTo>
                <a:cubicBezTo>
                  <a:pt x="-1134" y="1277498"/>
                  <a:pt x="36201" y="1121230"/>
                  <a:pt x="0" y="976404"/>
                </a:cubicBezTo>
                <a:cubicBezTo>
                  <a:pt x="-36201" y="831578"/>
                  <a:pt x="34827" y="731659"/>
                  <a:pt x="0" y="562000"/>
                </a:cubicBezTo>
                <a:cubicBezTo>
                  <a:pt x="-34827" y="392341"/>
                  <a:pt x="3975" y="277025"/>
                  <a:pt x="0" y="0"/>
                </a:cubicBezTo>
                <a:close/>
              </a:path>
              <a:path w="4637315" h="5109091" stroke="0" extrusionOk="0">
                <a:moveTo>
                  <a:pt x="0" y="0"/>
                </a:moveTo>
                <a:cubicBezTo>
                  <a:pt x="204483" y="-56722"/>
                  <a:pt x="313365" y="12036"/>
                  <a:pt x="579664" y="0"/>
                </a:cubicBezTo>
                <a:cubicBezTo>
                  <a:pt x="845963" y="-12036"/>
                  <a:pt x="920908" y="18985"/>
                  <a:pt x="1112956" y="0"/>
                </a:cubicBezTo>
                <a:cubicBezTo>
                  <a:pt x="1305004" y="-18985"/>
                  <a:pt x="1461505" y="3584"/>
                  <a:pt x="1599874" y="0"/>
                </a:cubicBezTo>
                <a:cubicBezTo>
                  <a:pt x="1738243" y="-3584"/>
                  <a:pt x="1895248" y="4669"/>
                  <a:pt x="2040419" y="0"/>
                </a:cubicBezTo>
                <a:cubicBezTo>
                  <a:pt x="2185590" y="-4669"/>
                  <a:pt x="2380762" y="16086"/>
                  <a:pt x="2480964" y="0"/>
                </a:cubicBezTo>
                <a:cubicBezTo>
                  <a:pt x="2581166" y="-16086"/>
                  <a:pt x="2791231" y="216"/>
                  <a:pt x="2921508" y="0"/>
                </a:cubicBezTo>
                <a:cubicBezTo>
                  <a:pt x="3051785" y="-216"/>
                  <a:pt x="3280041" y="10189"/>
                  <a:pt x="3454800" y="0"/>
                </a:cubicBezTo>
                <a:cubicBezTo>
                  <a:pt x="3629559" y="-10189"/>
                  <a:pt x="3988449" y="30957"/>
                  <a:pt x="4127210" y="0"/>
                </a:cubicBezTo>
                <a:cubicBezTo>
                  <a:pt x="4265971" y="-30957"/>
                  <a:pt x="4426677" y="44400"/>
                  <a:pt x="4637315" y="0"/>
                </a:cubicBezTo>
                <a:cubicBezTo>
                  <a:pt x="4667793" y="276983"/>
                  <a:pt x="4628681" y="388682"/>
                  <a:pt x="4637315" y="567677"/>
                </a:cubicBezTo>
                <a:cubicBezTo>
                  <a:pt x="4645949" y="746672"/>
                  <a:pt x="4620067" y="984479"/>
                  <a:pt x="4637315" y="1237535"/>
                </a:cubicBezTo>
                <a:cubicBezTo>
                  <a:pt x="4654563" y="1490591"/>
                  <a:pt x="4595131" y="1556194"/>
                  <a:pt x="4637315" y="1754121"/>
                </a:cubicBezTo>
                <a:cubicBezTo>
                  <a:pt x="4679499" y="1952048"/>
                  <a:pt x="4624845" y="2069401"/>
                  <a:pt x="4637315" y="2219616"/>
                </a:cubicBezTo>
                <a:cubicBezTo>
                  <a:pt x="4649785" y="2369832"/>
                  <a:pt x="4605771" y="2559774"/>
                  <a:pt x="4637315" y="2787293"/>
                </a:cubicBezTo>
                <a:cubicBezTo>
                  <a:pt x="4668859" y="3014812"/>
                  <a:pt x="4630991" y="3054148"/>
                  <a:pt x="4637315" y="3201697"/>
                </a:cubicBezTo>
                <a:cubicBezTo>
                  <a:pt x="4643639" y="3349246"/>
                  <a:pt x="4631043" y="3442404"/>
                  <a:pt x="4637315" y="3616101"/>
                </a:cubicBezTo>
                <a:cubicBezTo>
                  <a:pt x="4643587" y="3789798"/>
                  <a:pt x="4624436" y="3974550"/>
                  <a:pt x="4637315" y="4234869"/>
                </a:cubicBezTo>
                <a:cubicBezTo>
                  <a:pt x="4650194" y="4495188"/>
                  <a:pt x="4621843" y="4776358"/>
                  <a:pt x="4637315" y="5109091"/>
                </a:cubicBezTo>
                <a:cubicBezTo>
                  <a:pt x="4542788" y="5114855"/>
                  <a:pt x="4362344" y="5071408"/>
                  <a:pt x="4196770" y="5109091"/>
                </a:cubicBezTo>
                <a:cubicBezTo>
                  <a:pt x="4031196" y="5146774"/>
                  <a:pt x="3759163" y="5050977"/>
                  <a:pt x="3570733" y="5109091"/>
                </a:cubicBezTo>
                <a:cubicBezTo>
                  <a:pt x="3382303" y="5167205"/>
                  <a:pt x="3141529" y="5108727"/>
                  <a:pt x="2991068" y="5109091"/>
                </a:cubicBezTo>
                <a:cubicBezTo>
                  <a:pt x="2840608" y="5109455"/>
                  <a:pt x="2692070" y="5106959"/>
                  <a:pt x="2457777" y="5109091"/>
                </a:cubicBezTo>
                <a:cubicBezTo>
                  <a:pt x="2223484" y="5111223"/>
                  <a:pt x="2143801" y="5094457"/>
                  <a:pt x="1924486" y="5109091"/>
                </a:cubicBezTo>
                <a:cubicBezTo>
                  <a:pt x="1705171" y="5123725"/>
                  <a:pt x="1473138" y="5079783"/>
                  <a:pt x="1252075" y="5109091"/>
                </a:cubicBezTo>
                <a:cubicBezTo>
                  <a:pt x="1031012" y="5138399"/>
                  <a:pt x="1021172" y="5094639"/>
                  <a:pt x="811530" y="5109091"/>
                </a:cubicBezTo>
                <a:cubicBezTo>
                  <a:pt x="601889" y="5123543"/>
                  <a:pt x="388672" y="5102545"/>
                  <a:pt x="0" y="5109091"/>
                </a:cubicBezTo>
                <a:cubicBezTo>
                  <a:pt x="-36985" y="4958469"/>
                  <a:pt x="41031" y="4715570"/>
                  <a:pt x="0" y="4439232"/>
                </a:cubicBezTo>
                <a:cubicBezTo>
                  <a:pt x="-41031" y="4162894"/>
                  <a:pt x="15471" y="4061185"/>
                  <a:pt x="0" y="3871556"/>
                </a:cubicBezTo>
                <a:cubicBezTo>
                  <a:pt x="-15471" y="3681927"/>
                  <a:pt x="11326" y="3505236"/>
                  <a:pt x="0" y="3354970"/>
                </a:cubicBezTo>
                <a:cubicBezTo>
                  <a:pt x="-11326" y="3204704"/>
                  <a:pt x="41035" y="3034024"/>
                  <a:pt x="0" y="2736202"/>
                </a:cubicBezTo>
                <a:cubicBezTo>
                  <a:pt x="-41035" y="2438380"/>
                  <a:pt x="48730" y="2461284"/>
                  <a:pt x="0" y="2270707"/>
                </a:cubicBezTo>
                <a:cubicBezTo>
                  <a:pt x="-48730" y="2080131"/>
                  <a:pt x="7620" y="1781218"/>
                  <a:pt x="0" y="1600849"/>
                </a:cubicBezTo>
                <a:cubicBezTo>
                  <a:pt x="-7620" y="1420480"/>
                  <a:pt x="10176" y="1358152"/>
                  <a:pt x="0" y="1186444"/>
                </a:cubicBezTo>
                <a:cubicBezTo>
                  <a:pt x="-10176" y="1014737"/>
                  <a:pt x="49816" y="878529"/>
                  <a:pt x="0" y="720950"/>
                </a:cubicBezTo>
                <a:cubicBezTo>
                  <a:pt x="-49816" y="563371"/>
                  <a:pt x="69855" y="312783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305564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endParaRPr lang="en-US" altLang="el-GR" sz="2000" b="1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en-US" altLang="el-GR" b="1" dirty="0" err="1">
                <a:solidFill>
                  <a:srgbClr val="000000"/>
                </a:solidFill>
              </a:rPr>
              <a:t>Şarkıc</a:t>
            </a:r>
            <a:r>
              <a:rPr lang="en-US" altLang="el-GR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ı</a:t>
            </a:r>
            <a:r>
              <a:rPr lang="en-US" altLang="el-GR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l-GR" dirty="0">
                <a:solidFill>
                  <a:srgbClr val="000000"/>
                </a:solidFill>
                <a:cs typeface="Times New Roman" panose="02020603050405020304" pitchFamily="18" charset="0"/>
              </a:rPr>
              <a:t>:</a:t>
            </a:r>
            <a:r>
              <a:rPr lang="en-US" altLang="el-GR" dirty="0">
                <a:solidFill>
                  <a:srgbClr val="000000"/>
                </a:solidFill>
              </a:rPr>
              <a:t> </a:t>
            </a:r>
            <a:r>
              <a:rPr lang="en-US" altLang="el-GR" dirty="0" err="1">
                <a:solidFill>
                  <a:srgbClr val="000000"/>
                </a:solidFill>
              </a:rPr>
              <a:t>Yalın</a:t>
            </a:r>
            <a:r>
              <a:rPr lang="en-US" altLang="el-GR" dirty="0">
                <a:solidFill>
                  <a:srgbClr val="000000"/>
                </a:solidFill>
              </a:rPr>
              <a:t>   </a:t>
            </a:r>
          </a:p>
          <a:p>
            <a:pPr>
              <a:spcBef>
                <a:spcPct val="0"/>
              </a:spcBef>
            </a:pPr>
            <a:r>
              <a:rPr lang="en-US" altLang="el-GR" b="1" dirty="0" err="1">
                <a:solidFill>
                  <a:srgbClr val="000000"/>
                </a:solidFill>
              </a:rPr>
              <a:t>Ş</a:t>
            </a:r>
            <a:r>
              <a:rPr lang="en-US" altLang="el-GR" b="1" dirty="0" err="1"/>
              <a:t>arkı</a:t>
            </a:r>
            <a:r>
              <a:rPr lang="en-US" altLang="el-GR" b="1" dirty="0"/>
              <a:t> </a:t>
            </a:r>
            <a:r>
              <a:rPr lang="en-US" altLang="el-GR" b="1" dirty="0" err="1"/>
              <a:t>başlığı</a:t>
            </a:r>
            <a:r>
              <a:rPr lang="en-US" altLang="el-GR" b="1" dirty="0"/>
              <a:t>  </a:t>
            </a:r>
            <a:r>
              <a:rPr lang="en-US" altLang="el-GR" dirty="0"/>
              <a:t>: </a:t>
            </a:r>
            <a:r>
              <a:rPr lang="en-US" altLang="el-GR" dirty="0" err="1">
                <a:solidFill>
                  <a:srgbClr val="000000"/>
                </a:solidFill>
              </a:rPr>
              <a:t>Keşke</a:t>
            </a:r>
            <a:r>
              <a:rPr lang="en-US" altLang="el-GR" dirty="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altLang="el-GR" b="1" dirty="0" err="1">
                <a:solidFill>
                  <a:srgbClr val="000000"/>
                </a:solidFill>
              </a:rPr>
              <a:t>Şarkı</a:t>
            </a:r>
            <a:r>
              <a:rPr lang="en-US" altLang="el-GR" b="1" dirty="0">
                <a:solidFill>
                  <a:srgbClr val="000000"/>
                </a:solidFill>
              </a:rPr>
              <a:t> </a:t>
            </a:r>
            <a:r>
              <a:rPr lang="en-US" altLang="el-GR" b="1" dirty="0" err="1">
                <a:solidFill>
                  <a:srgbClr val="000000"/>
                </a:solidFill>
              </a:rPr>
              <a:t>Sözleri</a:t>
            </a:r>
            <a:r>
              <a:rPr lang="en-US" altLang="el-GR" b="1" dirty="0">
                <a:solidFill>
                  <a:srgbClr val="000000"/>
                </a:solidFill>
              </a:rPr>
              <a:t> : </a:t>
            </a:r>
            <a:endParaRPr lang="en-US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r>
              <a:rPr lang="el-GR" dirty="0" err="1"/>
              <a:t>Bırak</a:t>
            </a:r>
            <a:r>
              <a:rPr lang="el-GR" dirty="0"/>
              <a:t> </a:t>
            </a:r>
            <a:r>
              <a:rPr lang="el-GR" dirty="0" err="1"/>
              <a:t>saygından</a:t>
            </a:r>
            <a:r>
              <a:rPr lang="el-GR" dirty="0"/>
              <a:t> </a:t>
            </a:r>
            <a:r>
              <a:rPr lang="el-GR" dirty="0" err="1"/>
              <a:t>kuşkum</a:t>
            </a:r>
            <a:r>
              <a:rPr lang="el-GR" dirty="0"/>
              <a:t> </a:t>
            </a:r>
            <a:r>
              <a:rPr lang="el-GR" dirty="0" err="1"/>
              <a:t>yok</a:t>
            </a:r>
            <a:br>
              <a:rPr lang="el-GR" dirty="0"/>
            </a:br>
            <a:r>
              <a:rPr lang="el-GR" dirty="0" err="1"/>
              <a:t>Hatrımdan</a:t>
            </a:r>
            <a:r>
              <a:rPr lang="el-GR" dirty="0"/>
              <a:t> </a:t>
            </a:r>
            <a:r>
              <a:rPr lang="el-GR" dirty="0" err="1"/>
              <a:t>kalıyorsan</a:t>
            </a:r>
            <a:r>
              <a:rPr lang="el-GR" dirty="0"/>
              <a:t> </a:t>
            </a:r>
            <a:r>
              <a:rPr lang="el-GR" dirty="0" err="1"/>
              <a:t>hiç</a:t>
            </a:r>
            <a:r>
              <a:rPr lang="el-GR" dirty="0"/>
              <a:t> </a:t>
            </a:r>
            <a:r>
              <a:rPr lang="el-GR" dirty="0" err="1"/>
              <a:t>kalma</a:t>
            </a:r>
            <a:r>
              <a:rPr lang="el-GR" dirty="0"/>
              <a:t> </a:t>
            </a:r>
            <a:r>
              <a:rPr lang="el-GR" dirty="0" err="1"/>
              <a:t>bırak</a:t>
            </a:r>
            <a:br>
              <a:rPr lang="el-GR" dirty="0"/>
            </a:br>
            <a:r>
              <a:rPr lang="el-GR" dirty="0" err="1"/>
              <a:t>Sensiz</a:t>
            </a:r>
            <a:r>
              <a:rPr lang="el-GR" dirty="0"/>
              <a:t> </a:t>
            </a:r>
            <a:r>
              <a:rPr lang="el-GR" dirty="0" err="1"/>
              <a:t>olmaya</a:t>
            </a:r>
            <a:r>
              <a:rPr lang="el-GR" dirty="0"/>
              <a:t> </a:t>
            </a:r>
            <a:r>
              <a:rPr lang="el-GR" dirty="0" err="1"/>
              <a:t>itirazım</a:t>
            </a:r>
            <a:r>
              <a:rPr lang="el-GR" dirty="0"/>
              <a:t> </a:t>
            </a:r>
            <a:r>
              <a:rPr lang="el-GR" dirty="0" err="1"/>
              <a:t>var</a:t>
            </a:r>
            <a:br>
              <a:rPr lang="el-GR" dirty="0"/>
            </a:br>
            <a:r>
              <a:rPr lang="el-GR" dirty="0" err="1"/>
              <a:t>Canımı</a:t>
            </a:r>
            <a:r>
              <a:rPr lang="el-GR" dirty="0"/>
              <a:t> </a:t>
            </a:r>
            <a:r>
              <a:rPr lang="el-GR" dirty="0" err="1"/>
              <a:t>çok</a:t>
            </a:r>
            <a:r>
              <a:rPr lang="el-GR" dirty="0"/>
              <a:t> </a:t>
            </a:r>
            <a:r>
              <a:rPr lang="el-GR" dirty="0" err="1"/>
              <a:t>yakacak</a:t>
            </a:r>
            <a:r>
              <a:rPr lang="el-GR" dirty="0"/>
              <a:t>, </a:t>
            </a:r>
            <a:r>
              <a:rPr lang="el-GR" dirty="0" err="1"/>
              <a:t>izlerin</a:t>
            </a:r>
            <a:r>
              <a:rPr lang="el-GR" dirty="0"/>
              <a:t> </a:t>
            </a:r>
            <a:r>
              <a:rPr lang="el-GR" dirty="0" err="1"/>
              <a:t>bana</a:t>
            </a:r>
            <a:r>
              <a:rPr lang="el-GR" dirty="0"/>
              <a:t> </a:t>
            </a:r>
            <a:r>
              <a:rPr lang="el-GR" dirty="0" err="1"/>
              <a:t>yeter</a:t>
            </a:r>
            <a:endParaRPr lang="el-GR" dirty="0"/>
          </a:p>
          <a:p>
            <a:r>
              <a:rPr lang="el-GR" dirty="0" err="1"/>
              <a:t>Keşke</a:t>
            </a:r>
            <a:r>
              <a:rPr lang="el-GR" dirty="0"/>
              <a:t> </a:t>
            </a:r>
            <a:r>
              <a:rPr lang="el-GR" dirty="0" err="1"/>
              <a:t>oyunlar</a:t>
            </a:r>
            <a:r>
              <a:rPr lang="el-GR" dirty="0"/>
              <a:t> </a:t>
            </a:r>
            <a:r>
              <a:rPr lang="el-GR" dirty="0" err="1"/>
              <a:t>oynamasaydık</a:t>
            </a:r>
            <a:br>
              <a:rPr lang="el-GR" dirty="0"/>
            </a:br>
            <a:r>
              <a:rPr lang="el-GR" dirty="0" err="1"/>
              <a:t>Üzülmeseydi</a:t>
            </a:r>
            <a:r>
              <a:rPr lang="el-GR" dirty="0"/>
              <a:t> </a:t>
            </a:r>
            <a:r>
              <a:rPr lang="el-GR" dirty="0" err="1"/>
              <a:t>şarkılar</a:t>
            </a:r>
            <a:br>
              <a:rPr lang="el-GR" dirty="0"/>
            </a:br>
            <a:r>
              <a:rPr lang="el-GR" dirty="0" err="1"/>
              <a:t>Hala</a:t>
            </a:r>
            <a:r>
              <a:rPr lang="el-GR" dirty="0"/>
              <a:t> </a:t>
            </a:r>
            <a:r>
              <a:rPr lang="el-GR" dirty="0" err="1"/>
              <a:t>sana</a:t>
            </a:r>
            <a:r>
              <a:rPr lang="el-GR" dirty="0"/>
              <a:t> </a:t>
            </a:r>
            <a:r>
              <a:rPr lang="el-GR" dirty="0" err="1"/>
              <a:t>yazılıyorlar</a:t>
            </a:r>
            <a:br>
              <a:rPr lang="el-GR" dirty="0"/>
            </a:br>
            <a:r>
              <a:rPr lang="el-GR" dirty="0" err="1"/>
              <a:t>Hala</a:t>
            </a:r>
            <a:r>
              <a:rPr lang="el-GR" dirty="0"/>
              <a:t> </a:t>
            </a:r>
            <a:r>
              <a:rPr lang="el-GR" dirty="0" err="1"/>
              <a:t>buram</a:t>
            </a:r>
            <a:r>
              <a:rPr lang="el-GR" dirty="0"/>
              <a:t> </a:t>
            </a:r>
            <a:r>
              <a:rPr lang="el-GR" dirty="0" err="1"/>
              <a:t>buram</a:t>
            </a:r>
            <a:r>
              <a:rPr lang="el-GR" dirty="0"/>
              <a:t> </a:t>
            </a:r>
            <a:r>
              <a:rPr lang="el-GR" dirty="0" err="1"/>
              <a:t>sen</a:t>
            </a:r>
            <a:r>
              <a:rPr lang="el-GR" dirty="0"/>
              <a:t> </a:t>
            </a:r>
            <a:r>
              <a:rPr lang="el-GR" dirty="0" err="1"/>
              <a:t>kokuyorlar</a:t>
            </a:r>
            <a:endParaRPr lang="el-GR" dirty="0"/>
          </a:p>
          <a:p>
            <a:endParaRPr lang="en-US" dirty="0"/>
          </a:p>
          <a:p>
            <a:r>
              <a:rPr lang="el-GR" dirty="0" err="1"/>
              <a:t>Ah</a:t>
            </a:r>
            <a:r>
              <a:rPr lang="el-GR" dirty="0"/>
              <a:t>, </a:t>
            </a:r>
            <a:r>
              <a:rPr lang="el-GR" dirty="0" err="1"/>
              <a:t>keşke</a:t>
            </a:r>
            <a:r>
              <a:rPr lang="el-GR" dirty="0"/>
              <a:t> </a:t>
            </a:r>
            <a:r>
              <a:rPr lang="el-GR" dirty="0" err="1"/>
              <a:t>oyunlar</a:t>
            </a:r>
            <a:r>
              <a:rPr lang="el-GR" dirty="0"/>
              <a:t> </a:t>
            </a:r>
            <a:r>
              <a:rPr lang="el-GR" dirty="0" err="1"/>
              <a:t>oynamasaydık</a:t>
            </a:r>
            <a:br>
              <a:rPr lang="el-GR" dirty="0"/>
            </a:br>
            <a:r>
              <a:rPr lang="el-GR" dirty="0" err="1"/>
              <a:t>Üzülmeseydi</a:t>
            </a:r>
            <a:r>
              <a:rPr lang="el-GR" dirty="0"/>
              <a:t> </a:t>
            </a:r>
            <a:r>
              <a:rPr lang="el-GR" dirty="0" err="1"/>
              <a:t>şarkılar</a:t>
            </a:r>
            <a:br>
              <a:rPr lang="el-GR" dirty="0"/>
            </a:br>
            <a:r>
              <a:rPr lang="el-GR" dirty="0" err="1"/>
              <a:t>Hala</a:t>
            </a:r>
            <a:r>
              <a:rPr lang="el-GR" dirty="0"/>
              <a:t> </a:t>
            </a:r>
            <a:r>
              <a:rPr lang="el-GR" dirty="0" err="1"/>
              <a:t>sana</a:t>
            </a:r>
            <a:r>
              <a:rPr lang="el-GR" dirty="0"/>
              <a:t> </a:t>
            </a:r>
            <a:r>
              <a:rPr lang="el-GR" dirty="0" err="1"/>
              <a:t>yazılıyorlar</a:t>
            </a:r>
            <a:br>
              <a:rPr lang="el-GR" dirty="0"/>
            </a:br>
            <a:endParaRPr lang="el-G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F1AF02-AD80-7460-77BF-EF6F98D786BE}"/>
              </a:ext>
            </a:extLst>
          </p:cNvPr>
          <p:cNvSpPr txBox="1"/>
          <p:nvPr/>
        </p:nvSpPr>
        <p:spPr>
          <a:xfrm>
            <a:off x="6096000" y="338811"/>
            <a:ext cx="5334000" cy="6159635"/>
          </a:xfrm>
          <a:custGeom>
            <a:avLst/>
            <a:gdLst>
              <a:gd name="csX0" fmla="*/ 0 w 5334000"/>
              <a:gd name="csY0" fmla="*/ 0 h 6159635"/>
              <a:gd name="csX1" fmla="*/ 592667 w 5334000"/>
              <a:gd name="csY1" fmla="*/ 0 h 6159635"/>
              <a:gd name="csX2" fmla="*/ 1025313 w 5334000"/>
              <a:gd name="csY2" fmla="*/ 0 h 6159635"/>
              <a:gd name="csX3" fmla="*/ 1671320 w 5334000"/>
              <a:gd name="csY3" fmla="*/ 0 h 6159635"/>
              <a:gd name="csX4" fmla="*/ 2370667 w 5334000"/>
              <a:gd name="csY4" fmla="*/ 0 h 6159635"/>
              <a:gd name="csX5" fmla="*/ 3070013 w 5334000"/>
              <a:gd name="csY5" fmla="*/ 0 h 6159635"/>
              <a:gd name="csX6" fmla="*/ 3662680 w 5334000"/>
              <a:gd name="csY6" fmla="*/ 0 h 6159635"/>
              <a:gd name="csX7" fmla="*/ 4255347 w 5334000"/>
              <a:gd name="csY7" fmla="*/ 0 h 6159635"/>
              <a:gd name="csX8" fmla="*/ 4794673 w 5334000"/>
              <a:gd name="csY8" fmla="*/ 0 h 6159635"/>
              <a:gd name="csX9" fmla="*/ 5334000 w 5334000"/>
              <a:gd name="csY9" fmla="*/ 0 h 6159635"/>
              <a:gd name="csX10" fmla="*/ 5334000 w 5334000"/>
              <a:gd name="csY10" fmla="*/ 621563 h 6159635"/>
              <a:gd name="csX11" fmla="*/ 5334000 w 5334000"/>
              <a:gd name="csY11" fmla="*/ 1058337 h 6159635"/>
              <a:gd name="csX12" fmla="*/ 5334000 w 5334000"/>
              <a:gd name="csY12" fmla="*/ 1741497 h 6159635"/>
              <a:gd name="csX13" fmla="*/ 5334000 w 5334000"/>
              <a:gd name="csY13" fmla="*/ 2239867 h 6159635"/>
              <a:gd name="csX14" fmla="*/ 5334000 w 5334000"/>
              <a:gd name="csY14" fmla="*/ 2799834 h 6159635"/>
              <a:gd name="csX15" fmla="*/ 5334000 w 5334000"/>
              <a:gd name="csY15" fmla="*/ 3175012 h 6159635"/>
              <a:gd name="csX16" fmla="*/ 5334000 w 5334000"/>
              <a:gd name="csY16" fmla="*/ 3796575 h 6159635"/>
              <a:gd name="csX17" fmla="*/ 5334000 w 5334000"/>
              <a:gd name="csY17" fmla="*/ 4294945 h 6159635"/>
              <a:gd name="csX18" fmla="*/ 5334000 w 5334000"/>
              <a:gd name="csY18" fmla="*/ 4854912 h 6159635"/>
              <a:gd name="csX19" fmla="*/ 5334000 w 5334000"/>
              <a:gd name="csY19" fmla="*/ 5414879 h 6159635"/>
              <a:gd name="csX20" fmla="*/ 5334000 w 5334000"/>
              <a:gd name="csY20" fmla="*/ 6159635 h 6159635"/>
              <a:gd name="csX21" fmla="*/ 4901353 w 5334000"/>
              <a:gd name="csY21" fmla="*/ 6159635 h 6159635"/>
              <a:gd name="csX22" fmla="*/ 4362027 w 5334000"/>
              <a:gd name="csY22" fmla="*/ 6159635 h 6159635"/>
              <a:gd name="csX23" fmla="*/ 3822700 w 5334000"/>
              <a:gd name="csY23" fmla="*/ 6159635 h 6159635"/>
              <a:gd name="csX24" fmla="*/ 3123353 w 5334000"/>
              <a:gd name="csY24" fmla="*/ 6159635 h 6159635"/>
              <a:gd name="csX25" fmla="*/ 2424007 w 5334000"/>
              <a:gd name="csY25" fmla="*/ 6159635 h 6159635"/>
              <a:gd name="csX26" fmla="*/ 1778000 w 5334000"/>
              <a:gd name="csY26" fmla="*/ 6159635 h 6159635"/>
              <a:gd name="csX27" fmla="*/ 1345353 w 5334000"/>
              <a:gd name="csY27" fmla="*/ 6159635 h 6159635"/>
              <a:gd name="csX28" fmla="*/ 699347 w 5334000"/>
              <a:gd name="csY28" fmla="*/ 6159635 h 6159635"/>
              <a:gd name="csX29" fmla="*/ 0 w 5334000"/>
              <a:gd name="csY29" fmla="*/ 6159635 h 6159635"/>
              <a:gd name="csX30" fmla="*/ 0 w 5334000"/>
              <a:gd name="csY30" fmla="*/ 5538072 h 6159635"/>
              <a:gd name="csX31" fmla="*/ 0 w 5334000"/>
              <a:gd name="csY31" fmla="*/ 5101298 h 6159635"/>
              <a:gd name="csX32" fmla="*/ 0 w 5334000"/>
              <a:gd name="csY32" fmla="*/ 4418138 h 6159635"/>
              <a:gd name="csX33" fmla="*/ 0 w 5334000"/>
              <a:gd name="csY33" fmla="*/ 3734979 h 6159635"/>
              <a:gd name="csX34" fmla="*/ 0 w 5334000"/>
              <a:gd name="csY34" fmla="*/ 3175012 h 6159635"/>
              <a:gd name="csX35" fmla="*/ 0 w 5334000"/>
              <a:gd name="csY35" fmla="*/ 2615045 h 6159635"/>
              <a:gd name="csX36" fmla="*/ 0 w 5334000"/>
              <a:gd name="csY36" fmla="*/ 2116675 h 6159635"/>
              <a:gd name="csX37" fmla="*/ 0 w 5334000"/>
              <a:gd name="csY37" fmla="*/ 1679900 h 6159635"/>
              <a:gd name="csX38" fmla="*/ 0 w 5334000"/>
              <a:gd name="csY38" fmla="*/ 996741 h 6159635"/>
              <a:gd name="csX39" fmla="*/ 0 w 5334000"/>
              <a:gd name="csY39" fmla="*/ 498370 h 6159635"/>
              <a:gd name="csX40" fmla="*/ 0 w 5334000"/>
              <a:gd name="csY40" fmla="*/ 0 h 61596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</a:cxnLst>
            <a:rect l="l" t="t" r="r" b="b"/>
            <a:pathLst>
              <a:path w="5334000" h="6159635" fill="none" extrusionOk="0">
                <a:moveTo>
                  <a:pt x="0" y="0"/>
                </a:moveTo>
                <a:cubicBezTo>
                  <a:pt x="248943" y="-55484"/>
                  <a:pt x="370012" y="65299"/>
                  <a:pt x="592667" y="0"/>
                </a:cubicBezTo>
                <a:cubicBezTo>
                  <a:pt x="815322" y="-65299"/>
                  <a:pt x="838675" y="35829"/>
                  <a:pt x="1025313" y="0"/>
                </a:cubicBezTo>
                <a:cubicBezTo>
                  <a:pt x="1211951" y="-35829"/>
                  <a:pt x="1480895" y="57680"/>
                  <a:pt x="1671320" y="0"/>
                </a:cubicBezTo>
                <a:cubicBezTo>
                  <a:pt x="1861745" y="-57680"/>
                  <a:pt x="2080074" y="1669"/>
                  <a:pt x="2370667" y="0"/>
                </a:cubicBezTo>
                <a:cubicBezTo>
                  <a:pt x="2661260" y="-1669"/>
                  <a:pt x="2833014" y="83007"/>
                  <a:pt x="3070013" y="0"/>
                </a:cubicBezTo>
                <a:cubicBezTo>
                  <a:pt x="3307012" y="-83007"/>
                  <a:pt x="3523304" y="38060"/>
                  <a:pt x="3662680" y="0"/>
                </a:cubicBezTo>
                <a:cubicBezTo>
                  <a:pt x="3802056" y="-38060"/>
                  <a:pt x="4058108" y="61174"/>
                  <a:pt x="4255347" y="0"/>
                </a:cubicBezTo>
                <a:cubicBezTo>
                  <a:pt x="4452586" y="-61174"/>
                  <a:pt x="4539175" y="15485"/>
                  <a:pt x="4794673" y="0"/>
                </a:cubicBezTo>
                <a:cubicBezTo>
                  <a:pt x="5050171" y="-15485"/>
                  <a:pt x="5137410" y="11735"/>
                  <a:pt x="5334000" y="0"/>
                </a:cubicBezTo>
                <a:cubicBezTo>
                  <a:pt x="5340193" y="147701"/>
                  <a:pt x="5332492" y="373975"/>
                  <a:pt x="5334000" y="621563"/>
                </a:cubicBezTo>
                <a:cubicBezTo>
                  <a:pt x="5335508" y="869151"/>
                  <a:pt x="5315116" y="898332"/>
                  <a:pt x="5334000" y="1058337"/>
                </a:cubicBezTo>
                <a:cubicBezTo>
                  <a:pt x="5352884" y="1218342"/>
                  <a:pt x="5290164" y="1544994"/>
                  <a:pt x="5334000" y="1741497"/>
                </a:cubicBezTo>
                <a:cubicBezTo>
                  <a:pt x="5377836" y="1938000"/>
                  <a:pt x="5317407" y="2118694"/>
                  <a:pt x="5334000" y="2239867"/>
                </a:cubicBezTo>
                <a:cubicBezTo>
                  <a:pt x="5350593" y="2361040"/>
                  <a:pt x="5279575" y="2590037"/>
                  <a:pt x="5334000" y="2799834"/>
                </a:cubicBezTo>
                <a:cubicBezTo>
                  <a:pt x="5388425" y="3009631"/>
                  <a:pt x="5306005" y="3001455"/>
                  <a:pt x="5334000" y="3175012"/>
                </a:cubicBezTo>
                <a:cubicBezTo>
                  <a:pt x="5361995" y="3348569"/>
                  <a:pt x="5323595" y="3555182"/>
                  <a:pt x="5334000" y="3796575"/>
                </a:cubicBezTo>
                <a:cubicBezTo>
                  <a:pt x="5344405" y="4037968"/>
                  <a:pt x="5285100" y="4078208"/>
                  <a:pt x="5334000" y="4294945"/>
                </a:cubicBezTo>
                <a:cubicBezTo>
                  <a:pt x="5382900" y="4511682"/>
                  <a:pt x="5320166" y="4714191"/>
                  <a:pt x="5334000" y="4854912"/>
                </a:cubicBezTo>
                <a:cubicBezTo>
                  <a:pt x="5347834" y="4995633"/>
                  <a:pt x="5317194" y="5291643"/>
                  <a:pt x="5334000" y="5414879"/>
                </a:cubicBezTo>
                <a:cubicBezTo>
                  <a:pt x="5350806" y="5538115"/>
                  <a:pt x="5263266" y="6009301"/>
                  <a:pt x="5334000" y="6159635"/>
                </a:cubicBezTo>
                <a:cubicBezTo>
                  <a:pt x="5215190" y="6161040"/>
                  <a:pt x="5090959" y="6129143"/>
                  <a:pt x="4901353" y="6159635"/>
                </a:cubicBezTo>
                <a:cubicBezTo>
                  <a:pt x="4711747" y="6190127"/>
                  <a:pt x="4576282" y="6132288"/>
                  <a:pt x="4362027" y="6159635"/>
                </a:cubicBezTo>
                <a:cubicBezTo>
                  <a:pt x="4147772" y="6186982"/>
                  <a:pt x="3951915" y="6145129"/>
                  <a:pt x="3822700" y="6159635"/>
                </a:cubicBezTo>
                <a:cubicBezTo>
                  <a:pt x="3693485" y="6174141"/>
                  <a:pt x="3447220" y="6119142"/>
                  <a:pt x="3123353" y="6159635"/>
                </a:cubicBezTo>
                <a:cubicBezTo>
                  <a:pt x="2799486" y="6200128"/>
                  <a:pt x="2636940" y="6113319"/>
                  <a:pt x="2424007" y="6159635"/>
                </a:cubicBezTo>
                <a:cubicBezTo>
                  <a:pt x="2211074" y="6205951"/>
                  <a:pt x="1984062" y="6127648"/>
                  <a:pt x="1778000" y="6159635"/>
                </a:cubicBezTo>
                <a:cubicBezTo>
                  <a:pt x="1571938" y="6191622"/>
                  <a:pt x="1528176" y="6134464"/>
                  <a:pt x="1345353" y="6159635"/>
                </a:cubicBezTo>
                <a:cubicBezTo>
                  <a:pt x="1162530" y="6184806"/>
                  <a:pt x="863983" y="6152595"/>
                  <a:pt x="699347" y="6159635"/>
                </a:cubicBezTo>
                <a:cubicBezTo>
                  <a:pt x="534711" y="6166675"/>
                  <a:pt x="258539" y="6136628"/>
                  <a:pt x="0" y="6159635"/>
                </a:cubicBezTo>
                <a:cubicBezTo>
                  <a:pt x="-32888" y="6031551"/>
                  <a:pt x="24383" y="5837425"/>
                  <a:pt x="0" y="5538072"/>
                </a:cubicBezTo>
                <a:cubicBezTo>
                  <a:pt x="-24383" y="5238719"/>
                  <a:pt x="45448" y="5201411"/>
                  <a:pt x="0" y="5101298"/>
                </a:cubicBezTo>
                <a:cubicBezTo>
                  <a:pt x="-45448" y="5001185"/>
                  <a:pt x="21102" y="4691409"/>
                  <a:pt x="0" y="4418138"/>
                </a:cubicBezTo>
                <a:cubicBezTo>
                  <a:pt x="-21102" y="4144867"/>
                  <a:pt x="12453" y="3876608"/>
                  <a:pt x="0" y="3734979"/>
                </a:cubicBezTo>
                <a:cubicBezTo>
                  <a:pt x="-12453" y="3593350"/>
                  <a:pt x="30044" y="3294247"/>
                  <a:pt x="0" y="3175012"/>
                </a:cubicBezTo>
                <a:cubicBezTo>
                  <a:pt x="-30044" y="3055777"/>
                  <a:pt x="4449" y="2791184"/>
                  <a:pt x="0" y="2615045"/>
                </a:cubicBezTo>
                <a:cubicBezTo>
                  <a:pt x="-4449" y="2438906"/>
                  <a:pt x="33670" y="2250743"/>
                  <a:pt x="0" y="2116675"/>
                </a:cubicBezTo>
                <a:cubicBezTo>
                  <a:pt x="-33670" y="1982607"/>
                  <a:pt x="26278" y="1874451"/>
                  <a:pt x="0" y="1679900"/>
                </a:cubicBezTo>
                <a:cubicBezTo>
                  <a:pt x="-26278" y="1485350"/>
                  <a:pt x="80374" y="1213714"/>
                  <a:pt x="0" y="996741"/>
                </a:cubicBezTo>
                <a:cubicBezTo>
                  <a:pt x="-80374" y="779768"/>
                  <a:pt x="48896" y="645951"/>
                  <a:pt x="0" y="498370"/>
                </a:cubicBezTo>
                <a:cubicBezTo>
                  <a:pt x="-48896" y="350789"/>
                  <a:pt x="30495" y="172226"/>
                  <a:pt x="0" y="0"/>
                </a:cubicBezTo>
                <a:close/>
              </a:path>
              <a:path w="5334000" h="6159635" stroke="0" extrusionOk="0">
                <a:moveTo>
                  <a:pt x="0" y="0"/>
                </a:moveTo>
                <a:cubicBezTo>
                  <a:pt x="274159" y="-5418"/>
                  <a:pt x="413517" y="51630"/>
                  <a:pt x="592667" y="0"/>
                </a:cubicBezTo>
                <a:cubicBezTo>
                  <a:pt x="771817" y="-51630"/>
                  <a:pt x="1000405" y="23267"/>
                  <a:pt x="1131993" y="0"/>
                </a:cubicBezTo>
                <a:cubicBezTo>
                  <a:pt x="1263581" y="-23267"/>
                  <a:pt x="1425823" y="28779"/>
                  <a:pt x="1617980" y="0"/>
                </a:cubicBezTo>
                <a:cubicBezTo>
                  <a:pt x="1810137" y="-28779"/>
                  <a:pt x="1877509" y="34284"/>
                  <a:pt x="2050627" y="0"/>
                </a:cubicBezTo>
                <a:cubicBezTo>
                  <a:pt x="2223745" y="-34284"/>
                  <a:pt x="2391568" y="27386"/>
                  <a:pt x="2483273" y="0"/>
                </a:cubicBezTo>
                <a:cubicBezTo>
                  <a:pt x="2574978" y="-27386"/>
                  <a:pt x="2712579" y="23202"/>
                  <a:pt x="2915920" y="0"/>
                </a:cubicBezTo>
                <a:cubicBezTo>
                  <a:pt x="3119261" y="-23202"/>
                  <a:pt x="3322730" y="51213"/>
                  <a:pt x="3455247" y="0"/>
                </a:cubicBezTo>
                <a:cubicBezTo>
                  <a:pt x="3587764" y="-51213"/>
                  <a:pt x="3919070" y="73539"/>
                  <a:pt x="4154593" y="0"/>
                </a:cubicBezTo>
                <a:cubicBezTo>
                  <a:pt x="4390116" y="-73539"/>
                  <a:pt x="4448763" y="27739"/>
                  <a:pt x="4693920" y="0"/>
                </a:cubicBezTo>
                <a:cubicBezTo>
                  <a:pt x="4939077" y="-27739"/>
                  <a:pt x="5156971" y="45784"/>
                  <a:pt x="5334000" y="0"/>
                </a:cubicBezTo>
                <a:cubicBezTo>
                  <a:pt x="5370658" y="160212"/>
                  <a:pt x="5325411" y="327900"/>
                  <a:pt x="5334000" y="436774"/>
                </a:cubicBezTo>
                <a:cubicBezTo>
                  <a:pt x="5342589" y="545648"/>
                  <a:pt x="5306178" y="784757"/>
                  <a:pt x="5334000" y="935145"/>
                </a:cubicBezTo>
                <a:cubicBezTo>
                  <a:pt x="5361822" y="1085533"/>
                  <a:pt x="5320968" y="1179371"/>
                  <a:pt x="5334000" y="1371919"/>
                </a:cubicBezTo>
                <a:cubicBezTo>
                  <a:pt x="5347032" y="1564467"/>
                  <a:pt x="5269342" y="1724547"/>
                  <a:pt x="5334000" y="1931886"/>
                </a:cubicBezTo>
                <a:cubicBezTo>
                  <a:pt x="5398658" y="2139225"/>
                  <a:pt x="5297255" y="2145528"/>
                  <a:pt x="5334000" y="2307063"/>
                </a:cubicBezTo>
                <a:cubicBezTo>
                  <a:pt x="5370745" y="2468598"/>
                  <a:pt x="5307199" y="2590936"/>
                  <a:pt x="5334000" y="2682241"/>
                </a:cubicBezTo>
                <a:cubicBezTo>
                  <a:pt x="5360801" y="2773546"/>
                  <a:pt x="5306457" y="3056639"/>
                  <a:pt x="5334000" y="3303804"/>
                </a:cubicBezTo>
                <a:cubicBezTo>
                  <a:pt x="5361543" y="3550969"/>
                  <a:pt x="5293072" y="3716321"/>
                  <a:pt x="5334000" y="3863771"/>
                </a:cubicBezTo>
                <a:cubicBezTo>
                  <a:pt x="5374928" y="4011221"/>
                  <a:pt x="5319212" y="4104103"/>
                  <a:pt x="5334000" y="4238949"/>
                </a:cubicBezTo>
                <a:cubicBezTo>
                  <a:pt x="5348788" y="4373795"/>
                  <a:pt x="5290919" y="4467221"/>
                  <a:pt x="5334000" y="4614127"/>
                </a:cubicBezTo>
                <a:cubicBezTo>
                  <a:pt x="5377081" y="4761033"/>
                  <a:pt x="5292639" y="4892024"/>
                  <a:pt x="5334000" y="4989304"/>
                </a:cubicBezTo>
                <a:cubicBezTo>
                  <a:pt x="5375361" y="5086584"/>
                  <a:pt x="5300760" y="5322278"/>
                  <a:pt x="5334000" y="5549271"/>
                </a:cubicBezTo>
                <a:cubicBezTo>
                  <a:pt x="5367240" y="5776264"/>
                  <a:pt x="5330548" y="5874783"/>
                  <a:pt x="5334000" y="6159635"/>
                </a:cubicBezTo>
                <a:cubicBezTo>
                  <a:pt x="5172372" y="6184391"/>
                  <a:pt x="5077169" y="6124457"/>
                  <a:pt x="4901353" y="6159635"/>
                </a:cubicBezTo>
                <a:cubicBezTo>
                  <a:pt x="4725537" y="6194813"/>
                  <a:pt x="4618145" y="6122858"/>
                  <a:pt x="4468707" y="6159635"/>
                </a:cubicBezTo>
                <a:cubicBezTo>
                  <a:pt x="4319269" y="6196412"/>
                  <a:pt x="4166900" y="6138611"/>
                  <a:pt x="4036060" y="6159635"/>
                </a:cubicBezTo>
                <a:cubicBezTo>
                  <a:pt x="3905220" y="6180659"/>
                  <a:pt x="3663653" y="6120289"/>
                  <a:pt x="3336713" y="6159635"/>
                </a:cubicBezTo>
                <a:cubicBezTo>
                  <a:pt x="3009773" y="6198981"/>
                  <a:pt x="3078402" y="6145455"/>
                  <a:pt x="2904067" y="6159635"/>
                </a:cubicBezTo>
                <a:cubicBezTo>
                  <a:pt x="2729732" y="6173815"/>
                  <a:pt x="2672147" y="6121761"/>
                  <a:pt x="2471420" y="6159635"/>
                </a:cubicBezTo>
                <a:cubicBezTo>
                  <a:pt x="2270693" y="6197509"/>
                  <a:pt x="1930149" y="6111227"/>
                  <a:pt x="1772073" y="6159635"/>
                </a:cubicBezTo>
                <a:cubicBezTo>
                  <a:pt x="1613997" y="6208043"/>
                  <a:pt x="1314496" y="6092562"/>
                  <a:pt x="1126067" y="6159635"/>
                </a:cubicBezTo>
                <a:cubicBezTo>
                  <a:pt x="937638" y="6226708"/>
                  <a:pt x="882246" y="6108690"/>
                  <a:pt x="693420" y="6159635"/>
                </a:cubicBezTo>
                <a:cubicBezTo>
                  <a:pt x="504594" y="6210580"/>
                  <a:pt x="271208" y="6104207"/>
                  <a:pt x="0" y="6159635"/>
                </a:cubicBezTo>
                <a:cubicBezTo>
                  <a:pt x="-61476" y="5956981"/>
                  <a:pt x="71014" y="5834963"/>
                  <a:pt x="0" y="5538072"/>
                </a:cubicBezTo>
                <a:cubicBezTo>
                  <a:pt x="-71014" y="5241181"/>
                  <a:pt x="50961" y="5213258"/>
                  <a:pt x="0" y="5101298"/>
                </a:cubicBezTo>
                <a:cubicBezTo>
                  <a:pt x="-50961" y="4989338"/>
                  <a:pt x="3002" y="4799070"/>
                  <a:pt x="0" y="4602927"/>
                </a:cubicBezTo>
                <a:cubicBezTo>
                  <a:pt x="-3002" y="4406784"/>
                  <a:pt x="5184" y="4183603"/>
                  <a:pt x="0" y="3981364"/>
                </a:cubicBezTo>
                <a:cubicBezTo>
                  <a:pt x="-5184" y="3779125"/>
                  <a:pt x="2152" y="3689300"/>
                  <a:pt x="0" y="3606186"/>
                </a:cubicBezTo>
                <a:cubicBezTo>
                  <a:pt x="-2152" y="3523072"/>
                  <a:pt x="31158" y="3243252"/>
                  <a:pt x="0" y="3046219"/>
                </a:cubicBezTo>
                <a:cubicBezTo>
                  <a:pt x="-31158" y="2849186"/>
                  <a:pt x="38238" y="2673039"/>
                  <a:pt x="0" y="2424656"/>
                </a:cubicBezTo>
                <a:cubicBezTo>
                  <a:pt x="-38238" y="2176273"/>
                  <a:pt x="3202" y="1879575"/>
                  <a:pt x="0" y="1741497"/>
                </a:cubicBezTo>
                <a:cubicBezTo>
                  <a:pt x="-3202" y="1603419"/>
                  <a:pt x="34197" y="1437283"/>
                  <a:pt x="0" y="1243126"/>
                </a:cubicBezTo>
                <a:cubicBezTo>
                  <a:pt x="-34197" y="1048969"/>
                  <a:pt x="54064" y="885918"/>
                  <a:pt x="0" y="559967"/>
                </a:cubicBezTo>
                <a:cubicBezTo>
                  <a:pt x="-54064" y="234016"/>
                  <a:pt x="40783" y="277805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305564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dirty="0" err="1"/>
              <a:t>Hala</a:t>
            </a:r>
            <a:r>
              <a:rPr lang="el-GR" dirty="0"/>
              <a:t> </a:t>
            </a:r>
            <a:r>
              <a:rPr lang="el-GR" dirty="0" err="1"/>
              <a:t>buram</a:t>
            </a:r>
            <a:r>
              <a:rPr lang="el-GR" dirty="0"/>
              <a:t> </a:t>
            </a:r>
            <a:r>
              <a:rPr lang="el-GR" dirty="0" err="1"/>
              <a:t>buram</a:t>
            </a:r>
            <a:r>
              <a:rPr lang="el-GR" dirty="0"/>
              <a:t> </a:t>
            </a:r>
            <a:r>
              <a:rPr lang="el-GR" dirty="0" err="1"/>
              <a:t>sen</a:t>
            </a:r>
            <a:r>
              <a:rPr lang="el-GR" dirty="0"/>
              <a:t> </a:t>
            </a:r>
            <a:r>
              <a:rPr lang="el-GR" dirty="0" err="1"/>
              <a:t>kokuyorlar</a:t>
            </a:r>
            <a:endParaRPr lang="el-GR" dirty="0"/>
          </a:p>
          <a:p>
            <a:r>
              <a:rPr lang="el-GR" dirty="0" err="1"/>
              <a:t>Bırak</a:t>
            </a:r>
            <a:r>
              <a:rPr lang="el-GR" dirty="0"/>
              <a:t> </a:t>
            </a:r>
            <a:r>
              <a:rPr lang="el-GR" dirty="0" err="1"/>
              <a:t>sevginden</a:t>
            </a:r>
            <a:r>
              <a:rPr lang="el-GR" dirty="0"/>
              <a:t> </a:t>
            </a:r>
            <a:r>
              <a:rPr lang="el-GR" dirty="0" err="1"/>
              <a:t>şüphem</a:t>
            </a:r>
            <a:r>
              <a:rPr lang="el-GR" dirty="0"/>
              <a:t> </a:t>
            </a:r>
            <a:r>
              <a:rPr lang="el-GR" dirty="0" err="1"/>
              <a:t>yok</a:t>
            </a:r>
            <a:br>
              <a:rPr lang="el-GR" dirty="0"/>
            </a:br>
            <a:r>
              <a:rPr lang="el-GR" dirty="0" err="1"/>
              <a:t>Arkadaş</a:t>
            </a:r>
            <a:r>
              <a:rPr lang="el-GR" dirty="0"/>
              <a:t> </a:t>
            </a:r>
            <a:r>
              <a:rPr lang="el-GR" dirty="0" err="1"/>
              <a:t>kalıyorsak</a:t>
            </a:r>
            <a:r>
              <a:rPr lang="el-GR" dirty="0"/>
              <a:t> </a:t>
            </a:r>
            <a:r>
              <a:rPr lang="el-GR" dirty="0" err="1"/>
              <a:t>ben</a:t>
            </a:r>
            <a:r>
              <a:rPr lang="el-GR" dirty="0"/>
              <a:t> </a:t>
            </a:r>
            <a:r>
              <a:rPr lang="el-GR" dirty="0" err="1"/>
              <a:t>yapamam</a:t>
            </a:r>
            <a:r>
              <a:rPr lang="el-GR" dirty="0"/>
              <a:t> </a:t>
            </a:r>
            <a:r>
              <a:rPr lang="el-GR" dirty="0" err="1"/>
              <a:t>bırak</a:t>
            </a:r>
            <a:br>
              <a:rPr lang="el-GR" dirty="0"/>
            </a:br>
            <a:r>
              <a:rPr lang="el-GR" dirty="0" err="1"/>
              <a:t>Sessiz</a:t>
            </a:r>
            <a:r>
              <a:rPr lang="el-GR" dirty="0"/>
              <a:t> </a:t>
            </a:r>
            <a:r>
              <a:rPr lang="el-GR" dirty="0" err="1"/>
              <a:t>kalmaya</a:t>
            </a:r>
            <a:r>
              <a:rPr lang="el-GR" dirty="0"/>
              <a:t> </a:t>
            </a:r>
            <a:r>
              <a:rPr lang="el-GR" dirty="0" err="1"/>
              <a:t>ihtiyacım</a:t>
            </a:r>
            <a:r>
              <a:rPr lang="el-GR" dirty="0"/>
              <a:t> </a:t>
            </a:r>
            <a:r>
              <a:rPr lang="el-GR" dirty="0" err="1"/>
              <a:t>var</a:t>
            </a:r>
            <a:br>
              <a:rPr lang="el-GR" dirty="0"/>
            </a:br>
            <a:r>
              <a:rPr lang="el-GR" dirty="0" err="1"/>
              <a:t>Yanlızlığı</a:t>
            </a:r>
            <a:r>
              <a:rPr lang="el-GR" dirty="0"/>
              <a:t> </a:t>
            </a:r>
            <a:r>
              <a:rPr lang="el-GR" dirty="0" err="1"/>
              <a:t>senle</a:t>
            </a:r>
            <a:r>
              <a:rPr lang="el-GR" dirty="0"/>
              <a:t> </a:t>
            </a:r>
            <a:r>
              <a:rPr lang="el-GR" dirty="0" err="1"/>
              <a:t>özledim</a:t>
            </a:r>
            <a:r>
              <a:rPr lang="el-GR" dirty="0"/>
              <a:t>, </a:t>
            </a:r>
            <a:r>
              <a:rPr lang="el-GR" dirty="0" err="1"/>
              <a:t>uzak</a:t>
            </a:r>
            <a:r>
              <a:rPr lang="el-GR" dirty="0"/>
              <a:t> </a:t>
            </a:r>
            <a:r>
              <a:rPr lang="el-GR" dirty="0" err="1"/>
              <a:t>dur</a:t>
            </a:r>
            <a:r>
              <a:rPr lang="el-GR" dirty="0"/>
              <a:t> </a:t>
            </a:r>
            <a:r>
              <a:rPr lang="el-GR" dirty="0" err="1"/>
              <a:t>bana</a:t>
            </a:r>
            <a:r>
              <a:rPr lang="el-GR" dirty="0"/>
              <a:t> </a:t>
            </a:r>
            <a:r>
              <a:rPr lang="el-GR" dirty="0" err="1"/>
              <a:t>yeter</a:t>
            </a:r>
            <a:endParaRPr lang="el-GR" dirty="0"/>
          </a:p>
          <a:p>
            <a:r>
              <a:rPr lang="el-GR" dirty="0" err="1"/>
              <a:t>Keşke</a:t>
            </a:r>
            <a:r>
              <a:rPr lang="el-GR" dirty="0"/>
              <a:t> </a:t>
            </a:r>
            <a:r>
              <a:rPr lang="el-GR" dirty="0" err="1"/>
              <a:t>oyunlar</a:t>
            </a:r>
            <a:r>
              <a:rPr lang="el-GR" dirty="0"/>
              <a:t> </a:t>
            </a:r>
            <a:r>
              <a:rPr lang="el-GR" dirty="0" err="1"/>
              <a:t>oynamasaydık</a:t>
            </a:r>
            <a:br>
              <a:rPr lang="el-GR" dirty="0"/>
            </a:br>
            <a:r>
              <a:rPr lang="el-GR" dirty="0" err="1"/>
              <a:t>Üzülmeseydi</a:t>
            </a:r>
            <a:r>
              <a:rPr lang="el-GR" dirty="0"/>
              <a:t> </a:t>
            </a:r>
            <a:r>
              <a:rPr lang="el-GR" dirty="0" err="1"/>
              <a:t>şarkılar</a:t>
            </a:r>
            <a:br>
              <a:rPr lang="el-GR" dirty="0"/>
            </a:br>
            <a:r>
              <a:rPr lang="el-GR" dirty="0" err="1"/>
              <a:t>Hala</a:t>
            </a:r>
            <a:r>
              <a:rPr lang="el-GR" dirty="0"/>
              <a:t> </a:t>
            </a:r>
            <a:r>
              <a:rPr lang="el-GR" dirty="0" err="1"/>
              <a:t>sana</a:t>
            </a:r>
            <a:r>
              <a:rPr lang="el-GR" dirty="0"/>
              <a:t> </a:t>
            </a:r>
            <a:r>
              <a:rPr lang="el-GR" dirty="0" err="1"/>
              <a:t>yazılıyorlar</a:t>
            </a:r>
            <a:br>
              <a:rPr lang="el-GR" dirty="0"/>
            </a:br>
            <a:r>
              <a:rPr lang="el-GR" dirty="0" err="1"/>
              <a:t>Hala</a:t>
            </a:r>
            <a:r>
              <a:rPr lang="el-GR" dirty="0"/>
              <a:t> </a:t>
            </a:r>
            <a:r>
              <a:rPr lang="el-GR" dirty="0" err="1"/>
              <a:t>buram</a:t>
            </a:r>
            <a:r>
              <a:rPr lang="el-GR" dirty="0"/>
              <a:t> </a:t>
            </a:r>
            <a:r>
              <a:rPr lang="el-GR" dirty="0" err="1"/>
              <a:t>buram</a:t>
            </a:r>
            <a:r>
              <a:rPr lang="el-GR" dirty="0"/>
              <a:t> </a:t>
            </a:r>
            <a:r>
              <a:rPr lang="el-GR" dirty="0" err="1"/>
              <a:t>sen</a:t>
            </a:r>
            <a:r>
              <a:rPr lang="el-GR" dirty="0"/>
              <a:t> </a:t>
            </a:r>
            <a:r>
              <a:rPr lang="el-GR" dirty="0" err="1"/>
              <a:t>kokuyorlar</a:t>
            </a:r>
            <a:endParaRPr lang="el-GR" dirty="0"/>
          </a:p>
          <a:p>
            <a:r>
              <a:rPr lang="el-GR" dirty="0" err="1"/>
              <a:t>Ah</a:t>
            </a:r>
            <a:r>
              <a:rPr lang="el-GR" dirty="0"/>
              <a:t>, </a:t>
            </a:r>
            <a:r>
              <a:rPr lang="el-GR" dirty="0" err="1"/>
              <a:t>keşke</a:t>
            </a:r>
            <a:r>
              <a:rPr lang="el-GR" dirty="0"/>
              <a:t> </a:t>
            </a:r>
            <a:r>
              <a:rPr lang="el-GR" dirty="0" err="1"/>
              <a:t>oyunlar</a:t>
            </a:r>
            <a:r>
              <a:rPr lang="el-GR" dirty="0"/>
              <a:t> </a:t>
            </a:r>
            <a:r>
              <a:rPr lang="el-GR" dirty="0" err="1"/>
              <a:t>oynamasaydık</a:t>
            </a:r>
            <a:br>
              <a:rPr lang="el-GR" dirty="0"/>
            </a:br>
            <a:r>
              <a:rPr lang="el-GR" dirty="0" err="1"/>
              <a:t>Üzülmeseydi</a:t>
            </a:r>
            <a:r>
              <a:rPr lang="el-GR" dirty="0"/>
              <a:t> </a:t>
            </a:r>
            <a:r>
              <a:rPr lang="el-GR" dirty="0" err="1"/>
              <a:t>şarkılar</a:t>
            </a:r>
            <a:br>
              <a:rPr lang="el-GR" dirty="0"/>
            </a:br>
            <a:r>
              <a:rPr lang="el-GR" dirty="0" err="1"/>
              <a:t>Hala</a:t>
            </a:r>
            <a:r>
              <a:rPr lang="el-GR" dirty="0"/>
              <a:t> </a:t>
            </a:r>
            <a:r>
              <a:rPr lang="el-GR" dirty="0" err="1"/>
              <a:t>sana</a:t>
            </a:r>
            <a:r>
              <a:rPr lang="el-GR" dirty="0"/>
              <a:t> </a:t>
            </a:r>
            <a:r>
              <a:rPr lang="el-GR" dirty="0" err="1"/>
              <a:t>yazılıyorlar</a:t>
            </a:r>
            <a:br>
              <a:rPr lang="el-GR" dirty="0"/>
            </a:br>
            <a:r>
              <a:rPr lang="el-GR" dirty="0" err="1"/>
              <a:t>Hala</a:t>
            </a:r>
            <a:r>
              <a:rPr lang="el-GR" dirty="0"/>
              <a:t> </a:t>
            </a:r>
            <a:r>
              <a:rPr lang="el-GR" dirty="0" err="1"/>
              <a:t>buram</a:t>
            </a:r>
            <a:r>
              <a:rPr lang="el-GR" dirty="0"/>
              <a:t> </a:t>
            </a:r>
            <a:r>
              <a:rPr lang="el-GR" dirty="0" err="1"/>
              <a:t>buram</a:t>
            </a:r>
            <a:r>
              <a:rPr lang="el-GR" dirty="0"/>
              <a:t> </a:t>
            </a:r>
            <a:r>
              <a:rPr lang="el-GR" dirty="0" err="1"/>
              <a:t>sen</a:t>
            </a:r>
            <a:r>
              <a:rPr lang="el-GR" dirty="0"/>
              <a:t> </a:t>
            </a:r>
            <a:r>
              <a:rPr lang="el-GR" dirty="0" err="1"/>
              <a:t>kokuyorlar</a:t>
            </a:r>
            <a:endParaRPr lang="el-GR" dirty="0"/>
          </a:p>
          <a:p>
            <a:r>
              <a:rPr lang="el-GR" dirty="0" err="1"/>
              <a:t>Ah</a:t>
            </a:r>
            <a:r>
              <a:rPr lang="el-GR" dirty="0"/>
              <a:t>, </a:t>
            </a:r>
            <a:r>
              <a:rPr lang="el-GR" dirty="0" err="1"/>
              <a:t>keşke</a:t>
            </a:r>
            <a:r>
              <a:rPr lang="el-GR" dirty="0"/>
              <a:t> </a:t>
            </a:r>
            <a:r>
              <a:rPr lang="el-GR" dirty="0" err="1"/>
              <a:t>oyunlar</a:t>
            </a:r>
            <a:r>
              <a:rPr lang="el-GR" dirty="0"/>
              <a:t> </a:t>
            </a:r>
            <a:r>
              <a:rPr lang="el-GR" dirty="0" err="1"/>
              <a:t>oynamasaydık</a:t>
            </a:r>
            <a:br>
              <a:rPr lang="el-GR" dirty="0"/>
            </a:br>
            <a:r>
              <a:rPr lang="el-GR" dirty="0" err="1"/>
              <a:t>Üzülmeseydi</a:t>
            </a:r>
            <a:r>
              <a:rPr lang="el-GR" dirty="0"/>
              <a:t> </a:t>
            </a:r>
            <a:r>
              <a:rPr lang="el-GR" dirty="0" err="1"/>
              <a:t>şarkılar</a:t>
            </a:r>
            <a:br>
              <a:rPr lang="el-GR" dirty="0"/>
            </a:br>
            <a:r>
              <a:rPr lang="el-GR" dirty="0" err="1"/>
              <a:t>Hala</a:t>
            </a:r>
            <a:r>
              <a:rPr lang="el-GR" dirty="0"/>
              <a:t> </a:t>
            </a:r>
            <a:r>
              <a:rPr lang="el-GR" dirty="0" err="1"/>
              <a:t>sana</a:t>
            </a:r>
            <a:r>
              <a:rPr lang="el-GR" dirty="0"/>
              <a:t> </a:t>
            </a:r>
            <a:r>
              <a:rPr lang="el-GR" dirty="0" err="1"/>
              <a:t>yazılıyorlar</a:t>
            </a:r>
            <a:br>
              <a:rPr lang="el-GR" dirty="0"/>
            </a:br>
            <a:r>
              <a:rPr lang="el-GR" dirty="0" err="1"/>
              <a:t>Hala</a:t>
            </a:r>
            <a:r>
              <a:rPr lang="el-GR" dirty="0"/>
              <a:t> </a:t>
            </a:r>
            <a:r>
              <a:rPr lang="el-GR" dirty="0" err="1"/>
              <a:t>buram</a:t>
            </a:r>
            <a:r>
              <a:rPr lang="el-GR" dirty="0"/>
              <a:t> </a:t>
            </a:r>
            <a:r>
              <a:rPr lang="el-GR" dirty="0" err="1"/>
              <a:t>buram</a:t>
            </a:r>
            <a:r>
              <a:rPr lang="el-GR" dirty="0"/>
              <a:t> </a:t>
            </a:r>
            <a:r>
              <a:rPr lang="el-GR" dirty="0" err="1"/>
              <a:t>sen</a:t>
            </a:r>
            <a:r>
              <a:rPr lang="el-GR" dirty="0"/>
              <a:t> </a:t>
            </a:r>
            <a:r>
              <a:rPr lang="el-GR" dirty="0" err="1"/>
              <a:t>kokuyorlar</a:t>
            </a:r>
            <a:endParaRPr lang="el-GR" dirty="0"/>
          </a:p>
          <a:p>
            <a:r>
              <a:rPr lang="el-GR" dirty="0" err="1"/>
              <a:t>Ah</a:t>
            </a:r>
            <a:r>
              <a:rPr lang="el-GR" dirty="0"/>
              <a:t>, </a:t>
            </a:r>
            <a:r>
              <a:rPr lang="el-GR" dirty="0" err="1"/>
              <a:t>keşke</a:t>
            </a:r>
            <a:r>
              <a:rPr lang="el-GR" dirty="0"/>
              <a:t> </a:t>
            </a:r>
            <a:r>
              <a:rPr lang="el-GR" dirty="0" err="1"/>
              <a:t>oyunlar</a:t>
            </a:r>
            <a:r>
              <a:rPr lang="el-GR" dirty="0"/>
              <a:t> </a:t>
            </a:r>
            <a:r>
              <a:rPr lang="el-GR" dirty="0" err="1"/>
              <a:t>oynamasaydık</a:t>
            </a:r>
            <a:br>
              <a:rPr lang="el-GR" dirty="0"/>
            </a:br>
            <a:r>
              <a:rPr lang="el-GR" dirty="0" err="1"/>
              <a:t>Üzülmeseydi</a:t>
            </a:r>
            <a:r>
              <a:rPr lang="el-GR" dirty="0"/>
              <a:t> </a:t>
            </a:r>
            <a:r>
              <a:rPr lang="el-GR" dirty="0" err="1"/>
              <a:t>şarkılar</a:t>
            </a:r>
            <a:br>
              <a:rPr lang="el-GR" dirty="0"/>
            </a:br>
            <a:r>
              <a:rPr lang="el-GR" dirty="0" err="1"/>
              <a:t>Hala</a:t>
            </a:r>
            <a:r>
              <a:rPr lang="el-GR" dirty="0"/>
              <a:t> </a:t>
            </a:r>
            <a:r>
              <a:rPr lang="el-GR" dirty="0" err="1"/>
              <a:t>sana</a:t>
            </a:r>
            <a:r>
              <a:rPr lang="el-GR" dirty="0"/>
              <a:t> </a:t>
            </a:r>
            <a:r>
              <a:rPr lang="el-GR" dirty="0" err="1"/>
              <a:t>yazılıyorlar</a:t>
            </a:r>
            <a:br>
              <a:rPr lang="el-GR" dirty="0"/>
            </a:br>
            <a:r>
              <a:rPr lang="el-GR" dirty="0" err="1"/>
              <a:t>Hala</a:t>
            </a:r>
            <a:r>
              <a:rPr lang="el-GR" dirty="0"/>
              <a:t> </a:t>
            </a:r>
            <a:r>
              <a:rPr lang="el-GR" dirty="0" err="1"/>
              <a:t>buram</a:t>
            </a:r>
            <a:r>
              <a:rPr lang="el-GR" dirty="0"/>
              <a:t> </a:t>
            </a:r>
            <a:r>
              <a:rPr lang="el-GR" dirty="0" err="1"/>
              <a:t>buram</a:t>
            </a:r>
            <a:r>
              <a:rPr lang="el-GR" dirty="0"/>
              <a:t> </a:t>
            </a:r>
            <a:r>
              <a:rPr lang="el-GR" dirty="0" err="1"/>
              <a:t>sen</a:t>
            </a:r>
            <a:r>
              <a:rPr lang="el-GR" dirty="0"/>
              <a:t> </a:t>
            </a:r>
            <a:r>
              <a:rPr lang="el-GR" dirty="0" err="1"/>
              <a:t>kokuyorlar</a:t>
            </a:r>
            <a:endParaRPr lang="el-GR" dirty="0"/>
          </a:p>
          <a:p>
            <a:pPr>
              <a:lnSpc>
                <a:spcPct val="150000"/>
              </a:lnSpc>
              <a:spcAft>
                <a:spcPts val="1000"/>
              </a:spcAft>
              <a:buNone/>
            </a:pPr>
            <a:endParaRPr lang="el-GR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695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68A62ACB-F93D-B7EE-1FC7-BA9A5D57D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D8E94E1-0D72-CD86-32B0-881449A8A845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KONUŞMA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9420CCEA-9A36-8465-C2C3-6CB01ACE780A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F1B9DE9-D161-7B46-6DB7-BF034C9B4AA8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4287046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1090</TotalTime>
  <Words>970</Words>
  <Application>Microsoft Office PowerPoint</Application>
  <PresentationFormat>Ευρεία οθόνη</PresentationFormat>
  <Paragraphs>240</Paragraphs>
  <Slides>24</Slides>
  <Notes>0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32" baseType="lpstr">
      <vt:lpstr>Aptos</vt:lpstr>
      <vt:lpstr>Aptos Display</vt:lpstr>
      <vt:lpstr>Arial</vt:lpstr>
      <vt:lpstr>Calibri</vt:lpstr>
      <vt:lpstr>Courier New</vt:lpstr>
      <vt:lpstr>Google Sans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260</cp:revision>
  <dcterms:created xsi:type="dcterms:W3CDTF">2026-07-02T07:32:56Z</dcterms:created>
  <dcterms:modified xsi:type="dcterms:W3CDTF">2026-07-29T19:15:48Z</dcterms:modified>
</cp:coreProperties>
</file>