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56" r:id="rId2"/>
    <p:sldId id="281" r:id="rId3"/>
    <p:sldId id="603" r:id="rId4"/>
    <p:sldId id="612" r:id="rId5"/>
    <p:sldId id="506" r:id="rId6"/>
    <p:sldId id="625" r:id="rId7"/>
    <p:sldId id="490" r:id="rId8"/>
    <p:sldId id="627" r:id="rId9"/>
    <p:sldId id="626" r:id="rId10"/>
    <p:sldId id="491" r:id="rId11"/>
    <p:sldId id="268" r:id="rId12"/>
    <p:sldId id="623" r:id="rId13"/>
    <p:sldId id="519" r:id="rId14"/>
    <p:sldId id="263" r:id="rId15"/>
    <p:sldId id="267" r:id="rId16"/>
    <p:sldId id="629" r:id="rId17"/>
    <p:sldId id="275" r:id="rId18"/>
    <p:sldId id="269" r:id="rId19"/>
    <p:sldId id="610" r:id="rId20"/>
    <p:sldId id="271" r:id="rId21"/>
    <p:sldId id="539" r:id="rId22"/>
    <p:sldId id="272" r:id="rId23"/>
    <p:sldId id="396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30/7/2026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DKn4MCSGbd0?feature=oembed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6.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Υποθετικός Λόγος</a:t>
            </a:r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TextBox">
            <a:extLst>
              <a:ext uri="{FF2B5EF4-FFF2-40B4-BE49-F238E27FC236}">
                <a16:creationId xmlns:a16="http://schemas.microsoft.com/office/drawing/2014/main" id="{BCFCD323-3071-06F7-EF0A-CAA27BAFF609}"/>
              </a:ext>
            </a:extLst>
          </p:cNvPr>
          <p:cNvSpPr txBox="1"/>
          <p:nvPr/>
        </p:nvSpPr>
        <p:spPr>
          <a:xfrm>
            <a:off x="413657" y="819901"/>
            <a:ext cx="5853794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Türkçe  öğrenmek  istiyorsanız 		</a:t>
            </a:r>
          </a:p>
          <a:p>
            <a:pPr eaLnBrk="1" hangingPunct="1">
              <a:defRPr/>
            </a:pPr>
            <a:r>
              <a:rPr lang="tr-TR" dirty="0"/>
              <a:t>Bizimle  sinemaya geliyorsan		</a:t>
            </a:r>
          </a:p>
          <a:p>
            <a:pPr eaLnBrk="1" hangingPunct="1">
              <a:defRPr/>
            </a:pPr>
            <a:r>
              <a:rPr lang="tr-TR" dirty="0"/>
              <a:t>Kemal Bey  bizimle  geliyorsa 			</a:t>
            </a:r>
          </a:p>
          <a:p>
            <a:pPr eaLnBrk="1" hangingPunct="1">
              <a:defRPr/>
            </a:pPr>
            <a:r>
              <a:rPr lang="tr-TR" dirty="0"/>
              <a:t>Dağa çıkmıyorsanız 				</a:t>
            </a:r>
          </a:p>
          <a:p>
            <a:pPr eaLnBrk="1" hangingPunct="1">
              <a:defRPr/>
            </a:pPr>
            <a:r>
              <a:rPr lang="tr-TR" dirty="0"/>
              <a:t>İyi  yüzme biliyorsanız 			</a:t>
            </a:r>
          </a:p>
          <a:p>
            <a:pPr eaLnBrk="1" hangingPunct="1">
              <a:defRPr/>
            </a:pPr>
            <a:r>
              <a:rPr lang="tr-TR" dirty="0"/>
              <a:t>Yürüyüşü  seviyorsanız 			 </a:t>
            </a:r>
          </a:p>
          <a:p>
            <a:pPr eaLnBrk="1" hangingPunct="1">
              <a:defRPr/>
            </a:pPr>
            <a:r>
              <a:rPr lang="tr-TR" dirty="0"/>
              <a:t>Esen Hanım  Olimpus Dağına çıkıyorsa 	</a:t>
            </a:r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85004F12-F646-D3DB-A8B2-E03663F4A750}"/>
              </a:ext>
            </a:extLst>
          </p:cNvPr>
          <p:cNvSpPr txBox="1"/>
          <p:nvPr/>
        </p:nvSpPr>
        <p:spPr>
          <a:xfrm>
            <a:off x="413657" y="3125710"/>
            <a:ext cx="5984422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Ders  beşte  bittiyse 			</a:t>
            </a:r>
          </a:p>
          <a:p>
            <a:pPr eaLnBrk="1" hangingPunct="1">
              <a:defRPr/>
            </a:pPr>
            <a:r>
              <a:rPr lang="tr-TR" dirty="0"/>
              <a:t>Babam hastalandıysa  			</a:t>
            </a:r>
          </a:p>
          <a:p>
            <a:pPr eaLnBrk="1" hangingPunct="1">
              <a:defRPr/>
            </a:pPr>
            <a:r>
              <a:rPr lang="tr-TR" dirty="0"/>
              <a:t>Emin  Bey  size geldiyse 			</a:t>
            </a:r>
          </a:p>
          <a:p>
            <a:pPr eaLnBrk="1" hangingPunct="1">
              <a:defRPr/>
            </a:pPr>
            <a:r>
              <a:rPr lang="tr-TR" dirty="0"/>
              <a:t>Ayşe dün  okula  gelmediyse 			</a:t>
            </a:r>
          </a:p>
          <a:p>
            <a:pPr eaLnBrk="1" hangingPunct="1">
              <a:defRPr/>
            </a:pPr>
            <a:r>
              <a:rPr lang="tr-TR" dirty="0"/>
              <a:t>Kitabı okuduysan  bana ver okumadıysan  	</a:t>
            </a:r>
          </a:p>
          <a:p>
            <a:pPr eaLnBrk="1" hangingPunct="1">
              <a:defRPr/>
            </a:pPr>
            <a:r>
              <a:rPr lang="tr-TR" dirty="0"/>
              <a:t>Bu arabayı  beğendiyseniz 			</a:t>
            </a:r>
          </a:p>
          <a:p>
            <a:pPr eaLnBrk="1" hangingPunct="1">
              <a:defRPr/>
            </a:pPr>
            <a:r>
              <a:rPr lang="tr-TR" dirty="0"/>
              <a:t>Memnun kaldıysanız 		 	</a:t>
            </a:r>
          </a:p>
          <a:p>
            <a:pPr eaLnBrk="1" hangingPunct="1">
              <a:defRPr/>
            </a:pPr>
            <a:r>
              <a:rPr lang="tr-TR" dirty="0"/>
              <a:t>Emin Bey  mitoloji  kitabını okuduysa 		</a:t>
            </a:r>
          </a:p>
          <a:p>
            <a:pPr eaLnBrk="1" hangingPunct="1">
              <a:defRPr/>
            </a:pPr>
            <a:r>
              <a:rPr lang="tr-TR" dirty="0"/>
              <a:t>Tekin Bey  fotoğrafları  çektiyse 		</a:t>
            </a:r>
          </a:p>
        </p:txBody>
      </p:sp>
      <p:sp>
        <p:nvSpPr>
          <p:cNvPr id="3" name="5 - TextBox">
            <a:extLst>
              <a:ext uri="{FF2B5EF4-FFF2-40B4-BE49-F238E27FC236}">
                <a16:creationId xmlns:a16="http://schemas.microsoft.com/office/drawing/2014/main" id="{A5537202-2CA4-7487-4DC0-46FAB2B1A8FF}"/>
              </a:ext>
            </a:extLst>
          </p:cNvPr>
          <p:cNvSpPr txBox="1"/>
          <p:nvPr/>
        </p:nvSpPr>
        <p:spPr>
          <a:xfrm>
            <a:off x="7076864" y="833659"/>
            <a:ext cx="3937908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spor ayakkabılarını giysin.	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burada bekleyiniz!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biraz uzaklara açılalım.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fotoğraf  makinesini de alsın.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bir sözlük  alın!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biraz acele et!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motele kadar yaya gidelim.</a:t>
            </a:r>
          </a:p>
        </p:txBody>
      </p:sp>
      <p:sp>
        <p:nvSpPr>
          <p:cNvPr id="5" name="8 - TextBox">
            <a:extLst>
              <a:ext uri="{FF2B5EF4-FFF2-40B4-BE49-F238E27FC236}">
                <a16:creationId xmlns:a16="http://schemas.microsoft.com/office/drawing/2014/main" id="{11CC74B9-32D6-D918-0BDB-BD5F19B1B1BB}"/>
              </a:ext>
            </a:extLst>
          </p:cNvPr>
          <p:cNvSpPr txBox="1"/>
          <p:nvPr/>
        </p:nvSpPr>
        <p:spPr>
          <a:xfrm>
            <a:off x="6966857" y="3121007"/>
            <a:ext cx="4811486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uygun bir  fiyatla size satarim.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öğrenciler çoktan  gitmiş.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bize  de uğrasın.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buğün işe gitmemiş.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mutlaka hastadır.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birkaç  gün  daha  sende kalsın.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fotoğraf makinesini  bana versin.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önümüzdeki yıl  yine bekleriz.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  <a:defRPr/>
            </a:pPr>
            <a:r>
              <a:rPr lang="tr-TR" dirty="0"/>
              <a:t>bize Prometheus</a:t>
            </a:r>
            <a:r>
              <a:rPr lang="tr-TR" dirty="0">
                <a:latin typeface="Arial"/>
                <a:cs typeface="Arial"/>
              </a:rPr>
              <a:t>'</a:t>
            </a:r>
            <a:r>
              <a:rPr lang="tr-TR" dirty="0"/>
              <a:t> u anlatsın.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525800-2BEC-E1F0-8F93-650BCF086D24}"/>
              </a:ext>
            </a:extLst>
          </p:cNvPr>
          <p:cNvSpPr txBox="1"/>
          <p:nvPr/>
        </p:nvSpPr>
        <p:spPr>
          <a:xfrm>
            <a:off x="660613" y="196884"/>
            <a:ext cx="2595562" cy="461665"/>
          </a:xfrm>
          <a:custGeom>
            <a:avLst/>
            <a:gdLst>
              <a:gd name="csX0" fmla="*/ 0 w 2596244"/>
              <a:gd name="csY0" fmla="*/ 0 h 323165"/>
              <a:gd name="csX1" fmla="*/ 467324 w 2596244"/>
              <a:gd name="csY1" fmla="*/ 0 h 323165"/>
              <a:gd name="csX2" fmla="*/ 960610 w 2596244"/>
              <a:gd name="csY2" fmla="*/ 0 h 323165"/>
              <a:gd name="csX3" fmla="*/ 1479859 w 2596244"/>
              <a:gd name="csY3" fmla="*/ 0 h 323165"/>
              <a:gd name="csX4" fmla="*/ 1999108 w 2596244"/>
              <a:gd name="csY4" fmla="*/ 0 h 323165"/>
              <a:gd name="csX5" fmla="*/ 2596244 w 2596244"/>
              <a:gd name="csY5" fmla="*/ 0 h 323165"/>
              <a:gd name="csX6" fmla="*/ 2596244 w 2596244"/>
              <a:gd name="csY6" fmla="*/ 323165 h 323165"/>
              <a:gd name="csX7" fmla="*/ 2154883 w 2596244"/>
              <a:gd name="csY7" fmla="*/ 323165 h 323165"/>
              <a:gd name="csX8" fmla="*/ 1583709 w 2596244"/>
              <a:gd name="csY8" fmla="*/ 323165 h 323165"/>
              <a:gd name="csX9" fmla="*/ 1142347 w 2596244"/>
              <a:gd name="csY9" fmla="*/ 323165 h 323165"/>
              <a:gd name="csX10" fmla="*/ 571174 w 2596244"/>
              <a:gd name="csY10" fmla="*/ 323165 h 323165"/>
              <a:gd name="csX11" fmla="*/ 0 w 2596244"/>
              <a:gd name="csY11" fmla="*/ 323165 h 323165"/>
              <a:gd name="csX12" fmla="*/ 0 w 2596244"/>
              <a:gd name="csY12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596244" h="323165" fill="none" extrusionOk="0">
                <a:moveTo>
                  <a:pt x="0" y="0"/>
                </a:moveTo>
                <a:cubicBezTo>
                  <a:pt x="138804" y="-50017"/>
                  <a:pt x="341048" y="50158"/>
                  <a:pt x="467324" y="0"/>
                </a:cubicBezTo>
                <a:cubicBezTo>
                  <a:pt x="593600" y="-50158"/>
                  <a:pt x="845019" y="6345"/>
                  <a:pt x="960610" y="0"/>
                </a:cubicBezTo>
                <a:cubicBezTo>
                  <a:pt x="1076201" y="-6345"/>
                  <a:pt x="1305827" y="9798"/>
                  <a:pt x="1479859" y="0"/>
                </a:cubicBezTo>
                <a:cubicBezTo>
                  <a:pt x="1653891" y="-9798"/>
                  <a:pt x="1859868" y="1516"/>
                  <a:pt x="1999108" y="0"/>
                </a:cubicBezTo>
                <a:cubicBezTo>
                  <a:pt x="2138348" y="-1516"/>
                  <a:pt x="2471879" y="66431"/>
                  <a:pt x="2596244" y="0"/>
                </a:cubicBezTo>
                <a:cubicBezTo>
                  <a:pt x="2630742" y="70788"/>
                  <a:pt x="2575706" y="203113"/>
                  <a:pt x="2596244" y="323165"/>
                </a:cubicBezTo>
                <a:cubicBezTo>
                  <a:pt x="2459986" y="346025"/>
                  <a:pt x="2356533" y="270289"/>
                  <a:pt x="2154883" y="323165"/>
                </a:cubicBezTo>
                <a:cubicBezTo>
                  <a:pt x="1953233" y="376041"/>
                  <a:pt x="1766125" y="290326"/>
                  <a:pt x="1583709" y="323165"/>
                </a:cubicBezTo>
                <a:cubicBezTo>
                  <a:pt x="1401293" y="356004"/>
                  <a:pt x="1258325" y="294608"/>
                  <a:pt x="1142347" y="323165"/>
                </a:cubicBezTo>
                <a:cubicBezTo>
                  <a:pt x="1026369" y="351722"/>
                  <a:pt x="747146" y="309185"/>
                  <a:pt x="571174" y="323165"/>
                </a:cubicBezTo>
                <a:cubicBezTo>
                  <a:pt x="395202" y="337145"/>
                  <a:pt x="126064" y="309215"/>
                  <a:pt x="0" y="323165"/>
                </a:cubicBezTo>
                <a:cubicBezTo>
                  <a:pt x="-25123" y="241005"/>
                  <a:pt x="26972" y="123410"/>
                  <a:pt x="0" y="0"/>
                </a:cubicBezTo>
                <a:close/>
              </a:path>
              <a:path w="2596244" h="323165" stroke="0" extrusionOk="0">
                <a:moveTo>
                  <a:pt x="0" y="0"/>
                </a:moveTo>
                <a:cubicBezTo>
                  <a:pt x="244256" y="-16391"/>
                  <a:pt x="414577" y="10883"/>
                  <a:pt x="545211" y="0"/>
                </a:cubicBezTo>
                <a:cubicBezTo>
                  <a:pt x="675845" y="-10883"/>
                  <a:pt x="992305" y="45446"/>
                  <a:pt x="1116385" y="0"/>
                </a:cubicBezTo>
                <a:cubicBezTo>
                  <a:pt x="1240465" y="-45446"/>
                  <a:pt x="1450333" y="47522"/>
                  <a:pt x="1583709" y="0"/>
                </a:cubicBezTo>
                <a:cubicBezTo>
                  <a:pt x="1717085" y="-47522"/>
                  <a:pt x="1850321" y="1197"/>
                  <a:pt x="2076995" y="0"/>
                </a:cubicBezTo>
                <a:cubicBezTo>
                  <a:pt x="2303669" y="-1197"/>
                  <a:pt x="2354050" y="39834"/>
                  <a:pt x="2596244" y="0"/>
                </a:cubicBezTo>
                <a:cubicBezTo>
                  <a:pt x="2614866" y="137382"/>
                  <a:pt x="2564390" y="164533"/>
                  <a:pt x="2596244" y="323165"/>
                </a:cubicBezTo>
                <a:cubicBezTo>
                  <a:pt x="2368453" y="352364"/>
                  <a:pt x="2328245" y="314123"/>
                  <a:pt x="2076995" y="323165"/>
                </a:cubicBezTo>
                <a:cubicBezTo>
                  <a:pt x="1825745" y="332207"/>
                  <a:pt x="1642487" y="271899"/>
                  <a:pt x="1505822" y="323165"/>
                </a:cubicBezTo>
                <a:cubicBezTo>
                  <a:pt x="1369157" y="374431"/>
                  <a:pt x="1192028" y="320377"/>
                  <a:pt x="986573" y="323165"/>
                </a:cubicBezTo>
                <a:cubicBezTo>
                  <a:pt x="781118" y="325953"/>
                  <a:pt x="673624" y="278645"/>
                  <a:pt x="545211" y="323165"/>
                </a:cubicBezTo>
                <a:cubicBezTo>
                  <a:pt x="416798" y="367685"/>
                  <a:pt x="184549" y="265547"/>
                  <a:pt x="0" y="323165"/>
                </a:cubicBezTo>
                <a:cubicBezTo>
                  <a:pt x="-22576" y="220110"/>
                  <a:pt x="16765" y="75821"/>
                  <a:pt x="0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spcBef>
                <a:spcPts val="675"/>
              </a:spcBef>
              <a:spcAft>
                <a:spcPts val="900"/>
              </a:spcAft>
              <a:defRPr/>
            </a:pPr>
            <a:r>
              <a:rPr lang="tr-TR" sz="2400" b="1" dirty="0">
                <a:latin typeface="Google Sans"/>
              </a:rPr>
              <a:t>Eşleştirelim!</a:t>
            </a:r>
            <a:endParaRPr lang="el-GR" sz="2400" b="1" dirty="0">
              <a:latin typeface="Google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F1490E-2960-5733-8556-3EF4010865F7}"/>
              </a:ext>
            </a:extLst>
          </p:cNvPr>
          <p:cNvSpPr txBox="1"/>
          <p:nvPr/>
        </p:nvSpPr>
        <p:spPr>
          <a:xfrm>
            <a:off x="1752601" y="1176338"/>
            <a:ext cx="5795963" cy="461962"/>
          </a:xfrm>
          <a:custGeom>
            <a:avLst/>
            <a:gdLst>
              <a:gd name="csX0" fmla="*/ 0 w 5796642"/>
              <a:gd name="csY0" fmla="*/ 0 h 461665"/>
              <a:gd name="csX1" fmla="*/ 405765 w 5796642"/>
              <a:gd name="csY1" fmla="*/ 0 h 461665"/>
              <a:gd name="csX2" fmla="*/ 1101362 w 5796642"/>
              <a:gd name="csY2" fmla="*/ 0 h 461665"/>
              <a:gd name="csX3" fmla="*/ 1565093 w 5796642"/>
              <a:gd name="csY3" fmla="*/ 0 h 461665"/>
              <a:gd name="csX4" fmla="*/ 2086791 w 5796642"/>
              <a:gd name="csY4" fmla="*/ 0 h 461665"/>
              <a:gd name="csX5" fmla="*/ 2666455 w 5796642"/>
              <a:gd name="csY5" fmla="*/ 0 h 461665"/>
              <a:gd name="csX6" fmla="*/ 3130187 w 5796642"/>
              <a:gd name="csY6" fmla="*/ 0 h 461665"/>
              <a:gd name="csX7" fmla="*/ 3651884 w 5796642"/>
              <a:gd name="csY7" fmla="*/ 0 h 461665"/>
              <a:gd name="csX8" fmla="*/ 4115616 w 5796642"/>
              <a:gd name="csY8" fmla="*/ 0 h 461665"/>
              <a:gd name="csX9" fmla="*/ 4637314 w 5796642"/>
              <a:gd name="csY9" fmla="*/ 0 h 461665"/>
              <a:gd name="csX10" fmla="*/ 5216978 w 5796642"/>
              <a:gd name="csY10" fmla="*/ 0 h 461665"/>
              <a:gd name="csX11" fmla="*/ 5796642 w 5796642"/>
              <a:gd name="csY11" fmla="*/ 0 h 461665"/>
              <a:gd name="csX12" fmla="*/ 5796642 w 5796642"/>
              <a:gd name="csY12" fmla="*/ 461665 h 461665"/>
              <a:gd name="csX13" fmla="*/ 5332911 w 5796642"/>
              <a:gd name="csY13" fmla="*/ 461665 h 461665"/>
              <a:gd name="csX14" fmla="*/ 4753246 w 5796642"/>
              <a:gd name="csY14" fmla="*/ 461665 h 461665"/>
              <a:gd name="csX15" fmla="*/ 4115616 w 5796642"/>
              <a:gd name="csY15" fmla="*/ 461665 h 461665"/>
              <a:gd name="csX16" fmla="*/ 3420019 w 5796642"/>
              <a:gd name="csY16" fmla="*/ 461665 h 461665"/>
              <a:gd name="csX17" fmla="*/ 2898321 w 5796642"/>
              <a:gd name="csY17" fmla="*/ 461665 h 461665"/>
              <a:gd name="csX18" fmla="*/ 2202724 w 5796642"/>
              <a:gd name="csY18" fmla="*/ 461665 h 461665"/>
              <a:gd name="csX19" fmla="*/ 1796959 w 5796642"/>
              <a:gd name="csY19" fmla="*/ 461665 h 461665"/>
              <a:gd name="csX20" fmla="*/ 1217295 w 5796642"/>
              <a:gd name="csY20" fmla="*/ 461665 h 461665"/>
              <a:gd name="csX21" fmla="*/ 637631 w 5796642"/>
              <a:gd name="csY21" fmla="*/ 461665 h 461665"/>
              <a:gd name="csX22" fmla="*/ 0 w 5796642"/>
              <a:gd name="csY22" fmla="*/ 461665 h 461665"/>
              <a:gd name="csX23" fmla="*/ 0 w 5796642"/>
              <a:gd name="csY23" fmla="*/ 0 h 4616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5796642" h="461665" fill="none" extrusionOk="0">
                <a:moveTo>
                  <a:pt x="0" y="0"/>
                </a:moveTo>
                <a:cubicBezTo>
                  <a:pt x="85167" y="-32997"/>
                  <a:pt x="217404" y="33007"/>
                  <a:pt x="405765" y="0"/>
                </a:cubicBezTo>
                <a:cubicBezTo>
                  <a:pt x="594127" y="-33007"/>
                  <a:pt x="905882" y="34036"/>
                  <a:pt x="1101362" y="0"/>
                </a:cubicBezTo>
                <a:cubicBezTo>
                  <a:pt x="1296842" y="-34036"/>
                  <a:pt x="1355822" y="4733"/>
                  <a:pt x="1565093" y="0"/>
                </a:cubicBezTo>
                <a:cubicBezTo>
                  <a:pt x="1774364" y="-4733"/>
                  <a:pt x="1909520" y="15672"/>
                  <a:pt x="2086791" y="0"/>
                </a:cubicBezTo>
                <a:cubicBezTo>
                  <a:pt x="2264062" y="-15672"/>
                  <a:pt x="2535683" y="37159"/>
                  <a:pt x="2666455" y="0"/>
                </a:cubicBezTo>
                <a:cubicBezTo>
                  <a:pt x="2797227" y="-37159"/>
                  <a:pt x="3022835" y="54298"/>
                  <a:pt x="3130187" y="0"/>
                </a:cubicBezTo>
                <a:cubicBezTo>
                  <a:pt x="3237539" y="-54298"/>
                  <a:pt x="3533673" y="23192"/>
                  <a:pt x="3651884" y="0"/>
                </a:cubicBezTo>
                <a:cubicBezTo>
                  <a:pt x="3770095" y="-23192"/>
                  <a:pt x="3936975" y="2643"/>
                  <a:pt x="4115616" y="0"/>
                </a:cubicBezTo>
                <a:cubicBezTo>
                  <a:pt x="4294257" y="-2643"/>
                  <a:pt x="4445405" y="53341"/>
                  <a:pt x="4637314" y="0"/>
                </a:cubicBezTo>
                <a:cubicBezTo>
                  <a:pt x="4829223" y="-53341"/>
                  <a:pt x="5018694" y="31654"/>
                  <a:pt x="5216978" y="0"/>
                </a:cubicBezTo>
                <a:cubicBezTo>
                  <a:pt x="5415262" y="-31654"/>
                  <a:pt x="5649685" y="36736"/>
                  <a:pt x="5796642" y="0"/>
                </a:cubicBezTo>
                <a:cubicBezTo>
                  <a:pt x="5822763" y="148484"/>
                  <a:pt x="5776363" y="238444"/>
                  <a:pt x="5796642" y="461665"/>
                </a:cubicBezTo>
                <a:cubicBezTo>
                  <a:pt x="5573783" y="514986"/>
                  <a:pt x="5513834" y="452349"/>
                  <a:pt x="5332911" y="461665"/>
                </a:cubicBezTo>
                <a:cubicBezTo>
                  <a:pt x="5151988" y="470981"/>
                  <a:pt x="5008232" y="451145"/>
                  <a:pt x="4753246" y="461665"/>
                </a:cubicBezTo>
                <a:cubicBezTo>
                  <a:pt x="4498261" y="472185"/>
                  <a:pt x="4309648" y="385184"/>
                  <a:pt x="4115616" y="461665"/>
                </a:cubicBezTo>
                <a:cubicBezTo>
                  <a:pt x="3921584" y="538146"/>
                  <a:pt x="3727805" y="418718"/>
                  <a:pt x="3420019" y="461665"/>
                </a:cubicBezTo>
                <a:cubicBezTo>
                  <a:pt x="3112233" y="504612"/>
                  <a:pt x="3071233" y="416746"/>
                  <a:pt x="2898321" y="461665"/>
                </a:cubicBezTo>
                <a:cubicBezTo>
                  <a:pt x="2725409" y="506584"/>
                  <a:pt x="2426508" y="431451"/>
                  <a:pt x="2202724" y="461665"/>
                </a:cubicBezTo>
                <a:cubicBezTo>
                  <a:pt x="1978940" y="491879"/>
                  <a:pt x="1975214" y="446999"/>
                  <a:pt x="1796959" y="461665"/>
                </a:cubicBezTo>
                <a:cubicBezTo>
                  <a:pt x="1618704" y="476331"/>
                  <a:pt x="1498241" y="397096"/>
                  <a:pt x="1217295" y="461665"/>
                </a:cubicBezTo>
                <a:cubicBezTo>
                  <a:pt x="936349" y="526234"/>
                  <a:pt x="857722" y="451202"/>
                  <a:pt x="637631" y="461665"/>
                </a:cubicBezTo>
                <a:cubicBezTo>
                  <a:pt x="417540" y="472128"/>
                  <a:pt x="172103" y="387343"/>
                  <a:pt x="0" y="461665"/>
                </a:cubicBezTo>
                <a:cubicBezTo>
                  <a:pt x="-18594" y="237414"/>
                  <a:pt x="48640" y="154756"/>
                  <a:pt x="0" y="0"/>
                </a:cubicBezTo>
                <a:close/>
              </a:path>
              <a:path w="5796642" h="461665" stroke="0" extrusionOk="0">
                <a:moveTo>
                  <a:pt x="0" y="0"/>
                </a:moveTo>
                <a:cubicBezTo>
                  <a:pt x="204483" y="-56722"/>
                  <a:pt x="313365" y="12036"/>
                  <a:pt x="579664" y="0"/>
                </a:cubicBezTo>
                <a:cubicBezTo>
                  <a:pt x="845963" y="-12036"/>
                  <a:pt x="843200" y="46235"/>
                  <a:pt x="1101362" y="0"/>
                </a:cubicBezTo>
                <a:cubicBezTo>
                  <a:pt x="1359524" y="-46235"/>
                  <a:pt x="1453456" y="22827"/>
                  <a:pt x="1565093" y="0"/>
                </a:cubicBezTo>
                <a:cubicBezTo>
                  <a:pt x="1676730" y="-22827"/>
                  <a:pt x="1793698" y="29394"/>
                  <a:pt x="1970858" y="0"/>
                </a:cubicBezTo>
                <a:cubicBezTo>
                  <a:pt x="2148019" y="-29394"/>
                  <a:pt x="2199482" y="42492"/>
                  <a:pt x="2376623" y="0"/>
                </a:cubicBezTo>
                <a:cubicBezTo>
                  <a:pt x="2553764" y="-42492"/>
                  <a:pt x="2581021" y="26212"/>
                  <a:pt x="2782388" y="0"/>
                </a:cubicBezTo>
                <a:cubicBezTo>
                  <a:pt x="2983755" y="-26212"/>
                  <a:pt x="3156557" y="36740"/>
                  <a:pt x="3304086" y="0"/>
                </a:cubicBezTo>
                <a:cubicBezTo>
                  <a:pt x="3451615" y="-36740"/>
                  <a:pt x="3764327" y="64710"/>
                  <a:pt x="3999683" y="0"/>
                </a:cubicBezTo>
                <a:cubicBezTo>
                  <a:pt x="4235039" y="-64710"/>
                  <a:pt x="4415353" y="19983"/>
                  <a:pt x="4521381" y="0"/>
                </a:cubicBezTo>
                <a:cubicBezTo>
                  <a:pt x="4627409" y="-19983"/>
                  <a:pt x="4875716" y="67953"/>
                  <a:pt x="5101045" y="0"/>
                </a:cubicBezTo>
                <a:cubicBezTo>
                  <a:pt x="5326374" y="-67953"/>
                  <a:pt x="5530921" y="35650"/>
                  <a:pt x="5796642" y="0"/>
                </a:cubicBezTo>
                <a:cubicBezTo>
                  <a:pt x="5829872" y="98736"/>
                  <a:pt x="5782679" y="267762"/>
                  <a:pt x="5796642" y="461665"/>
                </a:cubicBezTo>
                <a:cubicBezTo>
                  <a:pt x="5582760" y="513917"/>
                  <a:pt x="5495254" y="451272"/>
                  <a:pt x="5332911" y="461665"/>
                </a:cubicBezTo>
                <a:cubicBezTo>
                  <a:pt x="5170568" y="472058"/>
                  <a:pt x="5093545" y="440264"/>
                  <a:pt x="4927146" y="461665"/>
                </a:cubicBezTo>
                <a:cubicBezTo>
                  <a:pt x="4760747" y="483066"/>
                  <a:pt x="4604268" y="451319"/>
                  <a:pt x="4521381" y="461665"/>
                </a:cubicBezTo>
                <a:cubicBezTo>
                  <a:pt x="4438494" y="472011"/>
                  <a:pt x="4149802" y="396919"/>
                  <a:pt x="3883750" y="461665"/>
                </a:cubicBezTo>
                <a:cubicBezTo>
                  <a:pt x="3617698" y="526411"/>
                  <a:pt x="3527054" y="457765"/>
                  <a:pt x="3246120" y="461665"/>
                </a:cubicBezTo>
                <a:cubicBezTo>
                  <a:pt x="2965186" y="465565"/>
                  <a:pt x="2876132" y="442944"/>
                  <a:pt x="2724422" y="461665"/>
                </a:cubicBezTo>
                <a:cubicBezTo>
                  <a:pt x="2572712" y="480386"/>
                  <a:pt x="2324206" y="409984"/>
                  <a:pt x="2144758" y="461665"/>
                </a:cubicBezTo>
                <a:cubicBezTo>
                  <a:pt x="1965310" y="513346"/>
                  <a:pt x="1681597" y="388820"/>
                  <a:pt x="1507127" y="461665"/>
                </a:cubicBezTo>
                <a:cubicBezTo>
                  <a:pt x="1332657" y="534510"/>
                  <a:pt x="1072684" y="456490"/>
                  <a:pt x="927463" y="461665"/>
                </a:cubicBezTo>
                <a:cubicBezTo>
                  <a:pt x="782242" y="466840"/>
                  <a:pt x="352657" y="415073"/>
                  <a:pt x="0" y="461665"/>
                </a:cubicBezTo>
                <a:cubicBezTo>
                  <a:pt x="-36304" y="248068"/>
                  <a:pt x="43082" y="99161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l-GR" sz="2400" dirty="0">
                <a:solidFill>
                  <a:srgbClr val="FF0000"/>
                </a:solidFill>
              </a:rPr>
              <a:t>Zengin</a:t>
            </a:r>
            <a:r>
              <a:rPr lang="tr-TR" altLang="el-GR" sz="2400" dirty="0">
                <a:solidFill>
                  <a:srgbClr val="FF0000"/>
                </a:solidFill>
              </a:rPr>
              <a:t> olsan</a:t>
            </a:r>
            <a:endParaRPr lang="el-GR" altLang="el-GR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FCB6BF-6E75-F1DE-B418-BDA18CB2FAC8}"/>
              </a:ext>
            </a:extLst>
          </p:cNvPr>
          <p:cNvSpPr txBox="1"/>
          <p:nvPr/>
        </p:nvSpPr>
        <p:spPr>
          <a:xfrm>
            <a:off x="7843838" y="1176338"/>
            <a:ext cx="2595562" cy="323850"/>
          </a:xfrm>
          <a:custGeom>
            <a:avLst/>
            <a:gdLst>
              <a:gd name="csX0" fmla="*/ 0 w 2596244"/>
              <a:gd name="csY0" fmla="*/ 0 h 323165"/>
              <a:gd name="csX1" fmla="*/ 467324 w 2596244"/>
              <a:gd name="csY1" fmla="*/ 0 h 323165"/>
              <a:gd name="csX2" fmla="*/ 960610 w 2596244"/>
              <a:gd name="csY2" fmla="*/ 0 h 323165"/>
              <a:gd name="csX3" fmla="*/ 1479859 w 2596244"/>
              <a:gd name="csY3" fmla="*/ 0 h 323165"/>
              <a:gd name="csX4" fmla="*/ 1999108 w 2596244"/>
              <a:gd name="csY4" fmla="*/ 0 h 323165"/>
              <a:gd name="csX5" fmla="*/ 2596244 w 2596244"/>
              <a:gd name="csY5" fmla="*/ 0 h 323165"/>
              <a:gd name="csX6" fmla="*/ 2596244 w 2596244"/>
              <a:gd name="csY6" fmla="*/ 323165 h 323165"/>
              <a:gd name="csX7" fmla="*/ 2154883 w 2596244"/>
              <a:gd name="csY7" fmla="*/ 323165 h 323165"/>
              <a:gd name="csX8" fmla="*/ 1583709 w 2596244"/>
              <a:gd name="csY8" fmla="*/ 323165 h 323165"/>
              <a:gd name="csX9" fmla="*/ 1142347 w 2596244"/>
              <a:gd name="csY9" fmla="*/ 323165 h 323165"/>
              <a:gd name="csX10" fmla="*/ 571174 w 2596244"/>
              <a:gd name="csY10" fmla="*/ 323165 h 323165"/>
              <a:gd name="csX11" fmla="*/ 0 w 2596244"/>
              <a:gd name="csY11" fmla="*/ 323165 h 323165"/>
              <a:gd name="csX12" fmla="*/ 0 w 2596244"/>
              <a:gd name="csY12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596244" h="323165" fill="none" extrusionOk="0">
                <a:moveTo>
                  <a:pt x="0" y="0"/>
                </a:moveTo>
                <a:cubicBezTo>
                  <a:pt x="138804" y="-50017"/>
                  <a:pt x="341048" y="50158"/>
                  <a:pt x="467324" y="0"/>
                </a:cubicBezTo>
                <a:cubicBezTo>
                  <a:pt x="593600" y="-50158"/>
                  <a:pt x="845019" y="6345"/>
                  <a:pt x="960610" y="0"/>
                </a:cubicBezTo>
                <a:cubicBezTo>
                  <a:pt x="1076201" y="-6345"/>
                  <a:pt x="1305827" y="9798"/>
                  <a:pt x="1479859" y="0"/>
                </a:cubicBezTo>
                <a:cubicBezTo>
                  <a:pt x="1653891" y="-9798"/>
                  <a:pt x="1859868" y="1516"/>
                  <a:pt x="1999108" y="0"/>
                </a:cubicBezTo>
                <a:cubicBezTo>
                  <a:pt x="2138348" y="-1516"/>
                  <a:pt x="2471879" y="66431"/>
                  <a:pt x="2596244" y="0"/>
                </a:cubicBezTo>
                <a:cubicBezTo>
                  <a:pt x="2630742" y="70788"/>
                  <a:pt x="2575706" y="203113"/>
                  <a:pt x="2596244" y="323165"/>
                </a:cubicBezTo>
                <a:cubicBezTo>
                  <a:pt x="2459986" y="346025"/>
                  <a:pt x="2356533" y="270289"/>
                  <a:pt x="2154883" y="323165"/>
                </a:cubicBezTo>
                <a:cubicBezTo>
                  <a:pt x="1953233" y="376041"/>
                  <a:pt x="1766125" y="290326"/>
                  <a:pt x="1583709" y="323165"/>
                </a:cubicBezTo>
                <a:cubicBezTo>
                  <a:pt x="1401293" y="356004"/>
                  <a:pt x="1258325" y="294608"/>
                  <a:pt x="1142347" y="323165"/>
                </a:cubicBezTo>
                <a:cubicBezTo>
                  <a:pt x="1026369" y="351722"/>
                  <a:pt x="747146" y="309185"/>
                  <a:pt x="571174" y="323165"/>
                </a:cubicBezTo>
                <a:cubicBezTo>
                  <a:pt x="395202" y="337145"/>
                  <a:pt x="126064" y="309215"/>
                  <a:pt x="0" y="323165"/>
                </a:cubicBezTo>
                <a:cubicBezTo>
                  <a:pt x="-25123" y="241005"/>
                  <a:pt x="26972" y="123410"/>
                  <a:pt x="0" y="0"/>
                </a:cubicBezTo>
                <a:close/>
              </a:path>
              <a:path w="2596244" h="323165" stroke="0" extrusionOk="0">
                <a:moveTo>
                  <a:pt x="0" y="0"/>
                </a:moveTo>
                <a:cubicBezTo>
                  <a:pt x="244256" y="-16391"/>
                  <a:pt x="414577" y="10883"/>
                  <a:pt x="545211" y="0"/>
                </a:cubicBezTo>
                <a:cubicBezTo>
                  <a:pt x="675845" y="-10883"/>
                  <a:pt x="992305" y="45446"/>
                  <a:pt x="1116385" y="0"/>
                </a:cubicBezTo>
                <a:cubicBezTo>
                  <a:pt x="1240465" y="-45446"/>
                  <a:pt x="1450333" y="47522"/>
                  <a:pt x="1583709" y="0"/>
                </a:cubicBezTo>
                <a:cubicBezTo>
                  <a:pt x="1717085" y="-47522"/>
                  <a:pt x="1850321" y="1197"/>
                  <a:pt x="2076995" y="0"/>
                </a:cubicBezTo>
                <a:cubicBezTo>
                  <a:pt x="2303669" y="-1197"/>
                  <a:pt x="2354050" y="39834"/>
                  <a:pt x="2596244" y="0"/>
                </a:cubicBezTo>
                <a:cubicBezTo>
                  <a:pt x="2614866" y="137382"/>
                  <a:pt x="2564390" y="164533"/>
                  <a:pt x="2596244" y="323165"/>
                </a:cubicBezTo>
                <a:cubicBezTo>
                  <a:pt x="2368453" y="352364"/>
                  <a:pt x="2328245" y="314123"/>
                  <a:pt x="2076995" y="323165"/>
                </a:cubicBezTo>
                <a:cubicBezTo>
                  <a:pt x="1825745" y="332207"/>
                  <a:pt x="1642487" y="271899"/>
                  <a:pt x="1505822" y="323165"/>
                </a:cubicBezTo>
                <a:cubicBezTo>
                  <a:pt x="1369157" y="374431"/>
                  <a:pt x="1192028" y="320377"/>
                  <a:pt x="986573" y="323165"/>
                </a:cubicBezTo>
                <a:cubicBezTo>
                  <a:pt x="781118" y="325953"/>
                  <a:pt x="673624" y="278645"/>
                  <a:pt x="545211" y="323165"/>
                </a:cubicBezTo>
                <a:cubicBezTo>
                  <a:pt x="416798" y="367685"/>
                  <a:pt x="184549" y="265547"/>
                  <a:pt x="0" y="323165"/>
                </a:cubicBezTo>
                <a:cubicBezTo>
                  <a:pt x="-22576" y="220110"/>
                  <a:pt x="16765" y="75821"/>
                  <a:pt x="0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spcBef>
                <a:spcPts val="675"/>
              </a:spcBef>
              <a:spcAft>
                <a:spcPts val="900"/>
              </a:spcAft>
              <a:defRPr/>
            </a:pPr>
            <a:r>
              <a:rPr lang="tr-TR" altLang="el-GR" sz="1500" dirty="0">
                <a:solidFill>
                  <a:srgbClr val="FF0000"/>
                </a:solidFill>
              </a:rPr>
              <a:t>neler</a:t>
            </a:r>
            <a:r>
              <a:rPr lang="el-GR" altLang="el-GR" sz="1500" dirty="0">
                <a:solidFill>
                  <a:srgbClr val="FF0000"/>
                </a:solidFill>
              </a:rPr>
              <a:t> </a:t>
            </a:r>
            <a:r>
              <a:rPr lang="tr-TR" altLang="el-GR" sz="1500" dirty="0">
                <a:solidFill>
                  <a:srgbClr val="FF0000"/>
                </a:solidFill>
              </a:rPr>
              <a:t> yapardın?</a:t>
            </a:r>
            <a:endParaRPr lang="el-GR" sz="1500" dirty="0">
              <a:latin typeface="Google Sans"/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9E00DE8A-C2BD-8453-C46C-252F4753CF5A}"/>
              </a:ext>
            </a:extLst>
          </p:cNvPr>
          <p:cNvSpPr/>
          <p:nvPr/>
        </p:nvSpPr>
        <p:spPr>
          <a:xfrm>
            <a:off x="386443" y="2188028"/>
            <a:ext cx="11419114" cy="3913643"/>
          </a:xfrm>
          <a:custGeom>
            <a:avLst/>
            <a:gdLst>
              <a:gd name="csX0" fmla="*/ 0 w 8548007"/>
              <a:gd name="csY0" fmla="*/ 374204 h 2245178"/>
              <a:gd name="csX1" fmla="*/ 374204 w 8548007"/>
              <a:gd name="csY1" fmla="*/ 0 h 2245178"/>
              <a:gd name="csX2" fmla="*/ 1052169 w 8548007"/>
              <a:gd name="csY2" fmla="*/ 0 h 2245178"/>
              <a:gd name="csX3" fmla="*/ 1808130 w 8548007"/>
              <a:gd name="csY3" fmla="*/ 0 h 2245178"/>
              <a:gd name="csX4" fmla="*/ 2408099 w 8548007"/>
              <a:gd name="csY4" fmla="*/ 0 h 2245178"/>
              <a:gd name="csX5" fmla="*/ 3086065 w 8548007"/>
              <a:gd name="csY5" fmla="*/ 0 h 2245178"/>
              <a:gd name="csX6" fmla="*/ 3764030 w 8548007"/>
              <a:gd name="csY6" fmla="*/ 0 h 2245178"/>
              <a:gd name="csX7" fmla="*/ 4363999 w 8548007"/>
              <a:gd name="csY7" fmla="*/ 0 h 2245178"/>
              <a:gd name="csX8" fmla="*/ 4963968 w 8548007"/>
              <a:gd name="csY8" fmla="*/ 0 h 2245178"/>
              <a:gd name="csX9" fmla="*/ 5641933 w 8548007"/>
              <a:gd name="csY9" fmla="*/ 0 h 2245178"/>
              <a:gd name="csX10" fmla="*/ 6085910 w 8548007"/>
              <a:gd name="csY10" fmla="*/ 0 h 2245178"/>
              <a:gd name="csX11" fmla="*/ 6841871 w 8548007"/>
              <a:gd name="csY11" fmla="*/ 0 h 2245178"/>
              <a:gd name="csX12" fmla="*/ 7285849 w 8548007"/>
              <a:gd name="csY12" fmla="*/ 0 h 2245178"/>
              <a:gd name="csX13" fmla="*/ 8173803 w 8548007"/>
              <a:gd name="csY13" fmla="*/ 0 h 2245178"/>
              <a:gd name="csX14" fmla="*/ 8548007 w 8548007"/>
              <a:gd name="csY14" fmla="*/ 374204 h 2245178"/>
              <a:gd name="csX15" fmla="*/ 8548007 w 8548007"/>
              <a:gd name="csY15" fmla="*/ 858160 h 2245178"/>
              <a:gd name="csX16" fmla="*/ 8548007 w 8548007"/>
              <a:gd name="csY16" fmla="*/ 1387018 h 2245178"/>
              <a:gd name="csX17" fmla="*/ 8548007 w 8548007"/>
              <a:gd name="csY17" fmla="*/ 1870974 h 2245178"/>
              <a:gd name="csX18" fmla="*/ 8173803 w 8548007"/>
              <a:gd name="csY18" fmla="*/ 2245178 h 2245178"/>
              <a:gd name="csX19" fmla="*/ 7573834 w 8548007"/>
              <a:gd name="csY19" fmla="*/ 2245178 h 2245178"/>
              <a:gd name="csX20" fmla="*/ 6817873 w 8548007"/>
              <a:gd name="csY20" fmla="*/ 2245178 h 2245178"/>
              <a:gd name="csX21" fmla="*/ 6295900 w 8548007"/>
              <a:gd name="csY21" fmla="*/ 2245178 h 2245178"/>
              <a:gd name="csX22" fmla="*/ 5617934 w 8548007"/>
              <a:gd name="csY22" fmla="*/ 2245178 h 2245178"/>
              <a:gd name="csX23" fmla="*/ 4939969 w 8548007"/>
              <a:gd name="csY23" fmla="*/ 2245178 h 2245178"/>
              <a:gd name="csX24" fmla="*/ 4495992 w 8548007"/>
              <a:gd name="csY24" fmla="*/ 2245178 h 2245178"/>
              <a:gd name="csX25" fmla="*/ 4130011 w 8548007"/>
              <a:gd name="csY25" fmla="*/ 2245178 h 2245178"/>
              <a:gd name="csX26" fmla="*/ 3530042 w 8548007"/>
              <a:gd name="csY26" fmla="*/ 2245178 h 2245178"/>
              <a:gd name="csX27" fmla="*/ 3164061 w 8548007"/>
              <a:gd name="csY27" fmla="*/ 2245178 h 2245178"/>
              <a:gd name="csX28" fmla="*/ 2720083 w 8548007"/>
              <a:gd name="csY28" fmla="*/ 2245178 h 2245178"/>
              <a:gd name="csX29" fmla="*/ 1964122 w 8548007"/>
              <a:gd name="csY29" fmla="*/ 2245178 h 2245178"/>
              <a:gd name="csX30" fmla="*/ 1442149 w 8548007"/>
              <a:gd name="csY30" fmla="*/ 2245178 h 2245178"/>
              <a:gd name="csX31" fmla="*/ 998172 w 8548007"/>
              <a:gd name="csY31" fmla="*/ 2245178 h 2245178"/>
              <a:gd name="csX32" fmla="*/ 374204 w 8548007"/>
              <a:gd name="csY32" fmla="*/ 2245178 h 2245178"/>
              <a:gd name="csX33" fmla="*/ 0 w 8548007"/>
              <a:gd name="csY33" fmla="*/ 1870974 h 2245178"/>
              <a:gd name="csX34" fmla="*/ 0 w 8548007"/>
              <a:gd name="csY34" fmla="*/ 1342115 h 2245178"/>
              <a:gd name="csX35" fmla="*/ 0 w 8548007"/>
              <a:gd name="csY35" fmla="*/ 813257 h 2245178"/>
              <a:gd name="csX36" fmla="*/ 0 w 8548007"/>
              <a:gd name="csY36" fmla="*/ 374204 h 22451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8548007" h="2245178" fill="none" extrusionOk="0">
                <a:moveTo>
                  <a:pt x="0" y="374204"/>
                </a:moveTo>
                <a:cubicBezTo>
                  <a:pt x="8588" y="179913"/>
                  <a:pt x="186533" y="11757"/>
                  <a:pt x="374204" y="0"/>
                </a:cubicBezTo>
                <a:cubicBezTo>
                  <a:pt x="513040" y="-67427"/>
                  <a:pt x="852875" y="29470"/>
                  <a:pt x="1052169" y="0"/>
                </a:cubicBezTo>
                <a:cubicBezTo>
                  <a:pt x="1251463" y="-29470"/>
                  <a:pt x="1523089" y="38841"/>
                  <a:pt x="1808130" y="0"/>
                </a:cubicBezTo>
                <a:cubicBezTo>
                  <a:pt x="2093171" y="-38841"/>
                  <a:pt x="2134904" y="16709"/>
                  <a:pt x="2408099" y="0"/>
                </a:cubicBezTo>
                <a:cubicBezTo>
                  <a:pt x="2681294" y="-16709"/>
                  <a:pt x="2939726" y="48102"/>
                  <a:pt x="3086065" y="0"/>
                </a:cubicBezTo>
                <a:cubicBezTo>
                  <a:pt x="3232404" y="-48102"/>
                  <a:pt x="3550667" y="41688"/>
                  <a:pt x="3764030" y="0"/>
                </a:cubicBezTo>
                <a:cubicBezTo>
                  <a:pt x="3977394" y="-41688"/>
                  <a:pt x="4078183" y="69094"/>
                  <a:pt x="4363999" y="0"/>
                </a:cubicBezTo>
                <a:cubicBezTo>
                  <a:pt x="4649815" y="-69094"/>
                  <a:pt x="4813418" y="24199"/>
                  <a:pt x="4963968" y="0"/>
                </a:cubicBezTo>
                <a:cubicBezTo>
                  <a:pt x="5114518" y="-24199"/>
                  <a:pt x="5310455" y="55328"/>
                  <a:pt x="5641933" y="0"/>
                </a:cubicBezTo>
                <a:cubicBezTo>
                  <a:pt x="5973411" y="-55328"/>
                  <a:pt x="5886586" y="4434"/>
                  <a:pt x="6085910" y="0"/>
                </a:cubicBezTo>
                <a:cubicBezTo>
                  <a:pt x="6285234" y="-4434"/>
                  <a:pt x="6557718" y="69361"/>
                  <a:pt x="6841871" y="0"/>
                </a:cubicBezTo>
                <a:cubicBezTo>
                  <a:pt x="7126024" y="-69361"/>
                  <a:pt x="7132453" y="46051"/>
                  <a:pt x="7285849" y="0"/>
                </a:cubicBezTo>
                <a:cubicBezTo>
                  <a:pt x="7439245" y="-46051"/>
                  <a:pt x="7984104" y="22950"/>
                  <a:pt x="8173803" y="0"/>
                </a:cubicBezTo>
                <a:cubicBezTo>
                  <a:pt x="8399387" y="-38920"/>
                  <a:pt x="8544801" y="140420"/>
                  <a:pt x="8548007" y="374204"/>
                </a:cubicBezTo>
                <a:cubicBezTo>
                  <a:pt x="8577838" y="600226"/>
                  <a:pt x="8527684" y="741173"/>
                  <a:pt x="8548007" y="858160"/>
                </a:cubicBezTo>
                <a:cubicBezTo>
                  <a:pt x="8568330" y="975147"/>
                  <a:pt x="8547696" y="1259496"/>
                  <a:pt x="8548007" y="1387018"/>
                </a:cubicBezTo>
                <a:cubicBezTo>
                  <a:pt x="8548318" y="1514540"/>
                  <a:pt x="8505361" y="1751173"/>
                  <a:pt x="8548007" y="1870974"/>
                </a:cubicBezTo>
                <a:cubicBezTo>
                  <a:pt x="8581623" y="2041110"/>
                  <a:pt x="8387488" y="2244256"/>
                  <a:pt x="8173803" y="2245178"/>
                </a:cubicBezTo>
                <a:cubicBezTo>
                  <a:pt x="7994007" y="2281011"/>
                  <a:pt x="7861504" y="2186044"/>
                  <a:pt x="7573834" y="2245178"/>
                </a:cubicBezTo>
                <a:cubicBezTo>
                  <a:pt x="7286164" y="2304312"/>
                  <a:pt x="7030172" y="2195374"/>
                  <a:pt x="6817873" y="2245178"/>
                </a:cubicBezTo>
                <a:cubicBezTo>
                  <a:pt x="6605574" y="2294982"/>
                  <a:pt x="6472061" y="2242222"/>
                  <a:pt x="6295900" y="2245178"/>
                </a:cubicBezTo>
                <a:cubicBezTo>
                  <a:pt x="6119739" y="2248134"/>
                  <a:pt x="5809304" y="2170318"/>
                  <a:pt x="5617934" y="2245178"/>
                </a:cubicBezTo>
                <a:cubicBezTo>
                  <a:pt x="5426564" y="2320038"/>
                  <a:pt x="5114368" y="2235755"/>
                  <a:pt x="4939969" y="2245178"/>
                </a:cubicBezTo>
                <a:cubicBezTo>
                  <a:pt x="4765571" y="2254601"/>
                  <a:pt x="4606285" y="2233879"/>
                  <a:pt x="4495992" y="2245178"/>
                </a:cubicBezTo>
                <a:cubicBezTo>
                  <a:pt x="4385699" y="2256477"/>
                  <a:pt x="4282053" y="2212543"/>
                  <a:pt x="4130011" y="2245178"/>
                </a:cubicBezTo>
                <a:cubicBezTo>
                  <a:pt x="3977969" y="2277813"/>
                  <a:pt x="3705801" y="2191057"/>
                  <a:pt x="3530042" y="2245178"/>
                </a:cubicBezTo>
                <a:cubicBezTo>
                  <a:pt x="3354283" y="2299299"/>
                  <a:pt x="3291058" y="2222708"/>
                  <a:pt x="3164061" y="2245178"/>
                </a:cubicBezTo>
                <a:cubicBezTo>
                  <a:pt x="3037064" y="2267648"/>
                  <a:pt x="2877541" y="2205613"/>
                  <a:pt x="2720083" y="2245178"/>
                </a:cubicBezTo>
                <a:cubicBezTo>
                  <a:pt x="2562625" y="2284743"/>
                  <a:pt x="2120658" y="2195764"/>
                  <a:pt x="1964122" y="2245178"/>
                </a:cubicBezTo>
                <a:cubicBezTo>
                  <a:pt x="1807586" y="2294592"/>
                  <a:pt x="1549553" y="2212734"/>
                  <a:pt x="1442149" y="2245178"/>
                </a:cubicBezTo>
                <a:cubicBezTo>
                  <a:pt x="1334745" y="2277622"/>
                  <a:pt x="1090243" y="2194908"/>
                  <a:pt x="998172" y="2245178"/>
                </a:cubicBezTo>
                <a:cubicBezTo>
                  <a:pt x="906101" y="2295448"/>
                  <a:pt x="616374" y="2222189"/>
                  <a:pt x="374204" y="2245178"/>
                </a:cubicBezTo>
                <a:cubicBezTo>
                  <a:pt x="135086" y="2286586"/>
                  <a:pt x="45545" y="2102742"/>
                  <a:pt x="0" y="1870974"/>
                </a:cubicBezTo>
                <a:cubicBezTo>
                  <a:pt x="-35896" y="1671081"/>
                  <a:pt x="16942" y="1584463"/>
                  <a:pt x="0" y="1342115"/>
                </a:cubicBezTo>
                <a:cubicBezTo>
                  <a:pt x="-16942" y="1099767"/>
                  <a:pt x="33213" y="930871"/>
                  <a:pt x="0" y="813257"/>
                </a:cubicBezTo>
                <a:cubicBezTo>
                  <a:pt x="-33213" y="695643"/>
                  <a:pt x="38150" y="567890"/>
                  <a:pt x="0" y="374204"/>
                </a:cubicBezTo>
                <a:close/>
              </a:path>
              <a:path w="8548007" h="2245178" stroke="0" extrusionOk="0">
                <a:moveTo>
                  <a:pt x="0" y="374204"/>
                </a:moveTo>
                <a:cubicBezTo>
                  <a:pt x="13709" y="115692"/>
                  <a:pt x="115315" y="7616"/>
                  <a:pt x="374204" y="0"/>
                </a:cubicBezTo>
                <a:cubicBezTo>
                  <a:pt x="553369" y="-1709"/>
                  <a:pt x="565823" y="32814"/>
                  <a:pt x="740185" y="0"/>
                </a:cubicBezTo>
                <a:cubicBezTo>
                  <a:pt x="914547" y="-32814"/>
                  <a:pt x="1269620" y="77624"/>
                  <a:pt x="1496146" y="0"/>
                </a:cubicBezTo>
                <a:cubicBezTo>
                  <a:pt x="1722672" y="-77624"/>
                  <a:pt x="1699557" y="26694"/>
                  <a:pt x="1862128" y="0"/>
                </a:cubicBezTo>
                <a:cubicBezTo>
                  <a:pt x="2024699" y="-26694"/>
                  <a:pt x="2142925" y="20289"/>
                  <a:pt x="2306105" y="0"/>
                </a:cubicBezTo>
                <a:cubicBezTo>
                  <a:pt x="2469285" y="-20289"/>
                  <a:pt x="2836651" y="67230"/>
                  <a:pt x="3062066" y="0"/>
                </a:cubicBezTo>
                <a:cubicBezTo>
                  <a:pt x="3287481" y="-67230"/>
                  <a:pt x="3292430" y="11718"/>
                  <a:pt x="3428047" y="0"/>
                </a:cubicBezTo>
                <a:cubicBezTo>
                  <a:pt x="3563664" y="-11718"/>
                  <a:pt x="3881491" y="40337"/>
                  <a:pt x="4028016" y="0"/>
                </a:cubicBezTo>
                <a:cubicBezTo>
                  <a:pt x="4174541" y="-40337"/>
                  <a:pt x="4288011" y="32496"/>
                  <a:pt x="4393997" y="0"/>
                </a:cubicBezTo>
                <a:cubicBezTo>
                  <a:pt x="4499983" y="-32496"/>
                  <a:pt x="4750982" y="25963"/>
                  <a:pt x="5071962" y="0"/>
                </a:cubicBezTo>
                <a:cubicBezTo>
                  <a:pt x="5392943" y="-25963"/>
                  <a:pt x="5378681" y="33042"/>
                  <a:pt x="5671932" y="0"/>
                </a:cubicBezTo>
                <a:cubicBezTo>
                  <a:pt x="5965183" y="-33042"/>
                  <a:pt x="6182295" y="23318"/>
                  <a:pt x="6427893" y="0"/>
                </a:cubicBezTo>
                <a:cubicBezTo>
                  <a:pt x="6673491" y="-23318"/>
                  <a:pt x="6620875" y="7100"/>
                  <a:pt x="6793874" y="0"/>
                </a:cubicBezTo>
                <a:cubicBezTo>
                  <a:pt x="6966873" y="-7100"/>
                  <a:pt x="7285278" y="80842"/>
                  <a:pt x="7549835" y="0"/>
                </a:cubicBezTo>
                <a:cubicBezTo>
                  <a:pt x="7814392" y="-80842"/>
                  <a:pt x="8042004" y="41487"/>
                  <a:pt x="8173803" y="0"/>
                </a:cubicBezTo>
                <a:cubicBezTo>
                  <a:pt x="8398259" y="-44267"/>
                  <a:pt x="8575259" y="164543"/>
                  <a:pt x="8548007" y="374204"/>
                </a:cubicBezTo>
                <a:cubicBezTo>
                  <a:pt x="8574257" y="576357"/>
                  <a:pt x="8515509" y="681077"/>
                  <a:pt x="8548007" y="843192"/>
                </a:cubicBezTo>
                <a:cubicBezTo>
                  <a:pt x="8580505" y="1005307"/>
                  <a:pt x="8499608" y="1203034"/>
                  <a:pt x="8548007" y="1327148"/>
                </a:cubicBezTo>
                <a:cubicBezTo>
                  <a:pt x="8596406" y="1451262"/>
                  <a:pt x="8515575" y="1726865"/>
                  <a:pt x="8548007" y="1870974"/>
                </a:cubicBezTo>
                <a:cubicBezTo>
                  <a:pt x="8557460" y="2023017"/>
                  <a:pt x="8381124" y="2259927"/>
                  <a:pt x="8173803" y="2245178"/>
                </a:cubicBezTo>
                <a:cubicBezTo>
                  <a:pt x="7899568" y="2268921"/>
                  <a:pt x="7587584" y="2185946"/>
                  <a:pt x="7417842" y="2245178"/>
                </a:cubicBezTo>
                <a:cubicBezTo>
                  <a:pt x="7248100" y="2304410"/>
                  <a:pt x="7013207" y="2232982"/>
                  <a:pt x="6895869" y="2245178"/>
                </a:cubicBezTo>
                <a:cubicBezTo>
                  <a:pt x="6778531" y="2257374"/>
                  <a:pt x="6642378" y="2206522"/>
                  <a:pt x="6529888" y="2245178"/>
                </a:cubicBezTo>
                <a:cubicBezTo>
                  <a:pt x="6417398" y="2283834"/>
                  <a:pt x="6257957" y="2209919"/>
                  <a:pt x="6007914" y="2245178"/>
                </a:cubicBezTo>
                <a:cubicBezTo>
                  <a:pt x="5757871" y="2280437"/>
                  <a:pt x="5610311" y="2240334"/>
                  <a:pt x="5485941" y="2245178"/>
                </a:cubicBezTo>
                <a:cubicBezTo>
                  <a:pt x="5361571" y="2250022"/>
                  <a:pt x="4961744" y="2168172"/>
                  <a:pt x="4729980" y="2245178"/>
                </a:cubicBezTo>
                <a:cubicBezTo>
                  <a:pt x="4498216" y="2322184"/>
                  <a:pt x="4468800" y="2215492"/>
                  <a:pt x="4286003" y="2245178"/>
                </a:cubicBezTo>
                <a:cubicBezTo>
                  <a:pt x="4103206" y="2274864"/>
                  <a:pt x="3822377" y="2209794"/>
                  <a:pt x="3608038" y="2245178"/>
                </a:cubicBezTo>
                <a:cubicBezTo>
                  <a:pt x="3393700" y="2280562"/>
                  <a:pt x="3188838" y="2185341"/>
                  <a:pt x="2930073" y="2245178"/>
                </a:cubicBezTo>
                <a:cubicBezTo>
                  <a:pt x="2671308" y="2305015"/>
                  <a:pt x="2653341" y="2244321"/>
                  <a:pt x="2486095" y="2245178"/>
                </a:cubicBezTo>
                <a:cubicBezTo>
                  <a:pt x="2318849" y="2246035"/>
                  <a:pt x="1987639" y="2162040"/>
                  <a:pt x="1730134" y="2245178"/>
                </a:cubicBezTo>
                <a:cubicBezTo>
                  <a:pt x="1472629" y="2328316"/>
                  <a:pt x="1350135" y="2241501"/>
                  <a:pt x="1130165" y="2245178"/>
                </a:cubicBezTo>
                <a:cubicBezTo>
                  <a:pt x="910195" y="2248855"/>
                  <a:pt x="545389" y="2203849"/>
                  <a:pt x="374204" y="2245178"/>
                </a:cubicBezTo>
                <a:cubicBezTo>
                  <a:pt x="121812" y="2268519"/>
                  <a:pt x="39673" y="2075117"/>
                  <a:pt x="0" y="1870974"/>
                </a:cubicBezTo>
                <a:cubicBezTo>
                  <a:pt x="-53168" y="1678505"/>
                  <a:pt x="43372" y="1559128"/>
                  <a:pt x="0" y="1372051"/>
                </a:cubicBezTo>
                <a:cubicBezTo>
                  <a:pt x="-43372" y="1184974"/>
                  <a:pt x="8188" y="1043924"/>
                  <a:pt x="0" y="888095"/>
                </a:cubicBezTo>
                <a:cubicBezTo>
                  <a:pt x="-8188" y="732266"/>
                  <a:pt x="23267" y="622017"/>
                  <a:pt x="0" y="374204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 eaLnBrk="1" hangingPunct="1"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2">
            <a:extLst>
              <a:ext uri="{FF2B5EF4-FFF2-40B4-BE49-F238E27FC236}">
                <a16:creationId xmlns:a16="http://schemas.microsoft.com/office/drawing/2014/main" id="{0AB920CC-C921-2898-95E2-B95618239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92" y="353794"/>
            <a:ext cx="2160588" cy="368300"/>
          </a:xfrm>
          <a:custGeom>
            <a:avLst/>
            <a:gdLst>
              <a:gd name="csX0" fmla="*/ 0 w 2160588"/>
              <a:gd name="csY0" fmla="*/ 0 h 368300"/>
              <a:gd name="csX1" fmla="*/ 496935 w 2160588"/>
              <a:gd name="csY1" fmla="*/ 0 h 368300"/>
              <a:gd name="csX2" fmla="*/ 1037082 w 2160588"/>
              <a:gd name="csY2" fmla="*/ 0 h 368300"/>
              <a:gd name="csX3" fmla="*/ 1620441 w 2160588"/>
              <a:gd name="csY3" fmla="*/ 0 h 368300"/>
              <a:gd name="csX4" fmla="*/ 2160588 w 2160588"/>
              <a:gd name="csY4" fmla="*/ 0 h 368300"/>
              <a:gd name="csX5" fmla="*/ 2160588 w 2160588"/>
              <a:gd name="csY5" fmla="*/ 368300 h 368300"/>
              <a:gd name="csX6" fmla="*/ 1685259 w 2160588"/>
              <a:gd name="csY6" fmla="*/ 368300 h 368300"/>
              <a:gd name="csX7" fmla="*/ 1188323 w 2160588"/>
              <a:gd name="csY7" fmla="*/ 368300 h 368300"/>
              <a:gd name="csX8" fmla="*/ 669782 w 2160588"/>
              <a:gd name="csY8" fmla="*/ 368300 h 368300"/>
              <a:gd name="csX9" fmla="*/ 0 w 2160588"/>
              <a:gd name="csY9" fmla="*/ 368300 h 368300"/>
              <a:gd name="csX10" fmla="*/ 0 w 2160588"/>
              <a:gd name="csY10" fmla="*/ 0 h 3683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160588" h="368300" extrusionOk="0">
                <a:moveTo>
                  <a:pt x="0" y="0"/>
                </a:moveTo>
                <a:cubicBezTo>
                  <a:pt x="144923" y="-15481"/>
                  <a:pt x="257488" y="28962"/>
                  <a:pt x="496935" y="0"/>
                </a:cubicBezTo>
                <a:cubicBezTo>
                  <a:pt x="736382" y="-28962"/>
                  <a:pt x="845368" y="42632"/>
                  <a:pt x="1037082" y="0"/>
                </a:cubicBezTo>
                <a:cubicBezTo>
                  <a:pt x="1228796" y="-42632"/>
                  <a:pt x="1358309" y="9720"/>
                  <a:pt x="1620441" y="0"/>
                </a:cubicBezTo>
                <a:cubicBezTo>
                  <a:pt x="1882573" y="-9720"/>
                  <a:pt x="2011191" y="64738"/>
                  <a:pt x="2160588" y="0"/>
                </a:cubicBezTo>
                <a:cubicBezTo>
                  <a:pt x="2200072" y="87319"/>
                  <a:pt x="2131363" y="235946"/>
                  <a:pt x="2160588" y="368300"/>
                </a:cubicBezTo>
                <a:cubicBezTo>
                  <a:pt x="2030842" y="370125"/>
                  <a:pt x="1810997" y="317070"/>
                  <a:pt x="1685259" y="368300"/>
                </a:cubicBezTo>
                <a:cubicBezTo>
                  <a:pt x="1559521" y="419530"/>
                  <a:pt x="1319794" y="338752"/>
                  <a:pt x="1188323" y="368300"/>
                </a:cubicBezTo>
                <a:cubicBezTo>
                  <a:pt x="1056852" y="397848"/>
                  <a:pt x="828951" y="363210"/>
                  <a:pt x="669782" y="368300"/>
                </a:cubicBezTo>
                <a:cubicBezTo>
                  <a:pt x="510613" y="373390"/>
                  <a:pt x="211236" y="323358"/>
                  <a:pt x="0" y="368300"/>
                </a:cubicBezTo>
                <a:cubicBezTo>
                  <a:pt x="-41420" y="237932"/>
                  <a:pt x="31142" y="82906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2815867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/>
              <a:t>Geçen derste </a:t>
            </a:r>
            <a:endParaRPr lang="el-GR" altLang="el-GR" sz="1800"/>
          </a:p>
        </p:txBody>
      </p:sp>
      <p:sp>
        <p:nvSpPr>
          <p:cNvPr id="2057" name="TextBox 9">
            <a:extLst>
              <a:ext uri="{FF2B5EF4-FFF2-40B4-BE49-F238E27FC236}">
                <a16:creationId xmlns:a16="http://schemas.microsoft.com/office/drawing/2014/main" id="{EF0AF538-69A0-E999-7193-EAA290275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54" y="2899233"/>
            <a:ext cx="4530509" cy="6461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/>
              <a:t>Keşke yeni </a:t>
            </a:r>
            <a:r>
              <a:rPr lang="en-GB" b="1" dirty="0" err="1"/>
              <a:t>bir</a:t>
            </a:r>
            <a:r>
              <a:rPr lang="en-GB" b="1" dirty="0"/>
              <a:t> </a:t>
            </a:r>
            <a:r>
              <a:rPr lang="tr-TR" b="1" dirty="0"/>
              <a:t>araba al</a:t>
            </a:r>
            <a:r>
              <a:rPr lang="el-GR" b="1" dirty="0"/>
              <a:t>___________________</a:t>
            </a:r>
            <a:r>
              <a:rPr lang="tr-TR" b="1" dirty="0"/>
              <a:t> </a:t>
            </a:r>
          </a:p>
          <a:p>
            <a:pPr eaLnBrk="1" hangingPunct="1">
              <a:defRPr/>
            </a:pPr>
            <a:r>
              <a:rPr lang="tr-TR" b="1" dirty="0"/>
              <a:t>Keşke dikkatli  düşün </a:t>
            </a:r>
            <a:r>
              <a:rPr lang="el-GR" b="1" dirty="0"/>
              <a:t>____________________</a:t>
            </a:r>
          </a:p>
        </p:txBody>
      </p:sp>
      <p:sp>
        <p:nvSpPr>
          <p:cNvPr id="2058" name="TextBox 10">
            <a:extLst>
              <a:ext uri="{FF2B5EF4-FFF2-40B4-BE49-F238E27FC236}">
                <a16:creationId xmlns:a16="http://schemas.microsoft.com/office/drawing/2014/main" id="{AFF75292-291F-DDDC-2065-D4B47C01D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220" y="2879325"/>
            <a:ext cx="4756753" cy="6461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/>
              <a:t>Keşke yağmur   yağ </a:t>
            </a:r>
            <a:r>
              <a:rPr lang="el-GR" b="1" dirty="0"/>
              <a:t>_____________________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Keşke bu arabayı al </a:t>
            </a:r>
            <a:r>
              <a:rPr lang="el-GR" b="1" dirty="0"/>
              <a:t>_____________________</a:t>
            </a:r>
            <a:r>
              <a:rPr lang="tr-TR" b="1" dirty="0"/>
              <a:t> </a:t>
            </a:r>
            <a:endParaRPr lang="el-GR" b="1" dirty="0"/>
          </a:p>
        </p:txBody>
      </p:sp>
      <p:sp>
        <p:nvSpPr>
          <p:cNvPr id="11" name="10 - Ορθογώνιο">
            <a:extLst>
              <a:ext uri="{FF2B5EF4-FFF2-40B4-BE49-F238E27FC236}">
                <a16:creationId xmlns:a16="http://schemas.microsoft.com/office/drawing/2014/main" id="{8E95F46C-71A1-627F-2D28-7D6524682EEA}"/>
              </a:ext>
            </a:extLst>
          </p:cNvPr>
          <p:cNvSpPr/>
          <p:nvPr/>
        </p:nvSpPr>
        <p:spPr>
          <a:xfrm>
            <a:off x="522254" y="908774"/>
            <a:ext cx="7242401" cy="1754326"/>
          </a:xfrm>
          <a:custGeom>
            <a:avLst/>
            <a:gdLst>
              <a:gd name="csX0" fmla="*/ 0 w 7242401"/>
              <a:gd name="csY0" fmla="*/ 0 h 1754326"/>
              <a:gd name="csX1" fmla="*/ 412260 w 7242401"/>
              <a:gd name="csY1" fmla="*/ 0 h 1754326"/>
              <a:gd name="csX2" fmla="*/ 896944 w 7242401"/>
              <a:gd name="csY2" fmla="*/ 0 h 1754326"/>
              <a:gd name="csX3" fmla="*/ 1454051 w 7242401"/>
              <a:gd name="csY3" fmla="*/ 0 h 1754326"/>
              <a:gd name="csX4" fmla="*/ 2156007 w 7242401"/>
              <a:gd name="csY4" fmla="*/ 0 h 1754326"/>
              <a:gd name="csX5" fmla="*/ 2495843 w 7242401"/>
              <a:gd name="csY5" fmla="*/ 0 h 1754326"/>
              <a:gd name="csX6" fmla="*/ 3052951 w 7242401"/>
              <a:gd name="csY6" fmla="*/ 0 h 1754326"/>
              <a:gd name="csX7" fmla="*/ 3537634 w 7242401"/>
              <a:gd name="csY7" fmla="*/ 0 h 1754326"/>
              <a:gd name="csX8" fmla="*/ 4239590 w 7242401"/>
              <a:gd name="csY8" fmla="*/ 0 h 1754326"/>
              <a:gd name="csX9" fmla="*/ 4724274 w 7242401"/>
              <a:gd name="csY9" fmla="*/ 0 h 1754326"/>
              <a:gd name="csX10" fmla="*/ 5281382 w 7242401"/>
              <a:gd name="csY10" fmla="*/ 0 h 1754326"/>
              <a:gd name="csX11" fmla="*/ 5983337 w 7242401"/>
              <a:gd name="csY11" fmla="*/ 0 h 1754326"/>
              <a:gd name="csX12" fmla="*/ 6395597 w 7242401"/>
              <a:gd name="csY12" fmla="*/ 0 h 1754326"/>
              <a:gd name="csX13" fmla="*/ 7242401 w 7242401"/>
              <a:gd name="csY13" fmla="*/ 0 h 1754326"/>
              <a:gd name="csX14" fmla="*/ 7242401 w 7242401"/>
              <a:gd name="csY14" fmla="*/ 532146 h 1754326"/>
              <a:gd name="csX15" fmla="*/ 7242401 w 7242401"/>
              <a:gd name="csY15" fmla="*/ 1116921 h 1754326"/>
              <a:gd name="csX16" fmla="*/ 7242401 w 7242401"/>
              <a:gd name="csY16" fmla="*/ 1754326 h 1754326"/>
              <a:gd name="csX17" fmla="*/ 6757717 w 7242401"/>
              <a:gd name="csY17" fmla="*/ 1754326 h 1754326"/>
              <a:gd name="csX18" fmla="*/ 6273033 w 7242401"/>
              <a:gd name="csY18" fmla="*/ 1754326 h 1754326"/>
              <a:gd name="csX19" fmla="*/ 5860774 w 7242401"/>
              <a:gd name="csY19" fmla="*/ 1754326 h 1754326"/>
              <a:gd name="csX20" fmla="*/ 5158818 w 7242401"/>
              <a:gd name="csY20" fmla="*/ 1754326 h 1754326"/>
              <a:gd name="csX21" fmla="*/ 4456862 w 7242401"/>
              <a:gd name="csY21" fmla="*/ 1754326 h 1754326"/>
              <a:gd name="csX22" fmla="*/ 3899754 w 7242401"/>
              <a:gd name="csY22" fmla="*/ 1754326 h 1754326"/>
              <a:gd name="csX23" fmla="*/ 3197799 w 7242401"/>
              <a:gd name="csY23" fmla="*/ 1754326 h 1754326"/>
              <a:gd name="csX24" fmla="*/ 2857963 w 7242401"/>
              <a:gd name="csY24" fmla="*/ 1754326 h 1754326"/>
              <a:gd name="csX25" fmla="*/ 2518127 w 7242401"/>
              <a:gd name="csY25" fmla="*/ 1754326 h 1754326"/>
              <a:gd name="csX26" fmla="*/ 2033443 w 7242401"/>
              <a:gd name="csY26" fmla="*/ 1754326 h 1754326"/>
              <a:gd name="csX27" fmla="*/ 1331488 w 7242401"/>
              <a:gd name="csY27" fmla="*/ 1754326 h 1754326"/>
              <a:gd name="csX28" fmla="*/ 846804 w 7242401"/>
              <a:gd name="csY28" fmla="*/ 1754326 h 1754326"/>
              <a:gd name="csX29" fmla="*/ 0 w 7242401"/>
              <a:gd name="csY29" fmla="*/ 1754326 h 1754326"/>
              <a:gd name="csX30" fmla="*/ 0 w 7242401"/>
              <a:gd name="csY30" fmla="*/ 1204637 h 1754326"/>
              <a:gd name="csX31" fmla="*/ 0 w 7242401"/>
              <a:gd name="csY31" fmla="*/ 637405 h 1754326"/>
              <a:gd name="csX32" fmla="*/ 0 w 7242401"/>
              <a:gd name="csY32" fmla="*/ 0 h 1754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7242401" h="1754326" fill="none" extrusionOk="0">
                <a:moveTo>
                  <a:pt x="0" y="0"/>
                </a:moveTo>
                <a:cubicBezTo>
                  <a:pt x="92415" y="-40437"/>
                  <a:pt x="291629" y="24085"/>
                  <a:pt x="412260" y="0"/>
                </a:cubicBezTo>
                <a:cubicBezTo>
                  <a:pt x="532891" y="-24085"/>
                  <a:pt x="677425" y="38974"/>
                  <a:pt x="896944" y="0"/>
                </a:cubicBezTo>
                <a:cubicBezTo>
                  <a:pt x="1116463" y="-38974"/>
                  <a:pt x="1238660" y="18458"/>
                  <a:pt x="1454051" y="0"/>
                </a:cubicBezTo>
                <a:cubicBezTo>
                  <a:pt x="1669442" y="-18458"/>
                  <a:pt x="1884055" y="60726"/>
                  <a:pt x="2156007" y="0"/>
                </a:cubicBezTo>
                <a:cubicBezTo>
                  <a:pt x="2427959" y="-60726"/>
                  <a:pt x="2339283" y="15534"/>
                  <a:pt x="2495843" y="0"/>
                </a:cubicBezTo>
                <a:cubicBezTo>
                  <a:pt x="2652403" y="-15534"/>
                  <a:pt x="2804319" y="37191"/>
                  <a:pt x="3052951" y="0"/>
                </a:cubicBezTo>
                <a:cubicBezTo>
                  <a:pt x="3301583" y="-37191"/>
                  <a:pt x="3379513" y="43254"/>
                  <a:pt x="3537634" y="0"/>
                </a:cubicBezTo>
                <a:cubicBezTo>
                  <a:pt x="3695755" y="-43254"/>
                  <a:pt x="3986347" y="83576"/>
                  <a:pt x="4239590" y="0"/>
                </a:cubicBezTo>
                <a:cubicBezTo>
                  <a:pt x="4492833" y="-83576"/>
                  <a:pt x="4490292" y="41480"/>
                  <a:pt x="4724274" y="0"/>
                </a:cubicBezTo>
                <a:cubicBezTo>
                  <a:pt x="4958256" y="-41480"/>
                  <a:pt x="5130308" y="33194"/>
                  <a:pt x="5281382" y="0"/>
                </a:cubicBezTo>
                <a:cubicBezTo>
                  <a:pt x="5432456" y="-33194"/>
                  <a:pt x="5676969" y="61082"/>
                  <a:pt x="5983337" y="0"/>
                </a:cubicBezTo>
                <a:cubicBezTo>
                  <a:pt x="6289706" y="-61082"/>
                  <a:pt x="6190056" y="44634"/>
                  <a:pt x="6395597" y="0"/>
                </a:cubicBezTo>
                <a:cubicBezTo>
                  <a:pt x="6601138" y="-44634"/>
                  <a:pt x="6841193" y="74711"/>
                  <a:pt x="7242401" y="0"/>
                </a:cubicBezTo>
                <a:cubicBezTo>
                  <a:pt x="7289946" y="248619"/>
                  <a:pt x="7182985" y="339970"/>
                  <a:pt x="7242401" y="532146"/>
                </a:cubicBezTo>
                <a:cubicBezTo>
                  <a:pt x="7301817" y="724322"/>
                  <a:pt x="7220054" y="943079"/>
                  <a:pt x="7242401" y="1116921"/>
                </a:cubicBezTo>
                <a:cubicBezTo>
                  <a:pt x="7264748" y="1290764"/>
                  <a:pt x="7207742" y="1591848"/>
                  <a:pt x="7242401" y="1754326"/>
                </a:cubicBezTo>
                <a:cubicBezTo>
                  <a:pt x="7082402" y="1810407"/>
                  <a:pt x="6857385" y="1740635"/>
                  <a:pt x="6757717" y="1754326"/>
                </a:cubicBezTo>
                <a:cubicBezTo>
                  <a:pt x="6658049" y="1768017"/>
                  <a:pt x="6490248" y="1734771"/>
                  <a:pt x="6273033" y="1754326"/>
                </a:cubicBezTo>
                <a:cubicBezTo>
                  <a:pt x="6055818" y="1773881"/>
                  <a:pt x="5949237" y="1736153"/>
                  <a:pt x="5860774" y="1754326"/>
                </a:cubicBezTo>
                <a:cubicBezTo>
                  <a:pt x="5772311" y="1772499"/>
                  <a:pt x="5445334" y="1717980"/>
                  <a:pt x="5158818" y="1754326"/>
                </a:cubicBezTo>
                <a:cubicBezTo>
                  <a:pt x="4872302" y="1790672"/>
                  <a:pt x="4602784" y="1725856"/>
                  <a:pt x="4456862" y="1754326"/>
                </a:cubicBezTo>
                <a:cubicBezTo>
                  <a:pt x="4310940" y="1782796"/>
                  <a:pt x="4077765" y="1707038"/>
                  <a:pt x="3899754" y="1754326"/>
                </a:cubicBezTo>
                <a:cubicBezTo>
                  <a:pt x="3721743" y="1801614"/>
                  <a:pt x="3367813" y="1697478"/>
                  <a:pt x="3197799" y="1754326"/>
                </a:cubicBezTo>
                <a:cubicBezTo>
                  <a:pt x="3027786" y="1811174"/>
                  <a:pt x="2947979" y="1745981"/>
                  <a:pt x="2857963" y="1754326"/>
                </a:cubicBezTo>
                <a:cubicBezTo>
                  <a:pt x="2767947" y="1762671"/>
                  <a:pt x="2686084" y="1735012"/>
                  <a:pt x="2518127" y="1754326"/>
                </a:cubicBezTo>
                <a:cubicBezTo>
                  <a:pt x="2350170" y="1773640"/>
                  <a:pt x="2237927" y="1701011"/>
                  <a:pt x="2033443" y="1754326"/>
                </a:cubicBezTo>
                <a:cubicBezTo>
                  <a:pt x="1828959" y="1807641"/>
                  <a:pt x="1659552" y="1716693"/>
                  <a:pt x="1331488" y="1754326"/>
                </a:cubicBezTo>
                <a:cubicBezTo>
                  <a:pt x="1003424" y="1791959"/>
                  <a:pt x="946377" y="1728931"/>
                  <a:pt x="846804" y="1754326"/>
                </a:cubicBezTo>
                <a:cubicBezTo>
                  <a:pt x="747231" y="1779721"/>
                  <a:pt x="394269" y="1682455"/>
                  <a:pt x="0" y="1754326"/>
                </a:cubicBezTo>
                <a:cubicBezTo>
                  <a:pt x="-40587" y="1580172"/>
                  <a:pt x="61065" y="1341264"/>
                  <a:pt x="0" y="1204637"/>
                </a:cubicBezTo>
                <a:cubicBezTo>
                  <a:pt x="-61065" y="1068010"/>
                  <a:pt x="13239" y="821141"/>
                  <a:pt x="0" y="637405"/>
                </a:cubicBezTo>
                <a:cubicBezTo>
                  <a:pt x="-13239" y="453669"/>
                  <a:pt x="55557" y="216326"/>
                  <a:pt x="0" y="0"/>
                </a:cubicBezTo>
                <a:close/>
              </a:path>
              <a:path w="7242401" h="1754326" stroke="0" extrusionOk="0">
                <a:moveTo>
                  <a:pt x="0" y="0"/>
                </a:moveTo>
                <a:cubicBezTo>
                  <a:pt x="130404" y="-21540"/>
                  <a:pt x="272806" y="17321"/>
                  <a:pt x="412260" y="0"/>
                </a:cubicBezTo>
                <a:cubicBezTo>
                  <a:pt x="551714" y="-17321"/>
                  <a:pt x="826132" y="14597"/>
                  <a:pt x="1041792" y="0"/>
                </a:cubicBezTo>
                <a:cubicBezTo>
                  <a:pt x="1257452" y="-14597"/>
                  <a:pt x="1538120" y="68948"/>
                  <a:pt x="1743747" y="0"/>
                </a:cubicBezTo>
                <a:cubicBezTo>
                  <a:pt x="1949375" y="-68948"/>
                  <a:pt x="1971915" y="38645"/>
                  <a:pt x="2083583" y="0"/>
                </a:cubicBezTo>
                <a:cubicBezTo>
                  <a:pt x="2195251" y="-38645"/>
                  <a:pt x="2316151" y="17013"/>
                  <a:pt x="2423419" y="0"/>
                </a:cubicBezTo>
                <a:cubicBezTo>
                  <a:pt x="2530687" y="-17013"/>
                  <a:pt x="2824272" y="6711"/>
                  <a:pt x="3052951" y="0"/>
                </a:cubicBezTo>
                <a:cubicBezTo>
                  <a:pt x="3281630" y="-6711"/>
                  <a:pt x="3432500" y="45101"/>
                  <a:pt x="3682482" y="0"/>
                </a:cubicBezTo>
                <a:cubicBezTo>
                  <a:pt x="3932464" y="-45101"/>
                  <a:pt x="4054273" y="31842"/>
                  <a:pt x="4239590" y="0"/>
                </a:cubicBezTo>
                <a:cubicBezTo>
                  <a:pt x="4424907" y="-31842"/>
                  <a:pt x="4490241" y="25583"/>
                  <a:pt x="4724274" y="0"/>
                </a:cubicBezTo>
                <a:cubicBezTo>
                  <a:pt x="4958307" y="-25583"/>
                  <a:pt x="5040110" y="11332"/>
                  <a:pt x="5136534" y="0"/>
                </a:cubicBezTo>
                <a:cubicBezTo>
                  <a:pt x="5232958" y="-11332"/>
                  <a:pt x="5321528" y="12357"/>
                  <a:pt x="5476369" y="0"/>
                </a:cubicBezTo>
                <a:cubicBezTo>
                  <a:pt x="5631210" y="-12357"/>
                  <a:pt x="6007743" y="16351"/>
                  <a:pt x="6178325" y="0"/>
                </a:cubicBezTo>
                <a:cubicBezTo>
                  <a:pt x="6348907" y="-16351"/>
                  <a:pt x="7015625" y="26958"/>
                  <a:pt x="7242401" y="0"/>
                </a:cubicBezTo>
                <a:cubicBezTo>
                  <a:pt x="7265145" y="132929"/>
                  <a:pt x="7181810" y="358474"/>
                  <a:pt x="7242401" y="549689"/>
                </a:cubicBezTo>
                <a:cubicBezTo>
                  <a:pt x="7302992" y="740904"/>
                  <a:pt x="7220724" y="968770"/>
                  <a:pt x="7242401" y="1134464"/>
                </a:cubicBezTo>
                <a:cubicBezTo>
                  <a:pt x="7264078" y="1300159"/>
                  <a:pt x="7196178" y="1462278"/>
                  <a:pt x="7242401" y="1754326"/>
                </a:cubicBezTo>
                <a:cubicBezTo>
                  <a:pt x="7072525" y="1789553"/>
                  <a:pt x="6884104" y="1723414"/>
                  <a:pt x="6612869" y="1754326"/>
                </a:cubicBezTo>
                <a:cubicBezTo>
                  <a:pt x="6341634" y="1785238"/>
                  <a:pt x="6083790" y="1670763"/>
                  <a:pt x="5910913" y="1754326"/>
                </a:cubicBezTo>
                <a:cubicBezTo>
                  <a:pt x="5738036" y="1837889"/>
                  <a:pt x="5535086" y="1746462"/>
                  <a:pt x="5426230" y="1754326"/>
                </a:cubicBezTo>
                <a:cubicBezTo>
                  <a:pt x="5317374" y="1762190"/>
                  <a:pt x="4953162" y="1719601"/>
                  <a:pt x="4796698" y="1754326"/>
                </a:cubicBezTo>
                <a:cubicBezTo>
                  <a:pt x="4640234" y="1789051"/>
                  <a:pt x="4397232" y="1733332"/>
                  <a:pt x="4167166" y="1754326"/>
                </a:cubicBezTo>
                <a:cubicBezTo>
                  <a:pt x="3937100" y="1775320"/>
                  <a:pt x="3959823" y="1726213"/>
                  <a:pt x="3754906" y="1754326"/>
                </a:cubicBezTo>
                <a:cubicBezTo>
                  <a:pt x="3549989" y="1782439"/>
                  <a:pt x="3358521" y="1705443"/>
                  <a:pt x="3125375" y="1754326"/>
                </a:cubicBezTo>
                <a:cubicBezTo>
                  <a:pt x="2892229" y="1803209"/>
                  <a:pt x="2896294" y="1714358"/>
                  <a:pt x="2785539" y="1754326"/>
                </a:cubicBezTo>
                <a:cubicBezTo>
                  <a:pt x="2674784" y="1794294"/>
                  <a:pt x="2526992" y="1730484"/>
                  <a:pt x="2373279" y="1754326"/>
                </a:cubicBezTo>
                <a:cubicBezTo>
                  <a:pt x="2219566" y="1778168"/>
                  <a:pt x="2151496" y="1720505"/>
                  <a:pt x="2033443" y="1754326"/>
                </a:cubicBezTo>
                <a:cubicBezTo>
                  <a:pt x="1915390" y="1788147"/>
                  <a:pt x="1741589" y="1723840"/>
                  <a:pt x="1621184" y="1754326"/>
                </a:cubicBezTo>
                <a:cubicBezTo>
                  <a:pt x="1500779" y="1784812"/>
                  <a:pt x="1332150" y="1740468"/>
                  <a:pt x="1208924" y="1754326"/>
                </a:cubicBezTo>
                <a:cubicBezTo>
                  <a:pt x="1085698" y="1768184"/>
                  <a:pt x="989975" y="1744609"/>
                  <a:pt x="796664" y="1754326"/>
                </a:cubicBezTo>
                <a:cubicBezTo>
                  <a:pt x="603353" y="1764043"/>
                  <a:pt x="274196" y="1741736"/>
                  <a:pt x="0" y="1754326"/>
                </a:cubicBezTo>
                <a:cubicBezTo>
                  <a:pt x="-39486" y="1613971"/>
                  <a:pt x="43863" y="1424507"/>
                  <a:pt x="0" y="1222180"/>
                </a:cubicBezTo>
                <a:cubicBezTo>
                  <a:pt x="-43863" y="1019853"/>
                  <a:pt x="56472" y="872657"/>
                  <a:pt x="0" y="654948"/>
                </a:cubicBezTo>
                <a:cubicBezTo>
                  <a:pt x="-56472" y="437239"/>
                  <a:pt x="29702" y="186445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6714029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DİLEK –ŞART KİPİ </a:t>
            </a:r>
            <a:endParaRPr lang="en-GB" dirty="0"/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r>
              <a:rPr lang="el-GR" dirty="0"/>
              <a:t>Ρίζα ρήματος  +  -</a:t>
            </a:r>
            <a:r>
              <a:rPr lang="en-GB" dirty="0" err="1"/>
              <a:t>sa</a:t>
            </a:r>
            <a:r>
              <a:rPr lang="en-GB" dirty="0"/>
              <a:t>  / </a:t>
            </a:r>
            <a:r>
              <a:rPr lang="el-GR" dirty="0"/>
              <a:t>-</a:t>
            </a:r>
            <a:r>
              <a:rPr lang="en-GB" dirty="0"/>
              <a:t>se </a:t>
            </a:r>
            <a:r>
              <a:rPr lang="tr-TR" dirty="0"/>
              <a:t>    </a:t>
            </a:r>
            <a:r>
              <a:rPr lang="en-GB" dirty="0"/>
              <a:t>+ </a:t>
            </a:r>
            <a:r>
              <a:rPr lang="el-GR" dirty="0"/>
              <a:t> καταλήξεις αορίστου</a:t>
            </a:r>
          </a:p>
          <a:p>
            <a:pPr eaLnBrk="1" hangingPunct="1">
              <a:defRPr/>
            </a:pPr>
            <a:r>
              <a:rPr lang="el-GR" dirty="0"/>
              <a:t>			[-</a:t>
            </a:r>
            <a:r>
              <a:rPr lang="en-GB" dirty="0"/>
              <a:t>m/-n/ -</a:t>
            </a:r>
            <a:r>
              <a:rPr lang="en-GB" dirty="0">
                <a:latin typeface="Arial"/>
                <a:cs typeface="Arial"/>
              </a:rPr>
              <a:t>ᴓ/-k/-</a:t>
            </a:r>
            <a:r>
              <a:rPr lang="en-GB" dirty="0" err="1">
                <a:latin typeface="Arial"/>
                <a:cs typeface="Arial"/>
              </a:rPr>
              <a:t>nIz</a:t>
            </a:r>
            <a:r>
              <a:rPr lang="en-GB" dirty="0">
                <a:latin typeface="Arial"/>
                <a:cs typeface="Arial"/>
              </a:rPr>
              <a:t>/-</a:t>
            </a:r>
            <a:r>
              <a:rPr lang="en-GB" dirty="0" err="1">
                <a:latin typeface="Arial"/>
                <a:cs typeface="Arial"/>
              </a:rPr>
              <a:t>lAr</a:t>
            </a:r>
            <a:r>
              <a:rPr lang="el-GR" dirty="0"/>
              <a:t>]</a:t>
            </a:r>
            <a:endParaRPr lang="en-GB" dirty="0"/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r>
              <a:rPr lang="el-GR" dirty="0"/>
              <a:t> </a:t>
            </a:r>
            <a:r>
              <a:rPr lang="tr-TR" dirty="0"/>
              <a:t>  </a:t>
            </a:r>
            <a:endParaRPr lang="el-GR" dirty="0"/>
          </a:p>
        </p:txBody>
      </p:sp>
      <p:sp>
        <p:nvSpPr>
          <p:cNvPr id="12" name="11 - Ορθογώνιο">
            <a:extLst>
              <a:ext uri="{FF2B5EF4-FFF2-40B4-BE49-F238E27FC236}">
                <a16:creationId xmlns:a16="http://schemas.microsoft.com/office/drawing/2014/main" id="{6FC756F3-8C37-B18D-313D-C1D8D12BE32D}"/>
              </a:ext>
            </a:extLst>
          </p:cNvPr>
          <p:cNvSpPr/>
          <p:nvPr/>
        </p:nvSpPr>
        <p:spPr>
          <a:xfrm>
            <a:off x="522253" y="3883252"/>
            <a:ext cx="8072437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/>
              <a:t>Eğer çocuklar  bu kadar yaramaz  </a:t>
            </a:r>
            <a:r>
              <a:rPr lang="el-GR" b="1" dirty="0"/>
              <a:t>_________________________________________</a:t>
            </a:r>
            <a:endParaRPr lang="en-US" b="1" dirty="0"/>
          </a:p>
        </p:txBody>
      </p:sp>
      <p:sp>
        <p:nvSpPr>
          <p:cNvPr id="13" name="12 - TextBox">
            <a:extLst>
              <a:ext uri="{FF2B5EF4-FFF2-40B4-BE49-F238E27FC236}">
                <a16:creationId xmlns:a16="http://schemas.microsoft.com/office/drawing/2014/main" id="{E0469A50-868E-41E9-B330-573814F23FB2}"/>
              </a:ext>
            </a:extLst>
          </p:cNvPr>
          <p:cNvSpPr txBox="1"/>
          <p:nvPr/>
        </p:nvSpPr>
        <p:spPr>
          <a:xfrm>
            <a:off x="522252" y="5501092"/>
            <a:ext cx="807243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en-GB" b="1" dirty="0"/>
              <a:t>Param </a:t>
            </a:r>
            <a:r>
              <a:rPr lang="en-GB" b="1" dirty="0" err="1"/>
              <a:t>olsa</a:t>
            </a:r>
            <a:r>
              <a:rPr lang="el-GR" b="1" dirty="0"/>
              <a:t>_______________________________________________________</a:t>
            </a:r>
            <a:endParaRPr lang="en-US" b="1" dirty="0"/>
          </a:p>
        </p:txBody>
      </p:sp>
      <p:sp>
        <p:nvSpPr>
          <p:cNvPr id="14" name="13 - Ορθογώνιο">
            <a:extLst>
              <a:ext uri="{FF2B5EF4-FFF2-40B4-BE49-F238E27FC236}">
                <a16:creationId xmlns:a16="http://schemas.microsoft.com/office/drawing/2014/main" id="{D9CE709F-F127-BCC0-3216-8CB21CA464CA}"/>
              </a:ext>
            </a:extLst>
          </p:cNvPr>
          <p:cNvSpPr/>
          <p:nvPr/>
        </p:nvSpPr>
        <p:spPr>
          <a:xfrm>
            <a:off x="522252" y="4503750"/>
            <a:ext cx="807243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endParaRPr lang="tr-TR" b="1" dirty="0"/>
          </a:p>
          <a:p>
            <a:pPr>
              <a:defRPr/>
            </a:pPr>
            <a:r>
              <a:rPr lang="tr-TR" b="1" dirty="0"/>
              <a:t>Eğer yağmur  yağmasa</a:t>
            </a:r>
            <a:r>
              <a:rPr lang="el-GR" b="1" dirty="0"/>
              <a:t>__________________________________________________</a:t>
            </a: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>
            <a:extLst>
              <a:ext uri="{FF2B5EF4-FFF2-40B4-BE49-F238E27FC236}">
                <a16:creationId xmlns:a16="http://schemas.microsoft.com/office/drawing/2014/main" id="{DB79F724-FED9-2B7E-2B3C-8D33670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81" y="54936"/>
            <a:ext cx="5851233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ŞART BİLEŞİK ZAMANLARI  </a:t>
            </a:r>
            <a:r>
              <a:rPr lang="el-GR" altLang="el-GR" sz="1800" dirty="0"/>
              <a:t>ΣΥΝΘΕΤΟΙ ΥΠΟΘΕΤΙΚΟΙ  ΧΡΟΝΟΙ</a:t>
            </a:r>
            <a:r>
              <a:rPr lang="tr-TR" altLang="el-GR" sz="1800" dirty="0"/>
              <a:t>           </a:t>
            </a:r>
            <a:endParaRPr lang="el-GR" altLang="el-GR" sz="1800" dirty="0"/>
          </a:p>
        </p:txBody>
      </p:sp>
      <p:graphicFrame>
        <p:nvGraphicFramePr>
          <p:cNvPr id="7" name="6 - Πίνακας">
            <a:extLst>
              <a:ext uri="{FF2B5EF4-FFF2-40B4-BE49-F238E27FC236}">
                <a16:creationId xmlns:a16="http://schemas.microsoft.com/office/drawing/2014/main" id="{E56A4B3C-861A-B5E4-9DD1-913A13D02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530410"/>
              </p:ext>
            </p:extLst>
          </p:nvPr>
        </p:nvGraphicFramePr>
        <p:xfrm>
          <a:off x="200607" y="1192804"/>
          <a:ext cx="8715375" cy="2468563"/>
        </p:xfrm>
        <a:graphic>
          <a:graphicData uri="http://schemas.openxmlformats.org/drawingml/2006/table">
            <a:tbl>
              <a:tblPr/>
              <a:tblGrid>
                <a:gridCol w="213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0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2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8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Ρίζα ρήματος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-Ι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yorsa </a:t>
                      </a: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[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ıyorsa/ iyorsa/ uyorsa/ üyorsa</a:t>
                      </a: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]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-m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-Ø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-k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-nız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-larsa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Παράδειγμα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: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G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el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iyorsa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şimdi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gel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!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Αν έρχεσαι,  έλα τώρα!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176" name="Rectangle 8">
            <a:extLst>
              <a:ext uri="{FF2B5EF4-FFF2-40B4-BE49-F238E27FC236}">
                <a16:creationId xmlns:a16="http://schemas.microsoft.com/office/drawing/2014/main" id="{5F10FB00-FCBA-31D6-2991-CB7B349F7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07" y="746606"/>
            <a:ext cx="3016250" cy="276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r>
              <a:rPr lang="el-GR" sz="1200" b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Υ</a:t>
            </a:r>
            <a:r>
              <a:rPr lang="el-GR" sz="1200" b="1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πόθεση που αναφέρεται  στο παρόν</a:t>
            </a:r>
            <a:endParaRPr lang="en-US" sz="8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233" name="Rectangle 9">
            <a:extLst>
              <a:ext uri="{FF2B5EF4-FFF2-40B4-BE49-F238E27FC236}">
                <a16:creationId xmlns:a16="http://schemas.microsoft.com/office/drawing/2014/main" id="{D928C17A-52DE-EC93-90D6-77682DA36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5011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l-GR" sz="1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FFB1A9-B422-5A6E-061A-814BE76CF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07" y="3831340"/>
            <a:ext cx="3397250" cy="276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r>
              <a:rPr lang="el-GR" sz="1200" b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Υ</a:t>
            </a:r>
            <a:r>
              <a:rPr lang="el-GR" sz="1200" b="1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πόθεση που αναφέρεται  στο  παρελθόν</a:t>
            </a:r>
            <a:endParaRPr lang="en-US" sz="800">
              <a:solidFill>
                <a:schemeClr val="tx1"/>
              </a:solidFill>
              <a:cs typeface="Arial" charset="0"/>
            </a:endParaRPr>
          </a:p>
        </p:txBody>
      </p:sp>
      <p:graphicFrame>
        <p:nvGraphicFramePr>
          <p:cNvPr id="5" name="1 - Πίνακας">
            <a:extLst>
              <a:ext uri="{FF2B5EF4-FFF2-40B4-BE49-F238E27FC236}">
                <a16:creationId xmlns:a16="http://schemas.microsoft.com/office/drawing/2014/main" id="{7082906D-9F13-1ED4-782A-9EF3CC689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401974"/>
              </p:ext>
            </p:extLst>
          </p:nvPr>
        </p:nvGraphicFramePr>
        <p:xfrm>
          <a:off x="200607" y="4277538"/>
          <a:ext cx="8858250" cy="2468563"/>
        </p:xfrm>
        <a:graphic>
          <a:graphicData uri="http://schemas.openxmlformats.org/drawingml/2006/table">
            <a:tbl>
              <a:tblPr/>
              <a:tblGrid>
                <a:gridCol w="1836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6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06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8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Ρίζα ρήματος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dIysA </a:t>
                      </a: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[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dıysa/ tıysa, diyse/ tiyse, duysa / tuysa, düyse / tüyse</a:t>
                      </a: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]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-m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-n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-Ø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-k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-nız/ niz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-larsa / lerse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Παράδειγμα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 :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el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-diyse-n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arabaya bin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!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endParaRPr kumimoji="0" 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Αν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ήρθες,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επιβιβάσου!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37796A1A-2FA2-F78A-100F-086F94099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1" y="117330"/>
            <a:ext cx="8353425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/>
              <a:t>ŞART BİLEŞİK ZAMANLARI  </a:t>
            </a:r>
            <a:r>
              <a:rPr lang="el-GR" altLang="el-GR" sz="1800"/>
              <a:t>ΣΥΝΘΕΤΟΙ ΥΠΟΘΕΤΙΚΟΙ  ΧΡΟΝΟΙ</a:t>
            </a:r>
            <a:r>
              <a:rPr lang="tr-TR" altLang="el-GR" sz="1800"/>
              <a:t> </a:t>
            </a:r>
            <a:r>
              <a:rPr lang="el-GR" altLang="el-GR" sz="1800"/>
              <a:t>		</a:t>
            </a:r>
            <a:r>
              <a:rPr lang="tr-TR" altLang="el-GR" sz="1800"/>
              <a:t>               </a:t>
            </a:r>
            <a:endParaRPr lang="el-GR" altLang="el-GR" sz="1800"/>
          </a:p>
        </p:txBody>
      </p:sp>
      <p:graphicFrame>
        <p:nvGraphicFramePr>
          <p:cNvPr id="7" name="6 - Πίνακας">
            <a:extLst>
              <a:ext uri="{FF2B5EF4-FFF2-40B4-BE49-F238E27FC236}">
                <a16:creationId xmlns:a16="http://schemas.microsoft.com/office/drawing/2014/main" id="{A43B510A-659C-97CC-D0FF-DF435C5AC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200156"/>
              </p:ext>
            </p:extLst>
          </p:nvPr>
        </p:nvGraphicFramePr>
        <p:xfrm>
          <a:off x="234951" y="1059000"/>
          <a:ext cx="11532506" cy="1945458"/>
        </p:xfrm>
        <a:graphic>
          <a:graphicData uri="http://schemas.openxmlformats.org/drawingml/2006/table">
            <a:tbl>
              <a:tblPr/>
              <a:tblGrid>
                <a:gridCol w="2831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4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99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454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Ρίζα ρήματος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-(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y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acak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sa 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-(y)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ecekse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-m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-Ø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-k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-nız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/-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niz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-larsa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/-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lerse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Παράδειγμα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: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Yurtdışına  çık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acak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sa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n  seyahat sigortası  yaptı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r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malısın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.</a:t>
                      </a:r>
                      <a:endParaRPr lang="tr-T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latin typeface="+mn-lt"/>
                        </a:rPr>
                        <a:t>Αν   ταξιδέψεις στο εξωτερικό,  πρέπει να  κάνεις  ασφάλεια  ταξιδιού.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176" name="Rectangle 8">
            <a:extLst>
              <a:ext uri="{FF2B5EF4-FFF2-40B4-BE49-F238E27FC236}">
                <a16:creationId xmlns:a16="http://schemas.microsoft.com/office/drawing/2014/main" id="{5C88CBBD-F10E-68B9-2D8E-405297BBE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51" y="674163"/>
            <a:ext cx="3079750" cy="276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r>
              <a:rPr lang="el-GR" sz="1200" b="1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Υ</a:t>
            </a:r>
            <a:r>
              <a:rPr lang="el-GR" sz="1200" b="1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πόθεση που αναφέρεται  στο μέλλον</a:t>
            </a:r>
            <a:endParaRPr lang="en-US" sz="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2304" name="Rectangle 9">
            <a:extLst>
              <a:ext uri="{FF2B5EF4-FFF2-40B4-BE49-F238E27FC236}">
                <a16:creationId xmlns:a16="http://schemas.microsoft.com/office/drawing/2014/main" id="{B9BBFEED-90FE-13B0-C8A6-8CA8F5AA0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5011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l-GR" sz="1800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C42287A-C073-6C29-4C9B-0857201D0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51" y="3165429"/>
            <a:ext cx="7083425" cy="276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r>
              <a:rPr lang="el-GR" sz="1200" b="1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Υ</a:t>
            </a:r>
            <a:r>
              <a:rPr lang="el-GR" sz="1200" b="1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πόθεση που αναφέρεται  στο</a:t>
            </a:r>
            <a:r>
              <a:rPr lang="tr-TR" sz="1200" b="1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  </a:t>
            </a:r>
            <a:r>
              <a:rPr lang="el-GR" sz="1200" b="1" dirty="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rPr>
              <a:t>παρόν (συνήθεια)  &amp; μέλλον  (μη προγραμματισμένο)         </a:t>
            </a:r>
            <a:endParaRPr lang="en-US" sz="800" dirty="0">
              <a:solidFill>
                <a:schemeClr val="tx1"/>
              </a:solidFill>
              <a:cs typeface="Arial" charset="0"/>
            </a:endParaRPr>
          </a:p>
        </p:txBody>
      </p:sp>
      <p:graphicFrame>
        <p:nvGraphicFramePr>
          <p:cNvPr id="8" name="6 - Πίνακας">
            <a:extLst>
              <a:ext uri="{FF2B5EF4-FFF2-40B4-BE49-F238E27FC236}">
                <a16:creationId xmlns:a16="http://schemas.microsoft.com/office/drawing/2014/main" id="{E54EC1EA-FA02-0B80-557E-46DFB2AF9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622544"/>
              </p:ext>
            </p:extLst>
          </p:nvPr>
        </p:nvGraphicFramePr>
        <p:xfrm>
          <a:off x="234951" y="3613666"/>
          <a:ext cx="11532506" cy="2468563"/>
        </p:xfrm>
        <a:graphic>
          <a:graphicData uri="http://schemas.openxmlformats.org/drawingml/2006/table">
            <a:tbl>
              <a:tblPr/>
              <a:tblGrid>
                <a:gridCol w="2831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4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4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42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8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Ρίζα ρήματος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sa 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rse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-arse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erse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ırsa / irse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-ursa/ ürse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-m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-Ø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-k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-nız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/-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niz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-larsa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/-</a:t>
                      </a:r>
                      <a:r>
                        <a:rPr kumimoji="0" lang="en-GB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lerse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Παράδειγμα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: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latin typeface="+mn-lt"/>
                        </a:rPr>
                        <a:t>Ε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ğer tarihi romanları  sev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er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se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latin typeface="+mn-lt"/>
                        </a:rPr>
                        <a:t>n  bu  kitabı  kesin  beğenirsin.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latin typeface="+mn-lt"/>
                        </a:rPr>
                        <a:t>Αν  αγαπάς τα  ιστορικά μυθιστορήματα, θα σου  αρέσει  οπωσδήποτε αυτό το βιβλίο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>
            <a:extLst>
              <a:ext uri="{FF2B5EF4-FFF2-40B4-BE49-F238E27FC236}">
                <a16:creationId xmlns:a16="http://schemas.microsoft.com/office/drawing/2014/main" id="{829DB5DF-847D-7586-6B0D-945048C71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02977"/>
              </p:ext>
            </p:extLst>
          </p:nvPr>
        </p:nvGraphicFramePr>
        <p:xfrm>
          <a:off x="862037" y="1335541"/>
          <a:ext cx="10467926" cy="3749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6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6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8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7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14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Eğer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 dün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gel-di-y-se-niz</a:t>
                      </a:r>
                    </a:p>
                    <a:p>
                      <a:r>
                        <a:rPr lang="el-GR" sz="1800" dirty="0">
                          <a:solidFill>
                            <a:schemeClr val="tx1"/>
                          </a:solidFill>
                        </a:rPr>
                        <a:t>αν ήρθατε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evime</a:t>
                      </a:r>
                      <a:r>
                        <a:rPr lang="tr-TR" sz="1800" baseline="0" dirty="0">
                          <a:solidFill>
                            <a:schemeClr val="tx1"/>
                          </a:solidFill>
                        </a:rPr>
                        <a:t> gelin!</a:t>
                      </a:r>
                    </a:p>
                    <a:p>
                      <a:r>
                        <a:rPr lang="el-GR" sz="1800" baseline="0" dirty="0">
                          <a:solidFill>
                            <a:schemeClr val="tx1"/>
                          </a:solidFill>
                        </a:rPr>
                        <a:t>ελάτε σπίτι μου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14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Eğer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şimdi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gel-iyor-sa-nız</a:t>
                      </a:r>
                      <a:endParaRPr lang="el-GR" sz="18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l-GR" sz="1800" dirty="0">
                          <a:solidFill>
                            <a:schemeClr val="tx1"/>
                          </a:solidFill>
                        </a:rPr>
                        <a:t>αν έρχεστε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aseline="0" dirty="0">
                          <a:solidFill>
                            <a:schemeClr val="tx1"/>
                          </a:solidFill>
                        </a:rPr>
                        <a:t>acele edin!</a:t>
                      </a:r>
                      <a:endParaRPr lang="el-GR" sz="18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aseline="0" dirty="0">
                          <a:solidFill>
                            <a:schemeClr val="tx1"/>
                          </a:solidFill>
                        </a:rPr>
                        <a:t>βιαστείτε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14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Eğer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yarın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gel-ecek-se-niz</a:t>
                      </a:r>
                      <a:endParaRPr lang="el-GR" sz="18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l-GR" sz="1800" dirty="0">
                          <a:solidFill>
                            <a:schemeClr val="tx1"/>
                          </a:solidFill>
                        </a:rPr>
                        <a:t>αν  έρθετε</a:t>
                      </a:r>
                      <a:r>
                        <a:rPr lang="el-GR" sz="1800" baseline="0" dirty="0">
                          <a:solidFill>
                            <a:schemeClr val="tx1"/>
                          </a:solidFill>
                        </a:rPr>
                        <a:t> αύριο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solidFill>
                            <a:schemeClr val="tx1"/>
                          </a:solidFill>
                        </a:rPr>
                        <a:t>bana</a:t>
                      </a:r>
                      <a:r>
                        <a:rPr lang="en-GB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800" baseline="0" dirty="0" err="1">
                          <a:solidFill>
                            <a:schemeClr val="tx1"/>
                          </a:solidFill>
                        </a:rPr>
                        <a:t>telefon</a:t>
                      </a:r>
                      <a:r>
                        <a:rPr lang="en-GB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800" baseline="0" dirty="0" err="1">
                          <a:solidFill>
                            <a:schemeClr val="tx1"/>
                          </a:solidFill>
                        </a:rPr>
                        <a:t>edin</a:t>
                      </a:r>
                      <a:r>
                        <a:rPr lang="en-GB" sz="1800" baseline="0" dirty="0">
                          <a:solidFill>
                            <a:schemeClr val="tx1"/>
                          </a:solidFill>
                        </a:rPr>
                        <a:t>!</a:t>
                      </a:r>
                    </a:p>
                    <a:p>
                      <a:r>
                        <a:rPr lang="el-GR" sz="1800" baseline="0" dirty="0">
                          <a:solidFill>
                            <a:schemeClr val="tx1"/>
                          </a:solidFill>
                        </a:rPr>
                        <a:t>τηλεφωνήστε μου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214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Eğer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sık sık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gel-ir-se-niz</a:t>
                      </a:r>
                      <a:endParaRPr lang="el-GR" sz="18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l-GR" sz="1800" dirty="0">
                          <a:solidFill>
                            <a:schemeClr val="tx1"/>
                          </a:solidFill>
                        </a:rPr>
                        <a:t>αν έρχεστε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ü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 </a:t>
                      </a:r>
                      <a:r>
                        <a:rPr lang="tr-T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lun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r>
                        <a:rPr lang="el-GR" sz="18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να γίνετε  μέλος </a:t>
                      </a:r>
                      <a:endParaRPr lang="en-US" sz="18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7371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Eğer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gel-se</a:t>
                      </a:r>
                      <a:r>
                        <a:rPr lang="el-GR" sz="180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GB" sz="1800" dirty="0" err="1">
                          <a:solidFill>
                            <a:schemeClr val="tx1"/>
                          </a:solidFill>
                        </a:rPr>
                        <a:t>ydi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l-GR" sz="18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l-GR" sz="1800" dirty="0">
                          <a:solidFill>
                            <a:schemeClr val="tx1"/>
                          </a:solidFill>
                        </a:rPr>
                        <a:t>αν </a:t>
                      </a:r>
                      <a:r>
                        <a:rPr lang="en-GB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l-GR" sz="1800" baseline="0" dirty="0">
                          <a:solidFill>
                            <a:schemeClr val="tx1"/>
                          </a:solidFill>
                        </a:rPr>
                        <a:t>ερχόμουν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ü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 </a:t>
                      </a:r>
                      <a:r>
                        <a:rPr lang="tr-T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! </a:t>
                      </a:r>
                    </a:p>
                    <a:p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</a:t>
                      </a:r>
                      <a:r>
                        <a:rPr lang="en-GB" sz="18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</a:t>
                      </a:r>
                      <a:r>
                        <a:rPr lang="tr-TR" sz="18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ş değilim. </a:t>
                      </a:r>
                      <a:endParaRPr lang="el-GR" sz="1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θα γινόμουν  μέλος.</a:t>
                      </a:r>
                      <a:r>
                        <a:rPr lang="tr-TR" sz="18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l-GR" sz="18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Αλλά είμαι  πολυάσχολος.</a:t>
                      </a:r>
                      <a:endParaRPr lang="en-US" sz="18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7584300" y="553147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7584300" y="2559724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9951555" y="5533011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232123" y="261302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248944" y="497424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146BA8-4267-35ED-783A-1A1D2C083512}"/>
              </a:ext>
            </a:extLst>
          </p:cNvPr>
          <p:cNvSpPr txBox="1"/>
          <p:nvPr/>
        </p:nvSpPr>
        <p:spPr>
          <a:xfrm>
            <a:off x="1317171" y="9750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 dirty="0"/>
              <a:t>Zor görünüyorsa da aslında kolaydır.</a:t>
            </a:r>
            <a:endParaRPr lang="en-US" altLang="el-GR" sz="1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336F1A-ADD2-7935-7B20-AAE10FF49CF9}"/>
              </a:ext>
            </a:extLst>
          </p:cNvPr>
          <p:cNvSpPr txBox="1"/>
          <p:nvPr/>
        </p:nvSpPr>
        <p:spPr>
          <a:xfrm>
            <a:off x="1317171" y="217248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 dirty="0"/>
              <a:t>Kathy saçlarını tarıyor, Pınar 'sa çizmelerini giyiyor.</a:t>
            </a:r>
            <a:endParaRPr lang="en-US" altLang="el-GR" sz="18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8776AA-8417-35EA-5706-5531CE77EB26}"/>
              </a:ext>
            </a:extLst>
          </p:cNvPr>
          <p:cNvSpPr txBox="1"/>
          <p:nvPr/>
        </p:nvSpPr>
        <p:spPr>
          <a:xfrm>
            <a:off x="1241756" y="511782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 dirty="0"/>
              <a:t>Kim gelirse gelsin içeri almayın.</a:t>
            </a:r>
            <a:endParaRPr lang="en-US" altLang="el-GR" sz="18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E33209-E47B-B14E-1BCF-2DC85FB50794}"/>
              </a:ext>
            </a:extLst>
          </p:cNvPr>
          <p:cNvSpPr txBox="1"/>
          <p:nvPr/>
        </p:nvSpPr>
        <p:spPr>
          <a:xfrm>
            <a:off x="1317171" y="3946854"/>
            <a:ext cx="4193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altLang="el-GR" sz="1800" b="1" dirty="0"/>
              <a:t>Bu soğuklar bir  bitse artık.</a:t>
            </a:r>
            <a:endParaRPr lang="el-GR" b="1" dirty="0"/>
          </a:p>
        </p:txBody>
      </p:sp>
      <p:pic>
        <p:nvPicPr>
          <p:cNvPr id="2" name="Εικόνα 1" descr="Bilgisayar çalıştırırken zor durumda olan bir Stok Vektör (Telifsiz)  2653733739 | Shutterstock">
            <a:extLst>
              <a:ext uri="{FF2B5EF4-FFF2-40B4-BE49-F238E27FC236}">
                <a16:creationId xmlns:a16="http://schemas.microsoft.com/office/drawing/2014/main" id="{D8ABE02D-5B16-5F2F-C094-5893DD996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b="6053"/>
          <a:stretch>
            <a:fillRect/>
          </a:stretch>
        </p:blipFill>
        <p:spPr>
          <a:xfrm>
            <a:off x="7307770" y="3369879"/>
            <a:ext cx="2047878" cy="1942667"/>
          </a:xfrm>
          <a:custGeom>
            <a:avLst/>
            <a:gdLst>
              <a:gd name="csX0" fmla="*/ 0 w 2047878"/>
              <a:gd name="csY0" fmla="*/ 0 h 1942667"/>
              <a:gd name="csX1" fmla="*/ 471012 w 2047878"/>
              <a:gd name="csY1" fmla="*/ 0 h 1942667"/>
              <a:gd name="csX2" fmla="*/ 982981 w 2047878"/>
              <a:gd name="csY2" fmla="*/ 0 h 1942667"/>
              <a:gd name="csX3" fmla="*/ 1474472 w 2047878"/>
              <a:gd name="csY3" fmla="*/ 0 h 1942667"/>
              <a:gd name="csX4" fmla="*/ 2047878 w 2047878"/>
              <a:gd name="csY4" fmla="*/ 0 h 1942667"/>
              <a:gd name="csX5" fmla="*/ 2047878 w 2047878"/>
              <a:gd name="csY5" fmla="*/ 466240 h 1942667"/>
              <a:gd name="csX6" fmla="*/ 2047878 w 2047878"/>
              <a:gd name="csY6" fmla="*/ 932480 h 1942667"/>
              <a:gd name="csX7" fmla="*/ 2047878 w 2047878"/>
              <a:gd name="csY7" fmla="*/ 1398720 h 1942667"/>
              <a:gd name="csX8" fmla="*/ 2047878 w 2047878"/>
              <a:gd name="csY8" fmla="*/ 1942667 h 1942667"/>
              <a:gd name="csX9" fmla="*/ 1597345 w 2047878"/>
              <a:gd name="csY9" fmla="*/ 1942667 h 1942667"/>
              <a:gd name="csX10" fmla="*/ 1146812 w 2047878"/>
              <a:gd name="csY10" fmla="*/ 1942667 h 1942667"/>
              <a:gd name="csX11" fmla="*/ 675800 w 2047878"/>
              <a:gd name="csY11" fmla="*/ 1942667 h 1942667"/>
              <a:gd name="csX12" fmla="*/ 0 w 2047878"/>
              <a:gd name="csY12" fmla="*/ 1942667 h 1942667"/>
              <a:gd name="csX13" fmla="*/ 0 w 2047878"/>
              <a:gd name="csY13" fmla="*/ 1437574 h 1942667"/>
              <a:gd name="csX14" fmla="*/ 0 w 2047878"/>
              <a:gd name="csY14" fmla="*/ 951907 h 1942667"/>
              <a:gd name="csX15" fmla="*/ 0 w 2047878"/>
              <a:gd name="csY15" fmla="*/ 524520 h 1942667"/>
              <a:gd name="csX16" fmla="*/ 0 w 2047878"/>
              <a:gd name="csY16" fmla="*/ 0 h 19426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047878" h="1942667" fill="none" extrusionOk="0">
                <a:moveTo>
                  <a:pt x="0" y="0"/>
                </a:moveTo>
                <a:cubicBezTo>
                  <a:pt x="121534" y="-23420"/>
                  <a:pt x="259731" y="12445"/>
                  <a:pt x="471012" y="0"/>
                </a:cubicBezTo>
                <a:cubicBezTo>
                  <a:pt x="682293" y="-12445"/>
                  <a:pt x="788818" y="2780"/>
                  <a:pt x="982981" y="0"/>
                </a:cubicBezTo>
                <a:cubicBezTo>
                  <a:pt x="1177144" y="-2780"/>
                  <a:pt x="1290513" y="27324"/>
                  <a:pt x="1474472" y="0"/>
                </a:cubicBezTo>
                <a:cubicBezTo>
                  <a:pt x="1658431" y="-27324"/>
                  <a:pt x="1778530" y="14923"/>
                  <a:pt x="2047878" y="0"/>
                </a:cubicBezTo>
                <a:cubicBezTo>
                  <a:pt x="2078917" y="198036"/>
                  <a:pt x="2037624" y="326009"/>
                  <a:pt x="2047878" y="466240"/>
                </a:cubicBezTo>
                <a:cubicBezTo>
                  <a:pt x="2058132" y="606471"/>
                  <a:pt x="2016194" y="786335"/>
                  <a:pt x="2047878" y="932480"/>
                </a:cubicBezTo>
                <a:cubicBezTo>
                  <a:pt x="2079562" y="1078625"/>
                  <a:pt x="2018661" y="1166830"/>
                  <a:pt x="2047878" y="1398720"/>
                </a:cubicBezTo>
                <a:cubicBezTo>
                  <a:pt x="2077095" y="1630610"/>
                  <a:pt x="1987519" y="1771815"/>
                  <a:pt x="2047878" y="1942667"/>
                </a:cubicBezTo>
                <a:cubicBezTo>
                  <a:pt x="1834172" y="1987823"/>
                  <a:pt x="1710147" y="1935756"/>
                  <a:pt x="1597345" y="1942667"/>
                </a:cubicBezTo>
                <a:cubicBezTo>
                  <a:pt x="1484543" y="1949578"/>
                  <a:pt x="1321864" y="1917759"/>
                  <a:pt x="1146812" y="1942667"/>
                </a:cubicBezTo>
                <a:cubicBezTo>
                  <a:pt x="971760" y="1967575"/>
                  <a:pt x="802540" y="1918050"/>
                  <a:pt x="675800" y="1942667"/>
                </a:cubicBezTo>
                <a:cubicBezTo>
                  <a:pt x="549060" y="1967284"/>
                  <a:pt x="166941" y="1893780"/>
                  <a:pt x="0" y="1942667"/>
                </a:cubicBezTo>
                <a:cubicBezTo>
                  <a:pt x="-33730" y="1770897"/>
                  <a:pt x="39915" y="1542460"/>
                  <a:pt x="0" y="1437574"/>
                </a:cubicBezTo>
                <a:cubicBezTo>
                  <a:pt x="-39915" y="1332688"/>
                  <a:pt x="9029" y="1159818"/>
                  <a:pt x="0" y="951907"/>
                </a:cubicBezTo>
                <a:cubicBezTo>
                  <a:pt x="-9029" y="743996"/>
                  <a:pt x="257" y="669594"/>
                  <a:pt x="0" y="524520"/>
                </a:cubicBezTo>
                <a:cubicBezTo>
                  <a:pt x="-257" y="379446"/>
                  <a:pt x="52412" y="171134"/>
                  <a:pt x="0" y="0"/>
                </a:cubicBezTo>
                <a:close/>
              </a:path>
              <a:path w="2047878" h="1942667" stroke="0" extrusionOk="0">
                <a:moveTo>
                  <a:pt x="0" y="0"/>
                </a:moveTo>
                <a:cubicBezTo>
                  <a:pt x="103782" y="-26006"/>
                  <a:pt x="381793" y="22117"/>
                  <a:pt x="511970" y="0"/>
                </a:cubicBezTo>
                <a:cubicBezTo>
                  <a:pt x="642147" y="-22117"/>
                  <a:pt x="899179" y="24965"/>
                  <a:pt x="1044418" y="0"/>
                </a:cubicBezTo>
                <a:cubicBezTo>
                  <a:pt x="1189657" y="-24965"/>
                  <a:pt x="1369922" y="44474"/>
                  <a:pt x="1535909" y="0"/>
                </a:cubicBezTo>
                <a:cubicBezTo>
                  <a:pt x="1701896" y="-44474"/>
                  <a:pt x="1810611" y="11375"/>
                  <a:pt x="2047878" y="0"/>
                </a:cubicBezTo>
                <a:cubicBezTo>
                  <a:pt x="2054937" y="247497"/>
                  <a:pt x="2013241" y="267140"/>
                  <a:pt x="2047878" y="505093"/>
                </a:cubicBezTo>
                <a:cubicBezTo>
                  <a:pt x="2082515" y="743046"/>
                  <a:pt x="2034217" y="870204"/>
                  <a:pt x="2047878" y="1010187"/>
                </a:cubicBezTo>
                <a:cubicBezTo>
                  <a:pt x="2061539" y="1150170"/>
                  <a:pt x="1989032" y="1266004"/>
                  <a:pt x="2047878" y="1515280"/>
                </a:cubicBezTo>
                <a:cubicBezTo>
                  <a:pt x="2106724" y="1764556"/>
                  <a:pt x="2008709" y="1834146"/>
                  <a:pt x="2047878" y="1942667"/>
                </a:cubicBezTo>
                <a:cubicBezTo>
                  <a:pt x="1791461" y="1951096"/>
                  <a:pt x="1746712" y="1881252"/>
                  <a:pt x="1515430" y="1942667"/>
                </a:cubicBezTo>
                <a:cubicBezTo>
                  <a:pt x="1284148" y="2004082"/>
                  <a:pt x="1205486" y="1892357"/>
                  <a:pt x="1003460" y="1942667"/>
                </a:cubicBezTo>
                <a:cubicBezTo>
                  <a:pt x="801434" y="1992977"/>
                  <a:pt x="642158" y="1933494"/>
                  <a:pt x="491491" y="1942667"/>
                </a:cubicBezTo>
                <a:cubicBezTo>
                  <a:pt x="340824" y="1951840"/>
                  <a:pt x="226681" y="1885303"/>
                  <a:pt x="0" y="1942667"/>
                </a:cubicBezTo>
                <a:cubicBezTo>
                  <a:pt x="-9761" y="1713650"/>
                  <a:pt x="39350" y="1679190"/>
                  <a:pt x="0" y="1437574"/>
                </a:cubicBezTo>
                <a:cubicBezTo>
                  <a:pt x="-39350" y="1195958"/>
                  <a:pt x="48512" y="1155179"/>
                  <a:pt x="0" y="932480"/>
                </a:cubicBezTo>
                <a:cubicBezTo>
                  <a:pt x="-48512" y="709781"/>
                  <a:pt x="35731" y="681104"/>
                  <a:pt x="0" y="505093"/>
                </a:cubicBezTo>
                <a:cubicBezTo>
                  <a:pt x="-35731" y="329082"/>
                  <a:pt x="14116" y="18387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788447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" name="Εικόνα 2" descr="Sevimli Güzel Kız Saçını Tarıyor, Saç Klibi, Güzel Küçük Resim, Kız Resmi  PNG Resim Şeffaf ve çizimi Ücretsiz İndirilebilir">
            <a:extLst>
              <a:ext uri="{FF2B5EF4-FFF2-40B4-BE49-F238E27FC236}">
                <a16:creationId xmlns:a16="http://schemas.microsoft.com/office/drawing/2014/main" id="{C3EC1789-7A07-70BA-06B0-AFD237A7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703" y="762385"/>
            <a:ext cx="1578415" cy="1578415"/>
          </a:xfrm>
          <a:custGeom>
            <a:avLst/>
            <a:gdLst>
              <a:gd name="csX0" fmla="*/ 0 w 1578415"/>
              <a:gd name="csY0" fmla="*/ 0 h 1578415"/>
              <a:gd name="csX1" fmla="*/ 526138 w 1578415"/>
              <a:gd name="csY1" fmla="*/ 0 h 1578415"/>
              <a:gd name="csX2" fmla="*/ 1036493 w 1578415"/>
              <a:gd name="csY2" fmla="*/ 0 h 1578415"/>
              <a:gd name="csX3" fmla="*/ 1578415 w 1578415"/>
              <a:gd name="csY3" fmla="*/ 0 h 1578415"/>
              <a:gd name="csX4" fmla="*/ 1578415 w 1578415"/>
              <a:gd name="csY4" fmla="*/ 557707 h 1578415"/>
              <a:gd name="csX5" fmla="*/ 1578415 w 1578415"/>
              <a:gd name="csY5" fmla="*/ 1083845 h 1578415"/>
              <a:gd name="csX6" fmla="*/ 1578415 w 1578415"/>
              <a:gd name="csY6" fmla="*/ 1578415 h 1578415"/>
              <a:gd name="csX7" fmla="*/ 1036493 w 1578415"/>
              <a:gd name="csY7" fmla="*/ 1578415 h 1578415"/>
              <a:gd name="csX8" fmla="*/ 541922 w 1578415"/>
              <a:gd name="csY8" fmla="*/ 1578415 h 1578415"/>
              <a:gd name="csX9" fmla="*/ 0 w 1578415"/>
              <a:gd name="csY9" fmla="*/ 1578415 h 1578415"/>
              <a:gd name="csX10" fmla="*/ 0 w 1578415"/>
              <a:gd name="csY10" fmla="*/ 1036493 h 1578415"/>
              <a:gd name="csX11" fmla="*/ 0 w 1578415"/>
              <a:gd name="csY11" fmla="*/ 510354 h 1578415"/>
              <a:gd name="csX12" fmla="*/ 0 w 1578415"/>
              <a:gd name="csY12" fmla="*/ 0 h 15784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578415" h="1578415" fill="none" extrusionOk="0">
                <a:moveTo>
                  <a:pt x="0" y="0"/>
                </a:moveTo>
                <a:cubicBezTo>
                  <a:pt x="188970" y="-3192"/>
                  <a:pt x="306831" y="-789"/>
                  <a:pt x="526138" y="0"/>
                </a:cubicBezTo>
                <a:cubicBezTo>
                  <a:pt x="745445" y="789"/>
                  <a:pt x="919168" y="2820"/>
                  <a:pt x="1036493" y="0"/>
                </a:cubicBezTo>
                <a:cubicBezTo>
                  <a:pt x="1153818" y="-2820"/>
                  <a:pt x="1397366" y="-15321"/>
                  <a:pt x="1578415" y="0"/>
                </a:cubicBezTo>
                <a:cubicBezTo>
                  <a:pt x="1563973" y="273520"/>
                  <a:pt x="1587917" y="338989"/>
                  <a:pt x="1578415" y="557707"/>
                </a:cubicBezTo>
                <a:cubicBezTo>
                  <a:pt x="1568913" y="776425"/>
                  <a:pt x="1598474" y="885766"/>
                  <a:pt x="1578415" y="1083845"/>
                </a:cubicBezTo>
                <a:cubicBezTo>
                  <a:pt x="1558356" y="1281924"/>
                  <a:pt x="1560857" y="1475256"/>
                  <a:pt x="1578415" y="1578415"/>
                </a:cubicBezTo>
                <a:cubicBezTo>
                  <a:pt x="1465493" y="1603315"/>
                  <a:pt x="1188411" y="1589391"/>
                  <a:pt x="1036493" y="1578415"/>
                </a:cubicBezTo>
                <a:cubicBezTo>
                  <a:pt x="884575" y="1567439"/>
                  <a:pt x="766184" y="1568065"/>
                  <a:pt x="541922" y="1578415"/>
                </a:cubicBezTo>
                <a:cubicBezTo>
                  <a:pt x="317660" y="1588765"/>
                  <a:pt x="150412" y="1578082"/>
                  <a:pt x="0" y="1578415"/>
                </a:cubicBezTo>
                <a:cubicBezTo>
                  <a:pt x="14570" y="1428097"/>
                  <a:pt x="-23461" y="1304000"/>
                  <a:pt x="0" y="1036493"/>
                </a:cubicBezTo>
                <a:cubicBezTo>
                  <a:pt x="23461" y="768986"/>
                  <a:pt x="-8226" y="709315"/>
                  <a:pt x="0" y="510354"/>
                </a:cubicBezTo>
                <a:cubicBezTo>
                  <a:pt x="8226" y="311393"/>
                  <a:pt x="6640" y="237555"/>
                  <a:pt x="0" y="0"/>
                </a:cubicBezTo>
                <a:close/>
              </a:path>
              <a:path w="1578415" h="1578415" stroke="0" extrusionOk="0">
                <a:moveTo>
                  <a:pt x="0" y="0"/>
                </a:moveTo>
                <a:cubicBezTo>
                  <a:pt x="165589" y="-14524"/>
                  <a:pt x="385989" y="-1736"/>
                  <a:pt x="510354" y="0"/>
                </a:cubicBezTo>
                <a:cubicBezTo>
                  <a:pt x="634719" y="1736"/>
                  <a:pt x="861788" y="-12071"/>
                  <a:pt x="1020708" y="0"/>
                </a:cubicBezTo>
                <a:cubicBezTo>
                  <a:pt x="1179628" y="12071"/>
                  <a:pt x="1409542" y="-17060"/>
                  <a:pt x="1578415" y="0"/>
                </a:cubicBezTo>
                <a:cubicBezTo>
                  <a:pt x="1577637" y="249663"/>
                  <a:pt x="1567341" y="288862"/>
                  <a:pt x="1578415" y="557707"/>
                </a:cubicBezTo>
                <a:cubicBezTo>
                  <a:pt x="1589489" y="826552"/>
                  <a:pt x="1556234" y="973792"/>
                  <a:pt x="1578415" y="1099629"/>
                </a:cubicBezTo>
                <a:cubicBezTo>
                  <a:pt x="1600596" y="1225466"/>
                  <a:pt x="1588767" y="1428475"/>
                  <a:pt x="1578415" y="1578415"/>
                </a:cubicBezTo>
                <a:cubicBezTo>
                  <a:pt x="1353240" y="1585436"/>
                  <a:pt x="1193956" y="1567561"/>
                  <a:pt x="1020708" y="1578415"/>
                </a:cubicBezTo>
                <a:cubicBezTo>
                  <a:pt x="847460" y="1589269"/>
                  <a:pt x="636179" y="1603526"/>
                  <a:pt x="494570" y="1578415"/>
                </a:cubicBezTo>
                <a:cubicBezTo>
                  <a:pt x="352961" y="1553304"/>
                  <a:pt x="183170" y="1590982"/>
                  <a:pt x="0" y="1578415"/>
                </a:cubicBezTo>
                <a:cubicBezTo>
                  <a:pt x="-9957" y="1373195"/>
                  <a:pt x="-7015" y="1222404"/>
                  <a:pt x="0" y="1020708"/>
                </a:cubicBezTo>
                <a:cubicBezTo>
                  <a:pt x="7015" y="819012"/>
                  <a:pt x="-17655" y="667277"/>
                  <a:pt x="0" y="494570"/>
                </a:cubicBezTo>
                <a:cubicBezTo>
                  <a:pt x="17655" y="321863"/>
                  <a:pt x="-13516" y="19416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894686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5" name="Εικόνα 4" descr="Çıkartması Pixerstick Soğuk havalarda Boy vektör çizim - PIXERS.COM.TR">
            <a:extLst>
              <a:ext uri="{FF2B5EF4-FFF2-40B4-BE49-F238E27FC236}">
                <a16:creationId xmlns:a16="http://schemas.microsoft.com/office/drawing/2014/main" id="{87F287C0-2D8D-C375-EADB-B4C9C3C93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7888" y="3510851"/>
            <a:ext cx="1586625" cy="1532785"/>
          </a:xfrm>
          <a:custGeom>
            <a:avLst/>
            <a:gdLst>
              <a:gd name="csX0" fmla="*/ 0 w 1586625"/>
              <a:gd name="csY0" fmla="*/ 0 h 1532785"/>
              <a:gd name="csX1" fmla="*/ 544741 w 1586625"/>
              <a:gd name="csY1" fmla="*/ 0 h 1532785"/>
              <a:gd name="csX2" fmla="*/ 1073616 w 1586625"/>
              <a:gd name="csY2" fmla="*/ 0 h 1532785"/>
              <a:gd name="csX3" fmla="*/ 1586625 w 1586625"/>
              <a:gd name="csY3" fmla="*/ 0 h 1532785"/>
              <a:gd name="csX4" fmla="*/ 1586625 w 1586625"/>
              <a:gd name="csY4" fmla="*/ 480273 h 1532785"/>
              <a:gd name="csX5" fmla="*/ 1586625 w 1586625"/>
              <a:gd name="csY5" fmla="*/ 975873 h 1532785"/>
              <a:gd name="csX6" fmla="*/ 1586625 w 1586625"/>
              <a:gd name="csY6" fmla="*/ 1532785 h 1532785"/>
              <a:gd name="csX7" fmla="*/ 1073616 w 1586625"/>
              <a:gd name="csY7" fmla="*/ 1532785 h 1532785"/>
              <a:gd name="csX8" fmla="*/ 576474 w 1586625"/>
              <a:gd name="csY8" fmla="*/ 1532785 h 1532785"/>
              <a:gd name="csX9" fmla="*/ 0 w 1586625"/>
              <a:gd name="csY9" fmla="*/ 1532785 h 1532785"/>
              <a:gd name="csX10" fmla="*/ 0 w 1586625"/>
              <a:gd name="csY10" fmla="*/ 1037185 h 1532785"/>
              <a:gd name="csX11" fmla="*/ 0 w 1586625"/>
              <a:gd name="csY11" fmla="*/ 541584 h 1532785"/>
              <a:gd name="csX12" fmla="*/ 0 w 1586625"/>
              <a:gd name="csY12" fmla="*/ 0 h 1532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586625" h="1532785" fill="none" extrusionOk="0">
                <a:moveTo>
                  <a:pt x="0" y="0"/>
                </a:moveTo>
                <a:cubicBezTo>
                  <a:pt x="263205" y="6334"/>
                  <a:pt x="379677" y="19320"/>
                  <a:pt x="544741" y="0"/>
                </a:cubicBezTo>
                <a:cubicBezTo>
                  <a:pt x="709805" y="-19320"/>
                  <a:pt x="918777" y="8023"/>
                  <a:pt x="1073616" y="0"/>
                </a:cubicBezTo>
                <a:cubicBezTo>
                  <a:pt x="1228456" y="-8023"/>
                  <a:pt x="1461232" y="-2128"/>
                  <a:pt x="1586625" y="0"/>
                </a:cubicBezTo>
                <a:cubicBezTo>
                  <a:pt x="1595040" y="183738"/>
                  <a:pt x="1580404" y="320782"/>
                  <a:pt x="1586625" y="480273"/>
                </a:cubicBezTo>
                <a:cubicBezTo>
                  <a:pt x="1592846" y="639764"/>
                  <a:pt x="1603238" y="847207"/>
                  <a:pt x="1586625" y="975873"/>
                </a:cubicBezTo>
                <a:cubicBezTo>
                  <a:pt x="1570012" y="1104539"/>
                  <a:pt x="1563075" y="1365867"/>
                  <a:pt x="1586625" y="1532785"/>
                </a:cubicBezTo>
                <a:cubicBezTo>
                  <a:pt x="1416341" y="1532409"/>
                  <a:pt x="1238811" y="1549883"/>
                  <a:pt x="1073616" y="1532785"/>
                </a:cubicBezTo>
                <a:cubicBezTo>
                  <a:pt x="908421" y="1515687"/>
                  <a:pt x="824196" y="1526872"/>
                  <a:pt x="576474" y="1532785"/>
                </a:cubicBezTo>
                <a:cubicBezTo>
                  <a:pt x="328752" y="1538698"/>
                  <a:pt x="116707" y="1520338"/>
                  <a:pt x="0" y="1532785"/>
                </a:cubicBezTo>
                <a:cubicBezTo>
                  <a:pt x="11560" y="1398355"/>
                  <a:pt x="17141" y="1168743"/>
                  <a:pt x="0" y="1037185"/>
                </a:cubicBezTo>
                <a:cubicBezTo>
                  <a:pt x="-17141" y="905627"/>
                  <a:pt x="-8475" y="748707"/>
                  <a:pt x="0" y="541584"/>
                </a:cubicBezTo>
                <a:cubicBezTo>
                  <a:pt x="8475" y="334461"/>
                  <a:pt x="3781" y="244087"/>
                  <a:pt x="0" y="0"/>
                </a:cubicBezTo>
                <a:close/>
              </a:path>
              <a:path w="1586625" h="1532785" stroke="0" extrusionOk="0">
                <a:moveTo>
                  <a:pt x="0" y="0"/>
                </a:moveTo>
                <a:cubicBezTo>
                  <a:pt x="121172" y="-19047"/>
                  <a:pt x="428012" y="26763"/>
                  <a:pt x="544741" y="0"/>
                </a:cubicBezTo>
                <a:cubicBezTo>
                  <a:pt x="661470" y="-26763"/>
                  <a:pt x="897845" y="-23513"/>
                  <a:pt x="1089483" y="0"/>
                </a:cubicBezTo>
                <a:cubicBezTo>
                  <a:pt x="1281121" y="23513"/>
                  <a:pt x="1419043" y="15975"/>
                  <a:pt x="1586625" y="0"/>
                </a:cubicBezTo>
                <a:cubicBezTo>
                  <a:pt x="1591229" y="181814"/>
                  <a:pt x="1576258" y="281960"/>
                  <a:pt x="1586625" y="480273"/>
                </a:cubicBezTo>
                <a:cubicBezTo>
                  <a:pt x="1596992" y="678586"/>
                  <a:pt x="1592344" y="882280"/>
                  <a:pt x="1586625" y="1021857"/>
                </a:cubicBezTo>
                <a:cubicBezTo>
                  <a:pt x="1580906" y="1161434"/>
                  <a:pt x="1572826" y="1364195"/>
                  <a:pt x="1586625" y="1532785"/>
                </a:cubicBezTo>
                <a:cubicBezTo>
                  <a:pt x="1436584" y="1510374"/>
                  <a:pt x="1204518" y="1551527"/>
                  <a:pt x="1089483" y="1532785"/>
                </a:cubicBezTo>
                <a:cubicBezTo>
                  <a:pt x="974448" y="1514043"/>
                  <a:pt x="772239" y="1535121"/>
                  <a:pt x="608206" y="1532785"/>
                </a:cubicBezTo>
                <a:cubicBezTo>
                  <a:pt x="444173" y="1530449"/>
                  <a:pt x="262769" y="1551022"/>
                  <a:pt x="0" y="1532785"/>
                </a:cubicBezTo>
                <a:cubicBezTo>
                  <a:pt x="-10917" y="1300835"/>
                  <a:pt x="13466" y="1169494"/>
                  <a:pt x="0" y="1021857"/>
                </a:cubicBezTo>
                <a:cubicBezTo>
                  <a:pt x="-13466" y="874220"/>
                  <a:pt x="13898" y="771548"/>
                  <a:pt x="0" y="556912"/>
                </a:cubicBezTo>
                <a:cubicBezTo>
                  <a:pt x="-13898" y="342276"/>
                  <a:pt x="-24763" y="12791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900940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9" name="Εικόνα 8" descr="Ergo Πινακίδα PVC &quot;Απαγορεύεται Η Είσοδος &quot; 572401.0005 20x30cm | Skroutz  Cyprus">
            <a:extLst>
              <a:ext uri="{FF2B5EF4-FFF2-40B4-BE49-F238E27FC236}">
                <a16:creationId xmlns:a16="http://schemas.microsoft.com/office/drawing/2014/main" id="{11715698-B034-7E54-D0A9-58D6F4B55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4551" y="620340"/>
            <a:ext cx="1689962" cy="1747991"/>
          </a:xfrm>
          <a:custGeom>
            <a:avLst/>
            <a:gdLst>
              <a:gd name="csX0" fmla="*/ 0 w 1689962"/>
              <a:gd name="csY0" fmla="*/ 0 h 1747991"/>
              <a:gd name="csX1" fmla="*/ 580220 w 1689962"/>
              <a:gd name="csY1" fmla="*/ 0 h 1747991"/>
              <a:gd name="csX2" fmla="*/ 1143541 w 1689962"/>
              <a:gd name="csY2" fmla="*/ 0 h 1747991"/>
              <a:gd name="csX3" fmla="*/ 1689962 w 1689962"/>
              <a:gd name="csY3" fmla="*/ 0 h 1747991"/>
              <a:gd name="csX4" fmla="*/ 1689962 w 1689962"/>
              <a:gd name="csY4" fmla="*/ 547704 h 1747991"/>
              <a:gd name="csX5" fmla="*/ 1689962 w 1689962"/>
              <a:gd name="csY5" fmla="*/ 1130368 h 1747991"/>
              <a:gd name="csX6" fmla="*/ 1689962 w 1689962"/>
              <a:gd name="csY6" fmla="*/ 1747991 h 1747991"/>
              <a:gd name="csX7" fmla="*/ 1109742 w 1689962"/>
              <a:gd name="csY7" fmla="*/ 1747991 h 1747991"/>
              <a:gd name="csX8" fmla="*/ 546421 w 1689962"/>
              <a:gd name="csY8" fmla="*/ 1747991 h 1747991"/>
              <a:gd name="csX9" fmla="*/ 0 w 1689962"/>
              <a:gd name="csY9" fmla="*/ 1747991 h 1747991"/>
              <a:gd name="csX10" fmla="*/ 0 w 1689962"/>
              <a:gd name="csY10" fmla="*/ 1200287 h 1747991"/>
              <a:gd name="csX11" fmla="*/ 0 w 1689962"/>
              <a:gd name="csY11" fmla="*/ 617623 h 1747991"/>
              <a:gd name="csX12" fmla="*/ 0 w 1689962"/>
              <a:gd name="csY12" fmla="*/ 0 h 1747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89962" h="1747991" fill="none" extrusionOk="0">
                <a:moveTo>
                  <a:pt x="0" y="0"/>
                </a:moveTo>
                <a:cubicBezTo>
                  <a:pt x="284291" y="-41146"/>
                  <a:pt x="310054" y="37652"/>
                  <a:pt x="580220" y="0"/>
                </a:cubicBezTo>
                <a:cubicBezTo>
                  <a:pt x="850386" y="-37652"/>
                  <a:pt x="907145" y="42022"/>
                  <a:pt x="1143541" y="0"/>
                </a:cubicBezTo>
                <a:cubicBezTo>
                  <a:pt x="1379937" y="-42022"/>
                  <a:pt x="1510801" y="38621"/>
                  <a:pt x="1689962" y="0"/>
                </a:cubicBezTo>
                <a:cubicBezTo>
                  <a:pt x="1716897" y="194958"/>
                  <a:pt x="1666688" y="284083"/>
                  <a:pt x="1689962" y="547704"/>
                </a:cubicBezTo>
                <a:cubicBezTo>
                  <a:pt x="1713236" y="811325"/>
                  <a:pt x="1684700" y="897728"/>
                  <a:pt x="1689962" y="1130368"/>
                </a:cubicBezTo>
                <a:cubicBezTo>
                  <a:pt x="1695224" y="1363008"/>
                  <a:pt x="1686545" y="1496532"/>
                  <a:pt x="1689962" y="1747991"/>
                </a:cubicBezTo>
                <a:cubicBezTo>
                  <a:pt x="1404821" y="1808762"/>
                  <a:pt x="1264728" y="1736492"/>
                  <a:pt x="1109742" y="1747991"/>
                </a:cubicBezTo>
                <a:cubicBezTo>
                  <a:pt x="954756" y="1759490"/>
                  <a:pt x="691323" y="1738359"/>
                  <a:pt x="546421" y="1747991"/>
                </a:cubicBezTo>
                <a:cubicBezTo>
                  <a:pt x="401519" y="1757623"/>
                  <a:pt x="263440" y="1736533"/>
                  <a:pt x="0" y="1747991"/>
                </a:cubicBezTo>
                <a:cubicBezTo>
                  <a:pt x="-4939" y="1509676"/>
                  <a:pt x="46454" y="1472777"/>
                  <a:pt x="0" y="1200287"/>
                </a:cubicBezTo>
                <a:cubicBezTo>
                  <a:pt x="-46454" y="927797"/>
                  <a:pt x="45650" y="851083"/>
                  <a:pt x="0" y="617623"/>
                </a:cubicBezTo>
                <a:cubicBezTo>
                  <a:pt x="-45650" y="384163"/>
                  <a:pt x="66734" y="299831"/>
                  <a:pt x="0" y="0"/>
                </a:cubicBezTo>
                <a:close/>
              </a:path>
              <a:path w="1689962" h="1747991" stroke="0" extrusionOk="0">
                <a:moveTo>
                  <a:pt x="0" y="0"/>
                </a:moveTo>
                <a:cubicBezTo>
                  <a:pt x="154241" y="-41520"/>
                  <a:pt x="391500" y="18914"/>
                  <a:pt x="597120" y="0"/>
                </a:cubicBezTo>
                <a:cubicBezTo>
                  <a:pt x="802740" y="-18914"/>
                  <a:pt x="942084" y="10464"/>
                  <a:pt x="1160441" y="0"/>
                </a:cubicBezTo>
                <a:cubicBezTo>
                  <a:pt x="1378798" y="-10464"/>
                  <a:pt x="1459431" y="13998"/>
                  <a:pt x="1689962" y="0"/>
                </a:cubicBezTo>
                <a:cubicBezTo>
                  <a:pt x="1753078" y="252185"/>
                  <a:pt x="1639554" y="369250"/>
                  <a:pt x="1689962" y="565184"/>
                </a:cubicBezTo>
                <a:cubicBezTo>
                  <a:pt x="1740370" y="761118"/>
                  <a:pt x="1639964" y="904960"/>
                  <a:pt x="1689962" y="1165327"/>
                </a:cubicBezTo>
                <a:cubicBezTo>
                  <a:pt x="1739960" y="1425694"/>
                  <a:pt x="1643362" y="1580470"/>
                  <a:pt x="1689962" y="1747991"/>
                </a:cubicBezTo>
                <a:cubicBezTo>
                  <a:pt x="1426852" y="1790154"/>
                  <a:pt x="1347698" y="1730842"/>
                  <a:pt x="1109742" y="1747991"/>
                </a:cubicBezTo>
                <a:cubicBezTo>
                  <a:pt x="871786" y="1765140"/>
                  <a:pt x="705320" y="1722105"/>
                  <a:pt x="580220" y="1747991"/>
                </a:cubicBezTo>
                <a:cubicBezTo>
                  <a:pt x="455120" y="1773877"/>
                  <a:pt x="231865" y="1695831"/>
                  <a:pt x="0" y="1747991"/>
                </a:cubicBezTo>
                <a:cubicBezTo>
                  <a:pt x="-15288" y="1620628"/>
                  <a:pt x="19080" y="1425355"/>
                  <a:pt x="0" y="1217767"/>
                </a:cubicBezTo>
                <a:cubicBezTo>
                  <a:pt x="-19080" y="1010179"/>
                  <a:pt x="12807" y="909673"/>
                  <a:pt x="0" y="635103"/>
                </a:cubicBezTo>
                <a:cubicBezTo>
                  <a:pt x="-12807" y="360533"/>
                  <a:pt x="6658" y="17540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0824925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7F7BB6-386C-4E6F-E0E2-549B095D8A15}"/>
              </a:ext>
            </a:extLst>
          </p:cNvPr>
          <p:cNvSpPr txBox="1"/>
          <p:nvPr/>
        </p:nvSpPr>
        <p:spPr>
          <a:xfrm>
            <a:off x="6807584" y="3824595"/>
            <a:ext cx="4959874" cy="370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Yağmur yağ</a:t>
            </a:r>
            <a:r>
              <a:rPr lang="tr-TR" altLang="el-GR" sz="1800" b="1" dirty="0"/>
              <a:t>sa bile</a:t>
            </a:r>
            <a:r>
              <a:rPr lang="tr-TR" altLang="el-GR" sz="1800" dirty="0"/>
              <a:t> biz yarın denize gideceğiz.</a:t>
            </a:r>
            <a:endParaRPr lang="en-US" altLang="el-GR" sz="1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38736F-F36A-476C-0C7E-A29AEC61EAC4}"/>
              </a:ext>
            </a:extLst>
          </p:cNvPr>
          <p:cNvSpPr txBox="1"/>
          <p:nvPr/>
        </p:nvSpPr>
        <p:spPr>
          <a:xfrm>
            <a:off x="7477196" y="53239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Biz ver</a:t>
            </a:r>
            <a:r>
              <a:rPr lang="tr-TR" altLang="el-GR" sz="1800" b="1" dirty="0"/>
              <a:t>sek</a:t>
            </a:r>
            <a:r>
              <a:rPr lang="tr-TR" altLang="el-GR" sz="1800" dirty="0"/>
              <a:t> ver</a:t>
            </a:r>
            <a:r>
              <a:rPr lang="tr-TR" altLang="el-GR" sz="1800" b="1" dirty="0"/>
              <a:t>sek</a:t>
            </a:r>
            <a:r>
              <a:rPr lang="tr-TR" altLang="el-GR" sz="1800" dirty="0"/>
              <a:t> yüz bin lira veririz.</a:t>
            </a:r>
            <a:endParaRPr lang="en-US" altLang="el-GR" sz="1800" dirty="0"/>
          </a:p>
        </p:txBody>
      </p:sp>
      <p:pic>
        <p:nvPicPr>
          <p:cNvPr id="2" name="Εικόνα 1" descr="100.000 TL Kaybettim! (Animasyon)">
            <a:extLst>
              <a:ext uri="{FF2B5EF4-FFF2-40B4-BE49-F238E27FC236}">
                <a16:creationId xmlns:a16="http://schemas.microsoft.com/office/drawing/2014/main" id="{7144188D-A52F-A3D7-E7FF-1645C93B17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607" b="27619"/>
          <a:stretch>
            <a:fillRect/>
          </a:stretch>
        </p:blipFill>
        <p:spPr>
          <a:xfrm>
            <a:off x="8027306" y="1161517"/>
            <a:ext cx="2695122" cy="22674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Εικόνα 3" descr="Fırtınalı okyanus sahnesi | Premium vektör">
            <a:extLst>
              <a:ext uri="{FF2B5EF4-FFF2-40B4-BE49-F238E27FC236}">
                <a16:creationId xmlns:a16="http://schemas.microsoft.com/office/drawing/2014/main" id="{EB526951-62E9-D21B-FBF7-68803B414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470" y="4883487"/>
            <a:ext cx="2227559" cy="1348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8 - TextBox">
            <a:extLst>
              <a:ext uri="{FF2B5EF4-FFF2-40B4-BE49-F238E27FC236}">
                <a16:creationId xmlns:a16="http://schemas.microsoft.com/office/drawing/2014/main" id="{5CDDE007-7A13-0498-37F6-BD5151B99E36}"/>
              </a:ext>
            </a:extLst>
          </p:cNvPr>
          <p:cNvSpPr txBox="1"/>
          <p:nvPr/>
        </p:nvSpPr>
        <p:spPr>
          <a:xfrm>
            <a:off x="294258" y="4049094"/>
            <a:ext cx="2331570" cy="646331"/>
          </a:xfrm>
          <a:custGeom>
            <a:avLst/>
            <a:gdLst>
              <a:gd name="csX0" fmla="*/ 0 w 2331570"/>
              <a:gd name="csY0" fmla="*/ 0 h 646331"/>
              <a:gd name="csX1" fmla="*/ 512945 w 2331570"/>
              <a:gd name="csY1" fmla="*/ 0 h 646331"/>
              <a:gd name="csX2" fmla="*/ 1049207 w 2331570"/>
              <a:gd name="csY2" fmla="*/ 0 h 646331"/>
              <a:gd name="csX3" fmla="*/ 1632099 w 2331570"/>
              <a:gd name="csY3" fmla="*/ 0 h 646331"/>
              <a:gd name="csX4" fmla="*/ 2331570 w 2331570"/>
              <a:gd name="csY4" fmla="*/ 0 h 646331"/>
              <a:gd name="csX5" fmla="*/ 2331570 w 2331570"/>
              <a:gd name="csY5" fmla="*/ 323166 h 646331"/>
              <a:gd name="csX6" fmla="*/ 2331570 w 2331570"/>
              <a:gd name="csY6" fmla="*/ 646331 h 646331"/>
              <a:gd name="csX7" fmla="*/ 1702046 w 2331570"/>
              <a:gd name="csY7" fmla="*/ 646331 h 646331"/>
              <a:gd name="csX8" fmla="*/ 1119154 w 2331570"/>
              <a:gd name="csY8" fmla="*/ 646331 h 646331"/>
              <a:gd name="csX9" fmla="*/ 536261 w 2331570"/>
              <a:gd name="csY9" fmla="*/ 646331 h 646331"/>
              <a:gd name="csX10" fmla="*/ 0 w 2331570"/>
              <a:gd name="csY10" fmla="*/ 646331 h 646331"/>
              <a:gd name="csX11" fmla="*/ 0 w 2331570"/>
              <a:gd name="csY11" fmla="*/ 310239 h 646331"/>
              <a:gd name="csX12" fmla="*/ 0 w 2331570"/>
              <a:gd name="csY12" fmla="*/ 0 h 646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331570" h="646331" fill="none" extrusionOk="0">
                <a:moveTo>
                  <a:pt x="0" y="0"/>
                </a:moveTo>
                <a:cubicBezTo>
                  <a:pt x="154081" y="-54128"/>
                  <a:pt x="340243" y="21018"/>
                  <a:pt x="512945" y="0"/>
                </a:cubicBezTo>
                <a:cubicBezTo>
                  <a:pt x="685648" y="-21018"/>
                  <a:pt x="795303" y="52073"/>
                  <a:pt x="1049207" y="0"/>
                </a:cubicBezTo>
                <a:cubicBezTo>
                  <a:pt x="1303111" y="-52073"/>
                  <a:pt x="1425615" y="40131"/>
                  <a:pt x="1632099" y="0"/>
                </a:cubicBezTo>
                <a:cubicBezTo>
                  <a:pt x="1838583" y="-40131"/>
                  <a:pt x="2175327" y="71222"/>
                  <a:pt x="2331570" y="0"/>
                </a:cubicBezTo>
                <a:cubicBezTo>
                  <a:pt x="2337125" y="89447"/>
                  <a:pt x="2299958" y="253507"/>
                  <a:pt x="2331570" y="323166"/>
                </a:cubicBezTo>
                <a:cubicBezTo>
                  <a:pt x="2363182" y="392825"/>
                  <a:pt x="2323085" y="518133"/>
                  <a:pt x="2331570" y="646331"/>
                </a:cubicBezTo>
                <a:cubicBezTo>
                  <a:pt x="2053916" y="699922"/>
                  <a:pt x="1845440" y="642781"/>
                  <a:pt x="1702046" y="646331"/>
                </a:cubicBezTo>
                <a:cubicBezTo>
                  <a:pt x="1558652" y="649881"/>
                  <a:pt x="1367133" y="639654"/>
                  <a:pt x="1119154" y="646331"/>
                </a:cubicBezTo>
                <a:cubicBezTo>
                  <a:pt x="871175" y="653008"/>
                  <a:pt x="786436" y="637888"/>
                  <a:pt x="536261" y="646331"/>
                </a:cubicBezTo>
                <a:cubicBezTo>
                  <a:pt x="286086" y="654774"/>
                  <a:pt x="200676" y="603576"/>
                  <a:pt x="0" y="646331"/>
                </a:cubicBezTo>
                <a:cubicBezTo>
                  <a:pt x="-19917" y="539280"/>
                  <a:pt x="37728" y="421219"/>
                  <a:pt x="0" y="310239"/>
                </a:cubicBezTo>
                <a:cubicBezTo>
                  <a:pt x="-37728" y="199259"/>
                  <a:pt x="3252" y="148102"/>
                  <a:pt x="0" y="0"/>
                </a:cubicBezTo>
                <a:close/>
              </a:path>
              <a:path w="2331570" h="646331" stroke="0" extrusionOk="0">
                <a:moveTo>
                  <a:pt x="0" y="0"/>
                </a:moveTo>
                <a:cubicBezTo>
                  <a:pt x="254005" y="-43453"/>
                  <a:pt x="290338" y="53021"/>
                  <a:pt x="536261" y="0"/>
                </a:cubicBezTo>
                <a:cubicBezTo>
                  <a:pt x="782184" y="-53021"/>
                  <a:pt x="1012715" y="22018"/>
                  <a:pt x="1142469" y="0"/>
                </a:cubicBezTo>
                <a:cubicBezTo>
                  <a:pt x="1272223" y="-22018"/>
                  <a:pt x="1562293" y="49694"/>
                  <a:pt x="1702046" y="0"/>
                </a:cubicBezTo>
                <a:cubicBezTo>
                  <a:pt x="1841799" y="-49694"/>
                  <a:pt x="2096121" y="70763"/>
                  <a:pt x="2331570" y="0"/>
                </a:cubicBezTo>
                <a:cubicBezTo>
                  <a:pt x="2356621" y="113540"/>
                  <a:pt x="2304955" y="172129"/>
                  <a:pt x="2331570" y="336092"/>
                </a:cubicBezTo>
                <a:cubicBezTo>
                  <a:pt x="2358185" y="500055"/>
                  <a:pt x="2321535" y="504279"/>
                  <a:pt x="2331570" y="646331"/>
                </a:cubicBezTo>
                <a:cubicBezTo>
                  <a:pt x="2137001" y="674991"/>
                  <a:pt x="1937660" y="624466"/>
                  <a:pt x="1748678" y="646331"/>
                </a:cubicBezTo>
                <a:cubicBezTo>
                  <a:pt x="1559696" y="668196"/>
                  <a:pt x="1385082" y="630538"/>
                  <a:pt x="1235732" y="646331"/>
                </a:cubicBezTo>
                <a:cubicBezTo>
                  <a:pt x="1086382" y="662124"/>
                  <a:pt x="912240" y="626666"/>
                  <a:pt x="652840" y="646331"/>
                </a:cubicBezTo>
                <a:cubicBezTo>
                  <a:pt x="393440" y="665996"/>
                  <a:pt x="140737" y="626064"/>
                  <a:pt x="0" y="646331"/>
                </a:cubicBezTo>
                <a:cubicBezTo>
                  <a:pt x="-3152" y="547584"/>
                  <a:pt x="7082" y="402584"/>
                  <a:pt x="0" y="323166"/>
                </a:cubicBezTo>
                <a:cubicBezTo>
                  <a:pt x="-7082" y="243749"/>
                  <a:pt x="35526" y="121445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1599084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b="1" dirty="0"/>
              <a:t>E</a:t>
            </a:r>
            <a:r>
              <a:rPr lang="tr-TR" b="1" dirty="0"/>
              <a:t>ğer çalıştıysan   sınavdan  korkma!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68262F-F8B0-672C-1254-F50D63B1CDB5}"/>
              </a:ext>
            </a:extLst>
          </p:cNvPr>
          <p:cNvSpPr txBox="1"/>
          <p:nvPr/>
        </p:nvSpPr>
        <p:spPr>
          <a:xfrm>
            <a:off x="2436924" y="3276881"/>
            <a:ext cx="3659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sz="1800" b="1" dirty="0"/>
              <a:t>B</a:t>
            </a:r>
            <a:r>
              <a:rPr lang="tr-TR" sz="1800" b="1" dirty="0"/>
              <a:t>aşın  ağrıyorsa  bir aspirin  al</a:t>
            </a:r>
            <a:r>
              <a:rPr lang="en-GB" sz="1800" b="1" dirty="0"/>
              <a:t>.</a:t>
            </a:r>
            <a:endParaRPr lang="tr-TR" sz="18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0151AC-C945-9183-CF36-A600E735266B}"/>
              </a:ext>
            </a:extLst>
          </p:cNvPr>
          <p:cNvSpPr txBox="1"/>
          <p:nvPr/>
        </p:nvSpPr>
        <p:spPr>
          <a:xfrm>
            <a:off x="3450104" y="578562"/>
            <a:ext cx="3865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sz="1800" b="1" dirty="0"/>
              <a:t>Üşüyorsan  pencereyi kapatayım</a:t>
            </a:r>
            <a:r>
              <a:rPr lang="en-GB" sz="1800" b="1" dirty="0"/>
              <a:t>.</a:t>
            </a:r>
          </a:p>
        </p:txBody>
      </p:sp>
      <p:pic>
        <p:nvPicPr>
          <p:cNvPr id="15" name="Εικόνα 14" descr="Ζεστό και κρύο διανυσματική απεικόνιση. εικονογραφία από arroyos - 59608038">
            <a:extLst>
              <a:ext uri="{FF2B5EF4-FFF2-40B4-BE49-F238E27FC236}">
                <a16:creationId xmlns:a16="http://schemas.microsoft.com/office/drawing/2014/main" id="{B999DE39-8867-2EAF-5D07-089343368F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7162" b="6734"/>
          <a:stretch>
            <a:fillRect/>
          </a:stretch>
        </p:blipFill>
        <p:spPr>
          <a:xfrm>
            <a:off x="4076593" y="1106837"/>
            <a:ext cx="1529549" cy="1978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Εικόνα 16" descr="Genç kadın baş ağrısı karikatür çizim sahip. Stresli kız portre ©Oligliya  227956116'e ait Stok Vektör">
            <a:extLst>
              <a:ext uri="{FF2B5EF4-FFF2-40B4-BE49-F238E27FC236}">
                <a16:creationId xmlns:a16="http://schemas.microsoft.com/office/drawing/2014/main" id="{3A87316F-322C-5A74-040C-85B5DAD8D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822" y="3873054"/>
            <a:ext cx="2143125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Εικόνα 17" descr="AfL &amp; AoL | Effective assessment in the primary school">
            <a:extLst>
              <a:ext uri="{FF2B5EF4-FFF2-40B4-BE49-F238E27FC236}">
                <a16:creationId xmlns:a16="http://schemas.microsoft.com/office/drawing/2014/main" id="{ACFB95E3-A1C6-DA8A-4F71-5A04DCB56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243" y="4818063"/>
            <a:ext cx="1449599" cy="1563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59224" y="2813096"/>
            <a:ext cx="6498772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l-GR" sz="1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sz="1600" dirty="0">
                <a:solidFill>
                  <a:schemeClr val="tx1"/>
                </a:solidFill>
              </a:rPr>
              <a:t>Ke</a:t>
            </a:r>
            <a:r>
              <a:rPr lang="tr-TR" sz="1600" dirty="0">
                <a:solidFill>
                  <a:schemeClr val="tx1"/>
                </a:solidFill>
              </a:rPr>
              <a:t>şke otobüsü  </a:t>
            </a:r>
            <a:r>
              <a:rPr lang="en-US" sz="1600" dirty="0" err="1">
                <a:solidFill>
                  <a:schemeClr val="tx1"/>
                </a:solidFill>
              </a:rPr>
              <a:t>kaçırma</a:t>
            </a:r>
            <a:r>
              <a:rPr lang="tr-TR" sz="1600" dirty="0">
                <a:solidFill>
                  <a:schemeClr val="tx1"/>
                </a:solidFill>
              </a:rPr>
              <a:t>sa</a:t>
            </a:r>
            <a:r>
              <a:rPr lang="en-GB" sz="1600" dirty="0">
                <a:solidFill>
                  <a:schemeClr val="tx1"/>
                </a:solidFill>
              </a:rPr>
              <a:t>yd</a:t>
            </a:r>
            <a:r>
              <a:rPr lang="tr-TR" sz="1600" dirty="0">
                <a:solidFill>
                  <a:schemeClr val="tx1"/>
                </a:solidFill>
              </a:rPr>
              <a:t>ım</a:t>
            </a:r>
            <a:r>
              <a:rPr lang="el-GR" sz="1600" dirty="0">
                <a:solidFill>
                  <a:schemeClr val="tx1"/>
                </a:solidFill>
              </a:rPr>
              <a:t>. 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1600" dirty="0">
                <a:solidFill>
                  <a:schemeClr val="tx1"/>
                </a:solidFill>
              </a:rPr>
              <a:t>Eğer  bir  kızın  olsa ona hangi  adı  koyardın</a:t>
            </a:r>
            <a:r>
              <a:rPr lang="el-GR" sz="1600" dirty="0">
                <a:solidFill>
                  <a:schemeClr val="tx1"/>
                </a:solidFill>
              </a:rPr>
              <a:t>?</a:t>
            </a:r>
          </a:p>
          <a:p>
            <a:pPr>
              <a:defRPr/>
            </a:pPr>
            <a:r>
              <a:rPr lang="tr-TR" sz="1600" dirty="0">
                <a:solidFill>
                  <a:schemeClr val="tx1"/>
                </a:solidFill>
              </a:rPr>
              <a:t>Mehmet  geç yattıysa   zor kalkar</a:t>
            </a:r>
            <a:r>
              <a:rPr lang="el-GR" sz="1600" dirty="0">
                <a:solidFill>
                  <a:schemeClr val="tx1"/>
                </a:solidFill>
              </a:rPr>
              <a:t>.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1600" dirty="0">
                <a:solidFill>
                  <a:schemeClr val="tx1"/>
                </a:solidFill>
              </a:rPr>
              <a:t>Üşüyorsan  kaloriferi  biraz daha açayım. 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1600" dirty="0">
                <a:solidFill>
                  <a:schemeClr val="tx1"/>
                </a:solidFill>
              </a:rPr>
              <a:t>Eğer </a:t>
            </a:r>
            <a:r>
              <a:rPr lang="en-GB" sz="1600" dirty="0">
                <a:solidFill>
                  <a:schemeClr val="tx1"/>
                </a:solidFill>
              </a:rPr>
              <a:t>o</a:t>
            </a:r>
            <a:r>
              <a:rPr lang="en-US" sz="1600" dirty="0" err="1">
                <a:solidFill>
                  <a:schemeClr val="tx1"/>
                </a:solidFill>
              </a:rPr>
              <a:t>tobüsü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kaçır</a:t>
            </a:r>
            <a:r>
              <a:rPr lang="tr-TR" sz="1600" dirty="0">
                <a:solidFill>
                  <a:schemeClr val="tx1"/>
                </a:solidFill>
              </a:rPr>
              <a:t>ırsan   araba al</a:t>
            </a:r>
            <a:r>
              <a:rPr lang="el-GR" sz="1600" dirty="0">
                <a:solidFill>
                  <a:schemeClr val="tx1"/>
                </a:solidFill>
              </a:rPr>
              <a:t>.</a:t>
            </a:r>
            <a:r>
              <a:rPr lang="tr-TR" sz="1600" dirty="0">
                <a:solidFill>
                  <a:schemeClr val="tx1"/>
                </a:solidFill>
              </a:rPr>
              <a:t>  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1600" dirty="0">
                <a:solidFill>
                  <a:schemeClr val="tx1"/>
                </a:solidFill>
              </a:rPr>
              <a:t>Vaktim  olursa  okula kadar yürüyeceğim. 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1600" dirty="0">
                <a:solidFill>
                  <a:schemeClr val="tx1"/>
                </a:solidFill>
              </a:rPr>
              <a:t>Eğer sigara içeceksen  ben  çıkıyorum. 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sz="1600" dirty="0">
                <a:solidFill>
                  <a:schemeClr val="tx1"/>
                </a:solidFill>
              </a:rPr>
              <a:t>Dar </a:t>
            </a:r>
            <a:r>
              <a:rPr lang="en-GB" sz="1600" dirty="0" err="1">
                <a:solidFill>
                  <a:schemeClr val="tx1"/>
                </a:solidFill>
              </a:rPr>
              <a:t>yerlerden</a:t>
            </a:r>
            <a:r>
              <a:rPr lang="en-GB" sz="1600" dirty="0">
                <a:solidFill>
                  <a:schemeClr val="tx1"/>
                </a:solidFill>
              </a:rPr>
              <a:t>  </a:t>
            </a:r>
            <a:r>
              <a:rPr lang="en-GB" sz="1600" dirty="0" err="1">
                <a:solidFill>
                  <a:schemeClr val="tx1"/>
                </a:solidFill>
              </a:rPr>
              <a:t>korkarsan</a:t>
            </a:r>
            <a:r>
              <a:rPr lang="en-GB" sz="1600" dirty="0">
                <a:solidFill>
                  <a:schemeClr val="tx1"/>
                </a:solidFill>
              </a:rPr>
              <a:t>  ma</a:t>
            </a:r>
            <a:r>
              <a:rPr lang="tr-TR" sz="1600" dirty="0">
                <a:solidFill>
                  <a:schemeClr val="tx1"/>
                </a:solidFill>
              </a:rPr>
              <a:t>ğaraya hiç girme.</a:t>
            </a:r>
          </a:p>
          <a:p>
            <a:pPr>
              <a:defRPr/>
            </a:pPr>
            <a:r>
              <a:rPr lang="tr-TR" sz="1600" dirty="0">
                <a:solidFill>
                  <a:schemeClr val="tx1"/>
                </a:solidFill>
              </a:rPr>
              <a:t>Yarın  taşınacaksan  bugün  kolileri  hazırlaman  lazım</a:t>
            </a:r>
            <a:r>
              <a:rPr lang="el-GR" sz="1600" dirty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endParaRPr lang="el-GR" sz="2400" dirty="0"/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7108371" y="2813096"/>
            <a:ext cx="5083629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Μακάρι να μην  είχα χάσει  το  λεωφορείο.</a:t>
            </a: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Αν   πρόκειται να καπνίσεις,  εγώ  βγαίνω έξω.  </a:t>
            </a: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Αν κρυώνεις, να δυναμώσω κι άλλο το καλοριφέρ.</a:t>
            </a:r>
            <a:endParaRPr lang="tr-TR" sz="1200" dirty="0">
              <a:solidFill>
                <a:schemeClr val="tx1"/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Αν  μετακομίσεις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l-GR" sz="1200" dirty="0">
                <a:solidFill>
                  <a:schemeClr val="tx1"/>
                </a:solidFill>
              </a:rPr>
              <a:t>αύριο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l-GR" sz="1200" dirty="0">
                <a:solidFill>
                  <a:schemeClr val="tx1"/>
                </a:solidFill>
              </a:rPr>
              <a:t>σήμερα  πρέπει  να ετοιμάσεις   τις κούτες.</a:t>
            </a: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tr-TR" sz="1200" dirty="0">
                <a:solidFill>
                  <a:schemeClr val="tx1"/>
                </a:solidFill>
              </a:rPr>
              <a:t>A</a:t>
            </a:r>
            <a:r>
              <a:rPr lang="el-GR" sz="1200" dirty="0">
                <a:solidFill>
                  <a:schemeClr val="tx1"/>
                </a:solidFill>
              </a:rPr>
              <a:t>ν χάνεις το λεωφορείο,  πάρε αυτοκίνητο. </a:t>
            </a: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Αν ο </a:t>
            </a:r>
            <a:r>
              <a:rPr lang="tr-TR" sz="1200" dirty="0">
                <a:solidFill>
                  <a:schemeClr val="tx1"/>
                </a:solidFill>
              </a:rPr>
              <a:t>Mehmet</a:t>
            </a:r>
            <a:r>
              <a:rPr lang="el-GR" sz="1200" dirty="0">
                <a:solidFill>
                  <a:schemeClr val="tx1"/>
                </a:solidFill>
              </a:rPr>
              <a:t>  ξάπλωσε αργά,  θα σηκωθεί  δύσκολα.</a:t>
            </a: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Αν  είχες κόρη, ποιο  όνομα θα της έδινες;</a:t>
            </a:r>
            <a:endParaRPr lang="tr-TR" sz="1200" dirty="0">
              <a:solidFill>
                <a:schemeClr val="tx1"/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Αν έχεις κλειστοφοβία, μην μπεις καθόλου στη σπηλιά.</a:t>
            </a:r>
          </a:p>
          <a:p>
            <a:pPr marL="171450" indent="-171450">
              <a:buFont typeface="Courier New" panose="02070309020205020404" pitchFamily="49" charset="0"/>
              <a:buChar char="o"/>
              <a:defRPr/>
            </a:pPr>
            <a:r>
              <a:rPr lang="el-GR" sz="1200" dirty="0">
                <a:solidFill>
                  <a:schemeClr val="tx1"/>
                </a:solidFill>
              </a:rPr>
              <a:t>Αν έχω  χρόνο,  θα  περπατήσω μέχρι το σχολείο</a:t>
            </a:r>
            <a:r>
              <a:rPr lang="tr-TR" sz="12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Ηλεκτρονικά πολυμέσα 1" title="012- TÜRKÇEDE ZAMANLAR -Şart birleşik zamanı">
            <a:hlinkClick r:id="" action="ppaction://media"/>
            <a:extLst>
              <a:ext uri="{FF2B5EF4-FFF2-40B4-BE49-F238E27FC236}">
                <a16:creationId xmlns:a16="http://schemas.microsoft.com/office/drawing/2014/main" id="{399CE3FD-BB1F-D2F9-9A5F-ACCAEA61AEB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83188" y="1679575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0D46-B9A4-0D5E-32FA-2D2D6EF1A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FAC0C8-54EC-1D32-F0D5-5DE4BBC43435}"/>
              </a:ext>
            </a:extLst>
          </p:cNvPr>
          <p:cNvSpPr txBox="1"/>
          <p:nvPr/>
        </p:nvSpPr>
        <p:spPr>
          <a:xfrm>
            <a:off x="391885" y="665395"/>
            <a:ext cx="7249886" cy="5386090"/>
          </a:xfrm>
          <a:custGeom>
            <a:avLst/>
            <a:gdLst>
              <a:gd name="csX0" fmla="*/ 0 w 7249886"/>
              <a:gd name="csY0" fmla="*/ 0 h 5386090"/>
              <a:gd name="csX1" fmla="*/ 557684 w 7249886"/>
              <a:gd name="csY1" fmla="*/ 0 h 5386090"/>
              <a:gd name="csX2" fmla="*/ 1115367 w 7249886"/>
              <a:gd name="csY2" fmla="*/ 0 h 5386090"/>
              <a:gd name="csX3" fmla="*/ 1673051 w 7249886"/>
              <a:gd name="csY3" fmla="*/ 0 h 5386090"/>
              <a:gd name="csX4" fmla="*/ 2158235 w 7249886"/>
              <a:gd name="csY4" fmla="*/ 0 h 5386090"/>
              <a:gd name="csX5" fmla="*/ 2643420 w 7249886"/>
              <a:gd name="csY5" fmla="*/ 0 h 5386090"/>
              <a:gd name="csX6" fmla="*/ 3273602 w 7249886"/>
              <a:gd name="csY6" fmla="*/ 0 h 5386090"/>
              <a:gd name="csX7" fmla="*/ 3903785 w 7249886"/>
              <a:gd name="csY7" fmla="*/ 0 h 5386090"/>
              <a:gd name="csX8" fmla="*/ 4243972 w 7249886"/>
              <a:gd name="csY8" fmla="*/ 0 h 5386090"/>
              <a:gd name="csX9" fmla="*/ 4584159 w 7249886"/>
              <a:gd name="csY9" fmla="*/ 0 h 5386090"/>
              <a:gd name="csX10" fmla="*/ 4924346 w 7249886"/>
              <a:gd name="csY10" fmla="*/ 0 h 5386090"/>
              <a:gd name="csX11" fmla="*/ 5554528 w 7249886"/>
              <a:gd name="csY11" fmla="*/ 0 h 5386090"/>
              <a:gd name="csX12" fmla="*/ 6112212 w 7249886"/>
              <a:gd name="csY12" fmla="*/ 0 h 5386090"/>
              <a:gd name="csX13" fmla="*/ 6597396 w 7249886"/>
              <a:gd name="csY13" fmla="*/ 0 h 5386090"/>
              <a:gd name="csX14" fmla="*/ 7249886 w 7249886"/>
              <a:gd name="csY14" fmla="*/ 0 h 5386090"/>
              <a:gd name="csX15" fmla="*/ 7249886 w 7249886"/>
              <a:gd name="csY15" fmla="*/ 490733 h 5386090"/>
              <a:gd name="csX16" fmla="*/ 7249886 w 7249886"/>
              <a:gd name="csY16" fmla="*/ 927604 h 5386090"/>
              <a:gd name="csX17" fmla="*/ 7249886 w 7249886"/>
              <a:gd name="csY17" fmla="*/ 1364476 h 5386090"/>
              <a:gd name="csX18" fmla="*/ 7249886 w 7249886"/>
              <a:gd name="csY18" fmla="*/ 1962931 h 5386090"/>
              <a:gd name="csX19" fmla="*/ 7249886 w 7249886"/>
              <a:gd name="csY19" fmla="*/ 2399802 h 5386090"/>
              <a:gd name="csX20" fmla="*/ 7249886 w 7249886"/>
              <a:gd name="csY20" fmla="*/ 3105979 h 5386090"/>
              <a:gd name="csX21" fmla="*/ 7249886 w 7249886"/>
              <a:gd name="csY21" fmla="*/ 3596711 h 5386090"/>
              <a:gd name="csX22" fmla="*/ 7249886 w 7249886"/>
              <a:gd name="csY22" fmla="*/ 4033583 h 5386090"/>
              <a:gd name="csX23" fmla="*/ 7249886 w 7249886"/>
              <a:gd name="csY23" fmla="*/ 4578177 h 5386090"/>
              <a:gd name="csX24" fmla="*/ 7249886 w 7249886"/>
              <a:gd name="csY24" fmla="*/ 5386090 h 5386090"/>
              <a:gd name="csX25" fmla="*/ 6619704 w 7249886"/>
              <a:gd name="csY25" fmla="*/ 5386090 h 5386090"/>
              <a:gd name="csX26" fmla="*/ 5989521 w 7249886"/>
              <a:gd name="csY26" fmla="*/ 5386090 h 5386090"/>
              <a:gd name="csX27" fmla="*/ 5286840 w 7249886"/>
              <a:gd name="csY27" fmla="*/ 5386090 h 5386090"/>
              <a:gd name="csX28" fmla="*/ 4584159 w 7249886"/>
              <a:gd name="csY28" fmla="*/ 5386090 h 5386090"/>
              <a:gd name="csX29" fmla="*/ 4026475 w 7249886"/>
              <a:gd name="csY29" fmla="*/ 5386090 h 5386090"/>
              <a:gd name="csX30" fmla="*/ 3468792 w 7249886"/>
              <a:gd name="csY30" fmla="*/ 5386090 h 5386090"/>
              <a:gd name="csX31" fmla="*/ 2911108 w 7249886"/>
              <a:gd name="csY31" fmla="*/ 5386090 h 5386090"/>
              <a:gd name="csX32" fmla="*/ 2280926 w 7249886"/>
              <a:gd name="csY32" fmla="*/ 5386090 h 5386090"/>
              <a:gd name="csX33" fmla="*/ 1578244 w 7249886"/>
              <a:gd name="csY33" fmla="*/ 5386090 h 5386090"/>
              <a:gd name="csX34" fmla="*/ 1020561 w 7249886"/>
              <a:gd name="csY34" fmla="*/ 5386090 h 5386090"/>
              <a:gd name="csX35" fmla="*/ 0 w 7249886"/>
              <a:gd name="csY35" fmla="*/ 5386090 h 5386090"/>
              <a:gd name="csX36" fmla="*/ 0 w 7249886"/>
              <a:gd name="csY36" fmla="*/ 4841496 h 5386090"/>
              <a:gd name="csX37" fmla="*/ 0 w 7249886"/>
              <a:gd name="csY37" fmla="*/ 4243042 h 5386090"/>
              <a:gd name="csX38" fmla="*/ 0 w 7249886"/>
              <a:gd name="csY38" fmla="*/ 3590727 h 5386090"/>
              <a:gd name="csX39" fmla="*/ 0 w 7249886"/>
              <a:gd name="csY39" fmla="*/ 2884550 h 5386090"/>
              <a:gd name="csX40" fmla="*/ 0 w 7249886"/>
              <a:gd name="csY40" fmla="*/ 2393818 h 5386090"/>
              <a:gd name="csX41" fmla="*/ 0 w 7249886"/>
              <a:gd name="csY41" fmla="*/ 1849224 h 5386090"/>
              <a:gd name="csX42" fmla="*/ 0 w 7249886"/>
              <a:gd name="csY42" fmla="*/ 1412352 h 5386090"/>
              <a:gd name="csX43" fmla="*/ 0 w 7249886"/>
              <a:gd name="csY43" fmla="*/ 760037 h 5386090"/>
              <a:gd name="csX44" fmla="*/ 0 w 7249886"/>
              <a:gd name="csY44" fmla="*/ 0 h 53860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7249886" h="5386090" fill="none" extrusionOk="0">
                <a:moveTo>
                  <a:pt x="0" y="0"/>
                </a:moveTo>
                <a:cubicBezTo>
                  <a:pt x="219524" y="-7107"/>
                  <a:pt x="306672" y="37110"/>
                  <a:pt x="557684" y="0"/>
                </a:cubicBezTo>
                <a:cubicBezTo>
                  <a:pt x="808696" y="-37110"/>
                  <a:pt x="929202" y="57201"/>
                  <a:pt x="1115367" y="0"/>
                </a:cubicBezTo>
                <a:cubicBezTo>
                  <a:pt x="1301532" y="-57201"/>
                  <a:pt x="1557671" y="51539"/>
                  <a:pt x="1673051" y="0"/>
                </a:cubicBezTo>
                <a:cubicBezTo>
                  <a:pt x="1788431" y="-51539"/>
                  <a:pt x="1948662" y="35609"/>
                  <a:pt x="2158235" y="0"/>
                </a:cubicBezTo>
                <a:cubicBezTo>
                  <a:pt x="2367808" y="-35609"/>
                  <a:pt x="2539707" y="4937"/>
                  <a:pt x="2643420" y="0"/>
                </a:cubicBezTo>
                <a:cubicBezTo>
                  <a:pt x="2747133" y="-4937"/>
                  <a:pt x="2997563" y="11272"/>
                  <a:pt x="3273602" y="0"/>
                </a:cubicBezTo>
                <a:cubicBezTo>
                  <a:pt x="3549641" y="-11272"/>
                  <a:pt x="3725338" y="67443"/>
                  <a:pt x="3903785" y="0"/>
                </a:cubicBezTo>
                <a:cubicBezTo>
                  <a:pt x="4082232" y="-67443"/>
                  <a:pt x="4166499" y="3532"/>
                  <a:pt x="4243972" y="0"/>
                </a:cubicBezTo>
                <a:cubicBezTo>
                  <a:pt x="4321445" y="-3532"/>
                  <a:pt x="4454102" y="4754"/>
                  <a:pt x="4584159" y="0"/>
                </a:cubicBezTo>
                <a:cubicBezTo>
                  <a:pt x="4714216" y="-4754"/>
                  <a:pt x="4787539" y="36260"/>
                  <a:pt x="4924346" y="0"/>
                </a:cubicBezTo>
                <a:cubicBezTo>
                  <a:pt x="5061153" y="-36260"/>
                  <a:pt x="5304025" y="37174"/>
                  <a:pt x="5554528" y="0"/>
                </a:cubicBezTo>
                <a:cubicBezTo>
                  <a:pt x="5805031" y="-37174"/>
                  <a:pt x="5881279" y="62000"/>
                  <a:pt x="6112212" y="0"/>
                </a:cubicBezTo>
                <a:cubicBezTo>
                  <a:pt x="6343145" y="-62000"/>
                  <a:pt x="6428206" y="40501"/>
                  <a:pt x="6597396" y="0"/>
                </a:cubicBezTo>
                <a:cubicBezTo>
                  <a:pt x="6766586" y="-40501"/>
                  <a:pt x="6970432" y="7982"/>
                  <a:pt x="7249886" y="0"/>
                </a:cubicBezTo>
                <a:cubicBezTo>
                  <a:pt x="7253691" y="196631"/>
                  <a:pt x="7193052" y="382204"/>
                  <a:pt x="7249886" y="490733"/>
                </a:cubicBezTo>
                <a:cubicBezTo>
                  <a:pt x="7306720" y="599262"/>
                  <a:pt x="7223513" y="768672"/>
                  <a:pt x="7249886" y="927604"/>
                </a:cubicBezTo>
                <a:cubicBezTo>
                  <a:pt x="7276259" y="1086536"/>
                  <a:pt x="7205315" y="1230244"/>
                  <a:pt x="7249886" y="1364476"/>
                </a:cubicBezTo>
                <a:cubicBezTo>
                  <a:pt x="7294457" y="1498708"/>
                  <a:pt x="7189753" y="1713604"/>
                  <a:pt x="7249886" y="1962931"/>
                </a:cubicBezTo>
                <a:cubicBezTo>
                  <a:pt x="7310019" y="2212258"/>
                  <a:pt x="7236330" y="2311569"/>
                  <a:pt x="7249886" y="2399802"/>
                </a:cubicBezTo>
                <a:cubicBezTo>
                  <a:pt x="7263442" y="2488035"/>
                  <a:pt x="7239723" y="2831281"/>
                  <a:pt x="7249886" y="3105979"/>
                </a:cubicBezTo>
                <a:cubicBezTo>
                  <a:pt x="7260049" y="3380677"/>
                  <a:pt x="7197965" y="3397939"/>
                  <a:pt x="7249886" y="3596711"/>
                </a:cubicBezTo>
                <a:cubicBezTo>
                  <a:pt x="7301807" y="3795483"/>
                  <a:pt x="7202270" y="3858009"/>
                  <a:pt x="7249886" y="4033583"/>
                </a:cubicBezTo>
                <a:cubicBezTo>
                  <a:pt x="7297502" y="4209157"/>
                  <a:pt x="7248311" y="4321848"/>
                  <a:pt x="7249886" y="4578177"/>
                </a:cubicBezTo>
                <a:cubicBezTo>
                  <a:pt x="7251461" y="4834506"/>
                  <a:pt x="7195815" y="4989751"/>
                  <a:pt x="7249886" y="5386090"/>
                </a:cubicBezTo>
                <a:cubicBezTo>
                  <a:pt x="7040329" y="5439232"/>
                  <a:pt x="6778083" y="5340003"/>
                  <a:pt x="6619704" y="5386090"/>
                </a:cubicBezTo>
                <a:cubicBezTo>
                  <a:pt x="6461325" y="5432177"/>
                  <a:pt x="6160356" y="5322943"/>
                  <a:pt x="5989521" y="5386090"/>
                </a:cubicBezTo>
                <a:cubicBezTo>
                  <a:pt x="5818686" y="5449237"/>
                  <a:pt x="5452410" y="5311625"/>
                  <a:pt x="5286840" y="5386090"/>
                </a:cubicBezTo>
                <a:cubicBezTo>
                  <a:pt x="5121270" y="5460555"/>
                  <a:pt x="4837554" y="5381674"/>
                  <a:pt x="4584159" y="5386090"/>
                </a:cubicBezTo>
                <a:cubicBezTo>
                  <a:pt x="4330764" y="5390506"/>
                  <a:pt x="4139799" y="5379978"/>
                  <a:pt x="4026475" y="5386090"/>
                </a:cubicBezTo>
                <a:cubicBezTo>
                  <a:pt x="3913151" y="5392202"/>
                  <a:pt x="3682569" y="5328050"/>
                  <a:pt x="3468792" y="5386090"/>
                </a:cubicBezTo>
                <a:cubicBezTo>
                  <a:pt x="3255015" y="5444130"/>
                  <a:pt x="3077477" y="5348731"/>
                  <a:pt x="2911108" y="5386090"/>
                </a:cubicBezTo>
                <a:cubicBezTo>
                  <a:pt x="2744739" y="5423449"/>
                  <a:pt x="2589442" y="5324580"/>
                  <a:pt x="2280926" y="5386090"/>
                </a:cubicBezTo>
                <a:cubicBezTo>
                  <a:pt x="1972410" y="5447600"/>
                  <a:pt x="1796111" y="5364729"/>
                  <a:pt x="1578244" y="5386090"/>
                </a:cubicBezTo>
                <a:cubicBezTo>
                  <a:pt x="1360377" y="5407451"/>
                  <a:pt x="1248461" y="5341565"/>
                  <a:pt x="1020561" y="5386090"/>
                </a:cubicBezTo>
                <a:cubicBezTo>
                  <a:pt x="792661" y="5430615"/>
                  <a:pt x="251097" y="5380116"/>
                  <a:pt x="0" y="5386090"/>
                </a:cubicBezTo>
                <a:cubicBezTo>
                  <a:pt x="-25471" y="5172765"/>
                  <a:pt x="59635" y="5105797"/>
                  <a:pt x="0" y="4841496"/>
                </a:cubicBezTo>
                <a:cubicBezTo>
                  <a:pt x="-59635" y="4577195"/>
                  <a:pt x="62663" y="4506418"/>
                  <a:pt x="0" y="4243042"/>
                </a:cubicBezTo>
                <a:cubicBezTo>
                  <a:pt x="-62663" y="3979666"/>
                  <a:pt x="44042" y="3891724"/>
                  <a:pt x="0" y="3590727"/>
                </a:cubicBezTo>
                <a:cubicBezTo>
                  <a:pt x="-44042" y="3289730"/>
                  <a:pt x="30370" y="3159301"/>
                  <a:pt x="0" y="2884550"/>
                </a:cubicBezTo>
                <a:cubicBezTo>
                  <a:pt x="-30370" y="2609799"/>
                  <a:pt x="26321" y="2512358"/>
                  <a:pt x="0" y="2393818"/>
                </a:cubicBezTo>
                <a:cubicBezTo>
                  <a:pt x="-26321" y="2275278"/>
                  <a:pt x="34951" y="2031228"/>
                  <a:pt x="0" y="1849224"/>
                </a:cubicBezTo>
                <a:cubicBezTo>
                  <a:pt x="-34951" y="1667220"/>
                  <a:pt x="29989" y="1551245"/>
                  <a:pt x="0" y="1412352"/>
                </a:cubicBezTo>
                <a:cubicBezTo>
                  <a:pt x="-29989" y="1273459"/>
                  <a:pt x="46274" y="920471"/>
                  <a:pt x="0" y="760037"/>
                </a:cubicBezTo>
                <a:cubicBezTo>
                  <a:pt x="-46274" y="599604"/>
                  <a:pt x="72203" y="227495"/>
                  <a:pt x="0" y="0"/>
                </a:cubicBezTo>
                <a:close/>
              </a:path>
              <a:path w="7249886" h="5386090" stroke="0" extrusionOk="0">
                <a:moveTo>
                  <a:pt x="0" y="0"/>
                </a:moveTo>
                <a:cubicBezTo>
                  <a:pt x="135100" y="-56547"/>
                  <a:pt x="347573" y="45794"/>
                  <a:pt x="557684" y="0"/>
                </a:cubicBezTo>
                <a:cubicBezTo>
                  <a:pt x="767795" y="-45794"/>
                  <a:pt x="933088" y="49245"/>
                  <a:pt x="1042868" y="0"/>
                </a:cubicBezTo>
                <a:cubicBezTo>
                  <a:pt x="1152648" y="-49245"/>
                  <a:pt x="1371633" y="13060"/>
                  <a:pt x="1455554" y="0"/>
                </a:cubicBezTo>
                <a:cubicBezTo>
                  <a:pt x="1539475" y="-13060"/>
                  <a:pt x="1700983" y="25164"/>
                  <a:pt x="1795741" y="0"/>
                </a:cubicBezTo>
                <a:cubicBezTo>
                  <a:pt x="1890499" y="-25164"/>
                  <a:pt x="1988815" y="35816"/>
                  <a:pt x="2135928" y="0"/>
                </a:cubicBezTo>
                <a:cubicBezTo>
                  <a:pt x="2283041" y="-35816"/>
                  <a:pt x="2366539" y="29644"/>
                  <a:pt x="2476115" y="0"/>
                </a:cubicBezTo>
                <a:cubicBezTo>
                  <a:pt x="2585691" y="-29644"/>
                  <a:pt x="2744133" y="31753"/>
                  <a:pt x="2961300" y="0"/>
                </a:cubicBezTo>
                <a:cubicBezTo>
                  <a:pt x="3178467" y="-31753"/>
                  <a:pt x="3384165" y="62405"/>
                  <a:pt x="3663981" y="0"/>
                </a:cubicBezTo>
                <a:cubicBezTo>
                  <a:pt x="3943797" y="-62405"/>
                  <a:pt x="3960925" y="11670"/>
                  <a:pt x="4149166" y="0"/>
                </a:cubicBezTo>
                <a:cubicBezTo>
                  <a:pt x="4337407" y="-11670"/>
                  <a:pt x="4458384" y="22360"/>
                  <a:pt x="4706849" y="0"/>
                </a:cubicBezTo>
                <a:cubicBezTo>
                  <a:pt x="4955314" y="-22360"/>
                  <a:pt x="4978527" y="38627"/>
                  <a:pt x="5119535" y="0"/>
                </a:cubicBezTo>
                <a:cubicBezTo>
                  <a:pt x="5260543" y="-38627"/>
                  <a:pt x="5483982" y="61367"/>
                  <a:pt x="5677218" y="0"/>
                </a:cubicBezTo>
                <a:cubicBezTo>
                  <a:pt x="5870454" y="-61367"/>
                  <a:pt x="5993928" y="25080"/>
                  <a:pt x="6089904" y="0"/>
                </a:cubicBezTo>
                <a:cubicBezTo>
                  <a:pt x="6185880" y="-25080"/>
                  <a:pt x="6331753" y="38929"/>
                  <a:pt x="6430091" y="0"/>
                </a:cubicBezTo>
                <a:cubicBezTo>
                  <a:pt x="6528429" y="-38929"/>
                  <a:pt x="6985429" y="56823"/>
                  <a:pt x="7249886" y="0"/>
                </a:cubicBezTo>
                <a:cubicBezTo>
                  <a:pt x="7268881" y="134406"/>
                  <a:pt x="7209644" y="388829"/>
                  <a:pt x="7249886" y="490733"/>
                </a:cubicBezTo>
                <a:cubicBezTo>
                  <a:pt x="7290128" y="592637"/>
                  <a:pt x="7237676" y="970654"/>
                  <a:pt x="7249886" y="1143048"/>
                </a:cubicBezTo>
                <a:cubicBezTo>
                  <a:pt x="7262096" y="1315442"/>
                  <a:pt x="7227769" y="1530635"/>
                  <a:pt x="7249886" y="1741502"/>
                </a:cubicBezTo>
                <a:cubicBezTo>
                  <a:pt x="7272003" y="1952369"/>
                  <a:pt x="7226046" y="2065393"/>
                  <a:pt x="7249886" y="2178374"/>
                </a:cubicBezTo>
                <a:cubicBezTo>
                  <a:pt x="7273726" y="2291355"/>
                  <a:pt x="7213424" y="2526636"/>
                  <a:pt x="7249886" y="2615246"/>
                </a:cubicBezTo>
                <a:cubicBezTo>
                  <a:pt x="7286348" y="2703856"/>
                  <a:pt x="7233141" y="2956960"/>
                  <a:pt x="7249886" y="3052118"/>
                </a:cubicBezTo>
                <a:cubicBezTo>
                  <a:pt x="7266631" y="3147276"/>
                  <a:pt x="7235192" y="3450167"/>
                  <a:pt x="7249886" y="3650572"/>
                </a:cubicBezTo>
                <a:cubicBezTo>
                  <a:pt x="7264580" y="3850977"/>
                  <a:pt x="7237296" y="3963597"/>
                  <a:pt x="7249886" y="4141305"/>
                </a:cubicBezTo>
                <a:cubicBezTo>
                  <a:pt x="7262476" y="4319013"/>
                  <a:pt x="7219485" y="4412459"/>
                  <a:pt x="7249886" y="4578177"/>
                </a:cubicBezTo>
                <a:cubicBezTo>
                  <a:pt x="7280287" y="4743895"/>
                  <a:pt x="7238461" y="5163041"/>
                  <a:pt x="7249886" y="5386090"/>
                </a:cubicBezTo>
                <a:cubicBezTo>
                  <a:pt x="7087417" y="5417904"/>
                  <a:pt x="6866791" y="5374400"/>
                  <a:pt x="6764701" y="5386090"/>
                </a:cubicBezTo>
                <a:cubicBezTo>
                  <a:pt x="6662611" y="5397780"/>
                  <a:pt x="6284739" y="5353199"/>
                  <a:pt x="6062020" y="5386090"/>
                </a:cubicBezTo>
                <a:cubicBezTo>
                  <a:pt x="5839301" y="5418981"/>
                  <a:pt x="5871225" y="5383721"/>
                  <a:pt x="5721833" y="5386090"/>
                </a:cubicBezTo>
                <a:cubicBezTo>
                  <a:pt x="5572441" y="5388459"/>
                  <a:pt x="5469161" y="5383567"/>
                  <a:pt x="5381646" y="5386090"/>
                </a:cubicBezTo>
                <a:cubicBezTo>
                  <a:pt x="5294131" y="5388613"/>
                  <a:pt x="4822889" y="5364391"/>
                  <a:pt x="4678965" y="5386090"/>
                </a:cubicBezTo>
                <a:cubicBezTo>
                  <a:pt x="4535041" y="5407789"/>
                  <a:pt x="4239485" y="5322212"/>
                  <a:pt x="4048782" y="5386090"/>
                </a:cubicBezTo>
                <a:cubicBezTo>
                  <a:pt x="3858079" y="5449968"/>
                  <a:pt x="3822656" y="5383419"/>
                  <a:pt x="3708596" y="5386090"/>
                </a:cubicBezTo>
                <a:cubicBezTo>
                  <a:pt x="3594536" y="5388761"/>
                  <a:pt x="3344465" y="5338024"/>
                  <a:pt x="3150912" y="5386090"/>
                </a:cubicBezTo>
                <a:cubicBezTo>
                  <a:pt x="2957359" y="5434156"/>
                  <a:pt x="2789357" y="5363577"/>
                  <a:pt x="2520730" y="5386090"/>
                </a:cubicBezTo>
                <a:cubicBezTo>
                  <a:pt x="2252103" y="5408603"/>
                  <a:pt x="2298204" y="5382465"/>
                  <a:pt x="2180543" y="5386090"/>
                </a:cubicBezTo>
                <a:cubicBezTo>
                  <a:pt x="2062882" y="5389715"/>
                  <a:pt x="1982915" y="5351813"/>
                  <a:pt x="1840356" y="5386090"/>
                </a:cubicBezTo>
                <a:cubicBezTo>
                  <a:pt x="1697797" y="5420367"/>
                  <a:pt x="1481418" y="5341951"/>
                  <a:pt x="1210173" y="5386090"/>
                </a:cubicBezTo>
                <a:cubicBezTo>
                  <a:pt x="938928" y="5430229"/>
                  <a:pt x="960251" y="5362585"/>
                  <a:pt x="797487" y="5386090"/>
                </a:cubicBezTo>
                <a:cubicBezTo>
                  <a:pt x="634723" y="5409595"/>
                  <a:pt x="348512" y="5324205"/>
                  <a:pt x="0" y="5386090"/>
                </a:cubicBezTo>
                <a:cubicBezTo>
                  <a:pt x="-12746" y="5189482"/>
                  <a:pt x="17771" y="4999715"/>
                  <a:pt x="0" y="4841496"/>
                </a:cubicBezTo>
                <a:cubicBezTo>
                  <a:pt x="-17771" y="4683277"/>
                  <a:pt x="78384" y="4440929"/>
                  <a:pt x="0" y="4135320"/>
                </a:cubicBezTo>
                <a:cubicBezTo>
                  <a:pt x="-78384" y="3829711"/>
                  <a:pt x="15337" y="3760354"/>
                  <a:pt x="0" y="3590727"/>
                </a:cubicBezTo>
                <a:cubicBezTo>
                  <a:pt x="-15337" y="3421100"/>
                  <a:pt x="41439" y="3151365"/>
                  <a:pt x="0" y="2884550"/>
                </a:cubicBezTo>
                <a:cubicBezTo>
                  <a:pt x="-41439" y="2617735"/>
                  <a:pt x="38763" y="2642101"/>
                  <a:pt x="0" y="2447679"/>
                </a:cubicBezTo>
                <a:cubicBezTo>
                  <a:pt x="-38763" y="2253257"/>
                  <a:pt x="19629" y="2100545"/>
                  <a:pt x="0" y="1849224"/>
                </a:cubicBezTo>
                <a:cubicBezTo>
                  <a:pt x="-19629" y="1597904"/>
                  <a:pt x="15870" y="1403426"/>
                  <a:pt x="0" y="1250770"/>
                </a:cubicBezTo>
                <a:cubicBezTo>
                  <a:pt x="-15870" y="1098114"/>
                  <a:pt x="18153" y="880535"/>
                  <a:pt x="0" y="652315"/>
                </a:cubicBezTo>
                <a:cubicBezTo>
                  <a:pt x="-18153" y="424096"/>
                  <a:pt x="38785" y="235441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en-US" altLang="el-GR" sz="2000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 b="1" dirty="0" err="1"/>
              <a:t>Mektup</a:t>
            </a:r>
            <a:r>
              <a:rPr lang="en-GB" b="1" dirty="0"/>
              <a:t>  g</a:t>
            </a:r>
            <a:r>
              <a:rPr lang="tr-TR" b="1" dirty="0"/>
              <a:t>ö</a:t>
            </a:r>
            <a:r>
              <a:rPr lang="en-GB" b="1" dirty="0" err="1"/>
              <a:t>nder</a:t>
            </a:r>
            <a:r>
              <a:rPr lang="tr-TR" b="1" dirty="0"/>
              <a:t>ildi</a:t>
            </a:r>
            <a:r>
              <a:rPr lang="el-GR" b="1" dirty="0"/>
              <a:t>.</a:t>
            </a:r>
            <a:endParaRPr lang="tr-TR" b="1" dirty="0"/>
          </a:p>
          <a:p>
            <a:pPr>
              <a:defRPr/>
            </a:pPr>
            <a:endParaRPr lang="tr-TR" b="1" dirty="0"/>
          </a:p>
          <a:p>
            <a:pPr>
              <a:defRPr/>
            </a:pPr>
            <a:r>
              <a:rPr lang="tr-TR" b="1" dirty="0"/>
              <a:t>Keşke m</a:t>
            </a:r>
            <a:r>
              <a:rPr lang="en-GB" b="1" dirty="0" err="1"/>
              <a:t>ektu</a:t>
            </a:r>
            <a:r>
              <a:rPr lang="tr-TR" b="1" dirty="0"/>
              <a:t>bu</a:t>
            </a:r>
            <a:r>
              <a:rPr lang="en-GB" b="1" dirty="0"/>
              <a:t> g</a:t>
            </a:r>
            <a:r>
              <a:rPr lang="tr-TR" b="1" dirty="0"/>
              <a:t>ö</a:t>
            </a:r>
            <a:r>
              <a:rPr lang="en-GB" b="1" dirty="0" err="1"/>
              <a:t>nder</a:t>
            </a:r>
            <a:r>
              <a:rPr lang="tr-TR" b="1" dirty="0"/>
              <a:t>sen</a:t>
            </a:r>
            <a:r>
              <a:rPr lang="el-GR" b="1" dirty="0"/>
              <a:t>!</a:t>
            </a:r>
            <a:endParaRPr lang="tr-TR" b="1" dirty="0"/>
          </a:p>
          <a:p>
            <a:pPr>
              <a:defRPr/>
            </a:pPr>
            <a:endParaRPr lang="tr-TR" b="1" dirty="0"/>
          </a:p>
          <a:p>
            <a:pPr>
              <a:defRPr/>
            </a:pPr>
            <a:r>
              <a:rPr lang="tr-TR" b="1" dirty="0"/>
              <a:t>M</a:t>
            </a:r>
            <a:r>
              <a:rPr lang="en-GB" b="1" dirty="0" err="1"/>
              <a:t>ektu</a:t>
            </a:r>
            <a:r>
              <a:rPr lang="tr-TR" b="1" dirty="0"/>
              <a:t>p</a:t>
            </a:r>
            <a:r>
              <a:rPr lang="en-GB" b="1" dirty="0"/>
              <a:t> g</a:t>
            </a:r>
            <a:r>
              <a:rPr lang="tr-TR" b="1" dirty="0"/>
              <a:t>ö</a:t>
            </a:r>
            <a:r>
              <a:rPr lang="en-GB" b="1" dirty="0" err="1"/>
              <a:t>ndersen</a:t>
            </a:r>
            <a:r>
              <a:rPr lang="en-GB" b="1" dirty="0"/>
              <a:t> </a:t>
            </a:r>
            <a:r>
              <a:rPr lang="tr-TR" b="1" dirty="0"/>
              <a:t>cevap verirdim.</a:t>
            </a:r>
          </a:p>
          <a:p>
            <a:pPr>
              <a:defRPr/>
            </a:pPr>
            <a:endParaRPr lang="tr-TR" b="1" dirty="0"/>
          </a:p>
          <a:p>
            <a:pPr>
              <a:defRPr/>
            </a:pPr>
            <a:r>
              <a:rPr lang="tr-TR" b="1" dirty="0"/>
              <a:t>M</a:t>
            </a:r>
            <a:r>
              <a:rPr lang="en-GB" b="1" dirty="0" err="1"/>
              <a:t>ektu</a:t>
            </a:r>
            <a:r>
              <a:rPr lang="tr-TR" b="1" dirty="0"/>
              <a:t>bu</a:t>
            </a:r>
            <a:r>
              <a:rPr lang="en-GB" b="1" dirty="0"/>
              <a:t>  g</a:t>
            </a:r>
            <a:r>
              <a:rPr lang="tr-TR" b="1" dirty="0"/>
              <a:t>ö</a:t>
            </a:r>
            <a:r>
              <a:rPr lang="en-GB" b="1" dirty="0" err="1"/>
              <a:t>nder</a:t>
            </a:r>
            <a:r>
              <a:rPr lang="tr-TR" b="1" dirty="0"/>
              <a:t>diyse</a:t>
            </a:r>
            <a:r>
              <a:rPr lang="en-GB" b="1" dirty="0"/>
              <a:t>n</a:t>
            </a:r>
            <a:r>
              <a:rPr lang="tr-TR" b="1" dirty="0"/>
              <a:t> cevap veririm. </a:t>
            </a:r>
          </a:p>
          <a:p>
            <a:pPr>
              <a:defRPr/>
            </a:pPr>
            <a:endParaRPr lang="tr-TR" b="1" dirty="0"/>
          </a:p>
          <a:p>
            <a:pPr>
              <a:defRPr/>
            </a:pPr>
            <a:endParaRPr lang="tr-TR" b="1" dirty="0"/>
          </a:p>
          <a:p>
            <a:pPr>
              <a:defRPr/>
            </a:pPr>
            <a:r>
              <a:rPr lang="tr-TR" b="1" dirty="0"/>
              <a:t>Bir e-posta </a:t>
            </a:r>
            <a:r>
              <a:rPr lang="en-GB" b="1" dirty="0"/>
              <a:t>g</a:t>
            </a:r>
            <a:r>
              <a:rPr lang="tr-TR" b="1" dirty="0"/>
              <a:t>ö</a:t>
            </a:r>
            <a:r>
              <a:rPr lang="en-GB" b="1" dirty="0" err="1"/>
              <a:t>nder</a:t>
            </a:r>
            <a:r>
              <a:rPr lang="tr-TR" b="1" dirty="0"/>
              <a:t>miyorsan  neden vakit geçiriyor</a:t>
            </a:r>
            <a:r>
              <a:rPr lang="en-GB" b="1" dirty="0"/>
              <a:t>sun</a:t>
            </a:r>
            <a:r>
              <a:rPr lang="el-GR" b="1" dirty="0"/>
              <a:t>?</a:t>
            </a:r>
            <a:r>
              <a:rPr lang="tr-TR" b="1" dirty="0"/>
              <a:t>  </a:t>
            </a:r>
          </a:p>
          <a:p>
            <a:pPr>
              <a:defRPr/>
            </a:pPr>
            <a:endParaRPr lang="tr-TR" b="1" dirty="0"/>
          </a:p>
          <a:p>
            <a:pPr>
              <a:defRPr/>
            </a:pPr>
            <a:endParaRPr lang="tr-TR" b="1" dirty="0"/>
          </a:p>
          <a:p>
            <a:pPr>
              <a:defRPr/>
            </a:pPr>
            <a:r>
              <a:rPr lang="tr-TR" b="1" dirty="0"/>
              <a:t>M</a:t>
            </a:r>
            <a:r>
              <a:rPr lang="en-GB" b="1" dirty="0" err="1"/>
              <a:t>ektu</a:t>
            </a:r>
            <a:r>
              <a:rPr lang="tr-TR" b="1" dirty="0"/>
              <a:t>bu </a:t>
            </a:r>
            <a:r>
              <a:rPr lang="en-GB" b="1" dirty="0"/>
              <a:t> g</a:t>
            </a:r>
            <a:r>
              <a:rPr lang="tr-TR" b="1" dirty="0"/>
              <a:t>ö</a:t>
            </a:r>
            <a:r>
              <a:rPr lang="en-GB" b="1" dirty="0" err="1"/>
              <a:t>nder</a:t>
            </a:r>
            <a:r>
              <a:rPr lang="tr-TR" b="1" dirty="0"/>
              <a:t>eceksen p</a:t>
            </a:r>
            <a:r>
              <a:rPr lang="en-US" b="1" dirty="0" err="1"/>
              <a:t>osta</a:t>
            </a:r>
            <a:r>
              <a:rPr lang="en-US" b="1" dirty="0"/>
              <a:t> </a:t>
            </a:r>
            <a:r>
              <a:rPr lang="tr-TR" b="1" dirty="0"/>
              <a:t>p</a:t>
            </a:r>
            <a:r>
              <a:rPr lang="en-US" b="1" dirty="0"/>
              <a:t>ulu</a:t>
            </a:r>
            <a:r>
              <a:rPr lang="tr-TR" b="1" dirty="0"/>
              <a:t> al. </a:t>
            </a:r>
          </a:p>
          <a:p>
            <a:pPr>
              <a:defRPr/>
            </a:pPr>
            <a:endParaRPr lang="tr-TR" b="1" dirty="0"/>
          </a:p>
          <a:p>
            <a:pPr>
              <a:defRPr/>
            </a:pPr>
            <a:endParaRPr lang="en-GB" b="1" dirty="0"/>
          </a:p>
          <a:p>
            <a:pPr>
              <a:defRPr/>
            </a:pPr>
            <a:r>
              <a:rPr lang="tr-TR" b="1" dirty="0"/>
              <a:t>M</a:t>
            </a:r>
            <a:r>
              <a:rPr lang="en-GB" b="1" dirty="0" err="1"/>
              <a:t>ektu</a:t>
            </a:r>
            <a:r>
              <a:rPr lang="tr-TR" b="1" dirty="0"/>
              <a:t>p</a:t>
            </a:r>
            <a:r>
              <a:rPr lang="en-GB" b="1" dirty="0"/>
              <a:t> g</a:t>
            </a:r>
            <a:r>
              <a:rPr lang="tr-TR" b="1" dirty="0"/>
              <a:t>ö</a:t>
            </a:r>
            <a:r>
              <a:rPr lang="en-GB" b="1" dirty="0" err="1"/>
              <a:t>nder</a:t>
            </a:r>
            <a:r>
              <a:rPr lang="tr-TR" b="1" dirty="0"/>
              <a:t>irsen p</a:t>
            </a:r>
            <a:r>
              <a:rPr lang="en-US" b="1" dirty="0" err="1"/>
              <a:t>osta</a:t>
            </a:r>
            <a:r>
              <a:rPr lang="en-US" b="1" dirty="0"/>
              <a:t> </a:t>
            </a:r>
            <a:r>
              <a:rPr lang="tr-TR" b="1" dirty="0"/>
              <a:t>p</a:t>
            </a:r>
            <a:r>
              <a:rPr lang="en-US" b="1" dirty="0"/>
              <a:t>ulu</a:t>
            </a:r>
            <a:r>
              <a:rPr lang="tr-TR" b="1" dirty="0"/>
              <a:t> alalım. </a:t>
            </a:r>
          </a:p>
          <a:p>
            <a:pPr>
              <a:defRPr/>
            </a:pPr>
            <a:endParaRPr lang="tr-TR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849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01786E-C0DF-90BE-7CCA-1C489D418475}"/>
              </a:ext>
            </a:extLst>
          </p:cNvPr>
          <p:cNvSpPr txBox="1">
            <a:spLocks/>
          </p:cNvSpPr>
          <p:nvPr/>
        </p:nvSpPr>
        <p:spPr>
          <a:xfrm>
            <a:off x="423182" y="358688"/>
            <a:ext cx="4897438" cy="366713"/>
          </a:xfrm>
          <a:prstGeom prst="rect">
            <a:avLst/>
          </a:prstGeom>
        </p:spPr>
        <p:txBody>
          <a:bodyPr lIns="68580" tIns="34290" rIns="68580" bIns="3429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400" b="1" u="sng" dirty="0"/>
              <a:t>ARKADAŞLARIN ARASINDA </a:t>
            </a:r>
            <a:endParaRPr lang="el-GR" sz="2400" b="1" u="sng" dirty="0"/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77CA0FF0-FC6F-60F5-7826-AEA70ADDE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223" y="725401"/>
            <a:ext cx="39068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sz="2400" dirty="0" err="1">
                <a:solidFill>
                  <a:srgbClr val="FF0000"/>
                </a:solidFill>
              </a:rPr>
              <a:t>Diyalogda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şunları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kullanın</a:t>
            </a:r>
            <a:r>
              <a:rPr lang="el-GR" altLang="el-GR" sz="2400" dirty="0">
                <a:solidFill>
                  <a:srgbClr val="FF0000"/>
                </a:solidFill>
              </a:rPr>
              <a:t> : </a:t>
            </a:r>
            <a:endParaRPr lang="en-US" altLang="el-GR" sz="24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C1F9E9DE-E4A9-3C6F-C0BA-6D293F57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25" y="1153235"/>
            <a:ext cx="1140704" cy="1140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8A16050-1AC9-BA07-5159-AE748C3ED151}"/>
              </a:ext>
            </a:extLst>
          </p:cNvPr>
          <p:cNvSpPr txBox="1">
            <a:spLocks/>
          </p:cNvSpPr>
          <p:nvPr/>
        </p:nvSpPr>
        <p:spPr>
          <a:xfrm>
            <a:off x="3650569" y="1723587"/>
            <a:ext cx="4568144" cy="46579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f</a:t>
            </a:r>
            <a:r>
              <a:rPr lang="en-US" dirty="0" err="1">
                <a:latin typeface="+mj-lt"/>
              </a:rPr>
              <a:t>akirlere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yardım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ed</a:t>
            </a:r>
            <a:r>
              <a:rPr lang="en-GB" b="1" dirty="0">
                <a:latin typeface="+mj-lt"/>
              </a:rPr>
              <a:t>.......................</a:t>
            </a:r>
            <a:endParaRPr lang="en-US" b="1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d</a:t>
            </a:r>
            <a:r>
              <a:rPr lang="en-US" dirty="0" err="1">
                <a:latin typeface="+mj-lt"/>
              </a:rPr>
              <a:t>ünyayı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kurtar</a:t>
            </a:r>
            <a:r>
              <a:rPr lang="en-GB" b="1" dirty="0">
                <a:latin typeface="+mj-lt"/>
              </a:rPr>
              <a:t>..............................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k</a:t>
            </a:r>
            <a:r>
              <a:rPr lang="en-US" dirty="0" err="1">
                <a:latin typeface="+mj-lt"/>
              </a:rPr>
              <a:t>endime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ev</a:t>
            </a:r>
            <a:r>
              <a:rPr lang="en-US" dirty="0">
                <a:latin typeface="+mj-lt"/>
              </a:rPr>
              <a:t> al</a:t>
            </a:r>
            <a:r>
              <a:rPr lang="en-GB" b="1" dirty="0">
                <a:latin typeface="+mj-lt"/>
              </a:rPr>
              <a:t>..............................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US" dirty="0" err="1">
                <a:latin typeface="+mj-lt"/>
              </a:rPr>
              <a:t>lojistik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şirketi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kur</a:t>
            </a:r>
            <a:r>
              <a:rPr lang="en-GB" b="1" dirty="0">
                <a:latin typeface="+mj-lt"/>
              </a:rPr>
              <a:t>.........................</a:t>
            </a:r>
            <a:endParaRPr lang="en-US" b="1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tr-TR" dirty="0">
                <a:latin typeface="+mj-lt"/>
              </a:rPr>
              <a:t>e</a:t>
            </a:r>
            <a:r>
              <a:rPr lang="en-US" dirty="0">
                <a:latin typeface="+mj-lt"/>
              </a:rPr>
              <a:t>v </a:t>
            </a:r>
            <a:r>
              <a:rPr lang="en-US" dirty="0" err="1">
                <a:latin typeface="+mj-lt"/>
              </a:rPr>
              <a:t>sahibine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borcumu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öde</a:t>
            </a:r>
            <a:r>
              <a:rPr lang="en-GB" b="1" dirty="0">
                <a:latin typeface="+mj-lt"/>
              </a:rPr>
              <a:t>............</a:t>
            </a:r>
            <a:endParaRPr lang="en-US" b="1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k</a:t>
            </a:r>
            <a:r>
              <a:rPr lang="en-US" dirty="0" err="1">
                <a:latin typeface="+mj-lt"/>
              </a:rPr>
              <a:t>arı</a:t>
            </a:r>
            <a:r>
              <a:rPr lang="tr-TR" dirty="0">
                <a:latin typeface="+mj-lt"/>
              </a:rPr>
              <a:t>m</a:t>
            </a:r>
            <a:r>
              <a:rPr lang="en-US" dirty="0">
                <a:latin typeface="+mj-lt"/>
              </a:rPr>
              <a:t>ı </a:t>
            </a:r>
            <a:r>
              <a:rPr lang="en-US" dirty="0" err="1">
                <a:latin typeface="+mj-lt"/>
              </a:rPr>
              <a:t>terk</a:t>
            </a:r>
            <a:r>
              <a:rPr lang="en-US" dirty="0">
                <a:latin typeface="+mj-lt"/>
              </a:rPr>
              <a:t> e</a:t>
            </a:r>
            <a:r>
              <a:rPr lang="tr-TR" dirty="0">
                <a:latin typeface="+mj-lt"/>
              </a:rPr>
              <a:t>d</a:t>
            </a:r>
            <a:r>
              <a:rPr lang="en-GB" b="1" dirty="0">
                <a:latin typeface="+mj-lt"/>
              </a:rPr>
              <a:t>..............................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US" dirty="0">
                <a:latin typeface="+mj-lt"/>
              </a:rPr>
              <a:t>5 </a:t>
            </a:r>
            <a:r>
              <a:rPr lang="en-US" dirty="0" err="1">
                <a:latin typeface="+mj-lt"/>
              </a:rPr>
              <a:t>yıldızlı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otellerde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kal</a:t>
            </a:r>
            <a:r>
              <a:rPr lang="en-GB" b="1" dirty="0">
                <a:latin typeface="+mj-lt"/>
              </a:rPr>
              <a:t>..................</a:t>
            </a:r>
            <a:r>
              <a:rPr lang="tr-TR" b="1" dirty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h</a:t>
            </a:r>
            <a:r>
              <a:rPr lang="en-US" dirty="0" err="1">
                <a:latin typeface="+mj-lt"/>
              </a:rPr>
              <a:t>emen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istifa</a:t>
            </a:r>
            <a:r>
              <a:rPr lang="en-US" dirty="0">
                <a:latin typeface="+mj-lt"/>
              </a:rPr>
              <a:t> e</a:t>
            </a:r>
            <a:r>
              <a:rPr lang="tr-TR" dirty="0">
                <a:latin typeface="+mj-lt"/>
              </a:rPr>
              <a:t>d</a:t>
            </a:r>
            <a:r>
              <a:rPr lang="en-GB" b="1" dirty="0">
                <a:latin typeface="+mj-lt"/>
              </a:rPr>
              <a:t>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b</a:t>
            </a:r>
            <a:r>
              <a:rPr lang="en-US" dirty="0" err="1">
                <a:latin typeface="+mj-lt"/>
              </a:rPr>
              <a:t>abamın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borçlarını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bitir</a:t>
            </a:r>
            <a:r>
              <a:rPr lang="en-GB" b="1" dirty="0">
                <a:latin typeface="+mj-lt"/>
              </a:rPr>
              <a:t>.................</a:t>
            </a:r>
            <a:endParaRPr lang="en-US" b="1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en-US" dirty="0" err="1">
                <a:latin typeface="+mj-lt"/>
                <a:cs typeface="Arial" charset="0"/>
              </a:rPr>
              <a:t>dünya’yı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dolaş</a:t>
            </a:r>
            <a:r>
              <a:rPr lang="en-US" b="1" dirty="0">
                <a:latin typeface="+mj-lt"/>
                <a:cs typeface="Arial" charset="0"/>
              </a:rPr>
              <a:t>….............................</a:t>
            </a:r>
          </a:p>
          <a:p>
            <a:pPr eaLnBrk="1" hangingPunct="1">
              <a:defRPr/>
            </a:pPr>
            <a:r>
              <a:rPr lang="en-US" dirty="0" err="1">
                <a:latin typeface="+mj-lt"/>
                <a:cs typeface="Arial" charset="0"/>
              </a:rPr>
              <a:t>huzurlu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bir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hayat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geçir</a:t>
            </a:r>
            <a:r>
              <a:rPr lang="en-US" b="1" dirty="0">
                <a:latin typeface="+mj-lt"/>
                <a:cs typeface="Arial" charset="0"/>
              </a:rPr>
              <a:t>………………….</a:t>
            </a:r>
            <a:endParaRPr lang="en-US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en-US" dirty="0" err="1">
                <a:latin typeface="+mj-lt"/>
                <a:cs typeface="Arial" charset="0"/>
              </a:rPr>
              <a:t>stüdyo</a:t>
            </a:r>
            <a:r>
              <a:rPr lang="en-US" dirty="0">
                <a:latin typeface="+mj-lt"/>
                <a:cs typeface="Arial" charset="0"/>
              </a:rPr>
              <a:t> a</a:t>
            </a:r>
            <a:r>
              <a:rPr lang="tr-TR" dirty="0">
                <a:latin typeface="+mj-lt"/>
                <a:cs typeface="Arial" charset="0"/>
              </a:rPr>
              <a:t>ç........ ve 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çocuk</a:t>
            </a:r>
            <a:r>
              <a:rPr lang="tr-TR" dirty="0">
                <a:latin typeface="+mj-lt"/>
                <a:cs typeface="Arial" charset="0"/>
              </a:rPr>
              <a:t>ları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okut</a:t>
            </a:r>
            <a:r>
              <a:rPr lang="tr-TR" dirty="0">
                <a:latin typeface="+mj-lt"/>
                <a:cs typeface="Arial" charset="0"/>
              </a:rPr>
              <a:t>........</a:t>
            </a:r>
            <a:endParaRPr lang="en-US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tr-TR" dirty="0">
                <a:latin typeface="+mj-lt"/>
                <a:cs typeface="Arial" charset="0"/>
              </a:rPr>
              <a:t>K</a:t>
            </a:r>
            <a:r>
              <a:rPr lang="en-US" dirty="0" err="1">
                <a:latin typeface="+mj-lt"/>
                <a:cs typeface="Arial" charset="0"/>
              </a:rPr>
              <a:t>adıköy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civarında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bahçeli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bir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ev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satın</a:t>
            </a:r>
            <a:r>
              <a:rPr lang="en-US" dirty="0">
                <a:latin typeface="+mj-lt"/>
                <a:cs typeface="Arial" charset="0"/>
              </a:rPr>
              <a:t> al</a:t>
            </a:r>
            <a:r>
              <a:rPr lang="tr-TR" b="1" dirty="0">
                <a:latin typeface="+mj-lt"/>
                <a:cs typeface="Arial" charset="0"/>
              </a:rPr>
              <a:t>..</a:t>
            </a:r>
          </a:p>
          <a:p>
            <a:pPr eaLnBrk="1" hangingPunct="1">
              <a:defRPr/>
            </a:pPr>
            <a:r>
              <a:rPr lang="tr-TR" dirty="0">
                <a:latin typeface="+mj-lt"/>
                <a:cs typeface="Arial" charset="0"/>
              </a:rPr>
              <a:t>g</a:t>
            </a:r>
            <a:r>
              <a:rPr lang="en-US" dirty="0" err="1">
                <a:latin typeface="+mj-lt"/>
                <a:cs typeface="Arial" charset="0"/>
              </a:rPr>
              <a:t>ece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gündüz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denizi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seyred</a:t>
            </a:r>
            <a:r>
              <a:rPr lang="tr-TR" b="1" dirty="0">
                <a:latin typeface="+mj-lt"/>
                <a:cs typeface="Arial" charset="0"/>
              </a:rPr>
              <a:t>.....................</a:t>
            </a:r>
            <a:endParaRPr lang="el-GR" dirty="0">
              <a:latin typeface="+mj-lt"/>
              <a:cs typeface="Arial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67908044-8680-051B-CFE2-48D6E3D270BC}"/>
              </a:ext>
            </a:extLst>
          </p:cNvPr>
          <p:cNvSpPr txBox="1">
            <a:spLocks noChangeArrowheads="1"/>
          </p:cNvSpPr>
          <p:nvPr/>
        </p:nvSpPr>
        <p:spPr bwMode="auto">
          <a:xfrm rot="1350477">
            <a:off x="8827638" y="1083030"/>
            <a:ext cx="2886075" cy="300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350" dirty="0">
                <a:solidFill>
                  <a:srgbClr val="FF0000"/>
                </a:solidFill>
              </a:rPr>
              <a:t>Zengin</a:t>
            </a:r>
            <a:r>
              <a:rPr lang="tr-TR" altLang="el-GR" sz="1350" dirty="0">
                <a:solidFill>
                  <a:srgbClr val="FF0000"/>
                </a:solidFill>
              </a:rPr>
              <a:t> olursan neler yaparsın?</a:t>
            </a:r>
            <a:endParaRPr lang="el-GR" altLang="el-GR" sz="1350" dirty="0">
              <a:solidFill>
                <a:srgbClr val="FF0000"/>
              </a:solidFill>
            </a:endParaRPr>
          </a:p>
        </p:txBody>
      </p:sp>
      <p:sp>
        <p:nvSpPr>
          <p:cNvPr id="9" name="5 - TextBox">
            <a:extLst>
              <a:ext uri="{FF2B5EF4-FFF2-40B4-BE49-F238E27FC236}">
                <a16:creationId xmlns:a16="http://schemas.microsoft.com/office/drawing/2014/main" id="{BBA84896-C475-3A95-0E51-34F68DB73DA8}"/>
              </a:ext>
            </a:extLst>
          </p:cNvPr>
          <p:cNvSpPr txBox="1"/>
          <p:nvPr/>
        </p:nvSpPr>
        <p:spPr>
          <a:xfrm>
            <a:off x="844283" y="3105944"/>
            <a:ext cx="1500188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l-GR" dirty="0"/>
              <a:t>Zengin</a:t>
            </a:r>
            <a:r>
              <a:rPr lang="tr-TR" altLang="el-GR" dirty="0"/>
              <a:t> olursa</a:t>
            </a:r>
            <a:r>
              <a:rPr lang="en-US" altLang="el-GR" dirty="0"/>
              <a:t>m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Placeholder 3">
            <a:extLst>
              <a:ext uri="{FF2B5EF4-FFF2-40B4-BE49-F238E27FC236}">
                <a16:creationId xmlns:a16="http://schemas.microsoft.com/office/drawing/2014/main" id="{D1E063FD-463A-B991-DD7F-58EEDF841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7263" y="2797969"/>
            <a:ext cx="390525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None/>
            </a:pPr>
            <a:endParaRPr lang="el-GR" altLang="el-GR" sz="21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D8376E-C925-C53B-6C05-B78A76A7208C}"/>
              </a:ext>
            </a:extLst>
          </p:cNvPr>
          <p:cNvSpPr txBox="1">
            <a:spLocks/>
          </p:cNvSpPr>
          <p:nvPr/>
        </p:nvSpPr>
        <p:spPr>
          <a:xfrm>
            <a:off x="390525" y="659605"/>
            <a:ext cx="4897438" cy="366713"/>
          </a:xfrm>
          <a:prstGeom prst="rect">
            <a:avLst/>
          </a:prstGeom>
        </p:spPr>
        <p:txBody>
          <a:bodyPr lIns="68580" tIns="34290" rIns="68580" bIns="3429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400" b="1" u="sng" dirty="0"/>
              <a:t>ARKADAŞLARIN ARASINDA </a:t>
            </a:r>
            <a:endParaRPr lang="el-GR" sz="2400" b="1" u="sng" dirty="0"/>
          </a:p>
        </p:txBody>
      </p:sp>
      <p:sp>
        <p:nvSpPr>
          <p:cNvPr id="5124" name="TextBox 3">
            <a:extLst>
              <a:ext uri="{FF2B5EF4-FFF2-40B4-BE49-F238E27FC236}">
                <a16:creationId xmlns:a16="http://schemas.microsoft.com/office/drawing/2014/main" id="{C37009DD-DF0D-4D36-A473-44F5D2DC1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0188" y="1177924"/>
            <a:ext cx="39068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sz="2400" dirty="0" err="1">
                <a:solidFill>
                  <a:srgbClr val="FF0000"/>
                </a:solidFill>
              </a:rPr>
              <a:t>Diyalogda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şunları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kullanın</a:t>
            </a:r>
            <a:r>
              <a:rPr lang="el-GR" altLang="el-GR" sz="2400" dirty="0">
                <a:solidFill>
                  <a:srgbClr val="FF0000"/>
                </a:solidFill>
              </a:rPr>
              <a:t> : </a:t>
            </a:r>
            <a:endParaRPr lang="en-US" altLang="el-GR" sz="24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EEC92114-F25A-7E1F-F52E-FEF55017E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20" y="1319567"/>
            <a:ext cx="1140704" cy="1140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C930DB8D-3656-EEB8-B8E5-2BF470D749CC}"/>
              </a:ext>
            </a:extLst>
          </p:cNvPr>
          <p:cNvSpPr txBox="1">
            <a:spLocks noChangeArrowheads="1"/>
          </p:cNvSpPr>
          <p:nvPr/>
        </p:nvSpPr>
        <p:spPr bwMode="auto">
          <a:xfrm rot="1350477">
            <a:off x="8969420" y="876301"/>
            <a:ext cx="2884487" cy="300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350" dirty="0">
                <a:solidFill>
                  <a:srgbClr val="FF0000"/>
                </a:solidFill>
              </a:rPr>
              <a:t>Zengin</a:t>
            </a:r>
            <a:r>
              <a:rPr lang="tr-TR" altLang="el-GR" sz="1350" dirty="0">
                <a:solidFill>
                  <a:srgbClr val="FF0000"/>
                </a:solidFill>
              </a:rPr>
              <a:t> olsan neler yapardın?</a:t>
            </a:r>
            <a:endParaRPr lang="el-GR" altLang="el-GR" sz="1350" dirty="0">
              <a:solidFill>
                <a:srgbClr val="FF0000"/>
              </a:solidFill>
            </a:endParaRPr>
          </a:p>
        </p:txBody>
      </p:sp>
      <p:sp>
        <p:nvSpPr>
          <p:cNvPr id="13" name="5 - TextBox">
            <a:extLst>
              <a:ext uri="{FF2B5EF4-FFF2-40B4-BE49-F238E27FC236}">
                <a16:creationId xmlns:a16="http://schemas.microsoft.com/office/drawing/2014/main" id="{57E6AD41-1E0E-C9D5-E8BD-4751DBBEB503}"/>
              </a:ext>
            </a:extLst>
          </p:cNvPr>
          <p:cNvSpPr txBox="1"/>
          <p:nvPr/>
        </p:nvSpPr>
        <p:spPr>
          <a:xfrm>
            <a:off x="1614972" y="3244850"/>
            <a:ext cx="1500188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l-GR" dirty="0" err="1"/>
              <a:t>Zengin</a:t>
            </a:r>
            <a:r>
              <a:rPr lang="tr-TR" altLang="el-GR" dirty="0"/>
              <a:t> olsa</a:t>
            </a:r>
            <a:r>
              <a:rPr lang="en-US" altLang="el-GR" dirty="0"/>
              <a:t>m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0F43414-0596-01F2-4820-CDA8D8527113}"/>
              </a:ext>
            </a:extLst>
          </p:cNvPr>
          <p:cNvSpPr txBox="1">
            <a:spLocks/>
          </p:cNvSpPr>
          <p:nvPr/>
        </p:nvSpPr>
        <p:spPr>
          <a:xfrm>
            <a:off x="4313237" y="2080289"/>
            <a:ext cx="5331505" cy="435316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f</a:t>
            </a:r>
            <a:r>
              <a:rPr lang="en-US" dirty="0" err="1">
                <a:latin typeface="+mj-lt"/>
              </a:rPr>
              <a:t>akirlere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yardım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ed</a:t>
            </a:r>
            <a:r>
              <a:rPr lang="en-GB" b="1" dirty="0">
                <a:latin typeface="+mj-lt"/>
              </a:rPr>
              <a:t>.......................</a:t>
            </a:r>
            <a:endParaRPr lang="en-US" b="1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d</a:t>
            </a:r>
            <a:r>
              <a:rPr lang="en-US" dirty="0" err="1">
                <a:latin typeface="+mj-lt"/>
              </a:rPr>
              <a:t>ünyayı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kurtar</a:t>
            </a:r>
            <a:r>
              <a:rPr lang="en-GB" b="1" dirty="0">
                <a:latin typeface="+mj-lt"/>
              </a:rPr>
              <a:t>..............................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k</a:t>
            </a:r>
            <a:r>
              <a:rPr lang="en-US" dirty="0" err="1">
                <a:latin typeface="+mj-lt"/>
              </a:rPr>
              <a:t>endime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ev</a:t>
            </a:r>
            <a:r>
              <a:rPr lang="en-US" dirty="0">
                <a:latin typeface="+mj-lt"/>
              </a:rPr>
              <a:t> al</a:t>
            </a:r>
            <a:r>
              <a:rPr lang="en-GB" b="1" dirty="0">
                <a:latin typeface="+mj-lt"/>
              </a:rPr>
              <a:t>..............................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US" dirty="0" err="1">
                <a:latin typeface="+mj-lt"/>
              </a:rPr>
              <a:t>lojistik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şirketi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kur</a:t>
            </a:r>
            <a:r>
              <a:rPr lang="en-GB" b="1" dirty="0">
                <a:latin typeface="+mj-lt"/>
              </a:rPr>
              <a:t>.........................</a:t>
            </a:r>
            <a:endParaRPr lang="en-US" b="1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tr-TR" dirty="0">
                <a:latin typeface="+mj-lt"/>
              </a:rPr>
              <a:t>e</a:t>
            </a:r>
            <a:r>
              <a:rPr lang="en-US" dirty="0">
                <a:latin typeface="+mj-lt"/>
              </a:rPr>
              <a:t>v </a:t>
            </a:r>
            <a:r>
              <a:rPr lang="en-US" dirty="0" err="1">
                <a:latin typeface="+mj-lt"/>
              </a:rPr>
              <a:t>sahibine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borcumu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öde</a:t>
            </a:r>
            <a:r>
              <a:rPr lang="en-GB" b="1" dirty="0">
                <a:latin typeface="+mj-lt"/>
              </a:rPr>
              <a:t>............</a:t>
            </a:r>
            <a:endParaRPr lang="en-US" b="1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k</a:t>
            </a:r>
            <a:r>
              <a:rPr lang="en-US" dirty="0" err="1">
                <a:latin typeface="+mj-lt"/>
              </a:rPr>
              <a:t>arı</a:t>
            </a:r>
            <a:r>
              <a:rPr lang="tr-TR" dirty="0">
                <a:latin typeface="+mj-lt"/>
              </a:rPr>
              <a:t>m</a:t>
            </a:r>
            <a:r>
              <a:rPr lang="en-US" dirty="0">
                <a:latin typeface="+mj-lt"/>
              </a:rPr>
              <a:t>ı </a:t>
            </a:r>
            <a:r>
              <a:rPr lang="en-US" dirty="0" err="1">
                <a:latin typeface="+mj-lt"/>
              </a:rPr>
              <a:t>terk</a:t>
            </a:r>
            <a:r>
              <a:rPr lang="en-US" dirty="0">
                <a:latin typeface="+mj-lt"/>
              </a:rPr>
              <a:t> e</a:t>
            </a:r>
            <a:r>
              <a:rPr lang="tr-TR" dirty="0">
                <a:latin typeface="+mj-lt"/>
              </a:rPr>
              <a:t>d</a:t>
            </a:r>
            <a:r>
              <a:rPr lang="en-GB" b="1" dirty="0">
                <a:latin typeface="+mj-lt"/>
              </a:rPr>
              <a:t>..............................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US" dirty="0">
                <a:latin typeface="+mj-lt"/>
              </a:rPr>
              <a:t>5 </a:t>
            </a:r>
            <a:r>
              <a:rPr lang="en-US" dirty="0" err="1">
                <a:latin typeface="+mj-lt"/>
              </a:rPr>
              <a:t>yıldızlı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otellerde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kal</a:t>
            </a:r>
            <a:r>
              <a:rPr lang="en-GB" b="1" dirty="0">
                <a:latin typeface="+mj-lt"/>
              </a:rPr>
              <a:t>..................</a:t>
            </a:r>
            <a:r>
              <a:rPr lang="tr-TR" b="1" dirty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h</a:t>
            </a:r>
            <a:r>
              <a:rPr lang="en-US" dirty="0" err="1">
                <a:latin typeface="+mj-lt"/>
              </a:rPr>
              <a:t>emen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istifa</a:t>
            </a:r>
            <a:r>
              <a:rPr lang="en-US" dirty="0">
                <a:latin typeface="+mj-lt"/>
              </a:rPr>
              <a:t> e</a:t>
            </a:r>
            <a:r>
              <a:rPr lang="tr-TR" dirty="0">
                <a:latin typeface="+mj-lt"/>
              </a:rPr>
              <a:t>d</a:t>
            </a:r>
            <a:r>
              <a:rPr lang="en-GB" b="1" dirty="0">
                <a:latin typeface="+mj-lt"/>
              </a:rPr>
              <a:t>............................</a:t>
            </a:r>
            <a:endParaRPr lang="en-US" dirty="0">
              <a:latin typeface="+mj-lt"/>
            </a:endParaRPr>
          </a:p>
          <a:p>
            <a:pPr marL="257175" indent="-257175">
              <a:spcBef>
                <a:spcPct val="20000"/>
              </a:spcBef>
              <a:defRPr/>
            </a:pPr>
            <a:r>
              <a:rPr lang="en-GB" dirty="0">
                <a:latin typeface="+mj-lt"/>
              </a:rPr>
              <a:t>b</a:t>
            </a:r>
            <a:r>
              <a:rPr lang="en-US" dirty="0" err="1">
                <a:latin typeface="+mj-lt"/>
              </a:rPr>
              <a:t>abamın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borçlarını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bitir</a:t>
            </a:r>
            <a:r>
              <a:rPr lang="en-GB" b="1" dirty="0">
                <a:latin typeface="+mj-lt"/>
              </a:rPr>
              <a:t>.................</a:t>
            </a:r>
            <a:endParaRPr lang="en-US" b="1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en-US" dirty="0" err="1">
                <a:latin typeface="+mj-lt"/>
                <a:cs typeface="Arial" charset="0"/>
              </a:rPr>
              <a:t>dünya’yı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dolaş</a:t>
            </a:r>
            <a:r>
              <a:rPr lang="en-US" b="1" dirty="0">
                <a:latin typeface="+mj-lt"/>
                <a:cs typeface="Arial" charset="0"/>
              </a:rPr>
              <a:t>….............................</a:t>
            </a:r>
          </a:p>
          <a:p>
            <a:pPr eaLnBrk="1" hangingPunct="1">
              <a:defRPr/>
            </a:pPr>
            <a:r>
              <a:rPr lang="en-US" dirty="0" err="1">
                <a:latin typeface="+mj-lt"/>
                <a:cs typeface="Arial" charset="0"/>
              </a:rPr>
              <a:t>huzurlu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bir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hayat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geçir</a:t>
            </a:r>
            <a:r>
              <a:rPr lang="en-US" b="1" dirty="0">
                <a:latin typeface="+mj-lt"/>
                <a:cs typeface="Arial" charset="0"/>
              </a:rPr>
              <a:t>………………….</a:t>
            </a:r>
            <a:endParaRPr lang="en-US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en-US" dirty="0" err="1">
                <a:latin typeface="+mj-lt"/>
                <a:cs typeface="Arial" charset="0"/>
              </a:rPr>
              <a:t>stüdyo</a:t>
            </a:r>
            <a:r>
              <a:rPr lang="en-US" dirty="0">
                <a:latin typeface="+mj-lt"/>
                <a:cs typeface="Arial" charset="0"/>
              </a:rPr>
              <a:t> a</a:t>
            </a:r>
            <a:r>
              <a:rPr lang="tr-TR" dirty="0">
                <a:latin typeface="+mj-lt"/>
                <a:cs typeface="Arial" charset="0"/>
              </a:rPr>
              <a:t>ç........ ve 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çocuk</a:t>
            </a:r>
            <a:r>
              <a:rPr lang="tr-TR" dirty="0">
                <a:latin typeface="+mj-lt"/>
                <a:cs typeface="Arial" charset="0"/>
              </a:rPr>
              <a:t>ları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okut</a:t>
            </a:r>
            <a:r>
              <a:rPr lang="tr-TR" dirty="0">
                <a:latin typeface="+mj-lt"/>
                <a:cs typeface="Arial" charset="0"/>
              </a:rPr>
              <a:t>........</a:t>
            </a:r>
            <a:endParaRPr lang="en-US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tr-TR" dirty="0">
                <a:latin typeface="+mj-lt"/>
                <a:cs typeface="Arial" charset="0"/>
              </a:rPr>
              <a:t>K</a:t>
            </a:r>
            <a:r>
              <a:rPr lang="en-US" dirty="0" err="1">
                <a:latin typeface="+mj-lt"/>
                <a:cs typeface="Arial" charset="0"/>
              </a:rPr>
              <a:t>adıköy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civarında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bahçeli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bir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ev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satın</a:t>
            </a:r>
            <a:r>
              <a:rPr lang="en-US" dirty="0">
                <a:latin typeface="+mj-lt"/>
                <a:cs typeface="Arial" charset="0"/>
              </a:rPr>
              <a:t> al</a:t>
            </a:r>
            <a:r>
              <a:rPr lang="tr-TR" b="1" dirty="0">
                <a:latin typeface="+mj-lt"/>
                <a:cs typeface="Arial" charset="0"/>
              </a:rPr>
              <a:t>................</a:t>
            </a:r>
          </a:p>
          <a:p>
            <a:pPr eaLnBrk="1" hangingPunct="1">
              <a:defRPr/>
            </a:pPr>
            <a:r>
              <a:rPr lang="tr-TR" dirty="0">
                <a:latin typeface="+mj-lt"/>
                <a:cs typeface="Arial" charset="0"/>
              </a:rPr>
              <a:t>g</a:t>
            </a:r>
            <a:r>
              <a:rPr lang="en-US" dirty="0" err="1">
                <a:latin typeface="+mj-lt"/>
                <a:cs typeface="Arial" charset="0"/>
              </a:rPr>
              <a:t>ece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gündüz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denizi</a:t>
            </a: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err="1">
                <a:latin typeface="+mj-lt"/>
                <a:cs typeface="Arial" charset="0"/>
              </a:rPr>
              <a:t>seyred</a:t>
            </a:r>
            <a:r>
              <a:rPr lang="tr-TR" b="1" dirty="0">
                <a:latin typeface="+mj-lt"/>
                <a:cs typeface="Arial" charset="0"/>
              </a:rPr>
              <a:t>.....................</a:t>
            </a:r>
            <a:endParaRPr lang="el-GR" dirty="0">
              <a:latin typeface="+mj-lt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</TotalTime>
  <Words>1227</Words>
  <Application>Microsoft Office PowerPoint</Application>
  <PresentationFormat>Ευρεία οθόνη</PresentationFormat>
  <Paragraphs>260</Paragraphs>
  <Slides>23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Courier New</vt:lpstr>
      <vt:lpstr>Google Sans</vt:lpstr>
      <vt:lpstr>Tahoma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311</cp:revision>
  <dcterms:created xsi:type="dcterms:W3CDTF">2026-07-02T07:32:56Z</dcterms:created>
  <dcterms:modified xsi:type="dcterms:W3CDTF">2026-07-30T16:04:53Z</dcterms:modified>
</cp:coreProperties>
</file>