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56" r:id="rId2"/>
    <p:sldId id="301" r:id="rId3"/>
    <p:sldId id="603" r:id="rId4"/>
    <p:sldId id="612" r:id="rId5"/>
    <p:sldId id="506" r:id="rId6"/>
    <p:sldId id="622" r:id="rId7"/>
    <p:sldId id="491" r:id="rId8"/>
    <p:sldId id="297" r:id="rId9"/>
    <p:sldId id="623" r:id="rId10"/>
    <p:sldId id="490" r:id="rId11"/>
    <p:sldId id="617" r:id="rId12"/>
    <p:sldId id="519" r:id="rId13"/>
    <p:sldId id="269" r:id="rId14"/>
    <p:sldId id="621" r:id="rId15"/>
    <p:sldId id="610" r:id="rId16"/>
    <p:sldId id="271" r:id="rId17"/>
    <p:sldId id="539" r:id="rId18"/>
    <p:sldId id="272" r:id="rId19"/>
    <p:sldId id="396" r:id="rId2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Θέση εικόνας διαφάνειας">
            <a:extLst>
              <a:ext uri="{FF2B5EF4-FFF2-40B4-BE49-F238E27FC236}">
                <a16:creationId xmlns:a16="http://schemas.microsoft.com/office/drawing/2014/main" id="{071E3473-E962-1542-70BC-8A850C70D5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2 - Θέση σημειώσεων">
            <a:extLst>
              <a:ext uri="{FF2B5EF4-FFF2-40B4-BE49-F238E27FC236}">
                <a16:creationId xmlns:a16="http://schemas.microsoft.com/office/drawing/2014/main" id="{946D78EA-7245-7CF3-2163-1F628D7A3D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/>
          </a:p>
        </p:txBody>
      </p:sp>
      <p:sp>
        <p:nvSpPr>
          <p:cNvPr id="13316" name="3 - Θέση αριθμού διαφάνειας">
            <a:extLst>
              <a:ext uri="{FF2B5EF4-FFF2-40B4-BE49-F238E27FC236}">
                <a16:creationId xmlns:a16="http://schemas.microsoft.com/office/drawing/2014/main" id="{8CC94281-A6A7-5B61-24E7-4DDBAEE80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EDC1A8F-15B2-41DC-AF12-E5B63180A6BA}" type="slidenum">
              <a:rPr lang="en-US" altLang="el-GR"/>
              <a:pPr/>
              <a:t>8</a:t>
            </a:fld>
            <a:endParaRPr lang="en-US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2h_aiBo5H1E?feature=oembed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10. 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Masal</a:t>
            </a:r>
            <a:r>
              <a:rPr lang="el-GR" altLang="en-US" b="1" dirty="0">
                <a:solidFill>
                  <a:schemeClr val="tx1"/>
                </a:solidFill>
              </a:rPr>
              <a:t>:  </a:t>
            </a:r>
            <a:r>
              <a:rPr lang="el-GR" altLang="en-US" dirty="0">
                <a:solidFill>
                  <a:schemeClr val="tx1"/>
                </a:solidFill>
              </a:rPr>
              <a:t>Παραμύθια</a:t>
            </a:r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2870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4885-05D1-C07C-813E-0B21CA891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D14D3B0-7155-8F4E-9888-A2A28F5F100F}"/>
              </a:ext>
            </a:extLst>
          </p:cNvPr>
          <p:cNvSpPr txBox="1">
            <a:spLocks/>
          </p:cNvSpPr>
          <p:nvPr/>
        </p:nvSpPr>
        <p:spPr>
          <a:xfrm>
            <a:off x="3353888" y="2727342"/>
            <a:ext cx="5208111" cy="1684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E7DE8C-13A4-538B-6E8A-2808316A8403}"/>
              </a:ext>
            </a:extLst>
          </p:cNvPr>
          <p:cNvSpPr txBox="1">
            <a:spLocks/>
          </p:cNvSpPr>
          <p:nvPr/>
        </p:nvSpPr>
        <p:spPr>
          <a:xfrm>
            <a:off x="316773" y="371993"/>
            <a:ext cx="6530342" cy="4897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u="sng" dirty="0"/>
              <a:t>ARKADAŞLARIN ARASINDA </a:t>
            </a:r>
            <a:endParaRPr lang="el-GR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A8B64B-946A-9EC3-30E8-6A3AB28F4A23}"/>
              </a:ext>
            </a:extLst>
          </p:cNvPr>
          <p:cNvSpPr txBox="1"/>
          <p:nvPr/>
        </p:nvSpPr>
        <p:spPr>
          <a:xfrm>
            <a:off x="3017273" y="1422864"/>
            <a:ext cx="520811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sz="3200" dirty="0" err="1">
                <a:solidFill>
                  <a:srgbClr val="FF0000"/>
                </a:solidFill>
              </a:rPr>
              <a:t>Diyalogda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şunları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kullanın</a:t>
            </a:r>
            <a:r>
              <a:rPr lang="el-GR" sz="3200" dirty="0">
                <a:solidFill>
                  <a:srgbClr val="FF0000"/>
                </a:solidFill>
              </a:rPr>
              <a:t> : 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57C46BF9-344B-E594-3252-5D37EEB3B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9" y="1206404"/>
            <a:ext cx="1520938" cy="15209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E9B759-CBDB-BB74-3C6A-5A7FC2C2E71F}"/>
              </a:ext>
            </a:extLst>
          </p:cNvPr>
          <p:cNvSpPr txBox="1"/>
          <p:nvPr/>
        </p:nvSpPr>
        <p:spPr>
          <a:xfrm>
            <a:off x="2383827" y="2552796"/>
            <a:ext cx="8110002" cy="3893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900"/>
              </a:spcBef>
              <a:spcAft>
                <a:spcPts val="1200"/>
              </a:spcAft>
              <a:buNone/>
            </a:pPr>
            <a:r>
              <a:rPr lang="el-GR" sz="3200" u="none" strike="noStrike" dirty="0" err="1">
                <a:effectLst/>
                <a:latin typeface="Google Sans"/>
              </a:rPr>
              <a:t>Diyalogda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şu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soruların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cevaplarını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verin</a:t>
            </a:r>
            <a:r>
              <a:rPr lang="el-GR" sz="3200" u="none" strike="noStrike" dirty="0">
                <a:effectLst/>
                <a:latin typeface="Google Sans"/>
              </a:rPr>
              <a:t>:</a:t>
            </a:r>
          </a:p>
          <a:p>
            <a:pPr marL="0" marR="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l-GR" sz="3200" u="none" strike="noStrike" dirty="0" err="1">
                <a:effectLst/>
                <a:latin typeface="Google Sans"/>
              </a:rPr>
              <a:t>En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sevdiğin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masal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hangisi</a:t>
            </a:r>
            <a:r>
              <a:rPr lang="el-GR" sz="3200" u="none" strike="noStrike" dirty="0">
                <a:effectLst/>
                <a:latin typeface="Google Sans"/>
              </a:rPr>
              <a:t>? </a:t>
            </a:r>
          </a:p>
          <a:p>
            <a:pPr marL="0" marR="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l-GR" sz="3200" u="none" strike="noStrike" dirty="0" err="1">
                <a:effectLst/>
                <a:latin typeface="Google Sans"/>
              </a:rPr>
              <a:t>Bu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masalı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neden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seviyorsu</a:t>
            </a:r>
            <a:r>
              <a:rPr lang="en-US" sz="3200" dirty="0">
                <a:latin typeface="Google Sans"/>
              </a:rPr>
              <a:t>n</a:t>
            </a:r>
            <a:r>
              <a:rPr lang="el-GR" sz="3200" u="none" strike="noStrike" dirty="0">
                <a:effectLst/>
                <a:latin typeface="Google Sans"/>
              </a:rPr>
              <a:t>? </a:t>
            </a:r>
          </a:p>
          <a:p>
            <a:pPr marL="0" marR="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l-GR" sz="3200" u="none" strike="noStrike" dirty="0" err="1">
                <a:effectLst/>
                <a:latin typeface="Google Sans"/>
              </a:rPr>
              <a:t>Masaldaki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en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sevdiğin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karakter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kim</a:t>
            </a:r>
            <a:r>
              <a:rPr lang="el-GR" sz="3200" u="none" strike="noStrike" dirty="0">
                <a:effectLst/>
                <a:latin typeface="Google Sans"/>
              </a:rPr>
              <a:t>?</a:t>
            </a:r>
          </a:p>
          <a:p>
            <a:pPr>
              <a:buNone/>
            </a:pPr>
            <a:br>
              <a:rPr lang="el-GR" sz="3200" dirty="0"/>
            </a:br>
            <a:endParaRPr lang="el-GR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E5D29B-F8B1-A39E-C2D7-48B8F9E570EF}"/>
              </a:ext>
            </a:extLst>
          </p:cNvPr>
          <p:cNvSpPr txBox="1"/>
          <p:nvPr/>
        </p:nvSpPr>
        <p:spPr>
          <a:xfrm rot="1376061">
            <a:off x="5968998" y="1194113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l-GR" sz="3200" u="none" strike="noStrike" dirty="0" err="1">
                <a:effectLst/>
                <a:latin typeface="Google Sans"/>
              </a:rPr>
              <a:t>En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sevdi</a:t>
            </a:r>
            <a:r>
              <a:rPr lang="tr-TR" sz="3200" u="none" strike="noStrike" dirty="0">
                <a:effectLst/>
                <a:latin typeface="Google Sans"/>
              </a:rPr>
              <a:t>ği</a:t>
            </a:r>
            <a:r>
              <a:rPr lang="en-US" sz="3200" dirty="0">
                <a:latin typeface="Google Sans"/>
              </a:rPr>
              <a:t>m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masal</a:t>
            </a:r>
            <a:r>
              <a:rPr lang="el-GR" sz="3200" dirty="0">
                <a:latin typeface="Google Sans"/>
              </a:rPr>
              <a:t> __________.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8217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8500173" y="5815409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8528892" y="2685819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10459372" y="5846738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580915" y="2685818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48944" y="83150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54698" y="201383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364832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355774" y="548715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A49601-A2A0-3A65-4F9F-B3E01008F4FB}"/>
              </a:ext>
            </a:extLst>
          </p:cNvPr>
          <p:cNvSpPr txBox="1"/>
          <p:nvPr/>
        </p:nvSpPr>
        <p:spPr>
          <a:xfrm>
            <a:off x="1237901" y="988019"/>
            <a:ext cx="7772400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Kırmızı  Başlıklı  Kız  ormanda şarkılar  söyleyerek  yürüyormuş.</a:t>
            </a:r>
            <a:endParaRPr lang="el-GR" sz="20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B30A7A-BEB6-8F11-F179-AFE000B718BD}"/>
              </a:ext>
            </a:extLst>
          </p:cNvPr>
          <p:cNvSpPr txBox="1"/>
          <p:nvPr/>
        </p:nvSpPr>
        <p:spPr>
          <a:xfrm>
            <a:off x="1237901" y="2104636"/>
            <a:ext cx="9220200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Kırmızı  Başlıklı  Kız  kurdu    görünce çok  korkmuş  elindeki   sepeti  yere düşürmüş.</a:t>
            </a:r>
            <a:endParaRPr lang="el-GR" sz="20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BF8CE0-F0D7-3492-9EE7-D3677DA1B095}"/>
              </a:ext>
            </a:extLst>
          </p:cNvPr>
          <p:cNvSpPr txBox="1"/>
          <p:nvPr/>
        </p:nvSpPr>
        <p:spPr>
          <a:xfrm>
            <a:off x="1192721" y="3810782"/>
            <a:ext cx="6096000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Birdenbire bir  kurt  atlamış.</a:t>
            </a:r>
            <a:endParaRPr lang="el-GR" sz="20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C32F9C-22D3-DFA8-5B17-9B2C7C5A9914}"/>
              </a:ext>
            </a:extLst>
          </p:cNvPr>
          <p:cNvSpPr txBox="1"/>
          <p:nvPr/>
        </p:nvSpPr>
        <p:spPr>
          <a:xfrm>
            <a:off x="1192721" y="5487159"/>
            <a:ext cx="6096000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Avcı  kurdun  karnını  açmış  ve anneanneyi  kurtarmış.</a:t>
            </a:r>
            <a:endParaRPr lang="el-GR" sz="2000" kern="100" dirty="0">
              <a:solidFill>
                <a:schemeClr val="tx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9" name="Εικόνα 28" descr="Kırmızı Başlıklı Kız - Charles Perrault Kitabı ve Fiyatı">
            <a:extLst>
              <a:ext uri="{FF2B5EF4-FFF2-40B4-BE49-F238E27FC236}">
                <a16:creationId xmlns:a16="http://schemas.microsoft.com/office/drawing/2014/main" id="{28242995-2700-D76B-6AB8-CB92FCF098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064"/>
          <a:stretch>
            <a:fillRect/>
          </a:stretch>
        </p:blipFill>
        <p:spPr>
          <a:xfrm>
            <a:off x="10580915" y="988019"/>
            <a:ext cx="1275428" cy="1132562"/>
          </a:xfrm>
          <a:custGeom>
            <a:avLst/>
            <a:gdLst>
              <a:gd name="csX0" fmla="*/ 0 w 1275428"/>
              <a:gd name="csY0" fmla="*/ 0 h 1132562"/>
              <a:gd name="csX1" fmla="*/ 450651 w 1275428"/>
              <a:gd name="csY1" fmla="*/ 0 h 1132562"/>
              <a:gd name="csX2" fmla="*/ 901302 w 1275428"/>
              <a:gd name="csY2" fmla="*/ 0 h 1132562"/>
              <a:gd name="csX3" fmla="*/ 1275428 w 1275428"/>
              <a:gd name="csY3" fmla="*/ 0 h 1132562"/>
              <a:gd name="csX4" fmla="*/ 1275428 w 1275428"/>
              <a:gd name="csY4" fmla="*/ 532304 h 1132562"/>
              <a:gd name="csX5" fmla="*/ 1275428 w 1275428"/>
              <a:gd name="csY5" fmla="*/ 1132562 h 1132562"/>
              <a:gd name="csX6" fmla="*/ 837531 w 1275428"/>
              <a:gd name="csY6" fmla="*/ 1132562 h 1132562"/>
              <a:gd name="csX7" fmla="*/ 450651 w 1275428"/>
              <a:gd name="csY7" fmla="*/ 1132562 h 1132562"/>
              <a:gd name="csX8" fmla="*/ 0 w 1275428"/>
              <a:gd name="csY8" fmla="*/ 1132562 h 1132562"/>
              <a:gd name="csX9" fmla="*/ 0 w 1275428"/>
              <a:gd name="csY9" fmla="*/ 543630 h 1132562"/>
              <a:gd name="csX10" fmla="*/ 0 w 1275428"/>
              <a:gd name="csY10" fmla="*/ 0 h 11325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275428" h="1132562" fill="none" extrusionOk="0">
                <a:moveTo>
                  <a:pt x="0" y="0"/>
                </a:moveTo>
                <a:cubicBezTo>
                  <a:pt x="113635" y="-40748"/>
                  <a:pt x="342051" y="53688"/>
                  <a:pt x="450651" y="0"/>
                </a:cubicBezTo>
                <a:cubicBezTo>
                  <a:pt x="559251" y="-53688"/>
                  <a:pt x="740492" y="12178"/>
                  <a:pt x="901302" y="0"/>
                </a:cubicBezTo>
                <a:cubicBezTo>
                  <a:pt x="1062112" y="-12178"/>
                  <a:pt x="1154072" y="42190"/>
                  <a:pt x="1275428" y="0"/>
                </a:cubicBezTo>
                <a:cubicBezTo>
                  <a:pt x="1336786" y="235886"/>
                  <a:pt x="1267455" y="272484"/>
                  <a:pt x="1275428" y="532304"/>
                </a:cubicBezTo>
                <a:cubicBezTo>
                  <a:pt x="1283401" y="792124"/>
                  <a:pt x="1237198" y="903796"/>
                  <a:pt x="1275428" y="1132562"/>
                </a:cubicBezTo>
                <a:cubicBezTo>
                  <a:pt x="1075237" y="1162695"/>
                  <a:pt x="966694" y="1097087"/>
                  <a:pt x="837531" y="1132562"/>
                </a:cubicBezTo>
                <a:cubicBezTo>
                  <a:pt x="708368" y="1168037"/>
                  <a:pt x="529261" y="1109790"/>
                  <a:pt x="450651" y="1132562"/>
                </a:cubicBezTo>
                <a:cubicBezTo>
                  <a:pt x="372041" y="1155334"/>
                  <a:pt x="207906" y="1078963"/>
                  <a:pt x="0" y="1132562"/>
                </a:cubicBezTo>
                <a:cubicBezTo>
                  <a:pt x="-55738" y="1004274"/>
                  <a:pt x="55761" y="684797"/>
                  <a:pt x="0" y="543630"/>
                </a:cubicBezTo>
                <a:cubicBezTo>
                  <a:pt x="-55761" y="402463"/>
                  <a:pt x="416" y="208664"/>
                  <a:pt x="0" y="0"/>
                </a:cubicBezTo>
                <a:close/>
              </a:path>
              <a:path w="1275428" h="1132562" stroke="0" extrusionOk="0">
                <a:moveTo>
                  <a:pt x="0" y="0"/>
                </a:moveTo>
                <a:cubicBezTo>
                  <a:pt x="153831" y="-27225"/>
                  <a:pt x="282756" y="37146"/>
                  <a:pt x="425143" y="0"/>
                </a:cubicBezTo>
                <a:cubicBezTo>
                  <a:pt x="567530" y="-37146"/>
                  <a:pt x="675019" y="3950"/>
                  <a:pt x="812022" y="0"/>
                </a:cubicBezTo>
                <a:cubicBezTo>
                  <a:pt x="949025" y="-3950"/>
                  <a:pt x="1130740" y="7943"/>
                  <a:pt x="1275428" y="0"/>
                </a:cubicBezTo>
                <a:cubicBezTo>
                  <a:pt x="1324986" y="267116"/>
                  <a:pt x="1268668" y="447215"/>
                  <a:pt x="1275428" y="577607"/>
                </a:cubicBezTo>
                <a:cubicBezTo>
                  <a:pt x="1282188" y="707999"/>
                  <a:pt x="1245801" y="957264"/>
                  <a:pt x="1275428" y="1132562"/>
                </a:cubicBezTo>
                <a:cubicBezTo>
                  <a:pt x="1171978" y="1149349"/>
                  <a:pt x="1049047" y="1088670"/>
                  <a:pt x="875794" y="1132562"/>
                </a:cubicBezTo>
                <a:cubicBezTo>
                  <a:pt x="702541" y="1176454"/>
                  <a:pt x="638110" y="1115114"/>
                  <a:pt x="425143" y="1132562"/>
                </a:cubicBezTo>
                <a:cubicBezTo>
                  <a:pt x="212176" y="1150010"/>
                  <a:pt x="138638" y="1106069"/>
                  <a:pt x="0" y="1132562"/>
                </a:cubicBezTo>
                <a:cubicBezTo>
                  <a:pt x="-21067" y="1009035"/>
                  <a:pt x="35167" y="833673"/>
                  <a:pt x="0" y="588932"/>
                </a:cubicBezTo>
                <a:cubicBezTo>
                  <a:pt x="-35167" y="344191"/>
                  <a:pt x="48752" y="285521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51832561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Εικόνα 29" descr="Boş Sepet Clipart Hd, Sepet Clipart, Sepet Clipart Hd, Sepet PNG Resim  Şeffaf ve çizimi Ücretsiz İndirilebilir">
            <a:extLst>
              <a:ext uri="{FF2B5EF4-FFF2-40B4-BE49-F238E27FC236}">
                <a16:creationId xmlns:a16="http://schemas.microsoft.com/office/drawing/2014/main" id="{64739ECD-F192-DE7D-EA49-62F39DF95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4519" y="3810782"/>
            <a:ext cx="1494819" cy="1494819"/>
          </a:xfrm>
          <a:custGeom>
            <a:avLst/>
            <a:gdLst>
              <a:gd name="csX0" fmla="*/ 0 w 1494819"/>
              <a:gd name="csY0" fmla="*/ 0 h 1494819"/>
              <a:gd name="csX1" fmla="*/ 498273 w 1494819"/>
              <a:gd name="csY1" fmla="*/ 0 h 1494819"/>
              <a:gd name="csX2" fmla="*/ 996546 w 1494819"/>
              <a:gd name="csY2" fmla="*/ 0 h 1494819"/>
              <a:gd name="csX3" fmla="*/ 1494819 w 1494819"/>
              <a:gd name="csY3" fmla="*/ 0 h 1494819"/>
              <a:gd name="csX4" fmla="*/ 1494819 w 1494819"/>
              <a:gd name="csY4" fmla="*/ 468377 h 1494819"/>
              <a:gd name="csX5" fmla="*/ 1494819 w 1494819"/>
              <a:gd name="csY5" fmla="*/ 921805 h 1494819"/>
              <a:gd name="csX6" fmla="*/ 1494819 w 1494819"/>
              <a:gd name="csY6" fmla="*/ 1494819 h 1494819"/>
              <a:gd name="csX7" fmla="*/ 1026442 w 1494819"/>
              <a:gd name="csY7" fmla="*/ 1494819 h 1494819"/>
              <a:gd name="csX8" fmla="*/ 573014 w 1494819"/>
              <a:gd name="csY8" fmla="*/ 1494819 h 1494819"/>
              <a:gd name="csX9" fmla="*/ 0 w 1494819"/>
              <a:gd name="csY9" fmla="*/ 1494819 h 1494819"/>
              <a:gd name="csX10" fmla="*/ 0 w 1494819"/>
              <a:gd name="csY10" fmla="*/ 1026442 h 1494819"/>
              <a:gd name="csX11" fmla="*/ 0 w 1494819"/>
              <a:gd name="csY11" fmla="*/ 528169 h 1494819"/>
              <a:gd name="csX12" fmla="*/ 0 w 1494819"/>
              <a:gd name="csY12" fmla="*/ 0 h 14948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94819" h="1494819" fill="none" extrusionOk="0">
                <a:moveTo>
                  <a:pt x="0" y="0"/>
                </a:moveTo>
                <a:cubicBezTo>
                  <a:pt x="122950" y="-38898"/>
                  <a:pt x="292912" y="36812"/>
                  <a:pt x="498273" y="0"/>
                </a:cubicBezTo>
                <a:cubicBezTo>
                  <a:pt x="703634" y="-36812"/>
                  <a:pt x="844368" y="3271"/>
                  <a:pt x="996546" y="0"/>
                </a:cubicBezTo>
                <a:cubicBezTo>
                  <a:pt x="1148724" y="-3271"/>
                  <a:pt x="1327185" y="4308"/>
                  <a:pt x="1494819" y="0"/>
                </a:cubicBezTo>
                <a:cubicBezTo>
                  <a:pt x="1548246" y="217928"/>
                  <a:pt x="1470070" y="347330"/>
                  <a:pt x="1494819" y="468377"/>
                </a:cubicBezTo>
                <a:cubicBezTo>
                  <a:pt x="1519568" y="589424"/>
                  <a:pt x="1475590" y="738399"/>
                  <a:pt x="1494819" y="921805"/>
                </a:cubicBezTo>
                <a:cubicBezTo>
                  <a:pt x="1514048" y="1105211"/>
                  <a:pt x="1464590" y="1309643"/>
                  <a:pt x="1494819" y="1494819"/>
                </a:cubicBezTo>
                <a:cubicBezTo>
                  <a:pt x="1297778" y="1502562"/>
                  <a:pt x="1124232" y="1484672"/>
                  <a:pt x="1026442" y="1494819"/>
                </a:cubicBezTo>
                <a:cubicBezTo>
                  <a:pt x="928652" y="1504966"/>
                  <a:pt x="719810" y="1442954"/>
                  <a:pt x="573014" y="1494819"/>
                </a:cubicBezTo>
                <a:cubicBezTo>
                  <a:pt x="426218" y="1546684"/>
                  <a:pt x="189135" y="1470963"/>
                  <a:pt x="0" y="1494819"/>
                </a:cubicBezTo>
                <a:cubicBezTo>
                  <a:pt x="-48480" y="1354075"/>
                  <a:pt x="12488" y="1214522"/>
                  <a:pt x="0" y="1026442"/>
                </a:cubicBezTo>
                <a:cubicBezTo>
                  <a:pt x="-12488" y="838362"/>
                  <a:pt x="16341" y="690626"/>
                  <a:pt x="0" y="528169"/>
                </a:cubicBezTo>
                <a:cubicBezTo>
                  <a:pt x="-16341" y="365712"/>
                  <a:pt x="36125" y="199911"/>
                  <a:pt x="0" y="0"/>
                </a:cubicBezTo>
                <a:close/>
              </a:path>
              <a:path w="1494819" h="1494819" stroke="0" extrusionOk="0">
                <a:moveTo>
                  <a:pt x="0" y="0"/>
                </a:moveTo>
                <a:cubicBezTo>
                  <a:pt x="106194" y="-745"/>
                  <a:pt x="415738" y="5996"/>
                  <a:pt x="528169" y="0"/>
                </a:cubicBezTo>
                <a:cubicBezTo>
                  <a:pt x="640600" y="-5996"/>
                  <a:pt x="780813" y="47207"/>
                  <a:pt x="981598" y="0"/>
                </a:cubicBezTo>
                <a:cubicBezTo>
                  <a:pt x="1182383" y="-47207"/>
                  <a:pt x="1333816" y="1718"/>
                  <a:pt x="1494819" y="0"/>
                </a:cubicBezTo>
                <a:cubicBezTo>
                  <a:pt x="1511363" y="210003"/>
                  <a:pt x="1460306" y="305241"/>
                  <a:pt x="1494819" y="528169"/>
                </a:cubicBezTo>
                <a:cubicBezTo>
                  <a:pt x="1529332" y="751097"/>
                  <a:pt x="1473238" y="812600"/>
                  <a:pt x="1494819" y="1026442"/>
                </a:cubicBezTo>
                <a:cubicBezTo>
                  <a:pt x="1516400" y="1240284"/>
                  <a:pt x="1459363" y="1304308"/>
                  <a:pt x="1494819" y="1494819"/>
                </a:cubicBezTo>
                <a:cubicBezTo>
                  <a:pt x="1261468" y="1510919"/>
                  <a:pt x="1148305" y="1445738"/>
                  <a:pt x="981598" y="1494819"/>
                </a:cubicBezTo>
                <a:cubicBezTo>
                  <a:pt x="814891" y="1543900"/>
                  <a:pt x="612994" y="1437639"/>
                  <a:pt x="498273" y="1494819"/>
                </a:cubicBezTo>
                <a:cubicBezTo>
                  <a:pt x="383552" y="1551999"/>
                  <a:pt x="167088" y="1489867"/>
                  <a:pt x="0" y="1494819"/>
                </a:cubicBezTo>
                <a:cubicBezTo>
                  <a:pt x="-19746" y="1372503"/>
                  <a:pt x="40710" y="1228388"/>
                  <a:pt x="0" y="966650"/>
                </a:cubicBezTo>
                <a:cubicBezTo>
                  <a:pt x="-40710" y="704912"/>
                  <a:pt x="12805" y="635903"/>
                  <a:pt x="0" y="468377"/>
                </a:cubicBezTo>
                <a:cubicBezTo>
                  <a:pt x="-12805" y="300851"/>
                  <a:pt x="45998" y="221745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9565971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Εικόνα 30" descr="Kurt hayvanat bahçesi Vektörler – Freepik'ten Ücretsiz Yüksek Kaliteli  Vektörler İndirin | Freepik">
            <a:extLst>
              <a:ext uri="{FF2B5EF4-FFF2-40B4-BE49-F238E27FC236}">
                <a16:creationId xmlns:a16="http://schemas.microsoft.com/office/drawing/2014/main" id="{B5ECBA6D-CA39-7805-AC3D-6173B16C6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118" y="943972"/>
            <a:ext cx="1428846" cy="1113825"/>
          </a:xfrm>
          <a:custGeom>
            <a:avLst/>
            <a:gdLst>
              <a:gd name="csX0" fmla="*/ 0 w 1428846"/>
              <a:gd name="csY0" fmla="*/ 0 h 1113825"/>
              <a:gd name="csX1" fmla="*/ 461994 w 1428846"/>
              <a:gd name="csY1" fmla="*/ 0 h 1113825"/>
              <a:gd name="csX2" fmla="*/ 895410 w 1428846"/>
              <a:gd name="csY2" fmla="*/ 0 h 1113825"/>
              <a:gd name="csX3" fmla="*/ 1428846 w 1428846"/>
              <a:gd name="csY3" fmla="*/ 0 h 1113825"/>
              <a:gd name="csX4" fmla="*/ 1428846 w 1428846"/>
              <a:gd name="csY4" fmla="*/ 579189 h 1113825"/>
              <a:gd name="csX5" fmla="*/ 1428846 w 1428846"/>
              <a:gd name="csY5" fmla="*/ 1113825 h 1113825"/>
              <a:gd name="csX6" fmla="*/ 981141 w 1428846"/>
              <a:gd name="csY6" fmla="*/ 1113825 h 1113825"/>
              <a:gd name="csX7" fmla="*/ 490570 w 1428846"/>
              <a:gd name="csY7" fmla="*/ 1113825 h 1113825"/>
              <a:gd name="csX8" fmla="*/ 0 w 1428846"/>
              <a:gd name="csY8" fmla="*/ 1113825 h 1113825"/>
              <a:gd name="csX9" fmla="*/ 0 w 1428846"/>
              <a:gd name="csY9" fmla="*/ 545774 h 1113825"/>
              <a:gd name="csX10" fmla="*/ 0 w 1428846"/>
              <a:gd name="csY10" fmla="*/ 0 h 11138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428846" h="1113825" fill="none" extrusionOk="0">
                <a:moveTo>
                  <a:pt x="0" y="0"/>
                </a:moveTo>
                <a:cubicBezTo>
                  <a:pt x="162334" y="-3838"/>
                  <a:pt x="302722" y="41330"/>
                  <a:pt x="461994" y="0"/>
                </a:cubicBezTo>
                <a:cubicBezTo>
                  <a:pt x="621266" y="-41330"/>
                  <a:pt x="771993" y="17432"/>
                  <a:pt x="895410" y="0"/>
                </a:cubicBezTo>
                <a:cubicBezTo>
                  <a:pt x="1018827" y="-17432"/>
                  <a:pt x="1295789" y="58743"/>
                  <a:pt x="1428846" y="0"/>
                </a:cubicBezTo>
                <a:cubicBezTo>
                  <a:pt x="1463872" y="188863"/>
                  <a:pt x="1421183" y="390512"/>
                  <a:pt x="1428846" y="579189"/>
                </a:cubicBezTo>
                <a:cubicBezTo>
                  <a:pt x="1436509" y="767866"/>
                  <a:pt x="1413043" y="911502"/>
                  <a:pt x="1428846" y="1113825"/>
                </a:cubicBezTo>
                <a:cubicBezTo>
                  <a:pt x="1326750" y="1148287"/>
                  <a:pt x="1165530" y="1082605"/>
                  <a:pt x="981141" y="1113825"/>
                </a:cubicBezTo>
                <a:cubicBezTo>
                  <a:pt x="796753" y="1145045"/>
                  <a:pt x="696692" y="1092485"/>
                  <a:pt x="490570" y="1113825"/>
                </a:cubicBezTo>
                <a:cubicBezTo>
                  <a:pt x="284448" y="1135165"/>
                  <a:pt x="167979" y="1070844"/>
                  <a:pt x="0" y="1113825"/>
                </a:cubicBezTo>
                <a:cubicBezTo>
                  <a:pt x="-56127" y="996532"/>
                  <a:pt x="45688" y="732371"/>
                  <a:pt x="0" y="545774"/>
                </a:cubicBezTo>
                <a:cubicBezTo>
                  <a:pt x="-45688" y="359177"/>
                  <a:pt x="25753" y="215194"/>
                  <a:pt x="0" y="0"/>
                </a:cubicBezTo>
                <a:close/>
              </a:path>
              <a:path w="1428846" h="1113825" stroke="0" extrusionOk="0">
                <a:moveTo>
                  <a:pt x="0" y="0"/>
                </a:moveTo>
                <a:cubicBezTo>
                  <a:pt x="187628" y="-5416"/>
                  <a:pt x="293466" y="7776"/>
                  <a:pt x="504859" y="0"/>
                </a:cubicBezTo>
                <a:cubicBezTo>
                  <a:pt x="716252" y="-7776"/>
                  <a:pt x="866122" y="18501"/>
                  <a:pt x="966852" y="0"/>
                </a:cubicBezTo>
                <a:cubicBezTo>
                  <a:pt x="1067582" y="-18501"/>
                  <a:pt x="1206746" y="8390"/>
                  <a:pt x="1428846" y="0"/>
                </a:cubicBezTo>
                <a:cubicBezTo>
                  <a:pt x="1480871" y="196210"/>
                  <a:pt x="1404725" y="316716"/>
                  <a:pt x="1428846" y="534636"/>
                </a:cubicBezTo>
                <a:cubicBezTo>
                  <a:pt x="1452967" y="752556"/>
                  <a:pt x="1428418" y="826019"/>
                  <a:pt x="1428846" y="1113825"/>
                </a:cubicBezTo>
                <a:cubicBezTo>
                  <a:pt x="1288827" y="1125770"/>
                  <a:pt x="1113287" y="1082648"/>
                  <a:pt x="966852" y="1113825"/>
                </a:cubicBezTo>
                <a:cubicBezTo>
                  <a:pt x="820417" y="1145002"/>
                  <a:pt x="714479" y="1103475"/>
                  <a:pt x="504859" y="1113825"/>
                </a:cubicBezTo>
                <a:cubicBezTo>
                  <a:pt x="295239" y="1124175"/>
                  <a:pt x="228148" y="1066546"/>
                  <a:pt x="0" y="1113825"/>
                </a:cubicBezTo>
                <a:cubicBezTo>
                  <a:pt x="-49" y="849874"/>
                  <a:pt x="13369" y="706463"/>
                  <a:pt x="0" y="545774"/>
                </a:cubicBezTo>
                <a:cubicBezTo>
                  <a:pt x="-13369" y="385085"/>
                  <a:pt x="30397" y="232573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1353129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Εικόνα 31" descr="Kırmızı Başlıklı Kız ve Kurt - Masal Dünyası'ndan Heyecanlı Bir Hikaye -  YouTube">
            <a:extLst>
              <a:ext uri="{FF2B5EF4-FFF2-40B4-BE49-F238E27FC236}">
                <a16:creationId xmlns:a16="http://schemas.microsoft.com/office/drawing/2014/main" id="{35058D8D-EC54-C73D-1C24-9863751B61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880" t="44373"/>
          <a:stretch>
            <a:fillRect/>
          </a:stretch>
        </p:blipFill>
        <p:spPr>
          <a:xfrm>
            <a:off x="7974144" y="3740974"/>
            <a:ext cx="2306922" cy="1672156"/>
          </a:xfrm>
          <a:custGeom>
            <a:avLst/>
            <a:gdLst>
              <a:gd name="csX0" fmla="*/ 0 w 2306922"/>
              <a:gd name="csY0" fmla="*/ 0 h 1672156"/>
              <a:gd name="csX1" fmla="*/ 530592 w 2306922"/>
              <a:gd name="csY1" fmla="*/ 0 h 1672156"/>
              <a:gd name="csX2" fmla="*/ 1107323 w 2306922"/>
              <a:gd name="csY2" fmla="*/ 0 h 1672156"/>
              <a:gd name="csX3" fmla="*/ 1707122 w 2306922"/>
              <a:gd name="csY3" fmla="*/ 0 h 1672156"/>
              <a:gd name="csX4" fmla="*/ 2306922 w 2306922"/>
              <a:gd name="csY4" fmla="*/ 0 h 1672156"/>
              <a:gd name="csX5" fmla="*/ 2306922 w 2306922"/>
              <a:gd name="csY5" fmla="*/ 574107 h 1672156"/>
              <a:gd name="csX6" fmla="*/ 2306922 w 2306922"/>
              <a:gd name="csY6" fmla="*/ 1131492 h 1672156"/>
              <a:gd name="csX7" fmla="*/ 2306922 w 2306922"/>
              <a:gd name="csY7" fmla="*/ 1672156 h 1672156"/>
              <a:gd name="csX8" fmla="*/ 1730192 w 2306922"/>
              <a:gd name="csY8" fmla="*/ 1672156 h 1672156"/>
              <a:gd name="csX9" fmla="*/ 1107323 w 2306922"/>
              <a:gd name="csY9" fmla="*/ 1672156 h 1672156"/>
              <a:gd name="csX10" fmla="*/ 553661 w 2306922"/>
              <a:gd name="csY10" fmla="*/ 1672156 h 1672156"/>
              <a:gd name="csX11" fmla="*/ 0 w 2306922"/>
              <a:gd name="csY11" fmla="*/ 1672156 h 1672156"/>
              <a:gd name="csX12" fmla="*/ 0 w 2306922"/>
              <a:gd name="csY12" fmla="*/ 1148214 h 1672156"/>
              <a:gd name="csX13" fmla="*/ 0 w 2306922"/>
              <a:gd name="csY13" fmla="*/ 640993 h 1672156"/>
              <a:gd name="csX14" fmla="*/ 0 w 2306922"/>
              <a:gd name="csY14" fmla="*/ 0 h 16721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306922" h="1672156" fill="none" extrusionOk="0">
                <a:moveTo>
                  <a:pt x="0" y="0"/>
                </a:moveTo>
                <a:cubicBezTo>
                  <a:pt x="151585" y="-36534"/>
                  <a:pt x="376368" y="26585"/>
                  <a:pt x="530592" y="0"/>
                </a:cubicBezTo>
                <a:cubicBezTo>
                  <a:pt x="684816" y="-26585"/>
                  <a:pt x="904086" y="17644"/>
                  <a:pt x="1107323" y="0"/>
                </a:cubicBezTo>
                <a:cubicBezTo>
                  <a:pt x="1310560" y="-17644"/>
                  <a:pt x="1433536" y="62288"/>
                  <a:pt x="1707122" y="0"/>
                </a:cubicBezTo>
                <a:cubicBezTo>
                  <a:pt x="1980708" y="-62288"/>
                  <a:pt x="2083937" y="13974"/>
                  <a:pt x="2306922" y="0"/>
                </a:cubicBezTo>
                <a:cubicBezTo>
                  <a:pt x="2316219" y="267724"/>
                  <a:pt x="2263824" y="403118"/>
                  <a:pt x="2306922" y="574107"/>
                </a:cubicBezTo>
                <a:cubicBezTo>
                  <a:pt x="2350020" y="745096"/>
                  <a:pt x="2242396" y="930024"/>
                  <a:pt x="2306922" y="1131492"/>
                </a:cubicBezTo>
                <a:cubicBezTo>
                  <a:pt x="2371448" y="1332960"/>
                  <a:pt x="2243501" y="1525159"/>
                  <a:pt x="2306922" y="1672156"/>
                </a:cubicBezTo>
                <a:cubicBezTo>
                  <a:pt x="2054978" y="1710336"/>
                  <a:pt x="1913438" y="1649791"/>
                  <a:pt x="1730192" y="1672156"/>
                </a:cubicBezTo>
                <a:cubicBezTo>
                  <a:pt x="1546946" y="1694521"/>
                  <a:pt x="1318573" y="1616100"/>
                  <a:pt x="1107323" y="1672156"/>
                </a:cubicBezTo>
                <a:cubicBezTo>
                  <a:pt x="896073" y="1728212"/>
                  <a:pt x="759999" y="1619728"/>
                  <a:pt x="553661" y="1672156"/>
                </a:cubicBezTo>
                <a:cubicBezTo>
                  <a:pt x="347323" y="1724584"/>
                  <a:pt x="272170" y="1632131"/>
                  <a:pt x="0" y="1672156"/>
                </a:cubicBezTo>
                <a:cubicBezTo>
                  <a:pt x="-51549" y="1524616"/>
                  <a:pt x="27396" y="1326563"/>
                  <a:pt x="0" y="1148214"/>
                </a:cubicBezTo>
                <a:cubicBezTo>
                  <a:pt x="-27396" y="969865"/>
                  <a:pt x="20491" y="808947"/>
                  <a:pt x="0" y="640993"/>
                </a:cubicBezTo>
                <a:cubicBezTo>
                  <a:pt x="-20491" y="473039"/>
                  <a:pt x="58564" y="275192"/>
                  <a:pt x="0" y="0"/>
                </a:cubicBezTo>
                <a:close/>
              </a:path>
              <a:path w="2306922" h="1672156" stroke="0" extrusionOk="0">
                <a:moveTo>
                  <a:pt x="0" y="0"/>
                </a:moveTo>
                <a:cubicBezTo>
                  <a:pt x="276680" y="-23045"/>
                  <a:pt x="387273" y="17427"/>
                  <a:pt x="622869" y="0"/>
                </a:cubicBezTo>
                <a:cubicBezTo>
                  <a:pt x="858465" y="-17427"/>
                  <a:pt x="964449" y="45040"/>
                  <a:pt x="1130392" y="0"/>
                </a:cubicBezTo>
                <a:cubicBezTo>
                  <a:pt x="1296335" y="-45040"/>
                  <a:pt x="1492435" y="21709"/>
                  <a:pt x="1753261" y="0"/>
                </a:cubicBezTo>
                <a:cubicBezTo>
                  <a:pt x="2014087" y="-21709"/>
                  <a:pt x="2040719" y="42902"/>
                  <a:pt x="2306922" y="0"/>
                </a:cubicBezTo>
                <a:cubicBezTo>
                  <a:pt x="2308036" y="246904"/>
                  <a:pt x="2304066" y="394182"/>
                  <a:pt x="2306922" y="574107"/>
                </a:cubicBezTo>
                <a:cubicBezTo>
                  <a:pt x="2309778" y="754032"/>
                  <a:pt x="2240546" y="870188"/>
                  <a:pt x="2306922" y="1148214"/>
                </a:cubicBezTo>
                <a:cubicBezTo>
                  <a:pt x="2373298" y="1426240"/>
                  <a:pt x="2267283" y="1535405"/>
                  <a:pt x="2306922" y="1672156"/>
                </a:cubicBezTo>
                <a:cubicBezTo>
                  <a:pt x="2192563" y="1679349"/>
                  <a:pt x="1938486" y="1669406"/>
                  <a:pt x="1799399" y="1672156"/>
                </a:cubicBezTo>
                <a:cubicBezTo>
                  <a:pt x="1660312" y="1674906"/>
                  <a:pt x="1342159" y="1664711"/>
                  <a:pt x="1176530" y="1672156"/>
                </a:cubicBezTo>
                <a:cubicBezTo>
                  <a:pt x="1010901" y="1679601"/>
                  <a:pt x="846650" y="1648629"/>
                  <a:pt x="669007" y="1672156"/>
                </a:cubicBezTo>
                <a:cubicBezTo>
                  <a:pt x="491364" y="1695683"/>
                  <a:pt x="154048" y="1621125"/>
                  <a:pt x="0" y="1672156"/>
                </a:cubicBezTo>
                <a:cubicBezTo>
                  <a:pt x="-21026" y="1414454"/>
                  <a:pt x="59487" y="1273109"/>
                  <a:pt x="0" y="1148214"/>
                </a:cubicBezTo>
                <a:cubicBezTo>
                  <a:pt x="-59487" y="1023319"/>
                  <a:pt x="10564" y="793563"/>
                  <a:pt x="0" y="590828"/>
                </a:cubicBezTo>
                <a:cubicBezTo>
                  <a:pt x="-10564" y="388093"/>
                  <a:pt x="32387" y="139535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84950722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7DD31D-4AFD-6BD4-C2A2-57FFB94AC2A0}"/>
              </a:ext>
            </a:extLst>
          </p:cNvPr>
          <p:cNvSpPr txBox="1"/>
          <p:nvPr/>
        </p:nvSpPr>
        <p:spPr>
          <a:xfrm>
            <a:off x="799414" y="1110904"/>
            <a:ext cx="5732015" cy="369332"/>
          </a:xfrm>
          <a:custGeom>
            <a:avLst/>
            <a:gdLst>
              <a:gd name="csX0" fmla="*/ 0 w 5732015"/>
              <a:gd name="csY0" fmla="*/ 0 h 369332"/>
              <a:gd name="csX1" fmla="*/ 573202 w 5732015"/>
              <a:gd name="csY1" fmla="*/ 0 h 369332"/>
              <a:gd name="csX2" fmla="*/ 974443 w 5732015"/>
              <a:gd name="csY2" fmla="*/ 0 h 369332"/>
              <a:gd name="csX3" fmla="*/ 1547644 w 5732015"/>
              <a:gd name="csY3" fmla="*/ 0 h 369332"/>
              <a:gd name="csX4" fmla="*/ 2235486 w 5732015"/>
              <a:gd name="csY4" fmla="*/ 0 h 369332"/>
              <a:gd name="csX5" fmla="*/ 2751367 w 5732015"/>
              <a:gd name="csY5" fmla="*/ 0 h 369332"/>
              <a:gd name="csX6" fmla="*/ 3439209 w 5732015"/>
              <a:gd name="csY6" fmla="*/ 0 h 369332"/>
              <a:gd name="csX7" fmla="*/ 4012411 w 5732015"/>
              <a:gd name="csY7" fmla="*/ 0 h 369332"/>
              <a:gd name="csX8" fmla="*/ 4642932 w 5732015"/>
              <a:gd name="csY8" fmla="*/ 0 h 369332"/>
              <a:gd name="csX9" fmla="*/ 5216134 w 5732015"/>
              <a:gd name="csY9" fmla="*/ 0 h 369332"/>
              <a:gd name="csX10" fmla="*/ 5732015 w 5732015"/>
              <a:gd name="csY10" fmla="*/ 0 h 369332"/>
              <a:gd name="csX11" fmla="*/ 5732015 w 5732015"/>
              <a:gd name="csY11" fmla="*/ 369332 h 369332"/>
              <a:gd name="csX12" fmla="*/ 5330774 w 5732015"/>
              <a:gd name="csY12" fmla="*/ 369332 h 369332"/>
              <a:gd name="csX13" fmla="*/ 4642932 w 5732015"/>
              <a:gd name="csY13" fmla="*/ 369332 h 369332"/>
              <a:gd name="csX14" fmla="*/ 4241691 w 5732015"/>
              <a:gd name="csY14" fmla="*/ 369332 h 369332"/>
              <a:gd name="csX15" fmla="*/ 3611169 w 5732015"/>
              <a:gd name="csY15" fmla="*/ 369332 h 369332"/>
              <a:gd name="csX16" fmla="*/ 3095288 w 5732015"/>
              <a:gd name="csY16" fmla="*/ 369332 h 369332"/>
              <a:gd name="csX17" fmla="*/ 2636727 w 5732015"/>
              <a:gd name="csY17" fmla="*/ 369332 h 369332"/>
              <a:gd name="csX18" fmla="*/ 2006205 w 5732015"/>
              <a:gd name="csY18" fmla="*/ 369332 h 369332"/>
              <a:gd name="csX19" fmla="*/ 1547644 w 5732015"/>
              <a:gd name="csY19" fmla="*/ 369332 h 369332"/>
              <a:gd name="csX20" fmla="*/ 917122 w 5732015"/>
              <a:gd name="csY20" fmla="*/ 369332 h 369332"/>
              <a:gd name="csX21" fmla="*/ 0 w 5732015"/>
              <a:gd name="csY21" fmla="*/ 369332 h 369332"/>
              <a:gd name="csX22" fmla="*/ 0 w 5732015"/>
              <a:gd name="csY22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5732015" h="369332" extrusionOk="0">
                <a:moveTo>
                  <a:pt x="0" y="0"/>
                </a:moveTo>
                <a:cubicBezTo>
                  <a:pt x="277194" y="-68387"/>
                  <a:pt x="387059" y="31314"/>
                  <a:pt x="573202" y="0"/>
                </a:cubicBezTo>
                <a:cubicBezTo>
                  <a:pt x="759345" y="-31314"/>
                  <a:pt x="869753" y="37773"/>
                  <a:pt x="974443" y="0"/>
                </a:cubicBezTo>
                <a:cubicBezTo>
                  <a:pt x="1079133" y="-37773"/>
                  <a:pt x="1304759" y="63538"/>
                  <a:pt x="1547644" y="0"/>
                </a:cubicBezTo>
                <a:cubicBezTo>
                  <a:pt x="1790529" y="-63538"/>
                  <a:pt x="1923335" y="1908"/>
                  <a:pt x="2235486" y="0"/>
                </a:cubicBezTo>
                <a:cubicBezTo>
                  <a:pt x="2547637" y="-1908"/>
                  <a:pt x="2566756" y="24615"/>
                  <a:pt x="2751367" y="0"/>
                </a:cubicBezTo>
                <a:cubicBezTo>
                  <a:pt x="2935978" y="-24615"/>
                  <a:pt x="3118508" y="36757"/>
                  <a:pt x="3439209" y="0"/>
                </a:cubicBezTo>
                <a:cubicBezTo>
                  <a:pt x="3759910" y="-36757"/>
                  <a:pt x="3832029" y="59923"/>
                  <a:pt x="4012411" y="0"/>
                </a:cubicBezTo>
                <a:cubicBezTo>
                  <a:pt x="4192793" y="-59923"/>
                  <a:pt x="4478835" y="27963"/>
                  <a:pt x="4642932" y="0"/>
                </a:cubicBezTo>
                <a:cubicBezTo>
                  <a:pt x="4807029" y="-27963"/>
                  <a:pt x="5081860" y="67212"/>
                  <a:pt x="5216134" y="0"/>
                </a:cubicBezTo>
                <a:cubicBezTo>
                  <a:pt x="5350408" y="-67212"/>
                  <a:pt x="5534759" y="30811"/>
                  <a:pt x="5732015" y="0"/>
                </a:cubicBezTo>
                <a:cubicBezTo>
                  <a:pt x="5736749" y="103291"/>
                  <a:pt x="5697194" y="282715"/>
                  <a:pt x="5732015" y="369332"/>
                </a:cubicBezTo>
                <a:cubicBezTo>
                  <a:pt x="5635951" y="376379"/>
                  <a:pt x="5448343" y="346584"/>
                  <a:pt x="5330774" y="369332"/>
                </a:cubicBezTo>
                <a:cubicBezTo>
                  <a:pt x="5213205" y="392080"/>
                  <a:pt x="4798457" y="312274"/>
                  <a:pt x="4642932" y="369332"/>
                </a:cubicBezTo>
                <a:cubicBezTo>
                  <a:pt x="4487407" y="426390"/>
                  <a:pt x="4335249" y="355981"/>
                  <a:pt x="4241691" y="369332"/>
                </a:cubicBezTo>
                <a:cubicBezTo>
                  <a:pt x="4148133" y="382683"/>
                  <a:pt x="3816204" y="360377"/>
                  <a:pt x="3611169" y="369332"/>
                </a:cubicBezTo>
                <a:cubicBezTo>
                  <a:pt x="3406134" y="378287"/>
                  <a:pt x="3338077" y="322949"/>
                  <a:pt x="3095288" y="369332"/>
                </a:cubicBezTo>
                <a:cubicBezTo>
                  <a:pt x="2852499" y="415715"/>
                  <a:pt x="2851068" y="323520"/>
                  <a:pt x="2636727" y="369332"/>
                </a:cubicBezTo>
                <a:cubicBezTo>
                  <a:pt x="2422386" y="415144"/>
                  <a:pt x="2250763" y="311206"/>
                  <a:pt x="2006205" y="369332"/>
                </a:cubicBezTo>
                <a:cubicBezTo>
                  <a:pt x="1761647" y="427458"/>
                  <a:pt x="1684233" y="336537"/>
                  <a:pt x="1547644" y="369332"/>
                </a:cubicBezTo>
                <a:cubicBezTo>
                  <a:pt x="1411055" y="402127"/>
                  <a:pt x="1085605" y="327452"/>
                  <a:pt x="917122" y="369332"/>
                </a:cubicBezTo>
                <a:cubicBezTo>
                  <a:pt x="748639" y="411212"/>
                  <a:pt x="324102" y="331360"/>
                  <a:pt x="0" y="369332"/>
                </a:cubicBezTo>
                <a:cubicBezTo>
                  <a:pt x="-12088" y="251243"/>
                  <a:pt x="1995" y="8615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6858747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dirty="0" err="1"/>
              <a:t>Üvey</a:t>
            </a:r>
            <a:r>
              <a:rPr lang="el-GR" dirty="0"/>
              <a:t> </a:t>
            </a:r>
            <a:r>
              <a:rPr lang="el-GR" dirty="0" err="1"/>
              <a:t>çocuklarını</a:t>
            </a:r>
            <a:r>
              <a:rPr lang="el-GR" dirty="0"/>
              <a:t> </a:t>
            </a:r>
            <a:r>
              <a:rPr lang="el-GR" dirty="0" err="1"/>
              <a:t>da</a:t>
            </a:r>
            <a:r>
              <a:rPr lang="el-GR" dirty="0"/>
              <a:t> </a:t>
            </a:r>
            <a:r>
              <a:rPr lang="el-GR" dirty="0" err="1"/>
              <a:t>hiç</a:t>
            </a:r>
            <a:r>
              <a:rPr lang="el-GR" dirty="0"/>
              <a:t> </a:t>
            </a:r>
            <a:r>
              <a:rPr lang="el-GR" dirty="0" err="1"/>
              <a:t>sevmiyormuş</a:t>
            </a:r>
            <a:r>
              <a:rPr lang="el-GR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D1C585-E2D4-1F66-029F-963446EAE38E}"/>
              </a:ext>
            </a:extLst>
          </p:cNvPr>
          <p:cNvSpPr txBox="1"/>
          <p:nvPr/>
        </p:nvSpPr>
        <p:spPr>
          <a:xfrm>
            <a:off x="333546" y="5008432"/>
            <a:ext cx="6096000" cy="1477328"/>
          </a:xfrm>
          <a:custGeom>
            <a:avLst/>
            <a:gdLst>
              <a:gd name="csX0" fmla="*/ 0 w 6096000"/>
              <a:gd name="csY0" fmla="*/ 0 h 1477328"/>
              <a:gd name="csX1" fmla="*/ 676102 w 6096000"/>
              <a:gd name="csY1" fmla="*/ 0 h 1477328"/>
              <a:gd name="csX2" fmla="*/ 1169324 w 6096000"/>
              <a:gd name="csY2" fmla="*/ 0 h 1477328"/>
              <a:gd name="csX3" fmla="*/ 1723505 w 6096000"/>
              <a:gd name="csY3" fmla="*/ 0 h 1477328"/>
              <a:gd name="csX4" fmla="*/ 2155767 w 6096000"/>
              <a:gd name="csY4" fmla="*/ 0 h 1477328"/>
              <a:gd name="csX5" fmla="*/ 2648989 w 6096000"/>
              <a:gd name="csY5" fmla="*/ 0 h 1477328"/>
              <a:gd name="csX6" fmla="*/ 3020291 w 6096000"/>
              <a:gd name="csY6" fmla="*/ 0 h 1477328"/>
              <a:gd name="csX7" fmla="*/ 3452553 w 6096000"/>
              <a:gd name="csY7" fmla="*/ 0 h 1477328"/>
              <a:gd name="csX8" fmla="*/ 3884815 w 6096000"/>
              <a:gd name="csY8" fmla="*/ 0 h 1477328"/>
              <a:gd name="csX9" fmla="*/ 4317076 w 6096000"/>
              <a:gd name="csY9" fmla="*/ 0 h 1477328"/>
              <a:gd name="csX10" fmla="*/ 4688378 w 6096000"/>
              <a:gd name="csY10" fmla="*/ 0 h 1477328"/>
              <a:gd name="csX11" fmla="*/ 5120640 w 6096000"/>
              <a:gd name="csY11" fmla="*/ 0 h 1477328"/>
              <a:gd name="csX12" fmla="*/ 5613862 w 6096000"/>
              <a:gd name="csY12" fmla="*/ 0 h 1477328"/>
              <a:gd name="csX13" fmla="*/ 6096000 w 6096000"/>
              <a:gd name="csY13" fmla="*/ 0 h 1477328"/>
              <a:gd name="csX14" fmla="*/ 6096000 w 6096000"/>
              <a:gd name="csY14" fmla="*/ 448123 h 1477328"/>
              <a:gd name="csX15" fmla="*/ 6096000 w 6096000"/>
              <a:gd name="csY15" fmla="*/ 911019 h 1477328"/>
              <a:gd name="csX16" fmla="*/ 6096000 w 6096000"/>
              <a:gd name="csY16" fmla="*/ 1477328 h 1477328"/>
              <a:gd name="csX17" fmla="*/ 5724698 w 6096000"/>
              <a:gd name="csY17" fmla="*/ 1477328 h 1477328"/>
              <a:gd name="csX18" fmla="*/ 5353396 w 6096000"/>
              <a:gd name="csY18" fmla="*/ 1477328 h 1477328"/>
              <a:gd name="csX19" fmla="*/ 4921135 w 6096000"/>
              <a:gd name="csY19" fmla="*/ 1477328 h 1477328"/>
              <a:gd name="csX20" fmla="*/ 4366953 w 6096000"/>
              <a:gd name="csY20" fmla="*/ 1477328 h 1477328"/>
              <a:gd name="csX21" fmla="*/ 3873731 w 6096000"/>
              <a:gd name="csY21" fmla="*/ 1477328 h 1477328"/>
              <a:gd name="csX22" fmla="*/ 3441469 w 6096000"/>
              <a:gd name="csY22" fmla="*/ 1477328 h 1477328"/>
              <a:gd name="csX23" fmla="*/ 2826327 w 6096000"/>
              <a:gd name="csY23" fmla="*/ 1477328 h 1477328"/>
              <a:gd name="csX24" fmla="*/ 2211185 w 6096000"/>
              <a:gd name="csY24" fmla="*/ 1477328 h 1477328"/>
              <a:gd name="csX25" fmla="*/ 1778924 w 6096000"/>
              <a:gd name="csY25" fmla="*/ 1477328 h 1477328"/>
              <a:gd name="csX26" fmla="*/ 1285702 w 6096000"/>
              <a:gd name="csY26" fmla="*/ 1477328 h 1477328"/>
              <a:gd name="csX27" fmla="*/ 792480 w 6096000"/>
              <a:gd name="csY27" fmla="*/ 1477328 h 1477328"/>
              <a:gd name="csX28" fmla="*/ 0 w 6096000"/>
              <a:gd name="csY28" fmla="*/ 1477328 h 1477328"/>
              <a:gd name="csX29" fmla="*/ 0 w 6096000"/>
              <a:gd name="csY29" fmla="*/ 999659 h 1477328"/>
              <a:gd name="csX30" fmla="*/ 0 w 6096000"/>
              <a:gd name="csY30" fmla="*/ 492443 h 1477328"/>
              <a:gd name="csX31" fmla="*/ 0 w 6096000"/>
              <a:gd name="csY31" fmla="*/ 0 h 14773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6096000" h="1477328" extrusionOk="0">
                <a:moveTo>
                  <a:pt x="0" y="0"/>
                </a:moveTo>
                <a:cubicBezTo>
                  <a:pt x="334077" y="-68305"/>
                  <a:pt x="405529" y="16153"/>
                  <a:pt x="676102" y="0"/>
                </a:cubicBezTo>
                <a:cubicBezTo>
                  <a:pt x="946675" y="-16153"/>
                  <a:pt x="1042536" y="5835"/>
                  <a:pt x="1169324" y="0"/>
                </a:cubicBezTo>
                <a:cubicBezTo>
                  <a:pt x="1296112" y="-5835"/>
                  <a:pt x="1553212" y="65815"/>
                  <a:pt x="1723505" y="0"/>
                </a:cubicBezTo>
                <a:cubicBezTo>
                  <a:pt x="1893798" y="-65815"/>
                  <a:pt x="1953828" y="29032"/>
                  <a:pt x="2155767" y="0"/>
                </a:cubicBezTo>
                <a:cubicBezTo>
                  <a:pt x="2357706" y="-29032"/>
                  <a:pt x="2521232" y="43729"/>
                  <a:pt x="2648989" y="0"/>
                </a:cubicBezTo>
                <a:cubicBezTo>
                  <a:pt x="2776746" y="-43729"/>
                  <a:pt x="2848577" y="34573"/>
                  <a:pt x="3020291" y="0"/>
                </a:cubicBezTo>
                <a:cubicBezTo>
                  <a:pt x="3192005" y="-34573"/>
                  <a:pt x="3266678" y="48704"/>
                  <a:pt x="3452553" y="0"/>
                </a:cubicBezTo>
                <a:cubicBezTo>
                  <a:pt x="3638428" y="-48704"/>
                  <a:pt x="3747545" y="47468"/>
                  <a:pt x="3884815" y="0"/>
                </a:cubicBezTo>
                <a:cubicBezTo>
                  <a:pt x="4022085" y="-47468"/>
                  <a:pt x="4176966" y="19261"/>
                  <a:pt x="4317076" y="0"/>
                </a:cubicBezTo>
                <a:cubicBezTo>
                  <a:pt x="4457186" y="-19261"/>
                  <a:pt x="4530602" y="16093"/>
                  <a:pt x="4688378" y="0"/>
                </a:cubicBezTo>
                <a:cubicBezTo>
                  <a:pt x="4846154" y="-16093"/>
                  <a:pt x="4910419" y="21932"/>
                  <a:pt x="5120640" y="0"/>
                </a:cubicBezTo>
                <a:cubicBezTo>
                  <a:pt x="5330861" y="-21932"/>
                  <a:pt x="5387067" y="20844"/>
                  <a:pt x="5613862" y="0"/>
                </a:cubicBezTo>
                <a:cubicBezTo>
                  <a:pt x="5840657" y="-20844"/>
                  <a:pt x="5975401" y="33762"/>
                  <a:pt x="6096000" y="0"/>
                </a:cubicBezTo>
                <a:cubicBezTo>
                  <a:pt x="6119640" y="215775"/>
                  <a:pt x="6085013" y="341605"/>
                  <a:pt x="6096000" y="448123"/>
                </a:cubicBezTo>
                <a:cubicBezTo>
                  <a:pt x="6106987" y="554641"/>
                  <a:pt x="6072733" y="695047"/>
                  <a:pt x="6096000" y="911019"/>
                </a:cubicBezTo>
                <a:cubicBezTo>
                  <a:pt x="6119267" y="1126991"/>
                  <a:pt x="6083884" y="1288245"/>
                  <a:pt x="6096000" y="1477328"/>
                </a:cubicBezTo>
                <a:cubicBezTo>
                  <a:pt x="5994043" y="1519871"/>
                  <a:pt x="5803014" y="1466236"/>
                  <a:pt x="5724698" y="1477328"/>
                </a:cubicBezTo>
                <a:cubicBezTo>
                  <a:pt x="5646382" y="1488420"/>
                  <a:pt x="5442154" y="1449011"/>
                  <a:pt x="5353396" y="1477328"/>
                </a:cubicBezTo>
                <a:cubicBezTo>
                  <a:pt x="5264638" y="1505645"/>
                  <a:pt x="5090061" y="1455309"/>
                  <a:pt x="4921135" y="1477328"/>
                </a:cubicBezTo>
                <a:cubicBezTo>
                  <a:pt x="4752209" y="1499347"/>
                  <a:pt x="4638111" y="1429427"/>
                  <a:pt x="4366953" y="1477328"/>
                </a:cubicBezTo>
                <a:cubicBezTo>
                  <a:pt x="4095795" y="1525229"/>
                  <a:pt x="4061704" y="1450136"/>
                  <a:pt x="3873731" y="1477328"/>
                </a:cubicBezTo>
                <a:cubicBezTo>
                  <a:pt x="3685758" y="1504520"/>
                  <a:pt x="3611391" y="1462730"/>
                  <a:pt x="3441469" y="1477328"/>
                </a:cubicBezTo>
                <a:cubicBezTo>
                  <a:pt x="3271547" y="1491926"/>
                  <a:pt x="3082143" y="1423922"/>
                  <a:pt x="2826327" y="1477328"/>
                </a:cubicBezTo>
                <a:cubicBezTo>
                  <a:pt x="2570511" y="1530734"/>
                  <a:pt x="2506643" y="1475103"/>
                  <a:pt x="2211185" y="1477328"/>
                </a:cubicBezTo>
                <a:cubicBezTo>
                  <a:pt x="1915727" y="1479553"/>
                  <a:pt x="1931992" y="1458980"/>
                  <a:pt x="1778924" y="1477328"/>
                </a:cubicBezTo>
                <a:cubicBezTo>
                  <a:pt x="1625856" y="1495676"/>
                  <a:pt x="1503747" y="1462346"/>
                  <a:pt x="1285702" y="1477328"/>
                </a:cubicBezTo>
                <a:cubicBezTo>
                  <a:pt x="1067657" y="1492310"/>
                  <a:pt x="978651" y="1433656"/>
                  <a:pt x="792480" y="1477328"/>
                </a:cubicBezTo>
                <a:cubicBezTo>
                  <a:pt x="606309" y="1521000"/>
                  <a:pt x="318719" y="1442581"/>
                  <a:pt x="0" y="1477328"/>
                </a:cubicBezTo>
                <a:cubicBezTo>
                  <a:pt x="-11172" y="1249221"/>
                  <a:pt x="17735" y="1130706"/>
                  <a:pt x="0" y="999659"/>
                </a:cubicBezTo>
                <a:cubicBezTo>
                  <a:pt x="-17735" y="868612"/>
                  <a:pt x="43702" y="692841"/>
                  <a:pt x="0" y="492443"/>
                </a:cubicBezTo>
                <a:cubicBezTo>
                  <a:pt x="-43702" y="292045"/>
                  <a:pt x="3276" y="14212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28500083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dirty="0" err="1"/>
              <a:t>Üçüncü</a:t>
            </a:r>
            <a:r>
              <a:rPr lang="el-GR" dirty="0"/>
              <a:t> </a:t>
            </a:r>
            <a:r>
              <a:rPr lang="el-GR" dirty="0" err="1"/>
              <a:t>gün</a:t>
            </a:r>
            <a:r>
              <a:rPr lang="el-GR" dirty="0"/>
              <a:t>, </a:t>
            </a:r>
            <a:r>
              <a:rPr lang="el-GR" dirty="0" err="1"/>
              <a:t>bir</a:t>
            </a:r>
            <a:r>
              <a:rPr lang="el-GR" dirty="0"/>
              <a:t> </a:t>
            </a:r>
            <a:r>
              <a:rPr lang="el-GR" dirty="0" err="1"/>
              <a:t>ağacın</a:t>
            </a:r>
            <a:r>
              <a:rPr lang="el-GR" dirty="0"/>
              <a:t> </a:t>
            </a:r>
            <a:r>
              <a:rPr lang="el-GR" dirty="0" err="1"/>
              <a:t>dalında</a:t>
            </a:r>
            <a:r>
              <a:rPr lang="el-GR" dirty="0"/>
              <a:t> </a:t>
            </a:r>
            <a:r>
              <a:rPr lang="el-GR" dirty="0" err="1"/>
              <a:t>bir</a:t>
            </a:r>
            <a:r>
              <a:rPr lang="el-GR" dirty="0"/>
              <a:t> </a:t>
            </a:r>
            <a:r>
              <a:rPr lang="el-GR" dirty="0" err="1"/>
              <a:t>kuş</a:t>
            </a:r>
            <a:r>
              <a:rPr lang="el-GR" dirty="0"/>
              <a:t> </a:t>
            </a:r>
            <a:r>
              <a:rPr lang="el-GR" dirty="0" err="1"/>
              <a:t>görmüşler</a:t>
            </a:r>
            <a:r>
              <a:rPr lang="el-GR" dirty="0"/>
              <a:t>. </a:t>
            </a:r>
          </a:p>
          <a:p>
            <a:r>
              <a:rPr lang="el-GR" dirty="0" err="1"/>
              <a:t>Kuş</a:t>
            </a:r>
            <a:r>
              <a:rPr lang="el-GR" dirty="0"/>
              <a:t> </a:t>
            </a:r>
            <a:r>
              <a:rPr lang="el-GR" dirty="0" err="1"/>
              <a:t>onları</a:t>
            </a:r>
            <a:r>
              <a:rPr lang="el-GR" dirty="0"/>
              <a:t> </a:t>
            </a:r>
            <a:r>
              <a:rPr lang="el-GR" dirty="0" err="1"/>
              <a:t>tuhaf</a:t>
            </a:r>
            <a:r>
              <a:rPr lang="el-GR" dirty="0"/>
              <a:t> </a:t>
            </a:r>
            <a:r>
              <a:rPr lang="el-GR" dirty="0" err="1"/>
              <a:t>bir</a:t>
            </a:r>
            <a:r>
              <a:rPr lang="el-GR" dirty="0"/>
              <a:t> </a:t>
            </a:r>
            <a:r>
              <a:rPr lang="el-GR" dirty="0" err="1"/>
              <a:t>evin</a:t>
            </a:r>
            <a:r>
              <a:rPr lang="el-GR" dirty="0"/>
              <a:t> </a:t>
            </a:r>
            <a:r>
              <a:rPr lang="el-GR" dirty="0" err="1"/>
              <a:t>önüne</a:t>
            </a:r>
            <a:r>
              <a:rPr lang="el-GR" dirty="0"/>
              <a:t> </a:t>
            </a:r>
            <a:r>
              <a:rPr lang="el-GR" dirty="0" err="1"/>
              <a:t>getirmiş</a:t>
            </a:r>
            <a:r>
              <a:rPr lang="el-GR" dirty="0"/>
              <a:t>. </a:t>
            </a:r>
            <a:r>
              <a:rPr lang="el-GR" dirty="0" err="1"/>
              <a:t>İçeri</a:t>
            </a:r>
            <a:r>
              <a:rPr lang="el-GR" dirty="0"/>
              <a:t> </a:t>
            </a:r>
            <a:r>
              <a:rPr lang="el-GR" dirty="0" err="1"/>
              <a:t>girmişler</a:t>
            </a:r>
            <a:r>
              <a:rPr lang="el-GR" dirty="0"/>
              <a:t>. </a:t>
            </a:r>
            <a:r>
              <a:rPr lang="tr-TR" dirty="0"/>
              <a:t>C</a:t>
            </a:r>
            <a:r>
              <a:rPr lang="el-GR" dirty="0" err="1"/>
              <a:t>adının</a:t>
            </a:r>
            <a:r>
              <a:rPr lang="el-GR" dirty="0"/>
              <a:t> </a:t>
            </a:r>
            <a:r>
              <a:rPr lang="el-GR" dirty="0" err="1"/>
              <a:t>eviymiş</a:t>
            </a:r>
            <a:r>
              <a:rPr lang="el-GR" dirty="0"/>
              <a:t>.</a:t>
            </a:r>
          </a:p>
          <a:p>
            <a:r>
              <a:rPr lang="el-GR" dirty="0" err="1"/>
              <a:t>Çocuklar</a:t>
            </a:r>
            <a:r>
              <a:rPr lang="el-GR" dirty="0"/>
              <a:t> </a:t>
            </a:r>
            <a:r>
              <a:rPr lang="el-GR" dirty="0" err="1"/>
              <a:t>yeri</a:t>
            </a:r>
            <a:r>
              <a:rPr lang="el-GR" dirty="0"/>
              <a:t> </a:t>
            </a:r>
            <a:r>
              <a:rPr lang="el-GR" dirty="0" err="1"/>
              <a:t>tanımışlar</a:t>
            </a:r>
            <a:r>
              <a:rPr lang="el-GR" dirty="0"/>
              <a:t>. </a:t>
            </a:r>
          </a:p>
          <a:p>
            <a:r>
              <a:rPr lang="el-GR" dirty="0" err="1"/>
              <a:t>Hızla</a:t>
            </a:r>
            <a:r>
              <a:rPr lang="el-GR" dirty="0"/>
              <a:t> </a:t>
            </a:r>
            <a:r>
              <a:rPr lang="el-GR" dirty="0" err="1"/>
              <a:t>evlerine</a:t>
            </a:r>
            <a:r>
              <a:rPr lang="el-GR" dirty="0"/>
              <a:t> </a:t>
            </a:r>
            <a:r>
              <a:rPr lang="el-GR" dirty="0" err="1"/>
              <a:t>doğru</a:t>
            </a:r>
            <a:r>
              <a:rPr lang="el-GR" dirty="0"/>
              <a:t> </a:t>
            </a:r>
            <a:r>
              <a:rPr lang="el-GR" dirty="0" err="1"/>
              <a:t>koşmuşlar</a:t>
            </a:r>
            <a:r>
              <a:rPr lang="el-GR" dirty="0"/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D906F-72BE-B556-CFB6-BC7E7DE43E71}"/>
              </a:ext>
            </a:extLst>
          </p:cNvPr>
          <p:cNvSpPr txBox="1"/>
          <p:nvPr/>
        </p:nvSpPr>
        <p:spPr>
          <a:xfrm>
            <a:off x="7304314" y="759265"/>
            <a:ext cx="3657599" cy="646331"/>
          </a:xfrm>
          <a:custGeom>
            <a:avLst/>
            <a:gdLst>
              <a:gd name="csX0" fmla="*/ 0 w 3657599"/>
              <a:gd name="csY0" fmla="*/ 0 h 646331"/>
              <a:gd name="csX1" fmla="*/ 485938 w 3657599"/>
              <a:gd name="csY1" fmla="*/ 0 h 646331"/>
              <a:gd name="csX2" fmla="*/ 1081604 w 3657599"/>
              <a:gd name="csY2" fmla="*/ 0 h 646331"/>
              <a:gd name="csX3" fmla="*/ 1567542 w 3657599"/>
              <a:gd name="csY3" fmla="*/ 0 h 646331"/>
              <a:gd name="csX4" fmla="*/ 1980329 w 3657599"/>
              <a:gd name="csY4" fmla="*/ 0 h 646331"/>
              <a:gd name="csX5" fmla="*/ 2429691 w 3657599"/>
              <a:gd name="csY5" fmla="*/ 0 h 646331"/>
              <a:gd name="csX6" fmla="*/ 2988781 w 3657599"/>
              <a:gd name="csY6" fmla="*/ 0 h 646331"/>
              <a:gd name="csX7" fmla="*/ 3657599 w 3657599"/>
              <a:gd name="csY7" fmla="*/ 0 h 646331"/>
              <a:gd name="csX8" fmla="*/ 3657599 w 3657599"/>
              <a:gd name="csY8" fmla="*/ 329629 h 646331"/>
              <a:gd name="csX9" fmla="*/ 3657599 w 3657599"/>
              <a:gd name="csY9" fmla="*/ 646331 h 646331"/>
              <a:gd name="csX10" fmla="*/ 3208237 w 3657599"/>
              <a:gd name="csY10" fmla="*/ 646331 h 646331"/>
              <a:gd name="csX11" fmla="*/ 2649147 w 3657599"/>
              <a:gd name="csY11" fmla="*/ 646331 h 646331"/>
              <a:gd name="csX12" fmla="*/ 2126633 w 3657599"/>
              <a:gd name="csY12" fmla="*/ 646331 h 646331"/>
              <a:gd name="csX13" fmla="*/ 1567542 w 3657599"/>
              <a:gd name="csY13" fmla="*/ 646331 h 646331"/>
              <a:gd name="csX14" fmla="*/ 1154756 w 3657599"/>
              <a:gd name="csY14" fmla="*/ 646331 h 646331"/>
              <a:gd name="csX15" fmla="*/ 632242 w 3657599"/>
              <a:gd name="csY15" fmla="*/ 646331 h 646331"/>
              <a:gd name="csX16" fmla="*/ 0 w 3657599"/>
              <a:gd name="csY16" fmla="*/ 646331 h 646331"/>
              <a:gd name="csX17" fmla="*/ 0 w 3657599"/>
              <a:gd name="csY17" fmla="*/ 316702 h 646331"/>
              <a:gd name="csX18" fmla="*/ 0 w 3657599"/>
              <a:gd name="csY18" fmla="*/ 0 h 6463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657599" h="646331" extrusionOk="0">
                <a:moveTo>
                  <a:pt x="0" y="0"/>
                </a:moveTo>
                <a:cubicBezTo>
                  <a:pt x="181499" y="-28293"/>
                  <a:pt x="332328" y="21722"/>
                  <a:pt x="485938" y="0"/>
                </a:cubicBezTo>
                <a:cubicBezTo>
                  <a:pt x="639548" y="-21722"/>
                  <a:pt x="892767" y="45657"/>
                  <a:pt x="1081604" y="0"/>
                </a:cubicBezTo>
                <a:cubicBezTo>
                  <a:pt x="1270441" y="-45657"/>
                  <a:pt x="1329009" y="6853"/>
                  <a:pt x="1567542" y="0"/>
                </a:cubicBezTo>
                <a:cubicBezTo>
                  <a:pt x="1806075" y="-6853"/>
                  <a:pt x="1837726" y="30600"/>
                  <a:pt x="1980329" y="0"/>
                </a:cubicBezTo>
                <a:cubicBezTo>
                  <a:pt x="2122932" y="-30600"/>
                  <a:pt x="2235294" y="34055"/>
                  <a:pt x="2429691" y="0"/>
                </a:cubicBezTo>
                <a:cubicBezTo>
                  <a:pt x="2624088" y="-34055"/>
                  <a:pt x="2858493" y="27271"/>
                  <a:pt x="2988781" y="0"/>
                </a:cubicBezTo>
                <a:cubicBezTo>
                  <a:pt x="3119069" y="-27271"/>
                  <a:pt x="3439206" y="34970"/>
                  <a:pt x="3657599" y="0"/>
                </a:cubicBezTo>
                <a:cubicBezTo>
                  <a:pt x="3689713" y="95624"/>
                  <a:pt x="3630875" y="183944"/>
                  <a:pt x="3657599" y="329629"/>
                </a:cubicBezTo>
                <a:cubicBezTo>
                  <a:pt x="3684323" y="475314"/>
                  <a:pt x="3621002" y="504895"/>
                  <a:pt x="3657599" y="646331"/>
                </a:cubicBezTo>
                <a:cubicBezTo>
                  <a:pt x="3457011" y="651509"/>
                  <a:pt x="3381141" y="619854"/>
                  <a:pt x="3208237" y="646331"/>
                </a:cubicBezTo>
                <a:cubicBezTo>
                  <a:pt x="3035333" y="672808"/>
                  <a:pt x="2798357" y="620406"/>
                  <a:pt x="2649147" y="646331"/>
                </a:cubicBezTo>
                <a:cubicBezTo>
                  <a:pt x="2499937" y="672256"/>
                  <a:pt x="2374117" y="627019"/>
                  <a:pt x="2126633" y="646331"/>
                </a:cubicBezTo>
                <a:cubicBezTo>
                  <a:pt x="1879149" y="665643"/>
                  <a:pt x="1709934" y="639138"/>
                  <a:pt x="1567542" y="646331"/>
                </a:cubicBezTo>
                <a:cubicBezTo>
                  <a:pt x="1425150" y="653524"/>
                  <a:pt x="1268085" y="628432"/>
                  <a:pt x="1154756" y="646331"/>
                </a:cubicBezTo>
                <a:cubicBezTo>
                  <a:pt x="1041427" y="664230"/>
                  <a:pt x="884016" y="606219"/>
                  <a:pt x="632242" y="646331"/>
                </a:cubicBezTo>
                <a:cubicBezTo>
                  <a:pt x="380468" y="686443"/>
                  <a:pt x="275901" y="604339"/>
                  <a:pt x="0" y="646331"/>
                </a:cubicBezTo>
                <a:cubicBezTo>
                  <a:pt x="-32136" y="485506"/>
                  <a:pt x="18651" y="442103"/>
                  <a:pt x="0" y="316702"/>
                </a:cubicBezTo>
                <a:cubicBezTo>
                  <a:pt x="-18651" y="191301"/>
                  <a:pt x="22919" y="143360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3992516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dirty="0" err="1"/>
              <a:t>Sabah</a:t>
            </a:r>
            <a:r>
              <a:rPr lang="el-GR" dirty="0"/>
              <a:t> </a:t>
            </a:r>
            <a:r>
              <a:rPr lang="el-GR" dirty="0" err="1"/>
              <a:t>olunca</a:t>
            </a:r>
            <a:r>
              <a:rPr lang="el-GR" dirty="0"/>
              <a:t>, </a:t>
            </a:r>
            <a:r>
              <a:rPr lang="el-GR" dirty="0" err="1"/>
              <a:t>ailece</a:t>
            </a:r>
            <a:r>
              <a:rPr lang="el-GR" dirty="0"/>
              <a:t> </a:t>
            </a:r>
            <a:r>
              <a:rPr lang="el-GR" dirty="0" err="1"/>
              <a:t>ormana</a:t>
            </a:r>
            <a:r>
              <a:rPr lang="el-GR" dirty="0"/>
              <a:t> </a:t>
            </a:r>
            <a:r>
              <a:rPr lang="el-GR" dirty="0" err="1"/>
              <a:t>doğru</a:t>
            </a:r>
            <a:r>
              <a:rPr lang="el-GR" dirty="0"/>
              <a:t> </a:t>
            </a:r>
            <a:r>
              <a:rPr lang="el-GR" dirty="0" err="1"/>
              <a:t>yürümeye</a:t>
            </a:r>
            <a:r>
              <a:rPr lang="el-GR" dirty="0"/>
              <a:t> </a:t>
            </a:r>
            <a:r>
              <a:rPr lang="el-GR" dirty="0" err="1"/>
              <a:t>başlamışlar</a:t>
            </a:r>
            <a:r>
              <a:rPr lang="el-GR" dirty="0"/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51F328-C17B-BED4-EAC0-F9F55D97046E}"/>
              </a:ext>
            </a:extLst>
          </p:cNvPr>
          <p:cNvSpPr txBox="1"/>
          <p:nvPr/>
        </p:nvSpPr>
        <p:spPr>
          <a:xfrm>
            <a:off x="5671457" y="1891379"/>
            <a:ext cx="4223657" cy="923330"/>
          </a:xfrm>
          <a:custGeom>
            <a:avLst/>
            <a:gdLst>
              <a:gd name="csX0" fmla="*/ 0 w 4223657"/>
              <a:gd name="csY0" fmla="*/ 0 h 923330"/>
              <a:gd name="csX1" fmla="*/ 612430 w 4223657"/>
              <a:gd name="csY1" fmla="*/ 0 h 923330"/>
              <a:gd name="csX2" fmla="*/ 1224861 w 4223657"/>
              <a:gd name="csY2" fmla="*/ 0 h 923330"/>
              <a:gd name="csX3" fmla="*/ 1795054 w 4223657"/>
              <a:gd name="csY3" fmla="*/ 0 h 923330"/>
              <a:gd name="csX4" fmla="*/ 2323011 w 4223657"/>
              <a:gd name="csY4" fmla="*/ 0 h 923330"/>
              <a:gd name="csX5" fmla="*/ 2893205 w 4223657"/>
              <a:gd name="csY5" fmla="*/ 0 h 923330"/>
              <a:gd name="csX6" fmla="*/ 3378926 w 4223657"/>
              <a:gd name="csY6" fmla="*/ 0 h 923330"/>
              <a:gd name="csX7" fmla="*/ 4223657 w 4223657"/>
              <a:gd name="csY7" fmla="*/ 0 h 923330"/>
              <a:gd name="csX8" fmla="*/ 4223657 w 4223657"/>
              <a:gd name="csY8" fmla="*/ 433965 h 923330"/>
              <a:gd name="csX9" fmla="*/ 4223657 w 4223657"/>
              <a:gd name="csY9" fmla="*/ 923330 h 923330"/>
              <a:gd name="csX10" fmla="*/ 3695700 w 4223657"/>
              <a:gd name="csY10" fmla="*/ 923330 h 923330"/>
              <a:gd name="csX11" fmla="*/ 3083270 w 4223657"/>
              <a:gd name="csY11" fmla="*/ 923330 h 923330"/>
              <a:gd name="csX12" fmla="*/ 2597549 w 4223657"/>
              <a:gd name="csY12" fmla="*/ 923330 h 923330"/>
              <a:gd name="csX13" fmla="*/ 2196302 w 4223657"/>
              <a:gd name="csY13" fmla="*/ 923330 h 923330"/>
              <a:gd name="csX14" fmla="*/ 1668345 w 4223657"/>
              <a:gd name="csY14" fmla="*/ 923330 h 923330"/>
              <a:gd name="csX15" fmla="*/ 1267097 w 4223657"/>
              <a:gd name="csY15" fmla="*/ 923330 h 923330"/>
              <a:gd name="csX16" fmla="*/ 696903 w 4223657"/>
              <a:gd name="csY16" fmla="*/ 923330 h 923330"/>
              <a:gd name="csX17" fmla="*/ 0 w 4223657"/>
              <a:gd name="csY17" fmla="*/ 923330 h 923330"/>
              <a:gd name="csX18" fmla="*/ 0 w 4223657"/>
              <a:gd name="csY18" fmla="*/ 443198 h 923330"/>
              <a:gd name="csX19" fmla="*/ 0 w 4223657"/>
              <a:gd name="csY19" fmla="*/ 0 h 9233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4223657" h="923330" extrusionOk="0">
                <a:moveTo>
                  <a:pt x="0" y="0"/>
                </a:moveTo>
                <a:cubicBezTo>
                  <a:pt x="273922" y="-34373"/>
                  <a:pt x="475060" y="8851"/>
                  <a:pt x="612430" y="0"/>
                </a:cubicBezTo>
                <a:cubicBezTo>
                  <a:pt x="749800" y="-8851"/>
                  <a:pt x="1099792" y="30687"/>
                  <a:pt x="1224861" y="0"/>
                </a:cubicBezTo>
                <a:cubicBezTo>
                  <a:pt x="1349930" y="-30687"/>
                  <a:pt x="1678561" y="42980"/>
                  <a:pt x="1795054" y="0"/>
                </a:cubicBezTo>
                <a:cubicBezTo>
                  <a:pt x="1911547" y="-42980"/>
                  <a:pt x="2145949" y="1680"/>
                  <a:pt x="2323011" y="0"/>
                </a:cubicBezTo>
                <a:cubicBezTo>
                  <a:pt x="2500073" y="-1680"/>
                  <a:pt x="2615413" y="8405"/>
                  <a:pt x="2893205" y="0"/>
                </a:cubicBezTo>
                <a:cubicBezTo>
                  <a:pt x="3170997" y="-8405"/>
                  <a:pt x="3262651" y="36902"/>
                  <a:pt x="3378926" y="0"/>
                </a:cubicBezTo>
                <a:cubicBezTo>
                  <a:pt x="3495201" y="-36902"/>
                  <a:pt x="3831245" y="7490"/>
                  <a:pt x="4223657" y="0"/>
                </a:cubicBezTo>
                <a:cubicBezTo>
                  <a:pt x="4261145" y="128391"/>
                  <a:pt x="4203722" y="228161"/>
                  <a:pt x="4223657" y="433965"/>
                </a:cubicBezTo>
                <a:cubicBezTo>
                  <a:pt x="4243592" y="639770"/>
                  <a:pt x="4194723" y="773639"/>
                  <a:pt x="4223657" y="923330"/>
                </a:cubicBezTo>
                <a:cubicBezTo>
                  <a:pt x="4048641" y="941215"/>
                  <a:pt x="3875575" y="912942"/>
                  <a:pt x="3695700" y="923330"/>
                </a:cubicBezTo>
                <a:cubicBezTo>
                  <a:pt x="3515825" y="933718"/>
                  <a:pt x="3278608" y="876540"/>
                  <a:pt x="3083270" y="923330"/>
                </a:cubicBezTo>
                <a:cubicBezTo>
                  <a:pt x="2887932" y="970120"/>
                  <a:pt x="2703991" y="911158"/>
                  <a:pt x="2597549" y="923330"/>
                </a:cubicBezTo>
                <a:cubicBezTo>
                  <a:pt x="2491107" y="935502"/>
                  <a:pt x="2307717" y="909557"/>
                  <a:pt x="2196302" y="923330"/>
                </a:cubicBezTo>
                <a:cubicBezTo>
                  <a:pt x="2084887" y="937103"/>
                  <a:pt x="1872790" y="877061"/>
                  <a:pt x="1668345" y="923330"/>
                </a:cubicBezTo>
                <a:cubicBezTo>
                  <a:pt x="1463900" y="969599"/>
                  <a:pt x="1439538" y="898951"/>
                  <a:pt x="1267097" y="923330"/>
                </a:cubicBezTo>
                <a:cubicBezTo>
                  <a:pt x="1094656" y="947709"/>
                  <a:pt x="818281" y="909526"/>
                  <a:pt x="696903" y="923330"/>
                </a:cubicBezTo>
                <a:cubicBezTo>
                  <a:pt x="575525" y="937134"/>
                  <a:pt x="162328" y="899078"/>
                  <a:pt x="0" y="923330"/>
                </a:cubicBezTo>
                <a:cubicBezTo>
                  <a:pt x="-41137" y="740999"/>
                  <a:pt x="29217" y="576004"/>
                  <a:pt x="0" y="443198"/>
                </a:cubicBezTo>
                <a:cubicBezTo>
                  <a:pt x="-29217" y="310392"/>
                  <a:pt x="28264" y="15368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7947319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dirty="0"/>
              <a:t>O </a:t>
            </a:r>
            <a:r>
              <a:rPr lang="el-GR" dirty="0" err="1"/>
              <a:t>gece</a:t>
            </a:r>
            <a:r>
              <a:rPr lang="el-GR" dirty="0"/>
              <a:t> </a:t>
            </a:r>
            <a:r>
              <a:rPr lang="el-GR" dirty="0" err="1"/>
              <a:t>Hansel</a:t>
            </a:r>
            <a:r>
              <a:rPr lang="el-GR" dirty="0"/>
              <a:t> </a:t>
            </a:r>
            <a:r>
              <a:rPr lang="el-GR" dirty="0" err="1"/>
              <a:t>geç</a:t>
            </a:r>
            <a:r>
              <a:rPr lang="el-GR" dirty="0"/>
              <a:t> </a:t>
            </a:r>
            <a:r>
              <a:rPr lang="el-GR" dirty="0" err="1"/>
              <a:t>saatlerde</a:t>
            </a:r>
            <a:r>
              <a:rPr lang="el-GR" dirty="0"/>
              <a:t> </a:t>
            </a:r>
            <a:r>
              <a:rPr lang="el-GR" dirty="0" err="1"/>
              <a:t>gizlice</a:t>
            </a:r>
            <a:r>
              <a:rPr lang="el-GR" dirty="0"/>
              <a:t> </a:t>
            </a:r>
            <a:r>
              <a:rPr lang="el-GR" dirty="0" err="1"/>
              <a:t>dışarı</a:t>
            </a:r>
            <a:r>
              <a:rPr lang="el-GR" dirty="0"/>
              <a:t> </a:t>
            </a:r>
            <a:r>
              <a:rPr lang="el-GR" dirty="0" err="1"/>
              <a:t>çıkmış</a:t>
            </a:r>
            <a:r>
              <a:rPr lang="el-GR" dirty="0"/>
              <a:t> </a:t>
            </a:r>
            <a:r>
              <a:rPr lang="el-GR" dirty="0" err="1"/>
              <a:t>ve</a:t>
            </a:r>
            <a:r>
              <a:rPr lang="el-GR" dirty="0"/>
              <a:t> </a:t>
            </a:r>
            <a:r>
              <a:rPr lang="el-GR" dirty="0" err="1"/>
              <a:t>cebine</a:t>
            </a:r>
            <a:r>
              <a:rPr lang="el-GR" dirty="0"/>
              <a:t> </a:t>
            </a:r>
            <a:r>
              <a:rPr lang="el-GR" dirty="0" err="1"/>
              <a:t>bir</a:t>
            </a:r>
            <a:r>
              <a:rPr lang="el-GR" dirty="0"/>
              <a:t> </a:t>
            </a:r>
            <a:r>
              <a:rPr lang="el-GR" dirty="0" err="1"/>
              <a:t>sürü</a:t>
            </a:r>
            <a:r>
              <a:rPr lang="el-GR" dirty="0"/>
              <a:t> </a:t>
            </a:r>
            <a:r>
              <a:rPr lang="el-GR" dirty="0" err="1"/>
              <a:t>çakıl</a:t>
            </a:r>
            <a:r>
              <a:rPr lang="el-GR" dirty="0"/>
              <a:t> </a:t>
            </a:r>
            <a:r>
              <a:rPr lang="el-GR" dirty="0" err="1"/>
              <a:t>doldurmuş</a:t>
            </a:r>
            <a:r>
              <a:rPr lang="el-GR" dirty="0"/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3506D9-C224-08EE-FC6C-A5B74EA6FCE3}"/>
              </a:ext>
            </a:extLst>
          </p:cNvPr>
          <p:cNvSpPr txBox="1"/>
          <p:nvPr/>
        </p:nvSpPr>
        <p:spPr>
          <a:xfrm>
            <a:off x="6879771" y="4938654"/>
            <a:ext cx="4579821" cy="646331"/>
          </a:xfrm>
          <a:custGeom>
            <a:avLst/>
            <a:gdLst>
              <a:gd name="csX0" fmla="*/ 0 w 4579821"/>
              <a:gd name="csY0" fmla="*/ 0 h 646331"/>
              <a:gd name="csX1" fmla="*/ 435083 w 4579821"/>
              <a:gd name="csY1" fmla="*/ 0 h 646331"/>
              <a:gd name="csX2" fmla="*/ 1099157 w 4579821"/>
              <a:gd name="csY2" fmla="*/ 0 h 646331"/>
              <a:gd name="csX3" fmla="*/ 1625836 w 4579821"/>
              <a:gd name="csY3" fmla="*/ 0 h 646331"/>
              <a:gd name="csX4" fmla="*/ 2289911 w 4579821"/>
              <a:gd name="csY4" fmla="*/ 0 h 646331"/>
              <a:gd name="csX5" fmla="*/ 2816590 w 4579821"/>
              <a:gd name="csY5" fmla="*/ 0 h 646331"/>
              <a:gd name="csX6" fmla="*/ 3389068 w 4579821"/>
              <a:gd name="csY6" fmla="*/ 0 h 646331"/>
              <a:gd name="csX7" fmla="*/ 3961545 w 4579821"/>
              <a:gd name="csY7" fmla="*/ 0 h 646331"/>
              <a:gd name="csX8" fmla="*/ 4579821 w 4579821"/>
              <a:gd name="csY8" fmla="*/ 0 h 646331"/>
              <a:gd name="csX9" fmla="*/ 4579821 w 4579821"/>
              <a:gd name="csY9" fmla="*/ 329629 h 646331"/>
              <a:gd name="csX10" fmla="*/ 4579821 w 4579821"/>
              <a:gd name="csY10" fmla="*/ 646331 h 646331"/>
              <a:gd name="csX11" fmla="*/ 4144738 w 4579821"/>
              <a:gd name="csY11" fmla="*/ 646331 h 646331"/>
              <a:gd name="csX12" fmla="*/ 3709655 w 4579821"/>
              <a:gd name="csY12" fmla="*/ 646331 h 646331"/>
              <a:gd name="csX13" fmla="*/ 3137177 w 4579821"/>
              <a:gd name="csY13" fmla="*/ 646331 h 646331"/>
              <a:gd name="csX14" fmla="*/ 2473103 w 4579821"/>
              <a:gd name="csY14" fmla="*/ 646331 h 646331"/>
              <a:gd name="csX15" fmla="*/ 1992222 w 4579821"/>
              <a:gd name="csY15" fmla="*/ 646331 h 646331"/>
              <a:gd name="csX16" fmla="*/ 1557139 w 4579821"/>
              <a:gd name="csY16" fmla="*/ 646331 h 646331"/>
              <a:gd name="csX17" fmla="*/ 938863 w 4579821"/>
              <a:gd name="csY17" fmla="*/ 646331 h 646331"/>
              <a:gd name="csX18" fmla="*/ 0 w 4579821"/>
              <a:gd name="csY18" fmla="*/ 646331 h 646331"/>
              <a:gd name="csX19" fmla="*/ 0 w 4579821"/>
              <a:gd name="csY19" fmla="*/ 336092 h 646331"/>
              <a:gd name="csX20" fmla="*/ 0 w 4579821"/>
              <a:gd name="csY20" fmla="*/ 0 h 6463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579821" h="646331" extrusionOk="0">
                <a:moveTo>
                  <a:pt x="0" y="0"/>
                </a:moveTo>
                <a:cubicBezTo>
                  <a:pt x="180189" y="-41516"/>
                  <a:pt x="282350" y="37429"/>
                  <a:pt x="435083" y="0"/>
                </a:cubicBezTo>
                <a:cubicBezTo>
                  <a:pt x="587816" y="-37429"/>
                  <a:pt x="889758" y="34911"/>
                  <a:pt x="1099157" y="0"/>
                </a:cubicBezTo>
                <a:cubicBezTo>
                  <a:pt x="1308556" y="-34911"/>
                  <a:pt x="1485712" y="30466"/>
                  <a:pt x="1625836" y="0"/>
                </a:cubicBezTo>
                <a:cubicBezTo>
                  <a:pt x="1765960" y="-30466"/>
                  <a:pt x="2095227" y="79660"/>
                  <a:pt x="2289911" y="0"/>
                </a:cubicBezTo>
                <a:cubicBezTo>
                  <a:pt x="2484595" y="-79660"/>
                  <a:pt x="2563611" y="22806"/>
                  <a:pt x="2816590" y="0"/>
                </a:cubicBezTo>
                <a:cubicBezTo>
                  <a:pt x="3069569" y="-22806"/>
                  <a:pt x="3187877" y="1139"/>
                  <a:pt x="3389068" y="0"/>
                </a:cubicBezTo>
                <a:cubicBezTo>
                  <a:pt x="3590259" y="-1139"/>
                  <a:pt x="3846570" y="11313"/>
                  <a:pt x="3961545" y="0"/>
                </a:cubicBezTo>
                <a:cubicBezTo>
                  <a:pt x="4076520" y="-11313"/>
                  <a:pt x="4381759" y="72728"/>
                  <a:pt x="4579821" y="0"/>
                </a:cubicBezTo>
                <a:cubicBezTo>
                  <a:pt x="4592563" y="70947"/>
                  <a:pt x="4554451" y="182539"/>
                  <a:pt x="4579821" y="329629"/>
                </a:cubicBezTo>
                <a:cubicBezTo>
                  <a:pt x="4605191" y="476719"/>
                  <a:pt x="4561744" y="498613"/>
                  <a:pt x="4579821" y="646331"/>
                </a:cubicBezTo>
                <a:cubicBezTo>
                  <a:pt x="4398996" y="695714"/>
                  <a:pt x="4266644" y="609948"/>
                  <a:pt x="4144738" y="646331"/>
                </a:cubicBezTo>
                <a:cubicBezTo>
                  <a:pt x="4022832" y="682714"/>
                  <a:pt x="3911968" y="636297"/>
                  <a:pt x="3709655" y="646331"/>
                </a:cubicBezTo>
                <a:cubicBezTo>
                  <a:pt x="3507342" y="656365"/>
                  <a:pt x="3283760" y="627788"/>
                  <a:pt x="3137177" y="646331"/>
                </a:cubicBezTo>
                <a:cubicBezTo>
                  <a:pt x="2990594" y="664874"/>
                  <a:pt x="2730546" y="622482"/>
                  <a:pt x="2473103" y="646331"/>
                </a:cubicBezTo>
                <a:cubicBezTo>
                  <a:pt x="2215660" y="670180"/>
                  <a:pt x="2169755" y="612797"/>
                  <a:pt x="1992222" y="646331"/>
                </a:cubicBezTo>
                <a:cubicBezTo>
                  <a:pt x="1814689" y="679865"/>
                  <a:pt x="1731277" y="635338"/>
                  <a:pt x="1557139" y="646331"/>
                </a:cubicBezTo>
                <a:cubicBezTo>
                  <a:pt x="1383001" y="657324"/>
                  <a:pt x="1215460" y="629540"/>
                  <a:pt x="938863" y="646331"/>
                </a:cubicBezTo>
                <a:cubicBezTo>
                  <a:pt x="662266" y="663122"/>
                  <a:pt x="262451" y="644916"/>
                  <a:pt x="0" y="646331"/>
                </a:cubicBezTo>
                <a:cubicBezTo>
                  <a:pt x="-21222" y="565391"/>
                  <a:pt x="20631" y="465226"/>
                  <a:pt x="0" y="336092"/>
                </a:cubicBezTo>
                <a:cubicBezTo>
                  <a:pt x="-20631" y="206958"/>
                  <a:pt x="10753" y="15141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579535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dirty="0" err="1"/>
              <a:t>Sonra</a:t>
            </a:r>
            <a:r>
              <a:rPr lang="el-GR" dirty="0"/>
              <a:t> </a:t>
            </a:r>
            <a:r>
              <a:rPr lang="el-GR" dirty="0" err="1"/>
              <a:t>çakılları</a:t>
            </a:r>
            <a:r>
              <a:rPr lang="el-GR" dirty="0"/>
              <a:t> </a:t>
            </a:r>
            <a:r>
              <a:rPr lang="el-GR" dirty="0" err="1"/>
              <a:t>izleyerek</a:t>
            </a:r>
            <a:r>
              <a:rPr lang="el-GR" dirty="0"/>
              <a:t> </a:t>
            </a:r>
            <a:r>
              <a:rPr lang="el-GR" dirty="0" err="1"/>
              <a:t>evin</a:t>
            </a:r>
            <a:r>
              <a:rPr lang="el-GR" dirty="0"/>
              <a:t> </a:t>
            </a:r>
            <a:r>
              <a:rPr lang="el-GR" dirty="0" err="1"/>
              <a:t>yolunu</a:t>
            </a:r>
            <a:r>
              <a:rPr lang="el-GR" dirty="0"/>
              <a:t> </a:t>
            </a:r>
            <a:r>
              <a:rPr lang="el-GR" dirty="0" err="1"/>
              <a:t>bulmuşlar</a:t>
            </a:r>
            <a:r>
              <a:rPr lang="el-GR" dirty="0"/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806DE1-E4E7-215A-958E-63AE1ED01197}"/>
              </a:ext>
            </a:extLst>
          </p:cNvPr>
          <p:cNvSpPr txBox="1"/>
          <p:nvPr/>
        </p:nvSpPr>
        <p:spPr>
          <a:xfrm>
            <a:off x="3073681" y="3955271"/>
            <a:ext cx="6096000" cy="646331"/>
          </a:xfrm>
          <a:custGeom>
            <a:avLst/>
            <a:gdLst>
              <a:gd name="csX0" fmla="*/ 0 w 6096000"/>
              <a:gd name="csY0" fmla="*/ 0 h 646331"/>
              <a:gd name="csX1" fmla="*/ 432262 w 6096000"/>
              <a:gd name="csY1" fmla="*/ 0 h 646331"/>
              <a:gd name="csX2" fmla="*/ 925484 w 6096000"/>
              <a:gd name="csY2" fmla="*/ 0 h 646331"/>
              <a:gd name="csX3" fmla="*/ 1418705 w 6096000"/>
              <a:gd name="csY3" fmla="*/ 0 h 646331"/>
              <a:gd name="csX4" fmla="*/ 1972887 w 6096000"/>
              <a:gd name="csY4" fmla="*/ 0 h 646331"/>
              <a:gd name="csX5" fmla="*/ 2588029 w 6096000"/>
              <a:gd name="csY5" fmla="*/ 0 h 646331"/>
              <a:gd name="csX6" fmla="*/ 2959331 w 6096000"/>
              <a:gd name="csY6" fmla="*/ 0 h 646331"/>
              <a:gd name="csX7" fmla="*/ 3330633 w 6096000"/>
              <a:gd name="csY7" fmla="*/ 0 h 646331"/>
              <a:gd name="csX8" fmla="*/ 4006735 w 6096000"/>
              <a:gd name="csY8" fmla="*/ 0 h 646331"/>
              <a:gd name="csX9" fmla="*/ 4560916 w 6096000"/>
              <a:gd name="csY9" fmla="*/ 0 h 646331"/>
              <a:gd name="csX10" fmla="*/ 5237018 w 6096000"/>
              <a:gd name="csY10" fmla="*/ 0 h 646331"/>
              <a:gd name="csX11" fmla="*/ 6096000 w 6096000"/>
              <a:gd name="csY11" fmla="*/ 0 h 646331"/>
              <a:gd name="csX12" fmla="*/ 6096000 w 6096000"/>
              <a:gd name="csY12" fmla="*/ 316702 h 646331"/>
              <a:gd name="csX13" fmla="*/ 6096000 w 6096000"/>
              <a:gd name="csY13" fmla="*/ 646331 h 646331"/>
              <a:gd name="csX14" fmla="*/ 5724698 w 6096000"/>
              <a:gd name="csY14" fmla="*/ 646331 h 646331"/>
              <a:gd name="csX15" fmla="*/ 5109556 w 6096000"/>
              <a:gd name="csY15" fmla="*/ 646331 h 646331"/>
              <a:gd name="csX16" fmla="*/ 4433455 w 6096000"/>
              <a:gd name="csY16" fmla="*/ 646331 h 646331"/>
              <a:gd name="csX17" fmla="*/ 4062153 w 6096000"/>
              <a:gd name="csY17" fmla="*/ 646331 h 646331"/>
              <a:gd name="csX18" fmla="*/ 3568931 w 6096000"/>
              <a:gd name="csY18" fmla="*/ 646331 h 646331"/>
              <a:gd name="csX19" fmla="*/ 3197629 w 6096000"/>
              <a:gd name="csY19" fmla="*/ 646331 h 646331"/>
              <a:gd name="csX20" fmla="*/ 2582487 w 6096000"/>
              <a:gd name="csY20" fmla="*/ 646331 h 646331"/>
              <a:gd name="csX21" fmla="*/ 2211185 w 6096000"/>
              <a:gd name="csY21" fmla="*/ 646331 h 646331"/>
              <a:gd name="csX22" fmla="*/ 1839884 w 6096000"/>
              <a:gd name="csY22" fmla="*/ 646331 h 646331"/>
              <a:gd name="csX23" fmla="*/ 1346662 w 6096000"/>
              <a:gd name="csY23" fmla="*/ 646331 h 646331"/>
              <a:gd name="csX24" fmla="*/ 792480 w 6096000"/>
              <a:gd name="csY24" fmla="*/ 646331 h 646331"/>
              <a:gd name="csX25" fmla="*/ 0 w 6096000"/>
              <a:gd name="csY25" fmla="*/ 646331 h 646331"/>
              <a:gd name="csX26" fmla="*/ 0 w 6096000"/>
              <a:gd name="csY26" fmla="*/ 342555 h 646331"/>
              <a:gd name="csX27" fmla="*/ 0 w 6096000"/>
              <a:gd name="csY27" fmla="*/ 0 h 6463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6096000" h="646331" extrusionOk="0">
                <a:moveTo>
                  <a:pt x="0" y="0"/>
                </a:moveTo>
                <a:cubicBezTo>
                  <a:pt x="129702" y="-17697"/>
                  <a:pt x="305681" y="7402"/>
                  <a:pt x="432262" y="0"/>
                </a:cubicBezTo>
                <a:cubicBezTo>
                  <a:pt x="558843" y="-7402"/>
                  <a:pt x="691342" y="19391"/>
                  <a:pt x="925484" y="0"/>
                </a:cubicBezTo>
                <a:cubicBezTo>
                  <a:pt x="1159626" y="-19391"/>
                  <a:pt x="1172418" y="25675"/>
                  <a:pt x="1418705" y="0"/>
                </a:cubicBezTo>
                <a:cubicBezTo>
                  <a:pt x="1664992" y="-25675"/>
                  <a:pt x="1792074" y="62822"/>
                  <a:pt x="1972887" y="0"/>
                </a:cubicBezTo>
                <a:cubicBezTo>
                  <a:pt x="2153700" y="-62822"/>
                  <a:pt x="2389867" y="20376"/>
                  <a:pt x="2588029" y="0"/>
                </a:cubicBezTo>
                <a:cubicBezTo>
                  <a:pt x="2786191" y="-20376"/>
                  <a:pt x="2836095" y="16500"/>
                  <a:pt x="2959331" y="0"/>
                </a:cubicBezTo>
                <a:cubicBezTo>
                  <a:pt x="3082567" y="-16500"/>
                  <a:pt x="3213172" y="14663"/>
                  <a:pt x="3330633" y="0"/>
                </a:cubicBezTo>
                <a:cubicBezTo>
                  <a:pt x="3448094" y="-14663"/>
                  <a:pt x="3711122" y="21286"/>
                  <a:pt x="4006735" y="0"/>
                </a:cubicBezTo>
                <a:cubicBezTo>
                  <a:pt x="4302348" y="-21286"/>
                  <a:pt x="4335789" y="39209"/>
                  <a:pt x="4560916" y="0"/>
                </a:cubicBezTo>
                <a:cubicBezTo>
                  <a:pt x="4786043" y="-39209"/>
                  <a:pt x="4962842" y="32880"/>
                  <a:pt x="5237018" y="0"/>
                </a:cubicBezTo>
                <a:cubicBezTo>
                  <a:pt x="5511194" y="-32880"/>
                  <a:pt x="5701804" y="53938"/>
                  <a:pt x="6096000" y="0"/>
                </a:cubicBezTo>
                <a:cubicBezTo>
                  <a:pt x="6097723" y="157117"/>
                  <a:pt x="6089893" y="163527"/>
                  <a:pt x="6096000" y="316702"/>
                </a:cubicBezTo>
                <a:cubicBezTo>
                  <a:pt x="6102107" y="469877"/>
                  <a:pt x="6068415" y="529948"/>
                  <a:pt x="6096000" y="646331"/>
                </a:cubicBezTo>
                <a:cubicBezTo>
                  <a:pt x="5985254" y="656027"/>
                  <a:pt x="5810873" y="633168"/>
                  <a:pt x="5724698" y="646331"/>
                </a:cubicBezTo>
                <a:cubicBezTo>
                  <a:pt x="5638523" y="659494"/>
                  <a:pt x="5380995" y="606309"/>
                  <a:pt x="5109556" y="646331"/>
                </a:cubicBezTo>
                <a:cubicBezTo>
                  <a:pt x="4838117" y="686353"/>
                  <a:pt x="4593247" y="641222"/>
                  <a:pt x="4433455" y="646331"/>
                </a:cubicBezTo>
                <a:cubicBezTo>
                  <a:pt x="4273663" y="651440"/>
                  <a:pt x="4235987" y="635389"/>
                  <a:pt x="4062153" y="646331"/>
                </a:cubicBezTo>
                <a:cubicBezTo>
                  <a:pt x="3888319" y="657273"/>
                  <a:pt x="3806660" y="605765"/>
                  <a:pt x="3568931" y="646331"/>
                </a:cubicBezTo>
                <a:cubicBezTo>
                  <a:pt x="3331202" y="686897"/>
                  <a:pt x="3276447" y="633464"/>
                  <a:pt x="3197629" y="646331"/>
                </a:cubicBezTo>
                <a:cubicBezTo>
                  <a:pt x="3118811" y="659198"/>
                  <a:pt x="2836855" y="599978"/>
                  <a:pt x="2582487" y="646331"/>
                </a:cubicBezTo>
                <a:cubicBezTo>
                  <a:pt x="2328119" y="692684"/>
                  <a:pt x="2293772" y="626108"/>
                  <a:pt x="2211185" y="646331"/>
                </a:cubicBezTo>
                <a:cubicBezTo>
                  <a:pt x="2128598" y="666554"/>
                  <a:pt x="1943990" y="634396"/>
                  <a:pt x="1839884" y="646331"/>
                </a:cubicBezTo>
                <a:cubicBezTo>
                  <a:pt x="1735778" y="658266"/>
                  <a:pt x="1482217" y="594716"/>
                  <a:pt x="1346662" y="646331"/>
                </a:cubicBezTo>
                <a:cubicBezTo>
                  <a:pt x="1211107" y="697946"/>
                  <a:pt x="920462" y="596921"/>
                  <a:pt x="792480" y="646331"/>
                </a:cubicBezTo>
                <a:cubicBezTo>
                  <a:pt x="664498" y="695741"/>
                  <a:pt x="222690" y="643569"/>
                  <a:pt x="0" y="646331"/>
                </a:cubicBezTo>
                <a:cubicBezTo>
                  <a:pt x="-1833" y="562033"/>
                  <a:pt x="4244" y="455805"/>
                  <a:pt x="0" y="342555"/>
                </a:cubicBezTo>
                <a:cubicBezTo>
                  <a:pt x="-4244" y="229305"/>
                  <a:pt x="20724" y="11135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0561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dirty="0" err="1"/>
              <a:t>Babaları</a:t>
            </a:r>
            <a:r>
              <a:rPr lang="el-GR" dirty="0"/>
              <a:t>  “</a:t>
            </a:r>
            <a:r>
              <a:rPr lang="el-GR" dirty="0" err="1"/>
              <a:t>Ben</a:t>
            </a:r>
            <a:r>
              <a:rPr lang="el-GR" dirty="0"/>
              <a:t> </a:t>
            </a:r>
            <a:r>
              <a:rPr lang="el-GR" dirty="0" err="1"/>
              <a:t>kararımı</a:t>
            </a:r>
            <a:r>
              <a:rPr lang="el-GR" dirty="0"/>
              <a:t> </a:t>
            </a:r>
            <a:r>
              <a:rPr lang="el-GR" dirty="0" err="1"/>
              <a:t>verdim</a:t>
            </a:r>
            <a:r>
              <a:rPr lang="el-GR" dirty="0"/>
              <a:t>. </a:t>
            </a:r>
            <a:r>
              <a:rPr lang="el-GR" dirty="0" err="1"/>
              <a:t>Yarın</a:t>
            </a:r>
            <a:r>
              <a:rPr lang="el-GR" dirty="0"/>
              <a:t> </a:t>
            </a:r>
            <a:r>
              <a:rPr lang="el-GR" dirty="0" err="1"/>
              <a:t>onları</a:t>
            </a:r>
            <a:r>
              <a:rPr lang="el-GR" dirty="0"/>
              <a:t> </a:t>
            </a:r>
            <a:r>
              <a:rPr lang="el-GR" dirty="0" err="1"/>
              <a:t>ormana</a:t>
            </a:r>
            <a:r>
              <a:rPr lang="el-GR" dirty="0"/>
              <a:t> </a:t>
            </a:r>
            <a:r>
              <a:rPr lang="el-GR" dirty="0" err="1"/>
              <a:t>götürüp</a:t>
            </a:r>
            <a:r>
              <a:rPr lang="el-GR" dirty="0"/>
              <a:t> </a:t>
            </a:r>
            <a:r>
              <a:rPr lang="el-GR" dirty="0" err="1"/>
              <a:t>bırakacağız</a:t>
            </a:r>
            <a:r>
              <a:rPr lang="el-GR" dirty="0"/>
              <a:t>” </a:t>
            </a:r>
            <a:r>
              <a:rPr lang="tr-TR" dirty="0"/>
              <a:t>demiş.</a:t>
            </a:r>
            <a:endParaRPr lang="el-G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865F79-6FEE-9732-A5F0-397F97A8DC88}"/>
              </a:ext>
            </a:extLst>
          </p:cNvPr>
          <p:cNvSpPr txBox="1"/>
          <p:nvPr/>
        </p:nvSpPr>
        <p:spPr>
          <a:xfrm>
            <a:off x="511629" y="384264"/>
            <a:ext cx="4506685" cy="369332"/>
          </a:xfrm>
          <a:custGeom>
            <a:avLst/>
            <a:gdLst>
              <a:gd name="csX0" fmla="*/ 0 w 4506685"/>
              <a:gd name="csY0" fmla="*/ 0 h 369332"/>
              <a:gd name="csX1" fmla="*/ 428135 w 4506685"/>
              <a:gd name="csY1" fmla="*/ 0 h 369332"/>
              <a:gd name="csX2" fmla="*/ 856270 w 4506685"/>
              <a:gd name="csY2" fmla="*/ 0 h 369332"/>
              <a:gd name="csX3" fmla="*/ 1464673 w 4506685"/>
              <a:gd name="csY3" fmla="*/ 0 h 369332"/>
              <a:gd name="csX4" fmla="*/ 1937875 w 4506685"/>
              <a:gd name="csY4" fmla="*/ 0 h 369332"/>
              <a:gd name="csX5" fmla="*/ 2411076 w 4506685"/>
              <a:gd name="csY5" fmla="*/ 0 h 369332"/>
              <a:gd name="csX6" fmla="*/ 2974412 w 4506685"/>
              <a:gd name="csY6" fmla="*/ 0 h 369332"/>
              <a:gd name="csX7" fmla="*/ 3537748 w 4506685"/>
              <a:gd name="csY7" fmla="*/ 0 h 369332"/>
              <a:gd name="csX8" fmla="*/ 4506685 w 4506685"/>
              <a:gd name="csY8" fmla="*/ 0 h 369332"/>
              <a:gd name="csX9" fmla="*/ 4506685 w 4506685"/>
              <a:gd name="csY9" fmla="*/ 369332 h 369332"/>
              <a:gd name="csX10" fmla="*/ 3988416 w 4506685"/>
              <a:gd name="csY10" fmla="*/ 369332 h 369332"/>
              <a:gd name="csX11" fmla="*/ 3470147 w 4506685"/>
              <a:gd name="csY11" fmla="*/ 369332 h 369332"/>
              <a:gd name="csX12" fmla="*/ 2816678 w 4506685"/>
              <a:gd name="csY12" fmla="*/ 369332 h 369332"/>
              <a:gd name="csX13" fmla="*/ 2163209 w 4506685"/>
              <a:gd name="csY13" fmla="*/ 369332 h 369332"/>
              <a:gd name="csX14" fmla="*/ 1599873 w 4506685"/>
              <a:gd name="csY14" fmla="*/ 369332 h 369332"/>
              <a:gd name="csX15" fmla="*/ 1171738 w 4506685"/>
              <a:gd name="csY15" fmla="*/ 369332 h 369332"/>
              <a:gd name="csX16" fmla="*/ 608402 w 4506685"/>
              <a:gd name="csY16" fmla="*/ 369332 h 369332"/>
              <a:gd name="csX17" fmla="*/ 0 w 4506685"/>
              <a:gd name="csY17" fmla="*/ 369332 h 369332"/>
              <a:gd name="csX18" fmla="*/ 0 w 4506685"/>
              <a:gd name="csY18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4506685" h="369332" fill="none" extrusionOk="0">
                <a:moveTo>
                  <a:pt x="0" y="0"/>
                </a:moveTo>
                <a:cubicBezTo>
                  <a:pt x="91124" y="-16582"/>
                  <a:pt x="285929" y="39596"/>
                  <a:pt x="428135" y="0"/>
                </a:cubicBezTo>
                <a:cubicBezTo>
                  <a:pt x="570342" y="-39596"/>
                  <a:pt x="690255" y="24894"/>
                  <a:pt x="856270" y="0"/>
                </a:cubicBezTo>
                <a:cubicBezTo>
                  <a:pt x="1022285" y="-24894"/>
                  <a:pt x="1238419" y="31608"/>
                  <a:pt x="1464673" y="0"/>
                </a:cubicBezTo>
                <a:cubicBezTo>
                  <a:pt x="1690927" y="-31608"/>
                  <a:pt x="1761384" y="18699"/>
                  <a:pt x="1937875" y="0"/>
                </a:cubicBezTo>
                <a:cubicBezTo>
                  <a:pt x="2114366" y="-18699"/>
                  <a:pt x="2200511" y="39263"/>
                  <a:pt x="2411076" y="0"/>
                </a:cubicBezTo>
                <a:cubicBezTo>
                  <a:pt x="2621641" y="-39263"/>
                  <a:pt x="2844235" y="47828"/>
                  <a:pt x="2974412" y="0"/>
                </a:cubicBezTo>
                <a:cubicBezTo>
                  <a:pt x="3104589" y="-47828"/>
                  <a:pt x="3344749" y="60649"/>
                  <a:pt x="3537748" y="0"/>
                </a:cubicBezTo>
                <a:cubicBezTo>
                  <a:pt x="3730747" y="-60649"/>
                  <a:pt x="4284432" y="41006"/>
                  <a:pt x="4506685" y="0"/>
                </a:cubicBezTo>
                <a:cubicBezTo>
                  <a:pt x="4530949" y="131041"/>
                  <a:pt x="4473242" y="237238"/>
                  <a:pt x="4506685" y="369332"/>
                </a:cubicBezTo>
                <a:cubicBezTo>
                  <a:pt x="4268122" y="407270"/>
                  <a:pt x="4171165" y="361740"/>
                  <a:pt x="3988416" y="369332"/>
                </a:cubicBezTo>
                <a:cubicBezTo>
                  <a:pt x="3805667" y="376924"/>
                  <a:pt x="3619295" y="330730"/>
                  <a:pt x="3470147" y="369332"/>
                </a:cubicBezTo>
                <a:cubicBezTo>
                  <a:pt x="3320999" y="407934"/>
                  <a:pt x="3060558" y="335839"/>
                  <a:pt x="2816678" y="369332"/>
                </a:cubicBezTo>
                <a:cubicBezTo>
                  <a:pt x="2572798" y="402825"/>
                  <a:pt x="2433373" y="295790"/>
                  <a:pt x="2163209" y="369332"/>
                </a:cubicBezTo>
                <a:cubicBezTo>
                  <a:pt x="1893045" y="442874"/>
                  <a:pt x="1814408" y="341849"/>
                  <a:pt x="1599873" y="369332"/>
                </a:cubicBezTo>
                <a:cubicBezTo>
                  <a:pt x="1385338" y="396815"/>
                  <a:pt x="1342042" y="326923"/>
                  <a:pt x="1171738" y="369332"/>
                </a:cubicBezTo>
                <a:cubicBezTo>
                  <a:pt x="1001435" y="411741"/>
                  <a:pt x="855221" y="303241"/>
                  <a:pt x="608402" y="369332"/>
                </a:cubicBezTo>
                <a:cubicBezTo>
                  <a:pt x="361583" y="435423"/>
                  <a:pt x="124130" y="363842"/>
                  <a:pt x="0" y="369332"/>
                </a:cubicBezTo>
                <a:cubicBezTo>
                  <a:pt x="-13512" y="292632"/>
                  <a:pt x="33985" y="86391"/>
                  <a:pt x="0" y="0"/>
                </a:cubicBezTo>
                <a:close/>
              </a:path>
              <a:path w="4506685" h="369332" stroke="0" extrusionOk="0">
                <a:moveTo>
                  <a:pt x="0" y="0"/>
                </a:moveTo>
                <a:cubicBezTo>
                  <a:pt x="190307" y="-32697"/>
                  <a:pt x="283868" y="10426"/>
                  <a:pt x="428135" y="0"/>
                </a:cubicBezTo>
                <a:cubicBezTo>
                  <a:pt x="572403" y="-10426"/>
                  <a:pt x="685029" y="28245"/>
                  <a:pt x="901337" y="0"/>
                </a:cubicBezTo>
                <a:cubicBezTo>
                  <a:pt x="1117645" y="-28245"/>
                  <a:pt x="1267501" y="25435"/>
                  <a:pt x="1374539" y="0"/>
                </a:cubicBezTo>
                <a:cubicBezTo>
                  <a:pt x="1481577" y="-25435"/>
                  <a:pt x="1773520" y="57979"/>
                  <a:pt x="2028008" y="0"/>
                </a:cubicBezTo>
                <a:cubicBezTo>
                  <a:pt x="2282496" y="-57979"/>
                  <a:pt x="2447105" y="71412"/>
                  <a:pt x="2681478" y="0"/>
                </a:cubicBezTo>
                <a:cubicBezTo>
                  <a:pt x="2915851" y="-71412"/>
                  <a:pt x="3115298" y="14229"/>
                  <a:pt x="3244813" y="0"/>
                </a:cubicBezTo>
                <a:cubicBezTo>
                  <a:pt x="3374328" y="-14229"/>
                  <a:pt x="3559203" y="47940"/>
                  <a:pt x="3853216" y="0"/>
                </a:cubicBezTo>
                <a:cubicBezTo>
                  <a:pt x="4147229" y="-47940"/>
                  <a:pt x="4365405" y="63308"/>
                  <a:pt x="4506685" y="0"/>
                </a:cubicBezTo>
                <a:cubicBezTo>
                  <a:pt x="4549099" y="155851"/>
                  <a:pt x="4492181" y="292800"/>
                  <a:pt x="4506685" y="369332"/>
                </a:cubicBezTo>
                <a:cubicBezTo>
                  <a:pt x="4313096" y="386174"/>
                  <a:pt x="4094531" y="331105"/>
                  <a:pt x="3988416" y="369332"/>
                </a:cubicBezTo>
                <a:cubicBezTo>
                  <a:pt x="3882301" y="407559"/>
                  <a:pt x="3682724" y="368580"/>
                  <a:pt x="3560281" y="369332"/>
                </a:cubicBezTo>
                <a:cubicBezTo>
                  <a:pt x="3437838" y="370084"/>
                  <a:pt x="3257243" y="315124"/>
                  <a:pt x="2996946" y="369332"/>
                </a:cubicBezTo>
                <a:cubicBezTo>
                  <a:pt x="2736650" y="423540"/>
                  <a:pt x="2679978" y="318686"/>
                  <a:pt x="2523744" y="369332"/>
                </a:cubicBezTo>
                <a:cubicBezTo>
                  <a:pt x="2367510" y="419978"/>
                  <a:pt x="2066847" y="325570"/>
                  <a:pt x="1870274" y="369332"/>
                </a:cubicBezTo>
                <a:cubicBezTo>
                  <a:pt x="1673701" y="413094"/>
                  <a:pt x="1541917" y="349530"/>
                  <a:pt x="1397072" y="369332"/>
                </a:cubicBezTo>
                <a:cubicBezTo>
                  <a:pt x="1252227" y="389134"/>
                  <a:pt x="1152354" y="343461"/>
                  <a:pt x="968937" y="369332"/>
                </a:cubicBezTo>
                <a:cubicBezTo>
                  <a:pt x="785521" y="395203"/>
                  <a:pt x="259797" y="306054"/>
                  <a:pt x="0" y="369332"/>
                </a:cubicBezTo>
                <a:cubicBezTo>
                  <a:pt x="-29361" y="276168"/>
                  <a:pt x="22510" y="102114"/>
                  <a:pt x="0" y="0"/>
                </a:cubicBezTo>
                <a:close/>
              </a:path>
            </a:pathLst>
          </a:custGeom>
          <a:solidFill>
            <a:srgbClr val="92D05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3202258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dirty="0" err="1"/>
              <a:t>Olayları</a:t>
            </a:r>
            <a:r>
              <a:rPr lang="el-GR" dirty="0"/>
              <a:t> </a:t>
            </a:r>
            <a:r>
              <a:rPr lang="el-GR" dirty="0" err="1"/>
              <a:t>Kronolojik</a:t>
            </a:r>
            <a:r>
              <a:rPr lang="el-GR" dirty="0"/>
              <a:t> </a:t>
            </a:r>
            <a:r>
              <a:rPr lang="el-GR" dirty="0" err="1"/>
              <a:t>Sıraya</a:t>
            </a:r>
            <a:r>
              <a:rPr lang="el-GR" dirty="0"/>
              <a:t> </a:t>
            </a:r>
            <a:r>
              <a:rPr lang="el-GR" dirty="0" err="1"/>
              <a:t>Koyma</a:t>
            </a:r>
            <a:endParaRPr lang="el-GR" dirty="0"/>
          </a:p>
        </p:txBody>
      </p:sp>
      <p:sp>
        <p:nvSpPr>
          <p:cNvPr id="16" name="Οβάλ 15">
            <a:extLst>
              <a:ext uri="{FF2B5EF4-FFF2-40B4-BE49-F238E27FC236}">
                <a16:creationId xmlns:a16="http://schemas.microsoft.com/office/drawing/2014/main" id="{A5A41744-DB74-30B2-35E1-4CF13D18445F}"/>
              </a:ext>
            </a:extLst>
          </p:cNvPr>
          <p:cNvSpPr/>
          <p:nvPr/>
        </p:nvSpPr>
        <p:spPr>
          <a:xfrm>
            <a:off x="10461172" y="628822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Οβάλ 17">
            <a:extLst>
              <a:ext uri="{FF2B5EF4-FFF2-40B4-BE49-F238E27FC236}">
                <a16:creationId xmlns:a16="http://schemas.microsoft.com/office/drawing/2014/main" id="{533F0A82-D439-0E1B-3967-50D14F4E7AF0}"/>
              </a:ext>
            </a:extLst>
          </p:cNvPr>
          <p:cNvSpPr/>
          <p:nvPr/>
        </p:nvSpPr>
        <p:spPr>
          <a:xfrm>
            <a:off x="9060823" y="3955271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βάλ 19">
            <a:extLst>
              <a:ext uri="{FF2B5EF4-FFF2-40B4-BE49-F238E27FC236}">
                <a16:creationId xmlns:a16="http://schemas.microsoft.com/office/drawing/2014/main" id="{404B8B5D-9A00-4E12-EE64-B9BFAE0AEB11}"/>
              </a:ext>
            </a:extLst>
          </p:cNvPr>
          <p:cNvSpPr/>
          <p:nvPr/>
        </p:nvSpPr>
        <p:spPr>
          <a:xfrm>
            <a:off x="11213132" y="4888486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Οβάλ 21">
            <a:extLst>
              <a:ext uri="{FF2B5EF4-FFF2-40B4-BE49-F238E27FC236}">
                <a16:creationId xmlns:a16="http://schemas.microsoft.com/office/drawing/2014/main" id="{D13FCF28-70F1-4051-7C59-E79747E3E779}"/>
              </a:ext>
            </a:extLst>
          </p:cNvPr>
          <p:cNvSpPr/>
          <p:nvPr/>
        </p:nvSpPr>
        <p:spPr>
          <a:xfrm>
            <a:off x="9339943" y="1757546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Οβάλ 23">
            <a:extLst>
              <a:ext uri="{FF2B5EF4-FFF2-40B4-BE49-F238E27FC236}">
                <a16:creationId xmlns:a16="http://schemas.microsoft.com/office/drawing/2014/main" id="{B4271070-3B6B-8942-5A15-F91D71E37E7C}"/>
              </a:ext>
            </a:extLst>
          </p:cNvPr>
          <p:cNvSpPr/>
          <p:nvPr/>
        </p:nvSpPr>
        <p:spPr>
          <a:xfrm>
            <a:off x="6183086" y="977071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l-GR" dirty="0"/>
          </a:p>
        </p:txBody>
      </p:sp>
      <p:sp>
        <p:nvSpPr>
          <p:cNvPr id="26" name="Οβάλ 25">
            <a:extLst>
              <a:ext uri="{FF2B5EF4-FFF2-40B4-BE49-F238E27FC236}">
                <a16:creationId xmlns:a16="http://schemas.microsoft.com/office/drawing/2014/main" id="{F830071C-49FC-4DEA-7011-2ACA773FDDFD}"/>
              </a:ext>
            </a:extLst>
          </p:cNvPr>
          <p:cNvSpPr/>
          <p:nvPr/>
        </p:nvSpPr>
        <p:spPr>
          <a:xfrm>
            <a:off x="6081203" y="5398846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5B9408-D322-6094-65D3-82D442036EF8}"/>
              </a:ext>
            </a:extLst>
          </p:cNvPr>
          <p:cNvSpPr txBox="1"/>
          <p:nvPr/>
        </p:nvSpPr>
        <p:spPr>
          <a:xfrm>
            <a:off x="438493" y="2341596"/>
            <a:ext cx="4579821" cy="1477328"/>
          </a:xfrm>
          <a:custGeom>
            <a:avLst/>
            <a:gdLst>
              <a:gd name="csX0" fmla="*/ 0 w 4579821"/>
              <a:gd name="csY0" fmla="*/ 0 h 1477328"/>
              <a:gd name="csX1" fmla="*/ 435083 w 4579821"/>
              <a:gd name="csY1" fmla="*/ 0 h 1477328"/>
              <a:gd name="csX2" fmla="*/ 1099157 w 4579821"/>
              <a:gd name="csY2" fmla="*/ 0 h 1477328"/>
              <a:gd name="csX3" fmla="*/ 1625836 w 4579821"/>
              <a:gd name="csY3" fmla="*/ 0 h 1477328"/>
              <a:gd name="csX4" fmla="*/ 2289911 w 4579821"/>
              <a:gd name="csY4" fmla="*/ 0 h 1477328"/>
              <a:gd name="csX5" fmla="*/ 2816590 w 4579821"/>
              <a:gd name="csY5" fmla="*/ 0 h 1477328"/>
              <a:gd name="csX6" fmla="*/ 3389068 w 4579821"/>
              <a:gd name="csY6" fmla="*/ 0 h 1477328"/>
              <a:gd name="csX7" fmla="*/ 3961545 w 4579821"/>
              <a:gd name="csY7" fmla="*/ 0 h 1477328"/>
              <a:gd name="csX8" fmla="*/ 4579821 w 4579821"/>
              <a:gd name="csY8" fmla="*/ 0 h 1477328"/>
              <a:gd name="csX9" fmla="*/ 4579821 w 4579821"/>
              <a:gd name="csY9" fmla="*/ 507216 h 1477328"/>
              <a:gd name="csX10" fmla="*/ 4579821 w 4579821"/>
              <a:gd name="csY10" fmla="*/ 1029205 h 1477328"/>
              <a:gd name="csX11" fmla="*/ 4579821 w 4579821"/>
              <a:gd name="csY11" fmla="*/ 1477328 h 1477328"/>
              <a:gd name="csX12" fmla="*/ 3915747 w 4579821"/>
              <a:gd name="csY12" fmla="*/ 1477328 h 1477328"/>
              <a:gd name="csX13" fmla="*/ 3343269 w 4579821"/>
              <a:gd name="csY13" fmla="*/ 1477328 h 1477328"/>
              <a:gd name="csX14" fmla="*/ 2679195 w 4579821"/>
              <a:gd name="csY14" fmla="*/ 1477328 h 1477328"/>
              <a:gd name="csX15" fmla="*/ 2198314 w 4579821"/>
              <a:gd name="csY15" fmla="*/ 1477328 h 1477328"/>
              <a:gd name="csX16" fmla="*/ 1763231 w 4579821"/>
              <a:gd name="csY16" fmla="*/ 1477328 h 1477328"/>
              <a:gd name="csX17" fmla="*/ 1144955 w 4579821"/>
              <a:gd name="csY17" fmla="*/ 1477328 h 1477328"/>
              <a:gd name="csX18" fmla="*/ 618276 w 4579821"/>
              <a:gd name="csY18" fmla="*/ 1477328 h 1477328"/>
              <a:gd name="csX19" fmla="*/ 0 w 4579821"/>
              <a:gd name="csY19" fmla="*/ 1477328 h 1477328"/>
              <a:gd name="csX20" fmla="*/ 0 w 4579821"/>
              <a:gd name="csY20" fmla="*/ 984885 h 1477328"/>
              <a:gd name="csX21" fmla="*/ 0 w 4579821"/>
              <a:gd name="csY21" fmla="*/ 492443 h 1477328"/>
              <a:gd name="csX22" fmla="*/ 0 w 4579821"/>
              <a:gd name="csY22" fmla="*/ 0 h 14773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4579821" h="1477328" extrusionOk="0">
                <a:moveTo>
                  <a:pt x="0" y="0"/>
                </a:moveTo>
                <a:cubicBezTo>
                  <a:pt x="180189" y="-41516"/>
                  <a:pt x="282350" y="37429"/>
                  <a:pt x="435083" y="0"/>
                </a:cubicBezTo>
                <a:cubicBezTo>
                  <a:pt x="587816" y="-37429"/>
                  <a:pt x="889758" y="34911"/>
                  <a:pt x="1099157" y="0"/>
                </a:cubicBezTo>
                <a:cubicBezTo>
                  <a:pt x="1308556" y="-34911"/>
                  <a:pt x="1485712" y="30466"/>
                  <a:pt x="1625836" y="0"/>
                </a:cubicBezTo>
                <a:cubicBezTo>
                  <a:pt x="1765960" y="-30466"/>
                  <a:pt x="2095227" y="79660"/>
                  <a:pt x="2289911" y="0"/>
                </a:cubicBezTo>
                <a:cubicBezTo>
                  <a:pt x="2484595" y="-79660"/>
                  <a:pt x="2563611" y="22806"/>
                  <a:pt x="2816590" y="0"/>
                </a:cubicBezTo>
                <a:cubicBezTo>
                  <a:pt x="3069569" y="-22806"/>
                  <a:pt x="3187877" y="1139"/>
                  <a:pt x="3389068" y="0"/>
                </a:cubicBezTo>
                <a:cubicBezTo>
                  <a:pt x="3590259" y="-1139"/>
                  <a:pt x="3846570" y="11313"/>
                  <a:pt x="3961545" y="0"/>
                </a:cubicBezTo>
                <a:cubicBezTo>
                  <a:pt x="4076520" y="-11313"/>
                  <a:pt x="4381759" y="72728"/>
                  <a:pt x="4579821" y="0"/>
                </a:cubicBezTo>
                <a:cubicBezTo>
                  <a:pt x="4590468" y="155148"/>
                  <a:pt x="4575561" y="314112"/>
                  <a:pt x="4579821" y="507216"/>
                </a:cubicBezTo>
                <a:cubicBezTo>
                  <a:pt x="4584081" y="700320"/>
                  <a:pt x="4579805" y="920425"/>
                  <a:pt x="4579821" y="1029205"/>
                </a:cubicBezTo>
                <a:cubicBezTo>
                  <a:pt x="4579837" y="1137985"/>
                  <a:pt x="4532912" y="1280973"/>
                  <a:pt x="4579821" y="1477328"/>
                </a:cubicBezTo>
                <a:cubicBezTo>
                  <a:pt x="4287984" y="1499718"/>
                  <a:pt x="4073225" y="1428616"/>
                  <a:pt x="3915747" y="1477328"/>
                </a:cubicBezTo>
                <a:cubicBezTo>
                  <a:pt x="3758269" y="1526040"/>
                  <a:pt x="3489852" y="1458785"/>
                  <a:pt x="3343269" y="1477328"/>
                </a:cubicBezTo>
                <a:cubicBezTo>
                  <a:pt x="3196686" y="1495871"/>
                  <a:pt x="2936638" y="1453479"/>
                  <a:pt x="2679195" y="1477328"/>
                </a:cubicBezTo>
                <a:cubicBezTo>
                  <a:pt x="2421752" y="1501177"/>
                  <a:pt x="2375847" y="1443794"/>
                  <a:pt x="2198314" y="1477328"/>
                </a:cubicBezTo>
                <a:cubicBezTo>
                  <a:pt x="2020781" y="1510862"/>
                  <a:pt x="1937369" y="1466335"/>
                  <a:pt x="1763231" y="1477328"/>
                </a:cubicBezTo>
                <a:cubicBezTo>
                  <a:pt x="1589093" y="1488321"/>
                  <a:pt x="1421552" y="1460537"/>
                  <a:pt x="1144955" y="1477328"/>
                </a:cubicBezTo>
                <a:cubicBezTo>
                  <a:pt x="868358" y="1494119"/>
                  <a:pt x="869545" y="1447140"/>
                  <a:pt x="618276" y="1477328"/>
                </a:cubicBezTo>
                <a:cubicBezTo>
                  <a:pt x="367007" y="1507516"/>
                  <a:pt x="284537" y="1457246"/>
                  <a:pt x="0" y="1477328"/>
                </a:cubicBezTo>
                <a:cubicBezTo>
                  <a:pt x="-15506" y="1283041"/>
                  <a:pt x="56564" y="1116974"/>
                  <a:pt x="0" y="984885"/>
                </a:cubicBezTo>
                <a:cubicBezTo>
                  <a:pt x="-56564" y="852796"/>
                  <a:pt x="48216" y="596183"/>
                  <a:pt x="0" y="492443"/>
                </a:cubicBezTo>
                <a:cubicBezTo>
                  <a:pt x="-48216" y="388703"/>
                  <a:pt x="16828" y="18763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579535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dirty="0" err="1"/>
              <a:t>Gretel</a:t>
            </a:r>
            <a:r>
              <a:rPr lang="el-GR" dirty="0"/>
              <a:t> de </a:t>
            </a:r>
            <a:r>
              <a:rPr lang="el-GR" dirty="0" err="1"/>
              <a:t>önlüğünün</a:t>
            </a:r>
            <a:r>
              <a:rPr lang="el-GR" dirty="0"/>
              <a:t> </a:t>
            </a:r>
            <a:r>
              <a:rPr lang="el-GR" dirty="0" err="1"/>
              <a:t>cebinden</a:t>
            </a:r>
            <a:r>
              <a:rPr lang="el-GR" dirty="0"/>
              <a:t> </a:t>
            </a:r>
            <a:r>
              <a:rPr lang="el-GR" dirty="0" err="1"/>
              <a:t>cadının</a:t>
            </a:r>
            <a:r>
              <a:rPr lang="el-GR" dirty="0"/>
              <a:t> </a:t>
            </a:r>
            <a:r>
              <a:rPr lang="el-GR" dirty="0" err="1"/>
              <a:t>evinde</a:t>
            </a:r>
            <a:r>
              <a:rPr lang="el-GR" dirty="0"/>
              <a:t> </a:t>
            </a:r>
            <a:r>
              <a:rPr lang="el-GR" dirty="0" err="1"/>
              <a:t>buldu</a:t>
            </a:r>
            <a:r>
              <a:rPr lang="tr-TR" dirty="0"/>
              <a:t>ğu</a:t>
            </a:r>
            <a:r>
              <a:rPr lang="el-GR" dirty="0"/>
              <a:t> </a:t>
            </a:r>
            <a:r>
              <a:rPr lang="el-GR" dirty="0" err="1"/>
              <a:t>altın</a:t>
            </a:r>
            <a:r>
              <a:rPr lang="el-GR" dirty="0"/>
              <a:t> </a:t>
            </a:r>
            <a:r>
              <a:rPr lang="el-GR" dirty="0" err="1"/>
              <a:t>çıkartmışlar</a:t>
            </a:r>
            <a:r>
              <a:rPr lang="el-GR" dirty="0"/>
              <a:t>. </a:t>
            </a:r>
          </a:p>
          <a:p>
            <a:r>
              <a:rPr lang="el-GR" dirty="0" err="1"/>
              <a:t>Ailenin</a:t>
            </a:r>
            <a:r>
              <a:rPr lang="el-GR" dirty="0"/>
              <a:t> </a:t>
            </a:r>
            <a:r>
              <a:rPr lang="el-GR" dirty="0" err="1"/>
              <a:t>tüm</a:t>
            </a:r>
            <a:r>
              <a:rPr lang="el-GR" dirty="0"/>
              <a:t> </a:t>
            </a:r>
            <a:r>
              <a:rPr lang="el-GR" dirty="0" err="1"/>
              <a:t>sıkıntıları</a:t>
            </a:r>
            <a:r>
              <a:rPr lang="el-GR" dirty="0"/>
              <a:t> </a:t>
            </a:r>
            <a:r>
              <a:rPr lang="el-GR" dirty="0" err="1"/>
              <a:t>sona</a:t>
            </a:r>
            <a:r>
              <a:rPr lang="el-GR" dirty="0"/>
              <a:t> </a:t>
            </a:r>
            <a:r>
              <a:rPr lang="el-GR" dirty="0" err="1"/>
              <a:t>ermiş</a:t>
            </a:r>
            <a:r>
              <a:rPr lang="el-GR" dirty="0"/>
              <a:t> </a:t>
            </a:r>
            <a:r>
              <a:rPr lang="el-GR" dirty="0" err="1"/>
              <a:t>böylece</a:t>
            </a:r>
            <a:r>
              <a:rPr lang="el-GR" dirty="0"/>
              <a:t>. </a:t>
            </a:r>
          </a:p>
          <a:p>
            <a:r>
              <a:rPr lang="el-GR" dirty="0"/>
              <a:t>O </a:t>
            </a:r>
            <a:r>
              <a:rPr lang="el-GR" dirty="0" err="1"/>
              <a:t>günden</a:t>
            </a:r>
            <a:r>
              <a:rPr lang="el-GR" dirty="0"/>
              <a:t> </a:t>
            </a:r>
            <a:r>
              <a:rPr lang="el-GR" dirty="0" err="1"/>
              <a:t>sonra</a:t>
            </a:r>
            <a:r>
              <a:rPr lang="el-GR" dirty="0"/>
              <a:t> </a:t>
            </a:r>
            <a:r>
              <a:rPr lang="el-GR" dirty="0" err="1"/>
              <a:t>da</a:t>
            </a:r>
            <a:r>
              <a:rPr lang="el-GR" dirty="0"/>
              <a:t> </a:t>
            </a:r>
            <a:r>
              <a:rPr lang="el-GR" dirty="0" err="1"/>
              <a:t>ömürlerini</a:t>
            </a:r>
            <a:r>
              <a:rPr lang="el-GR" dirty="0"/>
              <a:t> </a:t>
            </a:r>
            <a:r>
              <a:rPr lang="el-GR" dirty="0" err="1"/>
              <a:t>mutluluk</a:t>
            </a:r>
            <a:r>
              <a:rPr lang="el-GR" dirty="0"/>
              <a:t> </a:t>
            </a:r>
            <a:r>
              <a:rPr lang="el-GR" dirty="0" err="1"/>
              <a:t>içinde</a:t>
            </a:r>
            <a:r>
              <a:rPr lang="el-GR" dirty="0"/>
              <a:t> </a:t>
            </a:r>
            <a:r>
              <a:rPr lang="el-GR" dirty="0" err="1"/>
              <a:t>sürdürmüşler</a:t>
            </a:r>
            <a:r>
              <a:rPr lang="el-GR" dirty="0"/>
              <a:t>.</a:t>
            </a:r>
          </a:p>
        </p:txBody>
      </p:sp>
      <p:sp>
        <p:nvSpPr>
          <p:cNvPr id="8" name="Οβάλ 7">
            <a:extLst>
              <a:ext uri="{FF2B5EF4-FFF2-40B4-BE49-F238E27FC236}">
                <a16:creationId xmlns:a16="http://schemas.microsoft.com/office/drawing/2014/main" id="{89C82B0C-5F0B-801A-EC7C-8C80980CDC77}"/>
              </a:ext>
            </a:extLst>
          </p:cNvPr>
          <p:cNvSpPr/>
          <p:nvPr/>
        </p:nvSpPr>
        <p:spPr>
          <a:xfrm>
            <a:off x="4529303" y="2205249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8046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391882" y="2921953"/>
            <a:ext cx="6498772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Bu  arada   kurt  kısa  yolda  gelerek  çabukça  anneannenin   evine  varmış.</a:t>
            </a:r>
            <a:endParaRPr lang="el-GR" sz="14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Benim  anneannem,   sana  nefis kurabiyeler  ve  şifalı  bitkiler  getirdim</a:t>
            </a:r>
            <a:r>
              <a:rPr lang="en-US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l-GR" sz="14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Kırmızı  Başlıklı  Kız  ormanda  neşe     şarkılar  söyleyerek yürüyormuş.</a:t>
            </a:r>
            <a:endParaRPr lang="el-GR" sz="14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Tavşan  ormanı  yine  eskisi  gibi  tavşanlarda dolu  neşeli</a:t>
            </a:r>
            <a:r>
              <a:rPr lang="en-US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tr-TR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tr-TR" sz="1400" dirty="0">
                <a:ea typeface="Calibri" panose="020F0502020204030204" pitchFamily="34" charset="0"/>
                <a:cs typeface="Times New Roman" panose="02020603050405020304" pitchFamily="18" charset="0"/>
              </a:rPr>
              <a:t>bir  </a:t>
            </a:r>
            <a:r>
              <a:rPr lang="tr-TR" sz="800" dirty="0">
                <a:ea typeface="Calibri" panose="020F0502020204030204" pitchFamily="34" charset="0"/>
                <a:cs typeface="Times New Roman" panose="02020603050405020304" pitchFamily="18" charset="0"/>
              </a:rPr>
              <a:t>orman  olmuş.</a:t>
            </a:r>
            <a:endParaRPr lang="el-GR" sz="800" kern="100" dirty="0">
              <a:solidFill>
                <a:schemeClr val="tx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7108371" y="2921953"/>
            <a:ext cx="5083629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Γιαγιά, σου έφερα </a:t>
            </a:r>
            <a:r>
              <a:rPr lang="el-GR" dirty="0" err="1">
                <a:solidFill>
                  <a:schemeClr val="tx1"/>
                </a:solidFill>
              </a:rPr>
              <a:t>πεντανόστιμα</a:t>
            </a:r>
            <a:r>
              <a:rPr lang="el-GR" dirty="0">
                <a:solidFill>
                  <a:schemeClr val="tx1"/>
                </a:solidFill>
              </a:rPr>
              <a:t> μπισκότα και θεραπευτικά βότανα.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Το δάσος των κουνελιών βρήκε ξανά την παλιά του μορφή, γεμάτο ζωή και χαρά.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Στο μεταξύ, ο λύκος, ακολουθώντας τον πιο σύντομο δρόμο, βρέθηκε γρήγορα έξω από το σπίτι της γιαγιάς.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Η Κοκκινοσκουφίτσα περπατούσε μες στο δάσος και τραγουδούσε χαρούμενη.</a:t>
            </a: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tr-TR" i="1" dirty="0"/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tr-TR" i="1" dirty="0">
                <a:solidFill>
                  <a:srgbClr val="0A0A0A"/>
                </a:solidFill>
              </a:rPr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BAD1F96E-4117-1175-92FA-3C19B2BE0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80820" y="374114"/>
            <a:ext cx="2954790" cy="268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944ECA96-5975-BA53-1E2B-D7CFFFBFC632}"/>
              </a:ext>
            </a:extLst>
          </p:cNvPr>
          <p:cNvSpPr/>
          <p:nvPr/>
        </p:nvSpPr>
        <p:spPr>
          <a:xfrm rot="20205939">
            <a:off x="1042990" y="1183274"/>
            <a:ext cx="1430449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1EB37D-BF60-5077-9626-1856D3163BA4}"/>
              </a:ext>
            </a:extLst>
          </p:cNvPr>
          <p:cNvSpPr txBox="1"/>
          <p:nvPr/>
        </p:nvSpPr>
        <p:spPr>
          <a:xfrm>
            <a:off x="2990850" y="3228005"/>
            <a:ext cx="6134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</p:txBody>
      </p:sp>
      <p:pic>
        <p:nvPicPr>
          <p:cNvPr id="2" name="Εικόνα 1" descr="Gökyüzü Fısıldarken Uyudum 🌙 | Çocuklar İçin Uyku Öncesi Masal |  Rahatlatıcı Hikaye - YouTube">
            <a:extLst>
              <a:ext uri="{FF2B5EF4-FFF2-40B4-BE49-F238E27FC236}">
                <a16:creationId xmlns:a16="http://schemas.microsoft.com/office/drawing/2014/main" id="{E9DEFD2F-393E-A583-28C6-903D885A8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907" y="1579479"/>
            <a:ext cx="7786469" cy="4375006"/>
          </a:xfrm>
          <a:custGeom>
            <a:avLst/>
            <a:gdLst>
              <a:gd name="csX0" fmla="*/ 0 w 7786469"/>
              <a:gd name="csY0" fmla="*/ 0 h 4375006"/>
              <a:gd name="csX1" fmla="*/ 521094 w 7786469"/>
              <a:gd name="csY1" fmla="*/ 0 h 4375006"/>
              <a:gd name="csX2" fmla="*/ 1197918 w 7786469"/>
              <a:gd name="csY2" fmla="*/ 0 h 4375006"/>
              <a:gd name="csX3" fmla="*/ 1874742 w 7786469"/>
              <a:gd name="csY3" fmla="*/ 0 h 4375006"/>
              <a:gd name="csX4" fmla="*/ 2240107 w 7786469"/>
              <a:gd name="csY4" fmla="*/ 0 h 4375006"/>
              <a:gd name="csX5" fmla="*/ 2605472 w 7786469"/>
              <a:gd name="csY5" fmla="*/ 0 h 4375006"/>
              <a:gd name="csX6" fmla="*/ 3282296 w 7786469"/>
              <a:gd name="csY6" fmla="*/ 0 h 4375006"/>
              <a:gd name="csX7" fmla="*/ 3725526 w 7786469"/>
              <a:gd name="csY7" fmla="*/ 0 h 4375006"/>
              <a:gd name="csX8" fmla="*/ 4246620 w 7786469"/>
              <a:gd name="csY8" fmla="*/ 0 h 4375006"/>
              <a:gd name="csX9" fmla="*/ 4689850 w 7786469"/>
              <a:gd name="csY9" fmla="*/ 0 h 4375006"/>
              <a:gd name="csX10" fmla="*/ 5055215 w 7786469"/>
              <a:gd name="csY10" fmla="*/ 0 h 4375006"/>
              <a:gd name="csX11" fmla="*/ 5809904 w 7786469"/>
              <a:gd name="csY11" fmla="*/ 0 h 4375006"/>
              <a:gd name="csX12" fmla="*/ 6408863 w 7786469"/>
              <a:gd name="csY12" fmla="*/ 0 h 4375006"/>
              <a:gd name="csX13" fmla="*/ 7085687 w 7786469"/>
              <a:gd name="csY13" fmla="*/ 0 h 4375006"/>
              <a:gd name="csX14" fmla="*/ 7786469 w 7786469"/>
              <a:gd name="csY14" fmla="*/ 0 h 4375006"/>
              <a:gd name="csX15" fmla="*/ 7786469 w 7786469"/>
              <a:gd name="csY15" fmla="*/ 634376 h 4375006"/>
              <a:gd name="csX16" fmla="*/ 7786469 w 7786469"/>
              <a:gd name="csY16" fmla="*/ 1268752 h 4375006"/>
              <a:gd name="csX17" fmla="*/ 7786469 w 7786469"/>
              <a:gd name="csY17" fmla="*/ 1859378 h 4375006"/>
              <a:gd name="csX18" fmla="*/ 7786469 w 7786469"/>
              <a:gd name="csY18" fmla="*/ 2493753 h 4375006"/>
              <a:gd name="csX19" fmla="*/ 7786469 w 7786469"/>
              <a:gd name="csY19" fmla="*/ 2996879 h 4375006"/>
              <a:gd name="csX20" fmla="*/ 7786469 w 7786469"/>
              <a:gd name="csY20" fmla="*/ 3456255 h 4375006"/>
              <a:gd name="csX21" fmla="*/ 7786469 w 7786469"/>
              <a:gd name="csY21" fmla="*/ 3871880 h 4375006"/>
              <a:gd name="csX22" fmla="*/ 7786469 w 7786469"/>
              <a:gd name="csY22" fmla="*/ 4375006 h 4375006"/>
              <a:gd name="csX23" fmla="*/ 7421104 w 7786469"/>
              <a:gd name="csY23" fmla="*/ 4375006 h 4375006"/>
              <a:gd name="csX24" fmla="*/ 6900009 w 7786469"/>
              <a:gd name="csY24" fmla="*/ 4375006 h 4375006"/>
              <a:gd name="csX25" fmla="*/ 6456780 w 7786469"/>
              <a:gd name="csY25" fmla="*/ 4375006 h 4375006"/>
              <a:gd name="csX26" fmla="*/ 6091415 w 7786469"/>
              <a:gd name="csY26" fmla="*/ 4375006 h 4375006"/>
              <a:gd name="csX27" fmla="*/ 5492455 w 7786469"/>
              <a:gd name="csY27" fmla="*/ 4375006 h 4375006"/>
              <a:gd name="csX28" fmla="*/ 5127090 w 7786469"/>
              <a:gd name="csY28" fmla="*/ 4375006 h 4375006"/>
              <a:gd name="csX29" fmla="*/ 4761725 w 7786469"/>
              <a:gd name="csY29" fmla="*/ 4375006 h 4375006"/>
              <a:gd name="csX30" fmla="*/ 4162766 w 7786469"/>
              <a:gd name="csY30" fmla="*/ 4375006 h 4375006"/>
              <a:gd name="csX31" fmla="*/ 3719536 w 7786469"/>
              <a:gd name="csY31" fmla="*/ 4375006 h 4375006"/>
              <a:gd name="csX32" fmla="*/ 2964848 w 7786469"/>
              <a:gd name="csY32" fmla="*/ 4375006 h 4375006"/>
              <a:gd name="csX33" fmla="*/ 2365889 w 7786469"/>
              <a:gd name="csY33" fmla="*/ 4375006 h 4375006"/>
              <a:gd name="csX34" fmla="*/ 1922659 w 7786469"/>
              <a:gd name="csY34" fmla="*/ 4375006 h 4375006"/>
              <a:gd name="csX35" fmla="*/ 1479429 w 7786469"/>
              <a:gd name="csY35" fmla="*/ 4375006 h 4375006"/>
              <a:gd name="csX36" fmla="*/ 1036199 w 7786469"/>
              <a:gd name="csY36" fmla="*/ 4375006 h 4375006"/>
              <a:gd name="csX37" fmla="*/ 0 w 7786469"/>
              <a:gd name="csY37" fmla="*/ 4375006 h 4375006"/>
              <a:gd name="csX38" fmla="*/ 0 w 7786469"/>
              <a:gd name="csY38" fmla="*/ 3959380 h 4375006"/>
              <a:gd name="csX39" fmla="*/ 0 w 7786469"/>
              <a:gd name="csY39" fmla="*/ 3456255 h 4375006"/>
              <a:gd name="csX40" fmla="*/ 0 w 7786469"/>
              <a:gd name="csY40" fmla="*/ 2821879 h 4375006"/>
              <a:gd name="csX41" fmla="*/ 0 w 7786469"/>
              <a:gd name="csY41" fmla="*/ 2406253 h 4375006"/>
              <a:gd name="csX42" fmla="*/ 0 w 7786469"/>
              <a:gd name="csY42" fmla="*/ 1859378 h 4375006"/>
              <a:gd name="csX43" fmla="*/ 0 w 7786469"/>
              <a:gd name="csY43" fmla="*/ 1443752 h 4375006"/>
              <a:gd name="csX44" fmla="*/ 0 w 7786469"/>
              <a:gd name="csY44" fmla="*/ 984376 h 4375006"/>
              <a:gd name="csX45" fmla="*/ 0 w 7786469"/>
              <a:gd name="csY45" fmla="*/ 0 h 43750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</a:cxnLst>
            <a:rect l="l" t="t" r="r" b="b"/>
            <a:pathLst>
              <a:path w="7786469" h="4375006" fill="none" extrusionOk="0">
                <a:moveTo>
                  <a:pt x="0" y="0"/>
                </a:moveTo>
                <a:cubicBezTo>
                  <a:pt x="253319" y="-12861"/>
                  <a:pt x="299106" y="13616"/>
                  <a:pt x="521094" y="0"/>
                </a:cubicBezTo>
                <a:cubicBezTo>
                  <a:pt x="743082" y="-13616"/>
                  <a:pt x="1035515" y="79758"/>
                  <a:pt x="1197918" y="0"/>
                </a:cubicBezTo>
                <a:cubicBezTo>
                  <a:pt x="1360321" y="-79758"/>
                  <a:pt x="1727233" y="11533"/>
                  <a:pt x="1874742" y="0"/>
                </a:cubicBezTo>
                <a:cubicBezTo>
                  <a:pt x="2022251" y="-11533"/>
                  <a:pt x="2137931" y="4848"/>
                  <a:pt x="2240107" y="0"/>
                </a:cubicBezTo>
                <a:cubicBezTo>
                  <a:pt x="2342284" y="-4848"/>
                  <a:pt x="2488926" y="20781"/>
                  <a:pt x="2605472" y="0"/>
                </a:cubicBezTo>
                <a:cubicBezTo>
                  <a:pt x="2722019" y="-20781"/>
                  <a:pt x="3006521" y="49590"/>
                  <a:pt x="3282296" y="0"/>
                </a:cubicBezTo>
                <a:cubicBezTo>
                  <a:pt x="3558071" y="-49590"/>
                  <a:pt x="3588377" y="24818"/>
                  <a:pt x="3725526" y="0"/>
                </a:cubicBezTo>
                <a:cubicBezTo>
                  <a:pt x="3862675" y="-24818"/>
                  <a:pt x="4091616" y="53467"/>
                  <a:pt x="4246620" y="0"/>
                </a:cubicBezTo>
                <a:cubicBezTo>
                  <a:pt x="4401624" y="-53467"/>
                  <a:pt x="4533837" y="2205"/>
                  <a:pt x="4689850" y="0"/>
                </a:cubicBezTo>
                <a:cubicBezTo>
                  <a:pt x="4845863" y="-2205"/>
                  <a:pt x="4874649" y="41476"/>
                  <a:pt x="5055215" y="0"/>
                </a:cubicBezTo>
                <a:cubicBezTo>
                  <a:pt x="5235781" y="-41476"/>
                  <a:pt x="5656940" y="58190"/>
                  <a:pt x="5809904" y="0"/>
                </a:cubicBezTo>
                <a:cubicBezTo>
                  <a:pt x="5962868" y="-58190"/>
                  <a:pt x="6180972" y="33940"/>
                  <a:pt x="6408863" y="0"/>
                </a:cubicBezTo>
                <a:cubicBezTo>
                  <a:pt x="6636754" y="-33940"/>
                  <a:pt x="6817361" y="44641"/>
                  <a:pt x="7085687" y="0"/>
                </a:cubicBezTo>
                <a:cubicBezTo>
                  <a:pt x="7354013" y="-44641"/>
                  <a:pt x="7640621" y="38287"/>
                  <a:pt x="7786469" y="0"/>
                </a:cubicBezTo>
                <a:cubicBezTo>
                  <a:pt x="7790636" y="188335"/>
                  <a:pt x="7756472" y="340781"/>
                  <a:pt x="7786469" y="634376"/>
                </a:cubicBezTo>
                <a:cubicBezTo>
                  <a:pt x="7816466" y="927971"/>
                  <a:pt x="7737767" y="1060566"/>
                  <a:pt x="7786469" y="1268752"/>
                </a:cubicBezTo>
                <a:cubicBezTo>
                  <a:pt x="7835171" y="1476938"/>
                  <a:pt x="7783708" y="1639247"/>
                  <a:pt x="7786469" y="1859378"/>
                </a:cubicBezTo>
                <a:cubicBezTo>
                  <a:pt x="7789230" y="2079509"/>
                  <a:pt x="7717286" y="2195490"/>
                  <a:pt x="7786469" y="2493753"/>
                </a:cubicBezTo>
                <a:cubicBezTo>
                  <a:pt x="7855652" y="2792016"/>
                  <a:pt x="7763836" y="2836514"/>
                  <a:pt x="7786469" y="2996879"/>
                </a:cubicBezTo>
                <a:cubicBezTo>
                  <a:pt x="7809102" y="3157244"/>
                  <a:pt x="7734340" y="3340761"/>
                  <a:pt x="7786469" y="3456255"/>
                </a:cubicBezTo>
                <a:cubicBezTo>
                  <a:pt x="7838598" y="3571749"/>
                  <a:pt x="7784070" y="3718309"/>
                  <a:pt x="7786469" y="3871880"/>
                </a:cubicBezTo>
                <a:cubicBezTo>
                  <a:pt x="7788868" y="4025452"/>
                  <a:pt x="7738337" y="4192404"/>
                  <a:pt x="7786469" y="4375006"/>
                </a:cubicBezTo>
                <a:cubicBezTo>
                  <a:pt x="7675504" y="4395307"/>
                  <a:pt x="7572244" y="4337494"/>
                  <a:pt x="7421104" y="4375006"/>
                </a:cubicBezTo>
                <a:cubicBezTo>
                  <a:pt x="7269964" y="4412518"/>
                  <a:pt x="7020028" y="4327348"/>
                  <a:pt x="6900009" y="4375006"/>
                </a:cubicBezTo>
                <a:cubicBezTo>
                  <a:pt x="6779991" y="4422664"/>
                  <a:pt x="6631225" y="4373825"/>
                  <a:pt x="6456780" y="4375006"/>
                </a:cubicBezTo>
                <a:cubicBezTo>
                  <a:pt x="6282335" y="4376187"/>
                  <a:pt x="6266137" y="4345117"/>
                  <a:pt x="6091415" y="4375006"/>
                </a:cubicBezTo>
                <a:cubicBezTo>
                  <a:pt x="5916693" y="4404895"/>
                  <a:pt x="5614166" y="4366275"/>
                  <a:pt x="5492455" y="4375006"/>
                </a:cubicBezTo>
                <a:cubicBezTo>
                  <a:pt x="5370744" y="4383737"/>
                  <a:pt x="5264845" y="4336817"/>
                  <a:pt x="5127090" y="4375006"/>
                </a:cubicBezTo>
                <a:cubicBezTo>
                  <a:pt x="4989335" y="4413195"/>
                  <a:pt x="4884208" y="4353948"/>
                  <a:pt x="4761725" y="4375006"/>
                </a:cubicBezTo>
                <a:cubicBezTo>
                  <a:pt x="4639243" y="4396064"/>
                  <a:pt x="4382838" y="4339707"/>
                  <a:pt x="4162766" y="4375006"/>
                </a:cubicBezTo>
                <a:cubicBezTo>
                  <a:pt x="3942694" y="4410305"/>
                  <a:pt x="3890159" y="4323647"/>
                  <a:pt x="3719536" y="4375006"/>
                </a:cubicBezTo>
                <a:cubicBezTo>
                  <a:pt x="3548913" y="4426365"/>
                  <a:pt x="3141164" y="4328744"/>
                  <a:pt x="2964848" y="4375006"/>
                </a:cubicBezTo>
                <a:cubicBezTo>
                  <a:pt x="2788532" y="4421268"/>
                  <a:pt x="2576552" y="4374237"/>
                  <a:pt x="2365889" y="4375006"/>
                </a:cubicBezTo>
                <a:cubicBezTo>
                  <a:pt x="2155226" y="4375775"/>
                  <a:pt x="2088617" y="4352106"/>
                  <a:pt x="1922659" y="4375006"/>
                </a:cubicBezTo>
                <a:cubicBezTo>
                  <a:pt x="1756701" y="4397906"/>
                  <a:pt x="1675236" y="4359794"/>
                  <a:pt x="1479429" y="4375006"/>
                </a:cubicBezTo>
                <a:cubicBezTo>
                  <a:pt x="1283622" y="4390218"/>
                  <a:pt x="1165960" y="4321901"/>
                  <a:pt x="1036199" y="4375006"/>
                </a:cubicBezTo>
                <a:cubicBezTo>
                  <a:pt x="906438" y="4428111"/>
                  <a:pt x="393629" y="4254021"/>
                  <a:pt x="0" y="4375006"/>
                </a:cubicBezTo>
                <a:cubicBezTo>
                  <a:pt x="-33771" y="4191564"/>
                  <a:pt x="866" y="4149424"/>
                  <a:pt x="0" y="3959380"/>
                </a:cubicBezTo>
                <a:cubicBezTo>
                  <a:pt x="-866" y="3769336"/>
                  <a:pt x="23551" y="3659638"/>
                  <a:pt x="0" y="3456255"/>
                </a:cubicBezTo>
                <a:cubicBezTo>
                  <a:pt x="-23551" y="3252872"/>
                  <a:pt x="36206" y="2987326"/>
                  <a:pt x="0" y="2821879"/>
                </a:cubicBezTo>
                <a:cubicBezTo>
                  <a:pt x="-36206" y="2656432"/>
                  <a:pt x="49772" y="2610466"/>
                  <a:pt x="0" y="2406253"/>
                </a:cubicBezTo>
                <a:cubicBezTo>
                  <a:pt x="-49772" y="2202040"/>
                  <a:pt x="13432" y="2124722"/>
                  <a:pt x="0" y="1859378"/>
                </a:cubicBezTo>
                <a:cubicBezTo>
                  <a:pt x="-13432" y="1594034"/>
                  <a:pt x="11936" y="1566854"/>
                  <a:pt x="0" y="1443752"/>
                </a:cubicBezTo>
                <a:cubicBezTo>
                  <a:pt x="-11936" y="1320650"/>
                  <a:pt x="37506" y="1144392"/>
                  <a:pt x="0" y="984376"/>
                </a:cubicBezTo>
                <a:cubicBezTo>
                  <a:pt x="-37506" y="824360"/>
                  <a:pt x="48209" y="201337"/>
                  <a:pt x="0" y="0"/>
                </a:cubicBezTo>
                <a:close/>
              </a:path>
              <a:path w="7786469" h="4375006" stroke="0" extrusionOk="0">
                <a:moveTo>
                  <a:pt x="0" y="0"/>
                </a:moveTo>
                <a:cubicBezTo>
                  <a:pt x="111887" y="-32611"/>
                  <a:pt x="341813" y="37421"/>
                  <a:pt x="443230" y="0"/>
                </a:cubicBezTo>
                <a:cubicBezTo>
                  <a:pt x="544647" y="-37421"/>
                  <a:pt x="939734" y="47175"/>
                  <a:pt x="1120054" y="0"/>
                </a:cubicBezTo>
                <a:cubicBezTo>
                  <a:pt x="1300374" y="-47175"/>
                  <a:pt x="1542152" y="45646"/>
                  <a:pt x="1874742" y="0"/>
                </a:cubicBezTo>
                <a:cubicBezTo>
                  <a:pt x="2207332" y="-45646"/>
                  <a:pt x="2367117" y="47521"/>
                  <a:pt x="2551566" y="0"/>
                </a:cubicBezTo>
                <a:cubicBezTo>
                  <a:pt x="2736015" y="-47521"/>
                  <a:pt x="2966868" y="50835"/>
                  <a:pt x="3306255" y="0"/>
                </a:cubicBezTo>
                <a:cubicBezTo>
                  <a:pt x="3645642" y="-50835"/>
                  <a:pt x="3692425" y="56540"/>
                  <a:pt x="3827349" y="0"/>
                </a:cubicBezTo>
                <a:cubicBezTo>
                  <a:pt x="3962273" y="-56540"/>
                  <a:pt x="4083016" y="9611"/>
                  <a:pt x="4192714" y="0"/>
                </a:cubicBezTo>
                <a:cubicBezTo>
                  <a:pt x="4302413" y="-9611"/>
                  <a:pt x="4387222" y="6362"/>
                  <a:pt x="4558079" y="0"/>
                </a:cubicBezTo>
                <a:cubicBezTo>
                  <a:pt x="4728937" y="-6362"/>
                  <a:pt x="4845979" y="42351"/>
                  <a:pt x="5079174" y="0"/>
                </a:cubicBezTo>
                <a:cubicBezTo>
                  <a:pt x="5312370" y="-42351"/>
                  <a:pt x="5404334" y="23199"/>
                  <a:pt x="5678133" y="0"/>
                </a:cubicBezTo>
                <a:cubicBezTo>
                  <a:pt x="5951932" y="-23199"/>
                  <a:pt x="6000270" y="68606"/>
                  <a:pt x="6277092" y="0"/>
                </a:cubicBezTo>
                <a:cubicBezTo>
                  <a:pt x="6553914" y="-68606"/>
                  <a:pt x="6560722" y="18490"/>
                  <a:pt x="6642457" y="0"/>
                </a:cubicBezTo>
                <a:cubicBezTo>
                  <a:pt x="6724193" y="-18490"/>
                  <a:pt x="6845994" y="7012"/>
                  <a:pt x="7007822" y="0"/>
                </a:cubicBezTo>
                <a:cubicBezTo>
                  <a:pt x="7169650" y="-7012"/>
                  <a:pt x="7431782" y="26925"/>
                  <a:pt x="7786469" y="0"/>
                </a:cubicBezTo>
                <a:cubicBezTo>
                  <a:pt x="7796124" y="150365"/>
                  <a:pt x="7763935" y="257707"/>
                  <a:pt x="7786469" y="459376"/>
                </a:cubicBezTo>
                <a:cubicBezTo>
                  <a:pt x="7809003" y="661045"/>
                  <a:pt x="7733146" y="712779"/>
                  <a:pt x="7786469" y="962501"/>
                </a:cubicBezTo>
                <a:cubicBezTo>
                  <a:pt x="7839792" y="1212223"/>
                  <a:pt x="7732677" y="1244762"/>
                  <a:pt x="7786469" y="1421877"/>
                </a:cubicBezTo>
                <a:cubicBezTo>
                  <a:pt x="7840261" y="1598992"/>
                  <a:pt x="7746583" y="1638043"/>
                  <a:pt x="7786469" y="1837503"/>
                </a:cubicBezTo>
                <a:cubicBezTo>
                  <a:pt x="7826355" y="2036963"/>
                  <a:pt x="7772068" y="2173025"/>
                  <a:pt x="7786469" y="2340628"/>
                </a:cubicBezTo>
                <a:cubicBezTo>
                  <a:pt x="7800870" y="2508232"/>
                  <a:pt x="7770448" y="2695369"/>
                  <a:pt x="7786469" y="2800004"/>
                </a:cubicBezTo>
                <a:cubicBezTo>
                  <a:pt x="7802490" y="2904639"/>
                  <a:pt x="7753687" y="3081649"/>
                  <a:pt x="7786469" y="3215629"/>
                </a:cubicBezTo>
                <a:cubicBezTo>
                  <a:pt x="7819251" y="3349609"/>
                  <a:pt x="7714658" y="3685696"/>
                  <a:pt x="7786469" y="3850005"/>
                </a:cubicBezTo>
                <a:cubicBezTo>
                  <a:pt x="7858280" y="4014314"/>
                  <a:pt x="7759506" y="4152238"/>
                  <a:pt x="7786469" y="4375006"/>
                </a:cubicBezTo>
                <a:cubicBezTo>
                  <a:pt x="7710990" y="4411103"/>
                  <a:pt x="7551908" y="4355844"/>
                  <a:pt x="7421104" y="4375006"/>
                </a:cubicBezTo>
                <a:cubicBezTo>
                  <a:pt x="7290301" y="4394168"/>
                  <a:pt x="7197098" y="4337443"/>
                  <a:pt x="7055739" y="4375006"/>
                </a:cubicBezTo>
                <a:cubicBezTo>
                  <a:pt x="6914380" y="4412569"/>
                  <a:pt x="6779503" y="4369682"/>
                  <a:pt x="6534644" y="4375006"/>
                </a:cubicBezTo>
                <a:cubicBezTo>
                  <a:pt x="6289785" y="4380330"/>
                  <a:pt x="6193570" y="4304380"/>
                  <a:pt x="5857821" y="4375006"/>
                </a:cubicBezTo>
                <a:cubicBezTo>
                  <a:pt x="5522072" y="4445632"/>
                  <a:pt x="5515330" y="4317647"/>
                  <a:pt x="5180997" y="4375006"/>
                </a:cubicBezTo>
                <a:cubicBezTo>
                  <a:pt x="4846664" y="4432365"/>
                  <a:pt x="4806094" y="4308468"/>
                  <a:pt x="4582038" y="4375006"/>
                </a:cubicBezTo>
                <a:cubicBezTo>
                  <a:pt x="4357982" y="4441544"/>
                  <a:pt x="4233617" y="4369732"/>
                  <a:pt x="3905214" y="4375006"/>
                </a:cubicBezTo>
                <a:cubicBezTo>
                  <a:pt x="3576811" y="4380280"/>
                  <a:pt x="3718168" y="4370561"/>
                  <a:pt x="3539849" y="4375006"/>
                </a:cubicBezTo>
                <a:cubicBezTo>
                  <a:pt x="3361530" y="4379451"/>
                  <a:pt x="3160245" y="4318207"/>
                  <a:pt x="3018754" y="4375006"/>
                </a:cubicBezTo>
                <a:cubicBezTo>
                  <a:pt x="2877263" y="4431805"/>
                  <a:pt x="2659144" y="4312660"/>
                  <a:pt x="2497660" y="4375006"/>
                </a:cubicBezTo>
                <a:cubicBezTo>
                  <a:pt x="2336176" y="4437352"/>
                  <a:pt x="2215848" y="4365065"/>
                  <a:pt x="2132295" y="4375006"/>
                </a:cubicBezTo>
                <a:cubicBezTo>
                  <a:pt x="2048743" y="4384947"/>
                  <a:pt x="1871231" y="4347441"/>
                  <a:pt x="1766930" y="4375006"/>
                </a:cubicBezTo>
                <a:cubicBezTo>
                  <a:pt x="1662629" y="4402571"/>
                  <a:pt x="1482836" y="4359603"/>
                  <a:pt x="1401564" y="4375006"/>
                </a:cubicBezTo>
                <a:cubicBezTo>
                  <a:pt x="1320292" y="4390409"/>
                  <a:pt x="1199620" y="4363982"/>
                  <a:pt x="1036199" y="4375006"/>
                </a:cubicBezTo>
                <a:cubicBezTo>
                  <a:pt x="872778" y="4386030"/>
                  <a:pt x="729311" y="4332219"/>
                  <a:pt x="592970" y="4375006"/>
                </a:cubicBezTo>
                <a:cubicBezTo>
                  <a:pt x="456629" y="4417793"/>
                  <a:pt x="240272" y="4340598"/>
                  <a:pt x="0" y="4375006"/>
                </a:cubicBezTo>
                <a:cubicBezTo>
                  <a:pt x="-27425" y="4270828"/>
                  <a:pt x="4585" y="4047727"/>
                  <a:pt x="0" y="3959380"/>
                </a:cubicBezTo>
                <a:cubicBezTo>
                  <a:pt x="-4585" y="3871033"/>
                  <a:pt x="22136" y="3514518"/>
                  <a:pt x="0" y="3325005"/>
                </a:cubicBezTo>
                <a:cubicBezTo>
                  <a:pt x="-22136" y="3135492"/>
                  <a:pt x="37010" y="3063320"/>
                  <a:pt x="0" y="2909379"/>
                </a:cubicBezTo>
                <a:cubicBezTo>
                  <a:pt x="-37010" y="2755438"/>
                  <a:pt x="20811" y="2609037"/>
                  <a:pt x="0" y="2450003"/>
                </a:cubicBezTo>
                <a:cubicBezTo>
                  <a:pt x="-20811" y="2290969"/>
                  <a:pt x="6097" y="2031309"/>
                  <a:pt x="0" y="1859378"/>
                </a:cubicBezTo>
                <a:cubicBezTo>
                  <a:pt x="-6097" y="1687447"/>
                  <a:pt x="56385" y="1571231"/>
                  <a:pt x="0" y="1356252"/>
                </a:cubicBezTo>
                <a:cubicBezTo>
                  <a:pt x="-56385" y="1141273"/>
                  <a:pt x="52711" y="925453"/>
                  <a:pt x="0" y="809376"/>
                </a:cubicBezTo>
                <a:cubicBezTo>
                  <a:pt x="-52711" y="693299"/>
                  <a:pt x="96393" y="207059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41647262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Ηλεκτρονικά πολυμέσα 4" title="Adisebaba Çizgi Film Masallar - Kırmızı Başlıklı Kız">
            <a:hlinkClick r:id="" action="ppaction://media"/>
            <a:extLst>
              <a:ext uri="{FF2B5EF4-FFF2-40B4-BE49-F238E27FC236}">
                <a16:creationId xmlns:a16="http://schemas.microsoft.com/office/drawing/2014/main" id="{2C4F0834-62A9-18F8-6876-027B11FE288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39645" y="2343604"/>
            <a:ext cx="6172200" cy="34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2BAFF2-1509-1308-D51A-ABE299A7D830}"/>
              </a:ext>
            </a:extLst>
          </p:cNvPr>
          <p:cNvSpPr txBox="1"/>
          <p:nvPr/>
        </p:nvSpPr>
        <p:spPr>
          <a:xfrm>
            <a:off x="195942" y="360596"/>
            <a:ext cx="5900058" cy="6136808"/>
          </a:xfrm>
          <a:custGeom>
            <a:avLst/>
            <a:gdLst>
              <a:gd name="csX0" fmla="*/ 0 w 5900058"/>
              <a:gd name="csY0" fmla="*/ 0 h 6136808"/>
              <a:gd name="csX1" fmla="*/ 590006 w 5900058"/>
              <a:gd name="csY1" fmla="*/ 0 h 6136808"/>
              <a:gd name="csX2" fmla="*/ 1239012 w 5900058"/>
              <a:gd name="csY2" fmla="*/ 0 h 6136808"/>
              <a:gd name="csX3" fmla="*/ 1947019 w 5900058"/>
              <a:gd name="csY3" fmla="*/ 0 h 6136808"/>
              <a:gd name="csX4" fmla="*/ 2655026 w 5900058"/>
              <a:gd name="csY4" fmla="*/ 0 h 6136808"/>
              <a:gd name="csX5" fmla="*/ 3245032 w 5900058"/>
              <a:gd name="csY5" fmla="*/ 0 h 6136808"/>
              <a:gd name="csX6" fmla="*/ 3835038 w 5900058"/>
              <a:gd name="csY6" fmla="*/ 0 h 6136808"/>
              <a:gd name="csX7" fmla="*/ 4366043 w 5900058"/>
              <a:gd name="csY7" fmla="*/ 0 h 6136808"/>
              <a:gd name="csX8" fmla="*/ 4897048 w 5900058"/>
              <a:gd name="csY8" fmla="*/ 0 h 6136808"/>
              <a:gd name="csX9" fmla="*/ 5900058 w 5900058"/>
              <a:gd name="csY9" fmla="*/ 0 h 6136808"/>
              <a:gd name="csX10" fmla="*/ 5900058 w 5900058"/>
              <a:gd name="csY10" fmla="*/ 619260 h 6136808"/>
              <a:gd name="csX11" fmla="*/ 5900058 w 5900058"/>
              <a:gd name="csY11" fmla="*/ 1299888 h 6136808"/>
              <a:gd name="csX12" fmla="*/ 5900058 w 5900058"/>
              <a:gd name="csY12" fmla="*/ 1796411 h 6136808"/>
              <a:gd name="csX13" fmla="*/ 5900058 w 5900058"/>
              <a:gd name="csY13" fmla="*/ 2354303 h 6136808"/>
              <a:gd name="csX14" fmla="*/ 5900058 w 5900058"/>
              <a:gd name="csY14" fmla="*/ 2728090 h 6136808"/>
              <a:gd name="csX15" fmla="*/ 5900058 w 5900058"/>
              <a:gd name="csY15" fmla="*/ 3347350 h 6136808"/>
              <a:gd name="csX16" fmla="*/ 5900058 w 5900058"/>
              <a:gd name="csY16" fmla="*/ 3843873 h 6136808"/>
              <a:gd name="csX17" fmla="*/ 5900058 w 5900058"/>
              <a:gd name="csY17" fmla="*/ 4401765 h 6136808"/>
              <a:gd name="csX18" fmla="*/ 5900058 w 5900058"/>
              <a:gd name="csY18" fmla="*/ 4959657 h 6136808"/>
              <a:gd name="csX19" fmla="*/ 5900058 w 5900058"/>
              <a:gd name="csY19" fmla="*/ 5333444 h 6136808"/>
              <a:gd name="csX20" fmla="*/ 5900058 w 5900058"/>
              <a:gd name="csY20" fmla="*/ 6136808 h 6136808"/>
              <a:gd name="csX21" fmla="*/ 5310052 w 5900058"/>
              <a:gd name="csY21" fmla="*/ 6136808 h 6136808"/>
              <a:gd name="csX22" fmla="*/ 4779047 w 5900058"/>
              <a:gd name="csY22" fmla="*/ 6136808 h 6136808"/>
              <a:gd name="csX23" fmla="*/ 4071040 w 5900058"/>
              <a:gd name="csY23" fmla="*/ 6136808 h 6136808"/>
              <a:gd name="csX24" fmla="*/ 3363033 w 5900058"/>
              <a:gd name="csY24" fmla="*/ 6136808 h 6136808"/>
              <a:gd name="csX25" fmla="*/ 2714027 w 5900058"/>
              <a:gd name="csY25" fmla="*/ 6136808 h 6136808"/>
              <a:gd name="csX26" fmla="*/ 2301023 w 5900058"/>
              <a:gd name="csY26" fmla="*/ 6136808 h 6136808"/>
              <a:gd name="csX27" fmla="*/ 1652016 w 5900058"/>
              <a:gd name="csY27" fmla="*/ 6136808 h 6136808"/>
              <a:gd name="csX28" fmla="*/ 1239012 w 5900058"/>
              <a:gd name="csY28" fmla="*/ 6136808 h 6136808"/>
              <a:gd name="csX29" fmla="*/ 590006 w 5900058"/>
              <a:gd name="csY29" fmla="*/ 6136808 h 6136808"/>
              <a:gd name="csX30" fmla="*/ 0 w 5900058"/>
              <a:gd name="csY30" fmla="*/ 6136808 h 6136808"/>
              <a:gd name="csX31" fmla="*/ 0 w 5900058"/>
              <a:gd name="csY31" fmla="*/ 5456180 h 6136808"/>
              <a:gd name="csX32" fmla="*/ 0 w 5900058"/>
              <a:gd name="csY32" fmla="*/ 4775552 h 6136808"/>
              <a:gd name="csX33" fmla="*/ 0 w 5900058"/>
              <a:gd name="csY33" fmla="*/ 4217661 h 6136808"/>
              <a:gd name="csX34" fmla="*/ 0 w 5900058"/>
              <a:gd name="csY34" fmla="*/ 3659769 h 6136808"/>
              <a:gd name="csX35" fmla="*/ 0 w 5900058"/>
              <a:gd name="csY35" fmla="*/ 3163246 h 6136808"/>
              <a:gd name="csX36" fmla="*/ 0 w 5900058"/>
              <a:gd name="csY36" fmla="*/ 2728090 h 6136808"/>
              <a:gd name="csX37" fmla="*/ 0 w 5900058"/>
              <a:gd name="csY37" fmla="*/ 2047462 h 6136808"/>
              <a:gd name="csX38" fmla="*/ 0 w 5900058"/>
              <a:gd name="csY38" fmla="*/ 1550939 h 6136808"/>
              <a:gd name="csX39" fmla="*/ 0 w 5900058"/>
              <a:gd name="csY39" fmla="*/ 1115783 h 6136808"/>
              <a:gd name="csX40" fmla="*/ 0 w 5900058"/>
              <a:gd name="csY40" fmla="*/ 557892 h 6136808"/>
              <a:gd name="csX41" fmla="*/ 0 w 5900058"/>
              <a:gd name="csY41" fmla="*/ 0 h 61368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5900058" h="6136808" fill="none" extrusionOk="0">
                <a:moveTo>
                  <a:pt x="0" y="0"/>
                </a:moveTo>
                <a:cubicBezTo>
                  <a:pt x="272681" y="-34090"/>
                  <a:pt x="400593" y="31929"/>
                  <a:pt x="590006" y="0"/>
                </a:cubicBezTo>
                <a:cubicBezTo>
                  <a:pt x="779419" y="-31929"/>
                  <a:pt x="1055755" y="6221"/>
                  <a:pt x="1239012" y="0"/>
                </a:cubicBezTo>
                <a:cubicBezTo>
                  <a:pt x="1422269" y="-6221"/>
                  <a:pt x="1777632" y="59049"/>
                  <a:pt x="1947019" y="0"/>
                </a:cubicBezTo>
                <a:cubicBezTo>
                  <a:pt x="2116406" y="-59049"/>
                  <a:pt x="2451022" y="77222"/>
                  <a:pt x="2655026" y="0"/>
                </a:cubicBezTo>
                <a:cubicBezTo>
                  <a:pt x="2859030" y="-77222"/>
                  <a:pt x="2958825" y="15129"/>
                  <a:pt x="3245032" y="0"/>
                </a:cubicBezTo>
                <a:cubicBezTo>
                  <a:pt x="3531239" y="-15129"/>
                  <a:pt x="3615411" y="48523"/>
                  <a:pt x="3835038" y="0"/>
                </a:cubicBezTo>
                <a:cubicBezTo>
                  <a:pt x="4054665" y="-48523"/>
                  <a:pt x="4110239" y="17870"/>
                  <a:pt x="4366043" y="0"/>
                </a:cubicBezTo>
                <a:cubicBezTo>
                  <a:pt x="4621847" y="-17870"/>
                  <a:pt x="4712317" y="29096"/>
                  <a:pt x="4897048" y="0"/>
                </a:cubicBezTo>
                <a:cubicBezTo>
                  <a:pt x="5081780" y="-29096"/>
                  <a:pt x="5578577" y="26612"/>
                  <a:pt x="5900058" y="0"/>
                </a:cubicBezTo>
                <a:cubicBezTo>
                  <a:pt x="5956453" y="215548"/>
                  <a:pt x="5834137" y="320941"/>
                  <a:pt x="5900058" y="619260"/>
                </a:cubicBezTo>
                <a:cubicBezTo>
                  <a:pt x="5965979" y="917579"/>
                  <a:pt x="5825283" y="981713"/>
                  <a:pt x="5900058" y="1299888"/>
                </a:cubicBezTo>
                <a:cubicBezTo>
                  <a:pt x="5974833" y="1618063"/>
                  <a:pt x="5856733" y="1563521"/>
                  <a:pt x="5900058" y="1796411"/>
                </a:cubicBezTo>
                <a:cubicBezTo>
                  <a:pt x="5943383" y="2029301"/>
                  <a:pt x="5867793" y="2102910"/>
                  <a:pt x="5900058" y="2354303"/>
                </a:cubicBezTo>
                <a:cubicBezTo>
                  <a:pt x="5932323" y="2605696"/>
                  <a:pt x="5858650" y="2619794"/>
                  <a:pt x="5900058" y="2728090"/>
                </a:cubicBezTo>
                <a:cubicBezTo>
                  <a:pt x="5941466" y="2836386"/>
                  <a:pt x="5841700" y="3080251"/>
                  <a:pt x="5900058" y="3347350"/>
                </a:cubicBezTo>
                <a:cubicBezTo>
                  <a:pt x="5958416" y="3614449"/>
                  <a:pt x="5895682" y="3649543"/>
                  <a:pt x="5900058" y="3843873"/>
                </a:cubicBezTo>
                <a:cubicBezTo>
                  <a:pt x="5904434" y="4038203"/>
                  <a:pt x="5865919" y="4270068"/>
                  <a:pt x="5900058" y="4401765"/>
                </a:cubicBezTo>
                <a:cubicBezTo>
                  <a:pt x="5934197" y="4533462"/>
                  <a:pt x="5841373" y="4757015"/>
                  <a:pt x="5900058" y="4959657"/>
                </a:cubicBezTo>
                <a:cubicBezTo>
                  <a:pt x="5958743" y="5162299"/>
                  <a:pt x="5897150" y="5204278"/>
                  <a:pt x="5900058" y="5333444"/>
                </a:cubicBezTo>
                <a:cubicBezTo>
                  <a:pt x="5902966" y="5462610"/>
                  <a:pt x="5850319" y="5758657"/>
                  <a:pt x="5900058" y="6136808"/>
                </a:cubicBezTo>
                <a:cubicBezTo>
                  <a:pt x="5758961" y="6144024"/>
                  <a:pt x="5569041" y="6135599"/>
                  <a:pt x="5310052" y="6136808"/>
                </a:cubicBezTo>
                <a:cubicBezTo>
                  <a:pt x="5051063" y="6138017"/>
                  <a:pt x="4966201" y="6106088"/>
                  <a:pt x="4779047" y="6136808"/>
                </a:cubicBezTo>
                <a:cubicBezTo>
                  <a:pt x="4591894" y="6167528"/>
                  <a:pt x="4408907" y="6103962"/>
                  <a:pt x="4071040" y="6136808"/>
                </a:cubicBezTo>
                <a:cubicBezTo>
                  <a:pt x="3733173" y="6169654"/>
                  <a:pt x="3704081" y="6117559"/>
                  <a:pt x="3363033" y="6136808"/>
                </a:cubicBezTo>
                <a:cubicBezTo>
                  <a:pt x="3021985" y="6156057"/>
                  <a:pt x="2963856" y="6059583"/>
                  <a:pt x="2714027" y="6136808"/>
                </a:cubicBezTo>
                <a:cubicBezTo>
                  <a:pt x="2464198" y="6214033"/>
                  <a:pt x="2446508" y="6108152"/>
                  <a:pt x="2301023" y="6136808"/>
                </a:cubicBezTo>
                <a:cubicBezTo>
                  <a:pt x="2155538" y="6165464"/>
                  <a:pt x="1863962" y="6093311"/>
                  <a:pt x="1652016" y="6136808"/>
                </a:cubicBezTo>
                <a:cubicBezTo>
                  <a:pt x="1440070" y="6180305"/>
                  <a:pt x="1422606" y="6133235"/>
                  <a:pt x="1239012" y="6136808"/>
                </a:cubicBezTo>
                <a:cubicBezTo>
                  <a:pt x="1055418" y="6140381"/>
                  <a:pt x="720930" y="6111885"/>
                  <a:pt x="590006" y="6136808"/>
                </a:cubicBezTo>
                <a:cubicBezTo>
                  <a:pt x="459082" y="6161731"/>
                  <a:pt x="207251" y="6080603"/>
                  <a:pt x="0" y="6136808"/>
                </a:cubicBezTo>
                <a:cubicBezTo>
                  <a:pt x="-72705" y="5866859"/>
                  <a:pt x="35589" y="5598069"/>
                  <a:pt x="0" y="5456180"/>
                </a:cubicBezTo>
                <a:cubicBezTo>
                  <a:pt x="-35589" y="5314291"/>
                  <a:pt x="36169" y="5050744"/>
                  <a:pt x="0" y="4775552"/>
                </a:cubicBezTo>
                <a:cubicBezTo>
                  <a:pt x="-36169" y="4500360"/>
                  <a:pt x="61005" y="4461515"/>
                  <a:pt x="0" y="4217661"/>
                </a:cubicBezTo>
                <a:cubicBezTo>
                  <a:pt x="-61005" y="3973807"/>
                  <a:pt x="63350" y="3853981"/>
                  <a:pt x="0" y="3659769"/>
                </a:cubicBezTo>
                <a:cubicBezTo>
                  <a:pt x="-63350" y="3465557"/>
                  <a:pt x="31536" y="3295202"/>
                  <a:pt x="0" y="3163246"/>
                </a:cubicBezTo>
                <a:cubicBezTo>
                  <a:pt x="-31536" y="3031290"/>
                  <a:pt x="17357" y="2900385"/>
                  <a:pt x="0" y="2728090"/>
                </a:cubicBezTo>
                <a:cubicBezTo>
                  <a:pt x="-17357" y="2555795"/>
                  <a:pt x="38967" y="2266530"/>
                  <a:pt x="0" y="2047462"/>
                </a:cubicBezTo>
                <a:cubicBezTo>
                  <a:pt x="-38967" y="1828394"/>
                  <a:pt x="15114" y="1756217"/>
                  <a:pt x="0" y="1550939"/>
                </a:cubicBezTo>
                <a:cubicBezTo>
                  <a:pt x="-15114" y="1345661"/>
                  <a:pt x="27376" y="1324098"/>
                  <a:pt x="0" y="1115783"/>
                </a:cubicBezTo>
                <a:cubicBezTo>
                  <a:pt x="-27376" y="907468"/>
                  <a:pt x="18252" y="736257"/>
                  <a:pt x="0" y="557892"/>
                </a:cubicBezTo>
                <a:cubicBezTo>
                  <a:pt x="-18252" y="379527"/>
                  <a:pt x="55356" y="272408"/>
                  <a:pt x="0" y="0"/>
                </a:cubicBezTo>
                <a:close/>
              </a:path>
              <a:path w="5900058" h="6136808" stroke="0" extrusionOk="0">
                <a:moveTo>
                  <a:pt x="0" y="0"/>
                </a:moveTo>
                <a:cubicBezTo>
                  <a:pt x="272064" y="-10311"/>
                  <a:pt x="306857" y="43898"/>
                  <a:pt x="590006" y="0"/>
                </a:cubicBezTo>
                <a:cubicBezTo>
                  <a:pt x="873155" y="-43898"/>
                  <a:pt x="896285" y="61984"/>
                  <a:pt x="1121011" y="0"/>
                </a:cubicBezTo>
                <a:cubicBezTo>
                  <a:pt x="1345738" y="-61984"/>
                  <a:pt x="1413950" y="30419"/>
                  <a:pt x="1593016" y="0"/>
                </a:cubicBezTo>
                <a:cubicBezTo>
                  <a:pt x="1772083" y="-30419"/>
                  <a:pt x="1801771" y="23953"/>
                  <a:pt x="2006020" y="0"/>
                </a:cubicBezTo>
                <a:cubicBezTo>
                  <a:pt x="2210269" y="-23953"/>
                  <a:pt x="2279485" y="7470"/>
                  <a:pt x="2419024" y="0"/>
                </a:cubicBezTo>
                <a:cubicBezTo>
                  <a:pt x="2558563" y="-7470"/>
                  <a:pt x="2641185" y="13867"/>
                  <a:pt x="2832028" y="0"/>
                </a:cubicBezTo>
                <a:cubicBezTo>
                  <a:pt x="3022871" y="-13867"/>
                  <a:pt x="3207336" y="35746"/>
                  <a:pt x="3363033" y="0"/>
                </a:cubicBezTo>
                <a:cubicBezTo>
                  <a:pt x="3518731" y="-35746"/>
                  <a:pt x="3810225" y="8711"/>
                  <a:pt x="4071040" y="0"/>
                </a:cubicBezTo>
                <a:cubicBezTo>
                  <a:pt x="4331855" y="-8711"/>
                  <a:pt x="4425117" y="33162"/>
                  <a:pt x="4602045" y="0"/>
                </a:cubicBezTo>
                <a:cubicBezTo>
                  <a:pt x="4778974" y="-33162"/>
                  <a:pt x="5027186" y="15081"/>
                  <a:pt x="5192051" y="0"/>
                </a:cubicBezTo>
                <a:cubicBezTo>
                  <a:pt x="5356916" y="-15081"/>
                  <a:pt x="5624858" y="75380"/>
                  <a:pt x="5900058" y="0"/>
                </a:cubicBezTo>
                <a:cubicBezTo>
                  <a:pt x="5952727" y="134152"/>
                  <a:pt x="5875892" y="324547"/>
                  <a:pt x="5900058" y="557892"/>
                </a:cubicBezTo>
                <a:cubicBezTo>
                  <a:pt x="5924224" y="791237"/>
                  <a:pt x="5898363" y="790701"/>
                  <a:pt x="5900058" y="993047"/>
                </a:cubicBezTo>
                <a:cubicBezTo>
                  <a:pt x="5901753" y="1195394"/>
                  <a:pt x="5893914" y="1278057"/>
                  <a:pt x="5900058" y="1550939"/>
                </a:cubicBezTo>
                <a:cubicBezTo>
                  <a:pt x="5906202" y="1823821"/>
                  <a:pt x="5863673" y="1791911"/>
                  <a:pt x="5900058" y="1924726"/>
                </a:cubicBezTo>
                <a:cubicBezTo>
                  <a:pt x="5936443" y="2057541"/>
                  <a:pt x="5858164" y="2171737"/>
                  <a:pt x="5900058" y="2298514"/>
                </a:cubicBezTo>
                <a:cubicBezTo>
                  <a:pt x="5941952" y="2425291"/>
                  <a:pt x="5870762" y="2640543"/>
                  <a:pt x="5900058" y="2917773"/>
                </a:cubicBezTo>
                <a:cubicBezTo>
                  <a:pt x="5929354" y="3195003"/>
                  <a:pt x="5880476" y="3281655"/>
                  <a:pt x="5900058" y="3475665"/>
                </a:cubicBezTo>
                <a:cubicBezTo>
                  <a:pt x="5919640" y="3669675"/>
                  <a:pt x="5861842" y="3760707"/>
                  <a:pt x="5900058" y="3849452"/>
                </a:cubicBezTo>
                <a:cubicBezTo>
                  <a:pt x="5938274" y="3938197"/>
                  <a:pt x="5857224" y="4131346"/>
                  <a:pt x="5900058" y="4223240"/>
                </a:cubicBezTo>
                <a:cubicBezTo>
                  <a:pt x="5942892" y="4315134"/>
                  <a:pt x="5896348" y="4483111"/>
                  <a:pt x="5900058" y="4597027"/>
                </a:cubicBezTo>
                <a:cubicBezTo>
                  <a:pt x="5903768" y="4710943"/>
                  <a:pt x="5899810" y="4887478"/>
                  <a:pt x="5900058" y="5154919"/>
                </a:cubicBezTo>
                <a:cubicBezTo>
                  <a:pt x="5900306" y="5422360"/>
                  <a:pt x="5866109" y="5494632"/>
                  <a:pt x="5900058" y="5590074"/>
                </a:cubicBezTo>
                <a:cubicBezTo>
                  <a:pt x="5934007" y="5685517"/>
                  <a:pt x="5861633" y="5979977"/>
                  <a:pt x="5900058" y="6136808"/>
                </a:cubicBezTo>
                <a:cubicBezTo>
                  <a:pt x="5614744" y="6212067"/>
                  <a:pt x="5396901" y="6123831"/>
                  <a:pt x="5251052" y="6136808"/>
                </a:cubicBezTo>
                <a:cubicBezTo>
                  <a:pt x="5105203" y="6149785"/>
                  <a:pt x="5018803" y="6118100"/>
                  <a:pt x="4838048" y="6136808"/>
                </a:cubicBezTo>
                <a:cubicBezTo>
                  <a:pt x="4657293" y="6155516"/>
                  <a:pt x="4425218" y="6058005"/>
                  <a:pt x="4130041" y="6136808"/>
                </a:cubicBezTo>
                <a:cubicBezTo>
                  <a:pt x="3834864" y="6215611"/>
                  <a:pt x="3879375" y="6095671"/>
                  <a:pt x="3717037" y="6136808"/>
                </a:cubicBezTo>
                <a:cubicBezTo>
                  <a:pt x="3554699" y="6177945"/>
                  <a:pt x="3396529" y="6117455"/>
                  <a:pt x="3304032" y="6136808"/>
                </a:cubicBezTo>
                <a:cubicBezTo>
                  <a:pt x="3211535" y="6156161"/>
                  <a:pt x="2906011" y="6108288"/>
                  <a:pt x="2596026" y="6136808"/>
                </a:cubicBezTo>
                <a:cubicBezTo>
                  <a:pt x="2286041" y="6165328"/>
                  <a:pt x="2171373" y="6082664"/>
                  <a:pt x="1947019" y="6136808"/>
                </a:cubicBezTo>
                <a:cubicBezTo>
                  <a:pt x="1722665" y="6190952"/>
                  <a:pt x="1691877" y="6111798"/>
                  <a:pt x="1534015" y="6136808"/>
                </a:cubicBezTo>
                <a:cubicBezTo>
                  <a:pt x="1376153" y="6161818"/>
                  <a:pt x="1114796" y="6074026"/>
                  <a:pt x="944009" y="6136808"/>
                </a:cubicBezTo>
                <a:cubicBezTo>
                  <a:pt x="773222" y="6199590"/>
                  <a:pt x="310171" y="6128607"/>
                  <a:pt x="0" y="6136808"/>
                </a:cubicBezTo>
                <a:cubicBezTo>
                  <a:pt x="-27830" y="6021583"/>
                  <a:pt x="38718" y="5926925"/>
                  <a:pt x="0" y="5763021"/>
                </a:cubicBezTo>
                <a:cubicBezTo>
                  <a:pt x="-38718" y="5599117"/>
                  <a:pt x="53455" y="5510568"/>
                  <a:pt x="0" y="5266497"/>
                </a:cubicBezTo>
                <a:cubicBezTo>
                  <a:pt x="-53455" y="5022426"/>
                  <a:pt x="13763" y="4827909"/>
                  <a:pt x="0" y="4647237"/>
                </a:cubicBezTo>
                <a:cubicBezTo>
                  <a:pt x="-13763" y="4466565"/>
                  <a:pt x="27357" y="4403858"/>
                  <a:pt x="0" y="4273450"/>
                </a:cubicBezTo>
                <a:cubicBezTo>
                  <a:pt x="-27357" y="4143042"/>
                  <a:pt x="24005" y="3863302"/>
                  <a:pt x="0" y="3715558"/>
                </a:cubicBezTo>
                <a:cubicBezTo>
                  <a:pt x="-24005" y="3567814"/>
                  <a:pt x="33438" y="3236372"/>
                  <a:pt x="0" y="3096299"/>
                </a:cubicBezTo>
                <a:cubicBezTo>
                  <a:pt x="-33438" y="2956226"/>
                  <a:pt x="71008" y="2691782"/>
                  <a:pt x="0" y="2415671"/>
                </a:cubicBezTo>
                <a:cubicBezTo>
                  <a:pt x="-71008" y="2139560"/>
                  <a:pt x="46520" y="2150055"/>
                  <a:pt x="0" y="1919147"/>
                </a:cubicBezTo>
                <a:cubicBezTo>
                  <a:pt x="-46520" y="1688239"/>
                  <a:pt x="46269" y="1376553"/>
                  <a:pt x="0" y="1238519"/>
                </a:cubicBezTo>
                <a:cubicBezTo>
                  <a:pt x="-46269" y="1100485"/>
                  <a:pt x="14613" y="1036824"/>
                  <a:pt x="0" y="864732"/>
                </a:cubicBezTo>
                <a:cubicBezTo>
                  <a:pt x="-14613" y="692640"/>
                  <a:pt x="61292" y="314702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0556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tr-T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Kırmızı  Başlıklı  Kız</a:t>
            </a:r>
            <a:endParaRPr lang="el-GR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r>
              <a:rPr lang="tr-TR" sz="2000" u="none" strike="noStrik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[…] Kırmızı  Başlıklı  Kız  ormanda şarkılar  söyleyerek  yürüyormuş.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[…] Tam  bu sırada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bir  ses  duymuş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Birdenbire bir  kurt  atlamış.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Kırmızı  Başlıklı  Kız  kurdu    görünce çok  korkmuş  elindeki   sepeti  yere düşürmüş.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[…]Bu  arada   kurt  kısa  yolda  gelerek  çabukça  anneannenin   evine  varmış.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-Benim  anneannem,   sana  nefis kurabiyeler  ve  şifalı  bitkiler  getirdim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-Yaklaş kızım, biraz  daha  yaklaş.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endParaRPr lang="el-GR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ECABDC-9588-2332-39A6-ACBB74693A23}"/>
              </a:ext>
            </a:extLst>
          </p:cNvPr>
          <p:cNvSpPr txBox="1"/>
          <p:nvPr/>
        </p:nvSpPr>
        <p:spPr>
          <a:xfrm>
            <a:off x="6183085" y="937525"/>
            <a:ext cx="5900058" cy="5271187"/>
          </a:xfrm>
          <a:custGeom>
            <a:avLst/>
            <a:gdLst>
              <a:gd name="csX0" fmla="*/ 0 w 5900058"/>
              <a:gd name="csY0" fmla="*/ 0 h 5271187"/>
              <a:gd name="csX1" fmla="*/ 531005 w 5900058"/>
              <a:gd name="csY1" fmla="*/ 0 h 5271187"/>
              <a:gd name="csX2" fmla="*/ 944009 w 5900058"/>
              <a:gd name="csY2" fmla="*/ 0 h 5271187"/>
              <a:gd name="csX3" fmla="*/ 1534015 w 5900058"/>
              <a:gd name="csY3" fmla="*/ 0 h 5271187"/>
              <a:gd name="csX4" fmla="*/ 2242022 w 5900058"/>
              <a:gd name="csY4" fmla="*/ 0 h 5271187"/>
              <a:gd name="csX5" fmla="*/ 2655026 w 5900058"/>
              <a:gd name="csY5" fmla="*/ 0 h 5271187"/>
              <a:gd name="csX6" fmla="*/ 3304032 w 5900058"/>
              <a:gd name="csY6" fmla="*/ 0 h 5271187"/>
              <a:gd name="csX7" fmla="*/ 4012039 w 5900058"/>
              <a:gd name="csY7" fmla="*/ 0 h 5271187"/>
              <a:gd name="csX8" fmla="*/ 4720046 w 5900058"/>
              <a:gd name="csY8" fmla="*/ 0 h 5271187"/>
              <a:gd name="csX9" fmla="*/ 5310052 w 5900058"/>
              <a:gd name="csY9" fmla="*/ 0 h 5271187"/>
              <a:gd name="csX10" fmla="*/ 5900058 w 5900058"/>
              <a:gd name="csY10" fmla="*/ 0 h 5271187"/>
              <a:gd name="csX11" fmla="*/ 5900058 w 5900058"/>
              <a:gd name="csY11" fmla="*/ 532976 h 5271187"/>
              <a:gd name="csX12" fmla="*/ 5900058 w 5900058"/>
              <a:gd name="csY12" fmla="*/ 1171375 h 5271187"/>
              <a:gd name="csX13" fmla="*/ 5900058 w 5900058"/>
              <a:gd name="csY13" fmla="*/ 1809774 h 5271187"/>
              <a:gd name="csX14" fmla="*/ 5900058 w 5900058"/>
              <a:gd name="csY14" fmla="*/ 2290038 h 5271187"/>
              <a:gd name="csX15" fmla="*/ 5900058 w 5900058"/>
              <a:gd name="csY15" fmla="*/ 2981149 h 5271187"/>
              <a:gd name="csX16" fmla="*/ 5900058 w 5900058"/>
              <a:gd name="csY16" fmla="*/ 3514125 h 5271187"/>
              <a:gd name="csX17" fmla="*/ 5900058 w 5900058"/>
              <a:gd name="csY17" fmla="*/ 4099812 h 5271187"/>
              <a:gd name="csX18" fmla="*/ 5900058 w 5900058"/>
              <a:gd name="csY18" fmla="*/ 4527364 h 5271187"/>
              <a:gd name="csX19" fmla="*/ 5900058 w 5900058"/>
              <a:gd name="csY19" fmla="*/ 5271187 h 5271187"/>
              <a:gd name="csX20" fmla="*/ 5369053 w 5900058"/>
              <a:gd name="csY20" fmla="*/ 5271187 h 5271187"/>
              <a:gd name="csX21" fmla="*/ 4720046 w 5900058"/>
              <a:gd name="csY21" fmla="*/ 5271187 h 5271187"/>
              <a:gd name="csX22" fmla="*/ 4071040 w 5900058"/>
              <a:gd name="csY22" fmla="*/ 5271187 h 5271187"/>
              <a:gd name="csX23" fmla="*/ 3599035 w 5900058"/>
              <a:gd name="csY23" fmla="*/ 5271187 h 5271187"/>
              <a:gd name="csX24" fmla="*/ 3068030 w 5900058"/>
              <a:gd name="csY24" fmla="*/ 5271187 h 5271187"/>
              <a:gd name="csX25" fmla="*/ 2537025 w 5900058"/>
              <a:gd name="csY25" fmla="*/ 5271187 h 5271187"/>
              <a:gd name="csX26" fmla="*/ 2006020 w 5900058"/>
              <a:gd name="csY26" fmla="*/ 5271187 h 5271187"/>
              <a:gd name="csX27" fmla="*/ 1298013 w 5900058"/>
              <a:gd name="csY27" fmla="*/ 5271187 h 5271187"/>
              <a:gd name="csX28" fmla="*/ 590006 w 5900058"/>
              <a:gd name="csY28" fmla="*/ 5271187 h 5271187"/>
              <a:gd name="csX29" fmla="*/ 0 w 5900058"/>
              <a:gd name="csY29" fmla="*/ 5271187 h 5271187"/>
              <a:gd name="csX30" fmla="*/ 0 w 5900058"/>
              <a:gd name="csY30" fmla="*/ 4843635 h 5271187"/>
              <a:gd name="csX31" fmla="*/ 0 w 5900058"/>
              <a:gd name="csY31" fmla="*/ 4310660 h 5271187"/>
              <a:gd name="csX32" fmla="*/ 0 w 5900058"/>
              <a:gd name="csY32" fmla="*/ 3883108 h 5271187"/>
              <a:gd name="csX33" fmla="*/ 0 w 5900058"/>
              <a:gd name="csY33" fmla="*/ 3350132 h 5271187"/>
              <a:gd name="csX34" fmla="*/ 0 w 5900058"/>
              <a:gd name="csY34" fmla="*/ 2869868 h 5271187"/>
              <a:gd name="csX35" fmla="*/ 0 w 5900058"/>
              <a:gd name="csY35" fmla="*/ 2178757 h 5271187"/>
              <a:gd name="csX36" fmla="*/ 0 w 5900058"/>
              <a:gd name="csY36" fmla="*/ 1487646 h 5271187"/>
              <a:gd name="csX37" fmla="*/ 0 w 5900058"/>
              <a:gd name="csY37" fmla="*/ 901959 h 5271187"/>
              <a:gd name="csX38" fmla="*/ 0 w 5900058"/>
              <a:gd name="csY38" fmla="*/ 0 h 52711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5900058" h="5271187" fill="none" extrusionOk="0">
                <a:moveTo>
                  <a:pt x="0" y="0"/>
                </a:moveTo>
                <a:cubicBezTo>
                  <a:pt x="129962" y="-32602"/>
                  <a:pt x="296136" y="17599"/>
                  <a:pt x="531005" y="0"/>
                </a:cubicBezTo>
                <a:cubicBezTo>
                  <a:pt x="765875" y="-17599"/>
                  <a:pt x="832563" y="32217"/>
                  <a:pt x="944009" y="0"/>
                </a:cubicBezTo>
                <a:cubicBezTo>
                  <a:pt x="1055455" y="-32217"/>
                  <a:pt x="1322069" y="35478"/>
                  <a:pt x="1534015" y="0"/>
                </a:cubicBezTo>
                <a:cubicBezTo>
                  <a:pt x="1745961" y="-35478"/>
                  <a:pt x="2033082" y="52457"/>
                  <a:pt x="2242022" y="0"/>
                </a:cubicBezTo>
                <a:cubicBezTo>
                  <a:pt x="2450962" y="-52457"/>
                  <a:pt x="2458836" y="46911"/>
                  <a:pt x="2655026" y="0"/>
                </a:cubicBezTo>
                <a:cubicBezTo>
                  <a:pt x="2851216" y="-46911"/>
                  <a:pt x="3120775" y="6221"/>
                  <a:pt x="3304032" y="0"/>
                </a:cubicBezTo>
                <a:cubicBezTo>
                  <a:pt x="3487289" y="-6221"/>
                  <a:pt x="3842652" y="59049"/>
                  <a:pt x="4012039" y="0"/>
                </a:cubicBezTo>
                <a:cubicBezTo>
                  <a:pt x="4181426" y="-59049"/>
                  <a:pt x="4516042" y="77222"/>
                  <a:pt x="4720046" y="0"/>
                </a:cubicBezTo>
                <a:cubicBezTo>
                  <a:pt x="4924050" y="-77222"/>
                  <a:pt x="5023845" y="15129"/>
                  <a:pt x="5310052" y="0"/>
                </a:cubicBezTo>
                <a:cubicBezTo>
                  <a:pt x="5596259" y="-15129"/>
                  <a:pt x="5680431" y="48523"/>
                  <a:pt x="5900058" y="0"/>
                </a:cubicBezTo>
                <a:cubicBezTo>
                  <a:pt x="5916410" y="204280"/>
                  <a:pt x="5840724" y="364215"/>
                  <a:pt x="5900058" y="532976"/>
                </a:cubicBezTo>
                <a:cubicBezTo>
                  <a:pt x="5959392" y="701737"/>
                  <a:pt x="5849883" y="911982"/>
                  <a:pt x="5900058" y="1171375"/>
                </a:cubicBezTo>
                <a:cubicBezTo>
                  <a:pt x="5950233" y="1430768"/>
                  <a:pt x="5841653" y="1517655"/>
                  <a:pt x="5900058" y="1809774"/>
                </a:cubicBezTo>
                <a:cubicBezTo>
                  <a:pt x="5958463" y="2101893"/>
                  <a:pt x="5882567" y="2119405"/>
                  <a:pt x="5900058" y="2290038"/>
                </a:cubicBezTo>
                <a:cubicBezTo>
                  <a:pt x="5917549" y="2460671"/>
                  <a:pt x="5828684" y="2644694"/>
                  <a:pt x="5900058" y="2981149"/>
                </a:cubicBezTo>
                <a:cubicBezTo>
                  <a:pt x="5971432" y="3317604"/>
                  <a:pt x="5839096" y="3319778"/>
                  <a:pt x="5900058" y="3514125"/>
                </a:cubicBezTo>
                <a:cubicBezTo>
                  <a:pt x="5961020" y="3708472"/>
                  <a:pt x="5889137" y="3888725"/>
                  <a:pt x="5900058" y="4099812"/>
                </a:cubicBezTo>
                <a:cubicBezTo>
                  <a:pt x="5910979" y="4310899"/>
                  <a:pt x="5870607" y="4354586"/>
                  <a:pt x="5900058" y="4527364"/>
                </a:cubicBezTo>
                <a:cubicBezTo>
                  <a:pt x="5929509" y="4700142"/>
                  <a:pt x="5878538" y="4901865"/>
                  <a:pt x="5900058" y="5271187"/>
                </a:cubicBezTo>
                <a:cubicBezTo>
                  <a:pt x="5781510" y="5288972"/>
                  <a:pt x="5477316" y="5245363"/>
                  <a:pt x="5369053" y="5271187"/>
                </a:cubicBezTo>
                <a:cubicBezTo>
                  <a:pt x="5260791" y="5297011"/>
                  <a:pt x="4994121" y="5204378"/>
                  <a:pt x="4720046" y="5271187"/>
                </a:cubicBezTo>
                <a:cubicBezTo>
                  <a:pt x="4445971" y="5337996"/>
                  <a:pt x="4252924" y="5223545"/>
                  <a:pt x="4071040" y="5271187"/>
                </a:cubicBezTo>
                <a:cubicBezTo>
                  <a:pt x="3889156" y="5318829"/>
                  <a:pt x="3734092" y="5224617"/>
                  <a:pt x="3599035" y="5271187"/>
                </a:cubicBezTo>
                <a:cubicBezTo>
                  <a:pt x="3463978" y="5317757"/>
                  <a:pt x="3242289" y="5214805"/>
                  <a:pt x="3068030" y="5271187"/>
                </a:cubicBezTo>
                <a:cubicBezTo>
                  <a:pt x="2893772" y="5327569"/>
                  <a:pt x="2730660" y="5255202"/>
                  <a:pt x="2537025" y="5271187"/>
                </a:cubicBezTo>
                <a:cubicBezTo>
                  <a:pt x="2343391" y="5287172"/>
                  <a:pt x="2193174" y="5240467"/>
                  <a:pt x="2006020" y="5271187"/>
                </a:cubicBezTo>
                <a:cubicBezTo>
                  <a:pt x="1818867" y="5301907"/>
                  <a:pt x="1635880" y="5238341"/>
                  <a:pt x="1298013" y="5271187"/>
                </a:cubicBezTo>
                <a:cubicBezTo>
                  <a:pt x="960146" y="5304033"/>
                  <a:pt x="931054" y="5251938"/>
                  <a:pt x="590006" y="5271187"/>
                </a:cubicBezTo>
                <a:cubicBezTo>
                  <a:pt x="248958" y="5290436"/>
                  <a:pt x="187897" y="5264971"/>
                  <a:pt x="0" y="5271187"/>
                </a:cubicBezTo>
                <a:cubicBezTo>
                  <a:pt x="-42547" y="5129117"/>
                  <a:pt x="30159" y="4982351"/>
                  <a:pt x="0" y="4843635"/>
                </a:cubicBezTo>
                <a:cubicBezTo>
                  <a:pt x="-30159" y="4704919"/>
                  <a:pt x="8371" y="4435720"/>
                  <a:pt x="0" y="4310660"/>
                </a:cubicBezTo>
                <a:cubicBezTo>
                  <a:pt x="-8371" y="4185601"/>
                  <a:pt x="4680" y="3969556"/>
                  <a:pt x="0" y="3883108"/>
                </a:cubicBezTo>
                <a:cubicBezTo>
                  <a:pt x="-4680" y="3796660"/>
                  <a:pt x="7586" y="3595650"/>
                  <a:pt x="0" y="3350132"/>
                </a:cubicBezTo>
                <a:cubicBezTo>
                  <a:pt x="-7586" y="3104614"/>
                  <a:pt x="6209" y="3077466"/>
                  <a:pt x="0" y="2869868"/>
                </a:cubicBezTo>
                <a:cubicBezTo>
                  <a:pt x="-6209" y="2662270"/>
                  <a:pt x="15772" y="2357545"/>
                  <a:pt x="0" y="2178757"/>
                </a:cubicBezTo>
                <a:cubicBezTo>
                  <a:pt x="-15772" y="1999969"/>
                  <a:pt x="31201" y="1642138"/>
                  <a:pt x="0" y="1487646"/>
                </a:cubicBezTo>
                <a:cubicBezTo>
                  <a:pt x="-31201" y="1333154"/>
                  <a:pt x="52130" y="1069489"/>
                  <a:pt x="0" y="901959"/>
                </a:cubicBezTo>
                <a:cubicBezTo>
                  <a:pt x="-52130" y="734429"/>
                  <a:pt x="99456" y="212844"/>
                  <a:pt x="0" y="0"/>
                </a:cubicBezTo>
                <a:close/>
              </a:path>
              <a:path w="5900058" h="5271187" stroke="0" extrusionOk="0">
                <a:moveTo>
                  <a:pt x="0" y="0"/>
                </a:moveTo>
                <a:cubicBezTo>
                  <a:pt x="272064" y="-10311"/>
                  <a:pt x="306857" y="43898"/>
                  <a:pt x="590006" y="0"/>
                </a:cubicBezTo>
                <a:cubicBezTo>
                  <a:pt x="873155" y="-43898"/>
                  <a:pt x="896285" y="61984"/>
                  <a:pt x="1121011" y="0"/>
                </a:cubicBezTo>
                <a:cubicBezTo>
                  <a:pt x="1345738" y="-61984"/>
                  <a:pt x="1413950" y="30419"/>
                  <a:pt x="1593016" y="0"/>
                </a:cubicBezTo>
                <a:cubicBezTo>
                  <a:pt x="1772083" y="-30419"/>
                  <a:pt x="1801771" y="23953"/>
                  <a:pt x="2006020" y="0"/>
                </a:cubicBezTo>
                <a:cubicBezTo>
                  <a:pt x="2210269" y="-23953"/>
                  <a:pt x="2279485" y="7470"/>
                  <a:pt x="2419024" y="0"/>
                </a:cubicBezTo>
                <a:cubicBezTo>
                  <a:pt x="2558563" y="-7470"/>
                  <a:pt x="2641185" y="13867"/>
                  <a:pt x="2832028" y="0"/>
                </a:cubicBezTo>
                <a:cubicBezTo>
                  <a:pt x="3022871" y="-13867"/>
                  <a:pt x="3207336" y="35746"/>
                  <a:pt x="3363033" y="0"/>
                </a:cubicBezTo>
                <a:cubicBezTo>
                  <a:pt x="3518731" y="-35746"/>
                  <a:pt x="3810225" y="8711"/>
                  <a:pt x="4071040" y="0"/>
                </a:cubicBezTo>
                <a:cubicBezTo>
                  <a:pt x="4331855" y="-8711"/>
                  <a:pt x="4425117" y="33162"/>
                  <a:pt x="4602045" y="0"/>
                </a:cubicBezTo>
                <a:cubicBezTo>
                  <a:pt x="4778974" y="-33162"/>
                  <a:pt x="5027186" y="15081"/>
                  <a:pt x="5192051" y="0"/>
                </a:cubicBezTo>
                <a:cubicBezTo>
                  <a:pt x="5356916" y="-15081"/>
                  <a:pt x="5624858" y="75380"/>
                  <a:pt x="5900058" y="0"/>
                </a:cubicBezTo>
                <a:cubicBezTo>
                  <a:pt x="5900533" y="144781"/>
                  <a:pt x="5831714" y="355445"/>
                  <a:pt x="5900058" y="585687"/>
                </a:cubicBezTo>
                <a:cubicBezTo>
                  <a:pt x="5968402" y="815929"/>
                  <a:pt x="5854987" y="841271"/>
                  <a:pt x="5900058" y="1065951"/>
                </a:cubicBezTo>
                <a:cubicBezTo>
                  <a:pt x="5945129" y="1290631"/>
                  <a:pt x="5869959" y="1514997"/>
                  <a:pt x="5900058" y="1651639"/>
                </a:cubicBezTo>
                <a:cubicBezTo>
                  <a:pt x="5930157" y="1788281"/>
                  <a:pt x="5889828" y="1967479"/>
                  <a:pt x="5900058" y="2079190"/>
                </a:cubicBezTo>
                <a:cubicBezTo>
                  <a:pt x="5910288" y="2190901"/>
                  <a:pt x="5873046" y="2334128"/>
                  <a:pt x="5900058" y="2506742"/>
                </a:cubicBezTo>
                <a:cubicBezTo>
                  <a:pt x="5927070" y="2679356"/>
                  <a:pt x="5875682" y="2908992"/>
                  <a:pt x="5900058" y="3145142"/>
                </a:cubicBezTo>
                <a:cubicBezTo>
                  <a:pt x="5924434" y="3381292"/>
                  <a:pt x="5866681" y="3593347"/>
                  <a:pt x="5900058" y="3730829"/>
                </a:cubicBezTo>
                <a:cubicBezTo>
                  <a:pt x="5933435" y="3868311"/>
                  <a:pt x="5865838" y="4004248"/>
                  <a:pt x="5900058" y="4158381"/>
                </a:cubicBezTo>
                <a:cubicBezTo>
                  <a:pt x="5934278" y="4312514"/>
                  <a:pt x="5857937" y="4441168"/>
                  <a:pt x="5900058" y="4585933"/>
                </a:cubicBezTo>
                <a:cubicBezTo>
                  <a:pt x="5942179" y="4730698"/>
                  <a:pt x="5875310" y="4997205"/>
                  <a:pt x="5900058" y="5271187"/>
                </a:cubicBezTo>
                <a:cubicBezTo>
                  <a:pt x="5605952" y="5321854"/>
                  <a:pt x="5519439" y="5259387"/>
                  <a:pt x="5310052" y="5271187"/>
                </a:cubicBezTo>
                <a:cubicBezTo>
                  <a:pt x="5100665" y="5282987"/>
                  <a:pt x="4953369" y="5218733"/>
                  <a:pt x="4779047" y="5271187"/>
                </a:cubicBezTo>
                <a:cubicBezTo>
                  <a:pt x="4604726" y="5323641"/>
                  <a:pt x="4307187" y="5244251"/>
                  <a:pt x="4071040" y="5271187"/>
                </a:cubicBezTo>
                <a:cubicBezTo>
                  <a:pt x="3834893" y="5298123"/>
                  <a:pt x="3779527" y="5258594"/>
                  <a:pt x="3658036" y="5271187"/>
                </a:cubicBezTo>
                <a:cubicBezTo>
                  <a:pt x="3536545" y="5283780"/>
                  <a:pt x="3425787" y="5252479"/>
                  <a:pt x="3245032" y="5271187"/>
                </a:cubicBezTo>
                <a:cubicBezTo>
                  <a:pt x="3064277" y="5289895"/>
                  <a:pt x="2832202" y="5192384"/>
                  <a:pt x="2537025" y="5271187"/>
                </a:cubicBezTo>
                <a:cubicBezTo>
                  <a:pt x="2241848" y="5349990"/>
                  <a:pt x="2286359" y="5230050"/>
                  <a:pt x="2124021" y="5271187"/>
                </a:cubicBezTo>
                <a:cubicBezTo>
                  <a:pt x="1961683" y="5312324"/>
                  <a:pt x="1800475" y="5251253"/>
                  <a:pt x="1711017" y="5271187"/>
                </a:cubicBezTo>
                <a:cubicBezTo>
                  <a:pt x="1621559" y="5291121"/>
                  <a:pt x="1313303" y="5247796"/>
                  <a:pt x="1003010" y="5271187"/>
                </a:cubicBezTo>
                <a:cubicBezTo>
                  <a:pt x="692717" y="5294578"/>
                  <a:pt x="214859" y="5221003"/>
                  <a:pt x="0" y="5271187"/>
                </a:cubicBezTo>
                <a:cubicBezTo>
                  <a:pt x="-41681" y="5180852"/>
                  <a:pt x="4133" y="5001309"/>
                  <a:pt x="0" y="4843635"/>
                </a:cubicBezTo>
                <a:cubicBezTo>
                  <a:pt x="-4133" y="4685961"/>
                  <a:pt x="2319" y="4582131"/>
                  <a:pt x="0" y="4416083"/>
                </a:cubicBezTo>
                <a:cubicBezTo>
                  <a:pt x="-2319" y="4250035"/>
                  <a:pt x="11405" y="4054626"/>
                  <a:pt x="0" y="3935820"/>
                </a:cubicBezTo>
                <a:cubicBezTo>
                  <a:pt x="-11405" y="3817014"/>
                  <a:pt x="8515" y="3652487"/>
                  <a:pt x="0" y="3455556"/>
                </a:cubicBezTo>
                <a:cubicBezTo>
                  <a:pt x="-8515" y="3258625"/>
                  <a:pt x="36171" y="3048320"/>
                  <a:pt x="0" y="2922580"/>
                </a:cubicBezTo>
                <a:cubicBezTo>
                  <a:pt x="-36171" y="2796840"/>
                  <a:pt x="30761" y="2438378"/>
                  <a:pt x="0" y="2284181"/>
                </a:cubicBezTo>
                <a:cubicBezTo>
                  <a:pt x="-30761" y="2129984"/>
                  <a:pt x="38208" y="2003139"/>
                  <a:pt x="0" y="1856629"/>
                </a:cubicBezTo>
                <a:cubicBezTo>
                  <a:pt x="-38208" y="1710119"/>
                  <a:pt x="6394" y="1541559"/>
                  <a:pt x="0" y="1270942"/>
                </a:cubicBezTo>
                <a:cubicBezTo>
                  <a:pt x="-6394" y="1000325"/>
                  <a:pt x="35363" y="904036"/>
                  <a:pt x="0" y="632542"/>
                </a:cubicBezTo>
                <a:cubicBezTo>
                  <a:pt x="-35363" y="361048"/>
                  <a:pt x="11625" y="224280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0556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  <a:buNone/>
            </a:pPr>
            <a:endParaRPr lang="el-GR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Dişlerin neden   bu kadar   sivri   peki  anneanne?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-Seni  daha  iyi  yiyebilmek  için.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Kurt yataktan   fırlamış  […]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İmdaat.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Avcı  Kırmızı  Başlıklı  Kızın  çığlığını   duymuş.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Avcı  kurdun  karnını  açmış  ve anneanneyi  kurtarmış.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[...] Kırmızı  Başlıklı  Kız  ormanda  neşe     şarkılar  söyleyerek yürüyormuş.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Tavşan  ormanı  yine  eskisi  gibi  tavşanlarda dolu  neşeli  bir  orman  olmuş.</a:t>
            </a:r>
            <a:endParaRPr lang="el-G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37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71B99A1F-E67B-DA78-A7D7-FAA5292A0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4" y="298677"/>
            <a:ext cx="10912249" cy="6025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8BB9E-89A5-33B3-A3D7-6CECA4949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5BBF8C-962D-894D-9745-BE8655BBAFA4}"/>
              </a:ext>
            </a:extLst>
          </p:cNvPr>
          <p:cNvSpPr txBox="1"/>
          <p:nvPr/>
        </p:nvSpPr>
        <p:spPr>
          <a:xfrm>
            <a:off x="304801" y="425897"/>
            <a:ext cx="7728856" cy="2862322"/>
          </a:xfrm>
          <a:custGeom>
            <a:avLst/>
            <a:gdLst>
              <a:gd name="csX0" fmla="*/ 0 w 7728856"/>
              <a:gd name="csY0" fmla="*/ 0 h 2862322"/>
              <a:gd name="csX1" fmla="*/ 671816 w 7728856"/>
              <a:gd name="csY1" fmla="*/ 0 h 2862322"/>
              <a:gd name="csX2" fmla="*/ 1343632 w 7728856"/>
              <a:gd name="csY2" fmla="*/ 0 h 2862322"/>
              <a:gd name="csX3" fmla="*/ 1938159 w 7728856"/>
              <a:gd name="csY3" fmla="*/ 0 h 2862322"/>
              <a:gd name="csX4" fmla="*/ 2300821 w 7728856"/>
              <a:gd name="csY4" fmla="*/ 0 h 2862322"/>
              <a:gd name="csX5" fmla="*/ 2895348 w 7728856"/>
              <a:gd name="csY5" fmla="*/ 0 h 2862322"/>
              <a:gd name="csX6" fmla="*/ 3644453 w 7728856"/>
              <a:gd name="csY6" fmla="*/ 0 h 2862322"/>
              <a:gd name="csX7" fmla="*/ 4007115 w 7728856"/>
              <a:gd name="csY7" fmla="*/ 0 h 2862322"/>
              <a:gd name="csX8" fmla="*/ 4678931 w 7728856"/>
              <a:gd name="csY8" fmla="*/ 0 h 2862322"/>
              <a:gd name="csX9" fmla="*/ 5428035 w 7728856"/>
              <a:gd name="csY9" fmla="*/ 0 h 2862322"/>
              <a:gd name="csX10" fmla="*/ 6177140 w 7728856"/>
              <a:gd name="csY10" fmla="*/ 0 h 2862322"/>
              <a:gd name="csX11" fmla="*/ 6771667 w 7728856"/>
              <a:gd name="csY11" fmla="*/ 0 h 2862322"/>
              <a:gd name="csX12" fmla="*/ 7728856 w 7728856"/>
              <a:gd name="csY12" fmla="*/ 0 h 2862322"/>
              <a:gd name="csX13" fmla="*/ 7728856 w 7728856"/>
              <a:gd name="csY13" fmla="*/ 543841 h 2862322"/>
              <a:gd name="csX14" fmla="*/ 7728856 w 7728856"/>
              <a:gd name="csY14" fmla="*/ 1144929 h 2862322"/>
              <a:gd name="csX15" fmla="*/ 7728856 w 7728856"/>
              <a:gd name="csY15" fmla="*/ 1746016 h 2862322"/>
              <a:gd name="csX16" fmla="*/ 7728856 w 7728856"/>
              <a:gd name="csY16" fmla="*/ 2261234 h 2862322"/>
              <a:gd name="csX17" fmla="*/ 7728856 w 7728856"/>
              <a:gd name="csY17" fmla="*/ 2862322 h 2862322"/>
              <a:gd name="csX18" fmla="*/ 7211617 w 7728856"/>
              <a:gd name="csY18" fmla="*/ 2862322 h 2862322"/>
              <a:gd name="csX19" fmla="*/ 6617090 w 7728856"/>
              <a:gd name="csY19" fmla="*/ 2862322 h 2862322"/>
              <a:gd name="csX20" fmla="*/ 6177140 w 7728856"/>
              <a:gd name="csY20" fmla="*/ 2862322 h 2862322"/>
              <a:gd name="csX21" fmla="*/ 5505324 w 7728856"/>
              <a:gd name="csY21" fmla="*/ 2862322 h 2862322"/>
              <a:gd name="csX22" fmla="*/ 5065373 w 7728856"/>
              <a:gd name="csY22" fmla="*/ 2862322 h 2862322"/>
              <a:gd name="csX23" fmla="*/ 4393557 w 7728856"/>
              <a:gd name="csY23" fmla="*/ 2862322 h 2862322"/>
              <a:gd name="csX24" fmla="*/ 3721741 w 7728856"/>
              <a:gd name="csY24" fmla="*/ 2862322 h 2862322"/>
              <a:gd name="csX25" fmla="*/ 3281791 w 7728856"/>
              <a:gd name="csY25" fmla="*/ 2862322 h 2862322"/>
              <a:gd name="csX26" fmla="*/ 2764552 w 7728856"/>
              <a:gd name="csY26" fmla="*/ 2862322 h 2862322"/>
              <a:gd name="csX27" fmla="*/ 2247314 w 7728856"/>
              <a:gd name="csY27" fmla="*/ 2862322 h 2862322"/>
              <a:gd name="csX28" fmla="*/ 1730075 w 7728856"/>
              <a:gd name="csY28" fmla="*/ 2862322 h 2862322"/>
              <a:gd name="csX29" fmla="*/ 980970 w 7728856"/>
              <a:gd name="csY29" fmla="*/ 2862322 h 2862322"/>
              <a:gd name="csX30" fmla="*/ 0 w 7728856"/>
              <a:gd name="csY30" fmla="*/ 2862322 h 2862322"/>
              <a:gd name="csX31" fmla="*/ 0 w 7728856"/>
              <a:gd name="csY31" fmla="*/ 2261234 h 2862322"/>
              <a:gd name="csX32" fmla="*/ 0 w 7728856"/>
              <a:gd name="csY32" fmla="*/ 1660147 h 2862322"/>
              <a:gd name="csX33" fmla="*/ 0 w 7728856"/>
              <a:gd name="csY33" fmla="*/ 1116306 h 2862322"/>
              <a:gd name="csX34" fmla="*/ 0 w 7728856"/>
              <a:gd name="csY34" fmla="*/ 629711 h 2862322"/>
              <a:gd name="csX35" fmla="*/ 0 w 7728856"/>
              <a:gd name="csY35" fmla="*/ 0 h 286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7728856" h="2862322" fill="none" extrusionOk="0">
                <a:moveTo>
                  <a:pt x="0" y="0"/>
                </a:moveTo>
                <a:cubicBezTo>
                  <a:pt x="334485" y="-1231"/>
                  <a:pt x="508269" y="21389"/>
                  <a:pt x="671816" y="0"/>
                </a:cubicBezTo>
                <a:cubicBezTo>
                  <a:pt x="835363" y="-21389"/>
                  <a:pt x="1059624" y="59718"/>
                  <a:pt x="1343632" y="0"/>
                </a:cubicBezTo>
                <a:cubicBezTo>
                  <a:pt x="1627640" y="-59718"/>
                  <a:pt x="1711903" y="45207"/>
                  <a:pt x="1938159" y="0"/>
                </a:cubicBezTo>
                <a:cubicBezTo>
                  <a:pt x="2164415" y="-45207"/>
                  <a:pt x="2208832" y="14511"/>
                  <a:pt x="2300821" y="0"/>
                </a:cubicBezTo>
                <a:cubicBezTo>
                  <a:pt x="2392810" y="-14511"/>
                  <a:pt x="2650963" y="44345"/>
                  <a:pt x="2895348" y="0"/>
                </a:cubicBezTo>
                <a:cubicBezTo>
                  <a:pt x="3139733" y="-44345"/>
                  <a:pt x="3459553" y="27306"/>
                  <a:pt x="3644453" y="0"/>
                </a:cubicBezTo>
                <a:cubicBezTo>
                  <a:pt x="3829353" y="-27306"/>
                  <a:pt x="3872375" y="7976"/>
                  <a:pt x="4007115" y="0"/>
                </a:cubicBezTo>
                <a:cubicBezTo>
                  <a:pt x="4141855" y="-7976"/>
                  <a:pt x="4498862" y="32795"/>
                  <a:pt x="4678931" y="0"/>
                </a:cubicBezTo>
                <a:cubicBezTo>
                  <a:pt x="4859000" y="-32795"/>
                  <a:pt x="5219337" y="17239"/>
                  <a:pt x="5428035" y="0"/>
                </a:cubicBezTo>
                <a:cubicBezTo>
                  <a:pt x="5636733" y="-17239"/>
                  <a:pt x="5806826" y="43280"/>
                  <a:pt x="6177140" y="0"/>
                </a:cubicBezTo>
                <a:cubicBezTo>
                  <a:pt x="6547454" y="-43280"/>
                  <a:pt x="6563351" y="65296"/>
                  <a:pt x="6771667" y="0"/>
                </a:cubicBezTo>
                <a:cubicBezTo>
                  <a:pt x="6979983" y="-65296"/>
                  <a:pt x="7450427" y="11379"/>
                  <a:pt x="7728856" y="0"/>
                </a:cubicBezTo>
                <a:cubicBezTo>
                  <a:pt x="7789788" y="158915"/>
                  <a:pt x="7702425" y="416178"/>
                  <a:pt x="7728856" y="543841"/>
                </a:cubicBezTo>
                <a:cubicBezTo>
                  <a:pt x="7755287" y="671504"/>
                  <a:pt x="7665919" y="931638"/>
                  <a:pt x="7728856" y="1144929"/>
                </a:cubicBezTo>
                <a:cubicBezTo>
                  <a:pt x="7791793" y="1358220"/>
                  <a:pt x="7688447" y="1517382"/>
                  <a:pt x="7728856" y="1746016"/>
                </a:cubicBezTo>
                <a:cubicBezTo>
                  <a:pt x="7769265" y="1974650"/>
                  <a:pt x="7669471" y="2099501"/>
                  <a:pt x="7728856" y="2261234"/>
                </a:cubicBezTo>
                <a:cubicBezTo>
                  <a:pt x="7788241" y="2422967"/>
                  <a:pt x="7699826" y="2638280"/>
                  <a:pt x="7728856" y="2862322"/>
                </a:cubicBezTo>
                <a:cubicBezTo>
                  <a:pt x="7598693" y="2874256"/>
                  <a:pt x="7401295" y="2809743"/>
                  <a:pt x="7211617" y="2862322"/>
                </a:cubicBezTo>
                <a:cubicBezTo>
                  <a:pt x="7021939" y="2914901"/>
                  <a:pt x="6754572" y="2861794"/>
                  <a:pt x="6617090" y="2862322"/>
                </a:cubicBezTo>
                <a:cubicBezTo>
                  <a:pt x="6479608" y="2862850"/>
                  <a:pt x="6313295" y="2812400"/>
                  <a:pt x="6177140" y="2862322"/>
                </a:cubicBezTo>
                <a:cubicBezTo>
                  <a:pt x="6040985" y="2912244"/>
                  <a:pt x="5691136" y="2831071"/>
                  <a:pt x="5505324" y="2862322"/>
                </a:cubicBezTo>
                <a:cubicBezTo>
                  <a:pt x="5319512" y="2893573"/>
                  <a:pt x="5270783" y="2830732"/>
                  <a:pt x="5065373" y="2862322"/>
                </a:cubicBezTo>
                <a:cubicBezTo>
                  <a:pt x="4859963" y="2893912"/>
                  <a:pt x="4707748" y="2787134"/>
                  <a:pt x="4393557" y="2862322"/>
                </a:cubicBezTo>
                <a:cubicBezTo>
                  <a:pt x="4079366" y="2937510"/>
                  <a:pt x="3980835" y="2807644"/>
                  <a:pt x="3721741" y="2862322"/>
                </a:cubicBezTo>
                <a:cubicBezTo>
                  <a:pt x="3462647" y="2917000"/>
                  <a:pt x="3496666" y="2819615"/>
                  <a:pt x="3281791" y="2862322"/>
                </a:cubicBezTo>
                <a:cubicBezTo>
                  <a:pt x="3066916" y="2905029"/>
                  <a:pt x="2912836" y="2813978"/>
                  <a:pt x="2764552" y="2862322"/>
                </a:cubicBezTo>
                <a:cubicBezTo>
                  <a:pt x="2616268" y="2910666"/>
                  <a:pt x="2437965" y="2829259"/>
                  <a:pt x="2247314" y="2862322"/>
                </a:cubicBezTo>
                <a:cubicBezTo>
                  <a:pt x="2056663" y="2895385"/>
                  <a:pt x="1937182" y="2835453"/>
                  <a:pt x="1730075" y="2862322"/>
                </a:cubicBezTo>
                <a:cubicBezTo>
                  <a:pt x="1522968" y="2889191"/>
                  <a:pt x="1183116" y="2813656"/>
                  <a:pt x="980970" y="2862322"/>
                </a:cubicBezTo>
                <a:cubicBezTo>
                  <a:pt x="778825" y="2910988"/>
                  <a:pt x="419847" y="2755200"/>
                  <a:pt x="0" y="2862322"/>
                </a:cubicBezTo>
                <a:cubicBezTo>
                  <a:pt x="-39102" y="2636092"/>
                  <a:pt x="15119" y="2534490"/>
                  <a:pt x="0" y="2261234"/>
                </a:cubicBezTo>
                <a:cubicBezTo>
                  <a:pt x="-15119" y="1987978"/>
                  <a:pt x="32738" y="1897584"/>
                  <a:pt x="0" y="1660147"/>
                </a:cubicBezTo>
                <a:cubicBezTo>
                  <a:pt x="-32738" y="1422710"/>
                  <a:pt x="6026" y="1360736"/>
                  <a:pt x="0" y="1116306"/>
                </a:cubicBezTo>
                <a:cubicBezTo>
                  <a:pt x="-6026" y="871876"/>
                  <a:pt x="13114" y="777553"/>
                  <a:pt x="0" y="629711"/>
                </a:cubicBezTo>
                <a:cubicBezTo>
                  <a:pt x="-13114" y="481869"/>
                  <a:pt x="57045" y="216172"/>
                  <a:pt x="0" y="0"/>
                </a:cubicBezTo>
                <a:close/>
              </a:path>
              <a:path w="7728856" h="2862322" stroke="0" extrusionOk="0">
                <a:moveTo>
                  <a:pt x="0" y="0"/>
                </a:moveTo>
                <a:cubicBezTo>
                  <a:pt x="208351" y="-36489"/>
                  <a:pt x="441565" y="53244"/>
                  <a:pt x="594527" y="0"/>
                </a:cubicBezTo>
                <a:cubicBezTo>
                  <a:pt x="747489" y="-53244"/>
                  <a:pt x="912123" y="28800"/>
                  <a:pt x="1111766" y="0"/>
                </a:cubicBezTo>
                <a:cubicBezTo>
                  <a:pt x="1311409" y="-28800"/>
                  <a:pt x="1390140" y="35187"/>
                  <a:pt x="1551716" y="0"/>
                </a:cubicBezTo>
                <a:cubicBezTo>
                  <a:pt x="1713292" y="-35187"/>
                  <a:pt x="1805227" y="5961"/>
                  <a:pt x="1914378" y="0"/>
                </a:cubicBezTo>
                <a:cubicBezTo>
                  <a:pt x="2023529" y="-5961"/>
                  <a:pt x="2179506" y="39330"/>
                  <a:pt x="2277040" y="0"/>
                </a:cubicBezTo>
                <a:cubicBezTo>
                  <a:pt x="2374574" y="-39330"/>
                  <a:pt x="2524465" y="8820"/>
                  <a:pt x="2639702" y="0"/>
                </a:cubicBezTo>
                <a:cubicBezTo>
                  <a:pt x="2754939" y="-8820"/>
                  <a:pt x="2928652" y="12767"/>
                  <a:pt x="3156940" y="0"/>
                </a:cubicBezTo>
                <a:cubicBezTo>
                  <a:pt x="3385228" y="-12767"/>
                  <a:pt x="3755100" y="81277"/>
                  <a:pt x="3906045" y="0"/>
                </a:cubicBezTo>
                <a:cubicBezTo>
                  <a:pt x="4056991" y="-81277"/>
                  <a:pt x="4224609" y="12583"/>
                  <a:pt x="4423284" y="0"/>
                </a:cubicBezTo>
                <a:cubicBezTo>
                  <a:pt x="4621959" y="-12583"/>
                  <a:pt x="4786216" y="13398"/>
                  <a:pt x="5017811" y="0"/>
                </a:cubicBezTo>
                <a:cubicBezTo>
                  <a:pt x="5249406" y="-13398"/>
                  <a:pt x="5241271" y="31295"/>
                  <a:pt x="5457761" y="0"/>
                </a:cubicBezTo>
                <a:cubicBezTo>
                  <a:pt x="5674251" y="-31295"/>
                  <a:pt x="5812471" y="46109"/>
                  <a:pt x="6052289" y="0"/>
                </a:cubicBezTo>
                <a:cubicBezTo>
                  <a:pt x="6292107" y="-46109"/>
                  <a:pt x="6303381" y="27217"/>
                  <a:pt x="6492239" y="0"/>
                </a:cubicBezTo>
                <a:cubicBezTo>
                  <a:pt x="6681097" y="-27217"/>
                  <a:pt x="6736861" y="4387"/>
                  <a:pt x="6854901" y="0"/>
                </a:cubicBezTo>
                <a:cubicBezTo>
                  <a:pt x="6972941" y="-4387"/>
                  <a:pt x="7500538" y="31789"/>
                  <a:pt x="7728856" y="0"/>
                </a:cubicBezTo>
                <a:cubicBezTo>
                  <a:pt x="7778359" y="119419"/>
                  <a:pt x="7707316" y="346184"/>
                  <a:pt x="7728856" y="515218"/>
                </a:cubicBezTo>
                <a:cubicBezTo>
                  <a:pt x="7750396" y="684252"/>
                  <a:pt x="7718542" y="859672"/>
                  <a:pt x="7728856" y="1116306"/>
                </a:cubicBezTo>
                <a:cubicBezTo>
                  <a:pt x="7739170" y="1372940"/>
                  <a:pt x="7704692" y="1568005"/>
                  <a:pt x="7728856" y="1688770"/>
                </a:cubicBezTo>
                <a:cubicBezTo>
                  <a:pt x="7753020" y="1809535"/>
                  <a:pt x="7725226" y="1989837"/>
                  <a:pt x="7728856" y="2175365"/>
                </a:cubicBezTo>
                <a:cubicBezTo>
                  <a:pt x="7732486" y="2360893"/>
                  <a:pt x="7684292" y="2711980"/>
                  <a:pt x="7728856" y="2862322"/>
                </a:cubicBezTo>
                <a:cubicBezTo>
                  <a:pt x="7567648" y="2900205"/>
                  <a:pt x="7463258" y="2857527"/>
                  <a:pt x="7366194" y="2862322"/>
                </a:cubicBezTo>
                <a:cubicBezTo>
                  <a:pt x="7269130" y="2867117"/>
                  <a:pt x="7013691" y="2811454"/>
                  <a:pt x="6848955" y="2862322"/>
                </a:cubicBezTo>
                <a:cubicBezTo>
                  <a:pt x="6684219" y="2913190"/>
                  <a:pt x="6578450" y="2840082"/>
                  <a:pt x="6331717" y="2862322"/>
                </a:cubicBezTo>
                <a:cubicBezTo>
                  <a:pt x="6084984" y="2884562"/>
                  <a:pt x="5815740" y="2821623"/>
                  <a:pt x="5582612" y="2862322"/>
                </a:cubicBezTo>
                <a:cubicBezTo>
                  <a:pt x="5349485" y="2903021"/>
                  <a:pt x="5365823" y="2822485"/>
                  <a:pt x="5219950" y="2862322"/>
                </a:cubicBezTo>
                <a:cubicBezTo>
                  <a:pt x="5074077" y="2902159"/>
                  <a:pt x="5001300" y="2834274"/>
                  <a:pt x="4857289" y="2862322"/>
                </a:cubicBezTo>
                <a:cubicBezTo>
                  <a:pt x="4713278" y="2890370"/>
                  <a:pt x="4443523" y="2828107"/>
                  <a:pt x="4108184" y="2862322"/>
                </a:cubicBezTo>
                <a:cubicBezTo>
                  <a:pt x="3772846" y="2896537"/>
                  <a:pt x="3868202" y="2850775"/>
                  <a:pt x="3745523" y="2862322"/>
                </a:cubicBezTo>
                <a:cubicBezTo>
                  <a:pt x="3622844" y="2873869"/>
                  <a:pt x="3475356" y="2860900"/>
                  <a:pt x="3382861" y="2862322"/>
                </a:cubicBezTo>
                <a:cubicBezTo>
                  <a:pt x="3290366" y="2863744"/>
                  <a:pt x="2804810" y="2843933"/>
                  <a:pt x="2633756" y="2862322"/>
                </a:cubicBezTo>
                <a:cubicBezTo>
                  <a:pt x="2462702" y="2880711"/>
                  <a:pt x="2162772" y="2852527"/>
                  <a:pt x="1961940" y="2862322"/>
                </a:cubicBezTo>
                <a:cubicBezTo>
                  <a:pt x="1761108" y="2872117"/>
                  <a:pt x="1769028" y="2831960"/>
                  <a:pt x="1599279" y="2862322"/>
                </a:cubicBezTo>
                <a:cubicBezTo>
                  <a:pt x="1429530" y="2892684"/>
                  <a:pt x="1227692" y="2813483"/>
                  <a:pt x="1004751" y="2862322"/>
                </a:cubicBezTo>
                <a:cubicBezTo>
                  <a:pt x="781810" y="2911161"/>
                  <a:pt x="456557" y="2780003"/>
                  <a:pt x="0" y="2862322"/>
                </a:cubicBezTo>
                <a:cubicBezTo>
                  <a:pt x="-50418" y="2638849"/>
                  <a:pt x="27797" y="2535047"/>
                  <a:pt x="0" y="2375727"/>
                </a:cubicBezTo>
                <a:cubicBezTo>
                  <a:pt x="-27797" y="2216408"/>
                  <a:pt x="51753" y="1999285"/>
                  <a:pt x="0" y="1831886"/>
                </a:cubicBezTo>
                <a:cubicBezTo>
                  <a:pt x="-51753" y="1664487"/>
                  <a:pt x="5845" y="1448263"/>
                  <a:pt x="0" y="1230798"/>
                </a:cubicBezTo>
                <a:cubicBezTo>
                  <a:pt x="-5845" y="1013333"/>
                  <a:pt x="8425" y="975010"/>
                  <a:pt x="0" y="744204"/>
                </a:cubicBezTo>
                <a:cubicBezTo>
                  <a:pt x="-8425" y="513398"/>
                  <a:pt x="30326" y="271212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30556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1200" dirty="0" err="1"/>
              <a:t>Masal</a:t>
            </a:r>
            <a:r>
              <a:rPr lang="el-GR" sz="1200" dirty="0"/>
              <a:t>: </a:t>
            </a:r>
            <a:r>
              <a:rPr lang="el-GR" sz="1200" dirty="0" err="1"/>
              <a:t>Hansel</a:t>
            </a:r>
            <a:r>
              <a:rPr lang="el-GR" sz="1200" dirty="0"/>
              <a:t> </a:t>
            </a:r>
            <a:r>
              <a:rPr lang="el-GR" sz="1200" dirty="0" err="1"/>
              <a:t>ile</a:t>
            </a:r>
            <a:r>
              <a:rPr lang="el-GR" sz="1200" dirty="0"/>
              <a:t> </a:t>
            </a:r>
            <a:r>
              <a:rPr lang="el-GR" sz="1200" dirty="0" err="1"/>
              <a:t>Gretel</a:t>
            </a:r>
            <a:endParaRPr lang="el-GR" sz="1200" dirty="0"/>
          </a:p>
          <a:p>
            <a:r>
              <a:rPr lang="el-GR" sz="1200" dirty="0" err="1"/>
              <a:t>Üvey</a:t>
            </a:r>
            <a:r>
              <a:rPr lang="el-GR" sz="1200" dirty="0"/>
              <a:t> </a:t>
            </a:r>
            <a:r>
              <a:rPr lang="el-GR" sz="1200" dirty="0" err="1"/>
              <a:t>çocuklarını</a:t>
            </a:r>
            <a:r>
              <a:rPr lang="el-GR" sz="1200" dirty="0"/>
              <a:t> </a:t>
            </a:r>
            <a:r>
              <a:rPr lang="el-GR" sz="1200" dirty="0" err="1"/>
              <a:t>da</a:t>
            </a:r>
            <a:r>
              <a:rPr lang="el-GR" sz="1200" dirty="0"/>
              <a:t> </a:t>
            </a:r>
            <a:r>
              <a:rPr lang="el-GR" sz="1200" dirty="0" err="1"/>
              <a:t>hiç</a:t>
            </a:r>
            <a:r>
              <a:rPr lang="el-GR" sz="1200" dirty="0"/>
              <a:t> </a:t>
            </a:r>
            <a:r>
              <a:rPr lang="el-GR" sz="1200" dirty="0" err="1"/>
              <a:t>sevmiyormuş</a:t>
            </a:r>
            <a:r>
              <a:rPr lang="el-GR" sz="1200" dirty="0"/>
              <a:t>.</a:t>
            </a:r>
          </a:p>
          <a:p>
            <a:r>
              <a:rPr lang="el-GR" sz="1200" dirty="0" err="1"/>
              <a:t>Babaları</a:t>
            </a:r>
            <a:r>
              <a:rPr lang="el-GR" sz="1200" dirty="0"/>
              <a:t>  “</a:t>
            </a:r>
            <a:r>
              <a:rPr lang="el-GR" sz="1200" dirty="0" err="1"/>
              <a:t>Ben</a:t>
            </a:r>
            <a:r>
              <a:rPr lang="el-GR" sz="1200" dirty="0"/>
              <a:t> </a:t>
            </a:r>
            <a:r>
              <a:rPr lang="el-GR" sz="1200" dirty="0" err="1"/>
              <a:t>kararımı</a:t>
            </a:r>
            <a:r>
              <a:rPr lang="el-GR" sz="1200" dirty="0"/>
              <a:t> </a:t>
            </a:r>
            <a:r>
              <a:rPr lang="el-GR" sz="1200" dirty="0" err="1"/>
              <a:t>verdim</a:t>
            </a:r>
            <a:r>
              <a:rPr lang="el-GR" sz="1200" dirty="0"/>
              <a:t>. </a:t>
            </a:r>
            <a:r>
              <a:rPr lang="el-GR" sz="1200" dirty="0" err="1"/>
              <a:t>Yarın</a:t>
            </a:r>
            <a:r>
              <a:rPr lang="el-GR" sz="1200" dirty="0"/>
              <a:t> </a:t>
            </a:r>
            <a:r>
              <a:rPr lang="el-GR" sz="1200" dirty="0" err="1"/>
              <a:t>onları</a:t>
            </a:r>
            <a:r>
              <a:rPr lang="el-GR" sz="1200" dirty="0"/>
              <a:t> </a:t>
            </a:r>
            <a:r>
              <a:rPr lang="el-GR" sz="1200" dirty="0" err="1"/>
              <a:t>ormana</a:t>
            </a:r>
            <a:r>
              <a:rPr lang="el-GR" sz="1200" dirty="0"/>
              <a:t> </a:t>
            </a:r>
            <a:r>
              <a:rPr lang="el-GR" sz="1200" dirty="0" err="1"/>
              <a:t>götürüp</a:t>
            </a:r>
            <a:r>
              <a:rPr lang="el-GR" sz="1200" dirty="0"/>
              <a:t> </a:t>
            </a:r>
            <a:r>
              <a:rPr lang="el-GR" sz="1200" dirty="0" err="1"/>
              <a:t>bırakacağız</a:t>
            </a:r>
            <a:r>
              <a:rPr lang="el-GR" sz="1200" dirty="0"/>
              <a:t>” </a:t>
            </a:r>
            <a:r>
              <a:rPr lang="tr-TR" sz="1200" dirty="0"/>
              <a:t>demiş.</a:t>
            </a:r>
            <a:r>
              <a:rPr lang="el-GR" sz="1200" dirty="0"/>
              <a:t>[…]</a:t>
            </a:r>
          </a:p>
          <a:p>
            <a:r>
              <a:rPr lang="el-GR" sz="1200" dirty="0"/>
              <a:t>O </a:t>
            </a:r>
            <a:r>
              <a:rPr lang="el-GR" sz="1200" dirty="0" err="1"/>
              <a:t>gece</a:t>
            </a:r>
            <a:r>
              <a:rPr lang="el-GR" sz="1200" dirty="0"/>
              <a:t> </a:t>
            </a:r>
            <a:r>
              <a:rPr lang="el-GR" sz="1200" dirty="0" err="1"/>
              <a:t>Hansel</a:t>
            </a:r>
            <a:r>
              <a:rPr lang="el-GR" sz="1200" dirty="0"/>
              <a:t> </a:t>
            </a:r>
            <a:r>
              <a:rPr lang="el-GR" sz="1200" dirty="0" err="1"/>
              <a:t>geç</a:t>
            </a:r>
            <a:r>
              <a:rPr lang="el-GR" sz="1200" dirty="0"/>
              <a:t> </a:t>
            </a:r>
            <a:r>
              <a:rPr lang="el-GR" sz="1200" dirty="0" err="1"/>
              <a:t>saatlerde</a:t>
            </a:r>
            <a:r>
              <a:rPr lang="el-GR" sz="1200" dirty="0"/>
              <a:t> </a:t>
            </a:r>
            <a:r>
              <a:rPr lang="el-GR" sz="1200" dirty="0" err="1"/>
              <a:t>gizlice</a:t>
            </a:r>
            <a:r>
              <a:rPr lang="el-GR" sz="1200" dirty="0"/>
              <a:t> </a:t>
            </a:r>
            <a:r>
              <a:rPr lang="el-GR" sz="1200" dirty="0" err="1"/>
              <a:t>dışarı</a:t>
            </a:r>
            <a:r>
              <a:rPr lang="el-GR" sz="1200" dirty="0"/>
              <a:t> </a:t>
            </a:r>
            <a:r>
              <a:rPr lang="el-GR" sz="1200" dirty="0" err="1"/>
              <a:t>çıkmış</a:t>
            </a:r>
            <a:r>
              <a:rPr lang="el-GR" sz="1200" dirty="0"/>
              <a:t> </a:t>
            </a:r>
            <a:r>
              <a:rPr lang="el-GR" sz="1200" dirty="0" err="1"/>
              <a:t>ve</a:t>
            </a:r>
            <a:r>
              <a:rPr lang="el-GR" sz="1200" dirty="0"/>
              <a:t> </a:t>
            </a:r>
            <a:r>
              <a:rPr lang="el-GR" sz="1200" dirty="0" err="1"/>
              <a:t>cebine</a:t>
            </a:r>
            <a:r>
              <a:rPr lang="el-GR" sz="1200" dirty="0"/>
              <a:t> </a:t>
            </a:r>
            <a:r>
              <a:rPr lang="el-GR" sz="1200" dirty="0" err="1"/>
              <a:t>bir</a:t>
            </a:r>
            <a:r>
              <a:rPr lang="el-GR" sz="1200" dirty="0"/>
              <a:t> </a:t>
            </a:r>
            <a:r>
              <a:rPr lang="el-GR" sz="1200" dirty="0" err="1"/>
              <a:t>sürü</a:t>
            </a:r>
            <a:r>
              <a:rPr lang="el-GR" sz="1200" dirty="0"/>
              <a:t> </a:t>
            </a:r>
            <a:r>
              <a:rPr lang="el-GR" sz="1200" dirty="0" err="1"/>
              <a:t>çakıl</a:t>
            </a:r>
            <a:r>
              <a:rPr lang="el-GR" sz="1200" dirty="0"/>
              <a:t> </a:t>
            </a:r>
            <a:r>
              <a:rPr lang="el-GR" sz="1200" dirty="0" err="1"/>
              <a:t>doldurmuş</a:t>
            </a:r>
            <a:r>
              <a:rPr lang="el-GR" sz="1200" dirty="0"/>
              <a:t>. </a:t>
            </a:r>
          </a:p>
          <a:p>
            <a:r>
              <a:rPr lang="el-GR" sz="1200" dirty="0" err="1"/>
              <a:t>Sabah</a:t>
            </a:r>
            <a:r>
              <a:rPr lang="el-GR" sz="1200" dirty="0"/>
              <a:t> </a:t>
            </a:r>
            <a:r>
              <a:rPr lang="el-GR" sz="1200" dirty="0" err="1"/>
              <a:t>olunca</a:t>
            </a:r>
            <a:r>
              <a:rPr lang="el-GR" sz="1200" dirty="0"/>
              <a:t>, </a:t>
            </a:r>
            <a:r>
              <a:rPr lang="el-GR" sz="1200" dirty="0" err="1"/>
              <a:t>ailece</a:t>
            </a:r>
            <a:r>
              <a:rPr lang="el-GR" sz="1200" dirty="0"/>
              <a:t> </a:t>
            </a:r>
            <a:r>
              <a:rPr lang="el-GR" sz="1200" dirty="0" err="1"/>
              <a:t>ormana</a:t>
            </a:r>
            <a:r>
              <a:rPr lang="el-GR" sz="1200" dirty="0"/>
              <a:t> </a:t>
            </a:r>
            <a:r>
              <a:rPr lang="el-GR" sz="1200" dirty="0" err="1"/>
              <a:t>doğru</a:t>
            </a:r>
            <a:r>
              <a:rPr lang="el-GR" sz="1200" dirty="0"/>
              <a:t> </a:t>
            </a:r>
            <a:r>
              <a:rPr lang="el-GR" sz="1200" dirty="0" err="1"/>
              <a:t>yürümeye</a:t>
            </a:r>
            <a:r>
              <a:rPr lang="el-GR" sz="1200" dirty="0"/>
              <a:t> </a:t>
            </a:r>
            <a:r>
              <a:rPr lang="el-GR" sz="1200" dirty="0" err="1"/>
              <a:t>başlamışlar</a:t>
            </a:r>
            <a:r>
              <a:rPr lang="el-GR" sz="1200" dirty="0"/>
              <a:t>. […]</a:t>
            </a:r>
          </a:p>
          <a:p>
            <a:r>
              <a:rPr lang="el-GR" sz="1200" dirty="0" err="1"/>
              <a:t>Sonra</a:t>
            </a:r>
            <a:r>
              <a:rPr lang="el-GR" sz="1200" dirty="0"/>
              <a:t> </a:t>
            </a:r>
            <a:r>
              <a:rPr lang="el-GR" sz="1200" dirty="0" err="1"/>
              <a:t>çakılları</a:t>
            </a:r>
            <a:r>
              <a:rPr lang="el-GR" sz="1200" dirty="0"/>
              <a:t> </a:t>
            </a:r>
            <a:r>
              <a:rPr lang="el-GR" sz="1200" dirty="0" err="1"/>
              <a:t>izleyerek</a:t>
            </a:r>
            <a:r>
              <a:rPr lang="el-GR" sz="1200" dirty="0"/>
              <a:t> </a:t>
            </a:r>
            <a:r>
              <a:rPr lang="el-GR" sz="1200" dirty="0" err="1"/>
              <a:t>evin</a:t>
            </a:r>
            <a:r>
              <a:rPr lang="el-GR" sz="1200" dirty="0"/>
              <a:t> </a:t>
            </a:r>
            <a:r>
              <a:rPr lang="el-GR" sz="1200" dirty="0" err="1"/>
              <a:t>yolunu</a:t>
            </a:r>
            <a:r>
              <a:rPr lang="el-GR" sz="1200" dirty="0"/>
              <a:t> </a:t>
            </a:r>
            <a:r>
              <a:rPr lang="el-GR" sz="1200" dirty="0" err="1"/>
              <a:t>bulmuşlar</a:t>
            </a:r>
            <a:r>
              <a:rPr lang="el-GR" sz="1200" dirty="0"/>
              <a:t>. [….]</a:t>
            </a:r>
          </a:p>
          <a:p>
            <a:r>
              <a:rPr lang="el-GR" sz="1200" dirty="0" err="1"/>
              <a:t>Üç</a:t>
            </a:r>
            <a:r>
              <a:rPr lang="el-GR" sz="1200" dirty="0"/>
              <a:t> </a:t>
            </a:r>
            <a:r>
              <a:rPr lang="el-GR" sz="1200" dirty="0" err="1"/>
              <a:t>gün</a:t>
            </a:r>
            <a:r>
              <a:rPr lang="el-GR" sz="1200" dirty="0"/>
              <a:t> </a:t>
            </a:r>
            <a:r>
              <a:rPr lang="el-GR" sz="1200" dirty="0" err="1"/>
              <a:t>sonra</a:t>
            </a:r>
            <a:r>
              <a:rPr lang="el-GR" sz="1200" dirty="0"/>
              <a:t> </a:t>
            </a:r>
            <a:r>
              <a:rPr lang="el-GR" sz="1200" dirty="0" err="1"/>
              <a:t>tekrar</a:t>
            </a:r>
            <a:r>
              <a:rPr lang="el-GR" sz="1200" dirty="0"/>
              <a:t> </a:t>
            </a:r>
            <a:r>
              <a:rPr lang="el-GR" sz="1200" dirty="0" err="1"/>
              <a:t>denemek</a:t>
            </a:r>
            <a:r>
              <a:rPr lang="el-GR" sz="1200" dirty="0"/>
              <a:t> </a:t>
            </a:r>
            <a:r>
              <a:rPr lang="el-GR" sz="1200" dirty="0" err="1"/>
              <a:t>istemiş</a:t>
            </a:r>
            <a:r>
              <a:rPr lang="tr-TR" sz="1200" dirty="0"/>
              <a:t>ler</a:t>
            </a:r>
            <a:r>
              <a:rPr lang="el-GR" sz="1200" dirty="0"/>
              <a:t>. </a:t>
            </a:r>
            <a:r>
              <a:rPr lang="el-GR" sz="1200" dirty="0" err="1"/>
              <a:t>Gece</a:t>
            </a:r>
            <a:r>
              <a:rPr lang="el-GR" sz="1200" dirty="0"/>
              <a:t>, </a:t>
            </a:r>
            <a:r>
              <a:rPr lang="el-GR" sz="1200" dirty="0" err="1"/>
              <a:t>çocukların</a:t>
            </a:r>
            <a:r>
              <a:rPr lang="el-GR" sz="1200" dirty="0"/>
              <a:t> </a:t>
            </a:r>
            <a:r>
              <a:rPr lang="el-GR" sz="1200" dirty="0" err="1"/>
              <a:t>odasının</a:t>
            </a:r>
            <a:r>
              <a:rPr lang="el-GR" sz="1200" dirty="0"/>
              <a:t> </a:t>
            </a:r>
            <a:r>
              <a:rPr lang="el-GR" sz="1200" dirty="0" err="1"/>
              <a:t>kapısını</a:t>
            </a:r>
            <a:r>
              <a:rPr lang="el-GR" sz="1200" dirty="0"/>
              <a:t> </a:t>
            </a:r>
            <a:r>
              <a:rPr lang="el-GR" sz="1200" dirty="0" err="1"/>
              <a:t>kilitlemişler</a:t>
            </a:r>
            <a:r>
              <a:rPr lang="el-GR" sz="1200" dirty="0"/>
              <a:t>.</a:t>
            </a:r>
          </a:p>
          <a:p>
            <a:r>
              <a:rPr lang="el-GR" sz="1200" dirty="0" err="1"/>
              <a:t>Bu</a:t>
            </a:r>
            <a:r>
              <a:rPr lang="el-GR" sz="1200" dirty="0"/>
              <a:t> </a:t>
            </a:r>
            <a:r>
              <a:rPr lang="el-GR" sz="1200" dirty="0" err="1"/>
              <a:t>defa</a:t>
            </a:r>
            <a:r>
              <a:rPr lang="el-GR" sz="1200" dirty="0"/>
              <a:t> </a:t>
            </a:r>
            <a:r>
              <a:rPr lang="el-GR" sz="1200" dirty="0" err="1"/>
              <a:t>çocuklar</a:t>
            </a:r>
            <a:r>
              <a:rPr lang="el-GR" sz="1200" dirty="0"/>
              <a:t> </a:t>
            </a:r>
            <a:r>
              <a:rPr lang="el-GR" sz="1200" dirty="0" err="1"/>
              <a:t>kaybolmuşlar</a:t>
            </a:r>
            <a:r>
              <a:rPr lang="el-GR" sz="1200" dirty="0"/>
              <a:t>. [….]</a:t>
            </a:r>
          </a:p>
          <a:p>
            <a:r>
              <a:rPr lang="el-GR" sz="1200" dirty="0" err="1"/>
              <a:t>Üçüncü</a:t>
            </a:r>
            <a:r>
              <a:rPr lang="el-GR" sz="1200" dirty="0"/>
              <a:t> </a:t>
            </a:r>
            <a:r>
              <a:rPr lang="el-GR" sz="1200" dirty="0" err="1"/>
              <a:t>gün</a:t>
            </a:r>
            <a:r>
              <a:rPr lang="el-GR" sz="1200" dirty="0"/>
              <a:t>, </a:t>
            </a:r>
            <a:r>
              <a:rPr lang="el-GR" sz="1200" dirty="0" err="1"/>
              <a:t>bir</a:t>
            </a:r>
            <a:r>
              <a:rPr lang="el-GR" sz="1200" dirty="0"/>
              <a:t> </a:t>
            </a:r>
            <a:r>
              <a:rPr lang="el-GR" sz="1200" dirty="0" err="1"/>
              <a:t>ağacın</a:t>
            </a:r>
            <a:r>
              <a:rPr lang="el-GR" sz="1200" dirty="0"/>
              <a:t> </a:t>
            </a:r>
            <a:r>
              <a:rPr lang="el-GR" sz="1200" dirty="0" err="1"/>
              <a:t>dalında</a:t>
            </a:r>
            <a:r>
              <a:rPr lang="el-GR" sz="1200" dirty="0"/>
              <a:t> </a:t>
            </a:r>
            <a:r>
              <a:rPr lang="el-GR" sz="1200" dirty="0" err="1"/>
              <a:t>bir</a:t>
            </a:r>
            <a:r>
              <a:rPr lang="el-GR" sz="1200" dirty="0"/>
              <a:t> </a:t>
            </a:r>
            <a:r>
              <a:rPr lang="el-GR" sz="1200" dirty="0" err="1"/>
              <a:t>kuş</a:t>
            </a:r>
            <a:r>
              <a:rPr lang="el-GR" sz="1200" dirty="0"/>
              <a:t> </a:t>
            </a:r>
            <a:r>
              <a:rPr lang="el-GR" sz="1200" dirty="0" err="1"/>
              <a:t>görmüşler</a:t>
            </a:r>
            <a:r>
              <a:rPr lang="el-GR" sz="1200" dirty="0"/>
              <a:t>. </a:t>
            </a:r>
          </a:p>
          <a:p>
            <a:r>
              <a:rPr lang="el-GR" sz="1200" dirty="0" err="1"/>
              <a:t>Kuş</a:t>
            </a:r>
            <a:r>
              <a:rPr lang="el-GR" sz="1200" dirty="0"/>
              <a:t> </a:t>
            </a:r>
            <a:r>
              <a:rPr lang="el-GR" sz="1200" dirty="0" err="1"/>
              <a:t>onları</a:t>
            </a:r>
            <a:r>
              <a:rPr lang="el-GR" sz="1200" dirty="0"/>
              <a:t> </a:t>
            </a:r>
            <a:r>
              <a:rPr lang="el-GR" sz="1200" dirty="0" err="1"/>
              <a:t>tuhaf</a:t>
            </a:r>
            <a:r>
              <a:rPr lang="el-GR" sz="1200" dirty="0"/>
              <a:t> </a:t>
            </a:r>
            <a:r>
              <a:rPr lang="el-GR" sz="1200" dirty="0" err="1"/>
              <a:t>bir</a:t>
            </a:r>
            <a:r>
              <a:rPr lang="el-GR" sz="1200" dirty="0"/>
              <a:t> </a:t>
            </a:r>
            <a:r>
              <a:rPr lang="el-GR" sz="1200" dirty="0" err="1"/>
              <a:t>evin</a:t>
            </a:r>
            <a:r>
              <a:rPr lang="el-GR" sz="1200" dirty="0"/>
              <a:t> </a:t>
            </a:r>
            <a:r>
              <a:rPr lang="el-GR" sz="1200" dirty="0" err="1"/>
              <a:t>önüne</a:t>
            </a:r>
            <a:r>
              <a:rPr lang="el-GR" sz="1200" dirty="0"/>
              <a:t> </a:t>
            </a:r>
            <a:r>
              <a:rPr lang="el-GR" sz="1200" dirty="0" err="1"/>
              <a:t>getirmiş</a:t>
            </a:r>
            <a:r>
              <a:rPr lang="el-GR" sz="1200" dirty="0"/>
              <a:t>. </a:t>
            </a:r>
            <a:r>
              <a:rPr lang="el-GR" sz="1200" dirty="0" err="1"/>
              <a:t>İçeri</a:t>
            </a:r>
            <a:r>
              <a:rPr lang="el-GR" sz="1200" dirty="0"/>
              <a:t> </a:t>
            </a:r>
            <a:r>
              <a:rPr lang="el-GR" sz="1200" dirty="0" err="1"/>
              <a:t>girmişler</a:t>
            </a:r>
            <a:r>
              <a:rPr lang="el-GR" sz="1200" dirty="0"/>
              <a:t>. </a:t>
            </a:r>
            <a:r>
              <a:rPr lang="tr-TR" sz="1200" dirty="0"/>
              <a:t>C</a:t>
            </a:r>
            <a:r>
              <a:rPr lang="el-GR" sz="1200" dirty="0" err="1"/>
              <a:t>adının</a:t>
            </a:r>
            <a:r>
              <a:rPr lang="el-GR" sz="1200" dirty="0"/>
              <a:t> </a:t>
            </a:r>
            <a:r>
              <a:rPr lang="el-GR" sz="1200" dirty="0" err="1"/>
              <a:t>eviymiş</a:t>
            </a:r>
            <a:r>
              <a:rPr lang="el-GR" sz="1200" dirty="0"/>
              <a:t>.</a:t>
            </a:r>
          </a:p>
          <a:p>
            <a:r>
              <a:rPr lang="el-GR" sz="1200" dirty="0" err="1"/>
              <a:t>Çocuklar</a:t>
            </a:r>
            <a:r>
              <a:rPr lang="el-GR" sz="1200" dirty="0"/>
              <a:t> </a:t>
            </a:r>
            <a:r>
              <a:rPr lang="el-GR" sz="1200" dirty="0" err="1"/>
              <a:t>yeri</a:t>
            </a:r>
            <a:r>
              <a:rPr lang="el-GR" sz="1200" dirty="0"/>
              <a:t> </a:t>
            </a:r>
            <a:r>
              <a:rPr lang="el-GR" sz="1200" dirty="0" err="1"/>
              <a:t>tanımışlar</a:t>
            </a:r>
            <a:r>
              <a:rPr lang="el-GR" sz="1200" dirty="0"/>
              <a:t>.  [….]</a:t>
            </a:r>
          </a:p>
          <a:p>
            <a:r>
              <a:rPr lang="el-GR" sz="1200" dirty="0" err="1"/>
              <a:t>Hızla</a:t>
            </a:r>
            <a:r>
              <a:rPr lang="el-GR" sz="1200" dirty="0"/>
              <a:t> </a:t>
            </a:r>
            <a:r>
              <a:rPr lang="el-GR" sz="1200" dirty="0" err="1"/>
              <a:t>evlerine</a:t>
            </a:r>
            <a:r>
              <a:rPr lang="el-GR" sz="1200" dirty="0"/>
              <a:t> </a:t>
            </a:r>
            <a:r>
              <a:rPr lang="el-GR" sz="1200" dirty="0" err="1"/>
              <a:t>doğru</a:t>
            </a:r>
            <a:r>
              <a:rPr lang="el-GR" sz="1200" dirty="0"/>
              <a:t> </a:t>
            </a:r>
            <a:r>
              <a:rPr lang="el-GR" sz="1200" dirty="0" err="1"/>
              <a:t>koşmuşlar</a:t>
            </a:r>
            <a:r>
              <a:rPr lang="el-GR" sz="1200" dirty="0"/>
              <a:t>. </a:t>
            </a:r>
          </a:p>
          <a:p>
            <a:r>
              <a:rPr lang="el-GR" sz="1200" dirty="0" err="1"/>
              <a:t>Gretel</a:t>
            </a:r>
            <a:r>
              <a:rPr lang="el-GR" sz="1200" dirty="0"/>
              <a:t> de </a:t>
            </a:r>
            <a:r>
              <a:rPr lang="el-GR" sz="1200" dirty="0" err="1"/>
              <a:t>önlüğünün</a:t>
            </a:r>
            <a:r>
              <a:rPr lang="el-GR" sz="1200" dirty="0"/>
              <a:t> </a:t>
            </a:r>
            <a:r>
              <a:rPr lang="el-GR" sz="1200" dirty="0" err="1"/>
              <a:t>cebinden</a:t>
            </a:r>
            <a:r>
              <a:rPr lang="el-GR" sz="1200" dirty="0"/>
              <a:t> </a:t>
            </a:r>
            <a:r>
              <a:rPr lang="el-GR" sz="1200" dirty="0" err="1"/>
              <a:t>cadının</a:t>
            </a:r>
            <a:r>
              <a:rPr lang="el-GR" sz="1200" dirty="0"/>
              <a:t> </a:t>
            </a:r>
            <a:r>
              <a:rPr lang="el-GR" sz="1200" dirty="0" err="1"/>
              <a:t>evinde</a:t>
            </a:r>
            <a:r>
              <a:rPr lang="el-GR" sz="1200" dirty="0"/>
              <a:t> </a:t>
            </a:r>
            <a:r>
              <a:rPr lang="el-GR" sz="1200" dirty="0" err="1"/>
              <a:t>buldu</a:t>
            </a:r>
            <a:r>
              <a:rPr lang="tr-TR" sz="1200" dirty="0"/>
              <a:t>ğu</a:t>
            </a:r>
            <a:r>
              <a:rPr lang="el-GR" sz="1200" dirty="0"/>
              <a:t> </a:t>
            </a:r>
            <a:r>
              <a:rPr lang="el-GR" sz="1200" dirty="0" err="1"/>
              <a:t>altın</a:t>
            </a:r>
            <a:r>
              <a:rPr lang="el-GR" sz="1200" dirty="0"/>
              <a:t> </a:t>
            </a:r>
            <a:r>
              <a:rPr lang="el-GR" sz="1200" dirty="0" err="1"/>
              <a:t>çıkartmışlar</a:t>
            </a:r>
            <a:r>
              <a:rPr lang="el-GR" sz="1200" dirty="0"/>
              <a:t>. </a:t>
            </a:r>
          </a:p>
          <a:p>
            <a:r>
              <a:rPr lang="el-GR" sz="1200" dirty="0" err="1"/>
              <a:t>Ailenin</a:t>
            </a:r>
            <a:r>
              <a:rPr lang="el-GR" sz="1200" dirty="0"/>
              <a:t> </a:t>
            </a:r>
            <a:r>
              <a:rPr lang="el-GR" sz="1200" dirty="0" err="1"/>
              <a:t>tüm</a:t>
            </a:r>
            <a:r>
              <a:rPr lang="el-GR" sz="1200" dirty="0"/>
              <a:t> </a:t>
            </a:r>
            <a:r>
              <a:rPr lang="el-GR" sz="1200" dirty="0" err="1"/>
              <a:t>sıkıntıları</a:t>
            </a:r>
            <a:r>
              <a:rPr lang="el-GR" sz="1200" dirty="0"/>
              <a:t> </a:t>
            </a:r>
            <a:r>
              <a:rPr lang="el-GR" sz="1200" dirty="0" err="1"/>
              <a:t>sona</a:t>
            </a:r>
            <a:r>
              <a:rPr lang="el-GR" sz="1200" dirty="0"/>
              <a:t> </a:t>
            </a:r>
            <a:r>
              <a:rPr lang="el-GR" sz="1200" dirty="0" err="1"/>
              <a:t>ermiş</a:t>
            </a:r>
            <a:r>
              <a:rPr lang="el-GR" sz="1200" dirty="0"/>
              <a:t> </a:t>
            </a:r>
            <a:r>
              <a:rPr lang="el-GR" sz="1200" dirty="0" err="1"/>
              <a:t>böylece</a:t>
            </a:r>
            <a:r>
              <a:rPr lang="el-GR" sz="1200" dirty="0"/>
              <a:t>. </a:t>
            </a:r>
          </a:p>
          <a:p>
            <a:r>
              <a:rPr lang="el-GR" sz="1200" dirty="0"/>
              <a:t>O </a:t>
            </a:r>
            <a:r>
              <a:rPr lang="el-GR" sz="1200" dirty="0" err="1"/>
              <a:t>günden</a:t>
            </a:r>
            <a:r>
              <a:rPr lang="el-GR" sz="1200" dirty="0"/>
              <a:t> </a:t>
            </a:r>
            <a:r>
              <a:rPr lang="el-GR" sz="1200" dirty="0" err="1"/>
              <a:t>sonra</a:t>
            </a:r>
            <a:r>
              <a:rPr lang="el-GR" sz="1200" dirty="0"/>
              <a:t> </a:t>
            </a:r>
            <a:r>
              <a:rPr lang="el-GR" sz="1200" dirty="0" err="1"/>
              <a:t>da</a:t>
            </a:r>
            <a:r>
              <a:rPr lang="el-GR" sz="1200" dirty="0"/>
              <a:t> </a:t>
            </a:r>
            <a:r>
              <a:rPr lang="el-GR" sz="1200" dirty="0" err="1"/>
              <a:t>ömürlerini</a:t>
            </a:r>
            <a:r>
              <a:rPr lang="el-GR" sz="1200" dirty="0"/>
              <a:t> </a:t>
            </a:r>
            <a:r>
              <a:rPr lang="el-GR" sz="1200" dirty="0" err="1"/>
              <a:t>mutluluk</a:t>
            </a:r>
            <a:r>
              <a:rPr lang="el-GR" sz="1200" dirty="0"/>
              <a:t> </a:t>
            </a:r>
            <a:r>
              <a:rPr lang="el-GR" sz="1200" dirty="0" err="1"/>
              <a:t>içinde</a:t>
            </a:r>
            <a:r>
              <a:rPr lang="el-GR" sz="1200" dirty="0"/>
              <a:t> </a:t>
            </a:r>
            <a:r>
              <a:rPr lang="el-GR" sz="1200" dirty="0" err="1"/>
              <a:t>sürdürmüşler</a:t>
            </a:r>
            <a:r>
              <a:rPr lang="el-GR" sz="12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4D6553-794C-610B-F21E-7F6221019BD6}"/>
              </a:ext>
            </a:extLst>
          </p:cNvPr>
          <p:cNvSpPr txBox="1"/>
          <p:nvPr/>
        </p:nvSpPr>
        <p:spPr>
          <a:xfrm>
            <a:off x="8425541" y="425897"/>
            <a:ext cx="3461658" cy="1938992"/>
          </a:xfrm>
          <a:custGeom>
            <a:avLst/>
            <a:gdLst>
              <a:gd name="csX0" fmla="*/ 0 w 3461658"/>
              <a:gd name="csY0" fmla="*/ 0 h 1938992"/>
              <a:gd name="csX1" fmla="*/ 611560 w 3461658"/>
              <a:gd name="csY1" fmla="*/ 0 h 1938992"/>
              <a:gd name="csX2" fmla="*/ 1084653 w 3461658"/>
              <a:gd name="csY2" fmla="*/ 0 h 1938992"/>
              <a:gd name="csX3" fmla="*/ 1557746 w 3461658"/>
              <a:gd name="csY3" fmla="*/ 0 h 1938992"/>
              <a:gd name="csX4" fmla="*/ 2169306 w 3461658"/>
              <a:gd name="csY4" fmla="*/ 0 h 1938992"/>
              <a:gd name="csX5" fmla="*/ 2677016 w 3461658"/>
              <a:gd name="csY5" fmla="*/ 0 h 1938992"/>
              <a:gd name="csX6" fmla="*/ 3461658 w 3461658"/>
              <a:gd name="csY6" fmla="*/ 0 h 1938992"/>
              <a:gd name="csX7" fmla="*/ 3461658 w 3461658"/>
              <a:gd name="csY7" fmla="*/ 426578 h 1938992"/>
              <a:gd name="csX8" fmla="*/ 3461658 w 3461658"/>
              <a:gd name="csY8" fmla="*/ 872546 h 1938992"/>
              <a:gd name="csX9" fmla="*/ 3461658 w 3461658"/>
              <a:gd name="csY9" fmla="*/ 1318515 h 1938992"/>
              <a:gd name="csX10" fmla="*/ 3461658 w 3461658"/>
              <a:gd name="csY10" fmla="*/ 1938992 h 1938992"/>
              <a:gd name="csX11" fmla="*/ 2953948 w 3461658"/>
              <a:gd name="csY11" fmla="*/ 1938992 h 1938992"/>
              <a:gd name="csX12" fmla="*/ 2307772 w 3461658"/>
              <a:gd name="csY12" fmla="*/ 1938992 h 1938992"/>
              <a:gd name="csX13" fmla="*/ 1696212 w 3461658"/>
              <a:gd name="csY13" fmla="*/ 1938992 h 1938992"/>
              <a:gd name="csX14" fmla="*/ 1084653 w 3461658"/>
              <a:gd name="csY14" fmla="*/ 1938992 h 1938992"/>
              <a:gd name="csX15" fmla="*/ 0 w 3461658"/>
              <a:gd name="csY15" fmla="*/ 1938992 h 1938992"/>
              <a:gd name="csX16" fmla="*/ 0 w 3461658"/>
              <a:gd name="csY16" fmla="*/ 1434854 h 1938992"/>
              <a:gd name="csX17" fmla="*/ 0 w 3461658"/>
              <a:gd name="csY17" fmla="*/ 950106 h 1938992"/>
              <a:gd name="csX18" fmla="*/ 0 w 3461658"/>
              <a:gd name="csY18" fmla="*/ 445968 h 1938992"/>
              <a:gd name="csX19" fmla="*/ 0 w 3461658"/>
              <a:gd name="csY19" fmla="*/ 0 h 1938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3461658" h="1938992" fill="none" extrusionOk="0">
                <a:moveTo>
                  <a:pt x="0" y="0"/>
                </a:moveTo>
                <a:cubicBezTo>
                  <a:pt x="254292" y="-2148"/>
                  <a:pt x="361654" y="49357"/>
                  <a:pt x="611560" y="0"/>
                </a:cubicBezTo>
                <a:cubicBezTo>
                  <a:pt x="861466" y="-49357"/>
                  <a:pt x="909618" y="2896"/>
                  <a:pt x="1084653" y="0"/>
                </a:cubicBezTo>
                <a:cubicBezTo>
                  <a:pt x="1259688" y="-2896"/>
                  <a:pt x="1330002" y="50728"/>
                  <a:pt x="1557746" y="0"/>
                </a:cubicBezTo>
                <a:cubicBezTo>
                  <a:pt x="1785490" y="-50728"/>
                  <a:pt x="1967686" y="69538"/>
                  <a:pt x="2169306" y="0"/>
                </a:cubicBezTo>
                <a:cubicBezTo>
                  <a:pt x="2370926" y="-69538"/>
                  <a:pt x="2444476" y="16896"/>
                  <a:pt x="2677016" y="0"/>
                </a:cubicBezTo>
                <a:cubicBezTo>
                  <a:pt x="2909556" y="-16896"/>
                  <a:pt x="3286400" y="89501"/>
                  <a:pt x="3461658" y="0"/>
                </a:cubicBezTo>
                <a:cubicBezTo>
                  <a:pt x="3470324" y="123287"/>
                  <a:pt x="3435901" y="266438"/>
                  <a:pt x="3461658" y="426578"/>
                </a:cubicBezTo>
                <a:cubicBezTo>
                  <a:pt x="3487415" y="586718"/>
                  <a:pt x="3447667" y="650299"/>
                  <a:pt x="3461658" y="872546"/>
                </a:cubicBezTo>
                <a:cubicBezTo>
                  <a:pt x="3475649" y="1094793"/>
                  <a:pt x="3454784" y="1228945"/>
                  <a:pt x="3461658" y="1318515"/>
                </a:cubicBezTo>
                <a:cubicBezTo>
                  <a:pt x="3468532" y="1408085"/>
                  <a:pt x="3432195" y="1812401"/>
                  <a:pt x="3461658" y="1938992"/>
                </a:cubicBezTo>
                <a:cubicBezTo>
                  <a:pt x="3219422" y="1988985"/>
                  <a:pt x="3161158" y="1930676"/>
                  <a:pt x="2953948" y="1938992"/>
                </a:cubicBezTo>
                <a:cubicBezTo>
                  <a:pt x="2746738" y="1947308"/>
                  <a:pt x="2489355" y="1873894"/>
                  <a:pt x="2307772" y="1938992"/>
                </a:cubicBezTo>
                <a:cubicBezTo>
                  <a:pt x="2126189" y="2004090"/>
                  <a:pt x="1946945" y="1892632"/>
                  <a:pt x="1696212" y="1938992"/>
                </a:cubicBezTo>
                <a:cubicBezTo>
                  <a:pt x="1445479" y="1985352"/>
                  <a:pt x="1326212" y="1877582"/>
                  <a:pt x="1084653" y="1938992"/>
                </a:cubicBezTo>
                <a:cubicBezTo>
                  <a:pt x="843094" y="2000402"/>
                  <a:pt x="391402" y="1870921"/>
                  <a:pt x="0" y="1938992"/>
                </a:cubicBezTo>
                <a:cubicBezTo>
                  <a:pt x="-14832" y="1752937"/>
                  <a:pt x="29687" y="1654061"/>
                  <a:pt x="0" y="1434854"/>
                </a:cubicBezTo>
                <a:cubicBezTo>
                  <a:pt x="-29687" y="1215647"/>
                  <a:pt x="42344" y="1152882"/>
                  <a:pt x="0" y="950106"/>
                </a:cubicBezTo>
                <a:cubicBezTo>
                  <a:pt x="-42344" y="747330"/>
                  <a:pt x="47330" y="684441"/>
                  <a:pt x="0" y="445968"/>
                </a:cubicBezTo>
                <a:cubicBezTo>
                  <a:pt x="-47330" y="207495"/>
                  <a:pt x="2541" y="96411"/>
                  <a:pt x="0" y="0"/>
                </a:cubicBezTo>
                <a:close/>
              </a:path>
              <a:path w="3461658" h="1938992" stroke="0" extrusionOk="0">
                <a:moveTo>
                  <a:pt x="0" y="0"/>
                </a:moveTo>
                <a:cubicBezTo>
                  <a:pt x="210547" y="-52902"/>
                  <a:pt x="406697" y="70247"/>
                  <a:pt x="611560" y="0"/>
                </a:cubicBezTo>
                <a:cubicBezTo>
                  <a:pt x="816423" y="-70247"/>
                  <a:pt x="1031713" y="68770"/>
                  <a:pt x="1257736" y="0"/>
                </a:cubicBezTo>
                <a:cubicBezTo>
                  <a:pt x="1483759" y="-68770"/>
                  <a:pt x="1613868" y="60761"/>
                  <a:pt x="1765446" y="0"/>
                </a:cubicBezTo>
                <a:cubicBezTo>
                  <a:pt x="1917024" y="-60761"/>
                  <a:pt x="2080848" y="42144"/>
                  <a:pt x="2307772" y="0"/>
                </a:cubicBezTo>
                <a:cubicBezTo>
                  <a:pt x="2534696" y="-42144"/>
                  <a:pt x="2572204" y="46460"/>
                  <a:pt x="2815482" y="0"/>
                </a:cubicBezTo>
                <a:cubicBezTo>
                  <a:pt x="3058760" y="-46460"/>
                  <a:pt x="3273525" y="65215"/>
                  <a:pt x="3461658" y="0"/>
                </a:cubicBezTo>
                <a:cubicBezTo>
                  <a:pt x="3495680" y="85883"/>
                  <a:pt x="3452274" y="269816"/>
                  <a:pt x="3461658" y="426578"/>
                </a:cubicBezTo>
                <a:cubicBezTo>
                  <a:pt x="3471042" y="583340"/>
                  <a:pt x="3443958" y="783469"/>
                  <a:pt x="3461658" y="950106"/>
                </a:cubicBezTo>
                <a:cubicBezTo>
                  <a:pt x="3479358" y="1116743"/>
                  <a:pt x="3458319" y="1166838"/>
                  <a:pt x="3461658" y="1376684"/>
                </a:cubicBezTo>
                <a:cubicBezTo>
                  <a:pt x="3464997" y="1586530"/>
                  <a:pt x="3429522" y="1750528"/>
                  <a:pt x="3461658" y="1938992"/>
                </a:cubicBezTo>
                <a:cubicBezTo>
                  <a:pt x="3333992" y="2003261"/>
                  <a:pt x="3099837" y="1883157"/>
                  <a:pt x="2884715" y="1938992"/>
                </a:cubicBezTo>
                <a:cubicBezTo>
                  <a:pt x="2669593" y="1994827"/>
                  <a:pt x="2526132" y="1877065"/>
                  <a:pt x="2307772" y="1938992"/>
                </a:cubicBezTo>
                <a:cubicBezTo>
                  <a:pt x="2089412" y="2000919"/>
                  <a:pt x="1820958" y="1909291"/>
                  <a:pt x="1696212" y="1938992"/>
                </a:cubicBezTo>
                <a:cubicBezTo>
                  <a:pt x="1571466" y="1968693"/>
                  <a:pt x="1302801" y="1877669"/>
                  <a:pt x="1084653" y="1938992"/>
                </a:cubicBezTo>
                <a:cubicBezTo>
                  <a:pt x="866505" y="2000315"/>
                  <a:pt x="777400" y="1930413"/>
                  <a:pt x="576943" y="1938992"/>
                </a:cubicBezTo>
                <a:cubicBezTo>
                  <a:pt x="376486" y="1947571"/>
                  <a:pt x="199626" y="1896590"/>
                  <a:pt x="0" y="1938992"/>
                </a:cubicBezTo>
                <a:cubicBezTo>
                  <a:pt x="-33654" y="1705114"/>
                  <a:pt x="18498" y="1583654"/>
                  <a:pt x="0" y="1454244"/>
                </a:cubicBezTo>
                <a:cubicBezTo>
                  <a:pt x="-18498" y="1324834"/>
                  <a:pt x="1907" y="1150937"/>
                  <a:pt x="0" y="988886"/>
                </a:cubicBezTo>
                <a:cubicBezTo>
                  <a:pt x="-1907" y="826835"/>
                  <a:pt x="1848" y="655913"/>
                  <a:pt x="0" y="523528"/>
                </a:cubicBezTo>
                <a:cubicBezTo>
                  <a:pt x="-1848" y="391143"/>
                  <a:pt x="38673" y="218945"/>
                  <a:pt x="0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0201308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>
              <a:spcBef>
                <a:spcPts val="900"/>
              </a:spcBef>
              <a:spcAft>
                <a:spcPts val="1200"/>
              </a:spcAft>
              <a:buNone/>
            </a:pPr>
            <a:r>
              <a:rPr lang="el-GR" sz="2000" b="0" u="none" strike="noStrike" dirty="0" err="1">
                <a:effectLst/>
                <a:latin typeface="Google Sans"/>
              </a:rPr>
              <a:t>Hansel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ve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Gretel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masalının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sonunu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hepimiz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biliyoruz</a:t>
            </a:r>
            <a:r>
              <a:rPr lang="el-GR" sz="2000" b="0" u="none" strike="noStrike" dirty="0">
                <a:effectLst/>
                <a:latin typeface="Google Sans"/>
              </a:rPr>
              <a:t>: </a:t>
            </a:r>
            <a:r>
              <a:rPr lang="el-GR" sz="2000" dirty="0">
                <a:latin typeface="Google Sans"/>
              </a:rPr>
              <a:t>"</a:t>
            </a:r>
            <a:r>
              <a:rPr lang="el-GR" sz="2000" b="0" u="none" strike="noStrike" dirty="0">
                <a:effectLst/>
                <a:latin typeface="Google Sans"/>
              </a:rPr>
              <a:t>O </a:t>
            </a:r>
            <a:r>
              <a:rPr lang="el-GR" sz="2000" b="0" u="none" strike="noStrike" dirty="0" err="1">
                <a:effectLst/>
                <a:latin typeface="Google Sans"/>
              </a:rPr>
              <a:t>günden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sonra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da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ömürlerini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mutluluk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içinde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sürdürmüşler</a:t>
            </a:r>
            <a:r>
              <a:rPr lang="el-GR" sz="2000" b="0" u="none" strike="noStrike" dirty="0">
                <a:effectLst/>
                <a:latin typeface="Google Sans"/>
              </a:rPr>
              <a:t>." </a:t>
            </a:r>
            <a:r>
              <a:rPr lang="el-GR" sz="2000" b="0" u="none" strike="noStrike" dirty="0" err="1">
                <a:effectLst/>
                <a:latin typeface="Google Sans"/>
              </a:rPr>
              <a:t>Peki</a:t>
            </a:r>
            <a:r>
              <a:rPr lang="el-GR" sz="2000" b="0" u="none" strike="noStrike" dirty="0">
                <a:effectLst/>
                <a:latin typeface="Google Sans"/>
              </a:rPr>
              <a:t>, </a:t>
            </a:r>
            <a:r>
              <a:rPr lang="el-GR" sz="2000" b="0" u="none" strike="noStrike" dirty="0" err="1">
                <a:effectLst/>
                <a:latin typeface="Google Sans"/>
              </a:rPr>
              <a:t>bu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mutlu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hayatta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daha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sonra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neler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olmuş</a:t>
            </a:r>
            <a:r>
              <a:rPr lang="el-GR" sz="2000" b="0" u="none" strike="noStrike" dirty="0">
                <a:effectLst/>
                <a:latin typeface="Google Sans"/>
              </a:rPr>
              <a:t> </a:t>
            </a:r>
            <a:r>
              <a:rPr lang="el-GR" sz="2000" b="0" u="none" strike="noStrike" dirty="0" err="1">
                <a:effectLst/>
                <a:latin typeface="Google Sans"/>
              </a:rPr>
              <a:t>olabilir</a:t>
            </a:r>
            <a:r>
              <a:rPr lang="el-GR" sz="2000" b="0" u="none" strike="noStrike" dirty="0">
                <a:effectLst/>
                <a:latin typeface="Google Sans"/>
              </a:rPr>
              <a:t>? 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25AD9747-D010-F114-6DF3-27FCD35D2940}"/>
              </a:ext>
            </a:extLst>
          </p:cNvPr>
          <p:cNvSpPr/>
          <p:nvPr/>
        </p:nvSpPr>
        <p:spPr>
          <a:xfrm>
            <a:off x="544286" y="3548743"/>
            <a:ext cx="11397343" cy="2993571"/>
          </a:xfrm>
          <a:custGeom>
            <a:avLst/>
            <a:gdLst>
              <a:gd name="csX0" fmla="*/ 0 w 11397343"/>
              <a:gd name="csY0" fmla="*/ 498938 h 2993571"/>
              <a:gd name="csX1" fmla="*/ 498938 w 11397343"/>
              <a:gd name="csY1" fmla="*/ 0 h 2993571"/>
              <a:gd name="csX2" fmla="*/ 972691 w 11397343"/>
              <a:gd name="csY2" fmla="*/ 0 h 2993571"/>
              <a:gd name="csX3" fmla="*/ 1758429 w 11397343"/>
              <a:gd name="csY3" fmla="*/ 0 h 2993571"/>
              <a:gd name="csX4" fmla="*/ 2440172 w 11397343"/>
              <a:gd name="csY4" fmla="*/ 0 h 2993571"/>
              <a:gd name="csX5" fmla="*/ 2809931 w 11397343"/>
              <a:gd name="csY5" fmla="*/ 0 h 2993571"/>
              <a:gd name="csX6" fmla="*/ 3075695 w 11397343"/>
              <a:gd name="csY6" fmla="*/ 0 h 2993571"/>
              <a:gd name="csX7" fmla="*/ 3653443 w 11397343"/>
              <a:gd name="csY7" fmla="*/ 0 h 2993571"/>
              <a:gd name="csX8" fmla="*/ 4439180 w 11397343"/>
              <a:gd name="csY8" fmla="*/ 0 h 2993571"/>
              <a:gd name="csX9" fmla="*/ 4912934 w 11397343"/>
              <a:gd name="csY9" fmla="*/ 0 h 2993571"/>
              <a:gd name="csX10" fmla="*/ 5594677 w 11397343"/>
              <a:gd name="csY10" fmla="*/ 0 h 2993571"/>
              <a:gd name="csX11" fmla="*/ 6276420 w 11397343"/>
              <a:gd name="csY11" fmla="*/ 0 h 2993571"/>
              <a:gd name="csX12" fmla="*/ 6646178 w 11397343"/>
              <a:gd name="csY12" fmla="*/ 0 h 2993571"/>
              <a:gd name="csX13" fmla="*/ 6911943 w 11397343"/>
              <a:gd name="csY13" fmla="*/ 0 h 2993571"/>
              <a:gd name="csX14" fmla="*/ 7489691 w 11397343"/>
              <a:gd name="csY14" fmla="*/ 0 h 2993571"/>
              <a:gd name="csX15" fmla="*/ 7755455 w 11397343"/>
              <a:gd name="csY15" fmla="*/ 0 h 2993571"/>
              <a:gd name="csX16" fmla="*/ 8125214 w 11397343"/>
              <a:gd name="csY16" fmla="*/ 0 h 2993571"/>
              <a:gd name="csX17" fmla="*/ 8910951 w 11397343"/>
              <a:gd name="csY17" fmla="*/ 0 h 2993571"/>
              <a:gd name="csX18" fmla="*/ 9384705 w 11397343"/>
              <a:gd name="csY18" fmla="*/ 0 h 2993571"/>
              <a:gd name="csX19" fmla="*/ 9754464 w 11397343"/>
              <a:gd name="csY19" fmla="*/ 0 h 2993571"/>
              <a:gd name="csX20" fmla="*/ 10898405 w 11397343"/>
              <a:gd name="csY20" fmla="*/ 0 h 2993571"/>
              <a:gd name="csX21" fmla="*/ 11397343 w 11397343"/>
              <a:gd name="csY21" fmla="*/ 498938 h 2993571"/>
              <a:gd name="csX22" fmla="*/ 11397343 w 11397343"/>
              <a:gd name="csY22" fmla="*/ 1037776 h 2993571"/>
              <a:gd name="csX23" fmla="*/ 11397343 w 11397343"/>
              <a:gd name="csY23" fmla="*/ 1576613 h 2993571"/>
              <a:gd name="csX24" fmla="*/ 11397343 w 11397343"/>
              <a:gd name="csY24" fmla="*/ 2035623 h 2993571"/>
              <a:gd name="csX25" fmla="*/ 11397343 w 11397343"/>
              <a:gd name="csY25" fmla="*/ 2494633 h 2993571"/>
              <a:gd name="csX26" fmla="*/ 10898405 w 11397343"/>
              <a:gd name="csY26" fmla="*/ 2993571 h 2993571"/>
              <a:gd name="csX27" fmla="*/ 10216662 w 11397343"/>
              <a:gd name="csY27" fmla="*/ 2993571 h 2993571"/>
              <a:gd name="csX28" fmla="*/ 9742909 w 11397343"/>
              <a:gd name="csY28" fmla="*/ 2993571 h 2993571"/>
              <a:gd name="csX29" fmla="*/ 9373150 w 11397343"/>
              <a:gd name="csY29" fmla="*/ 2993571 h 2993571"/>
              <a:gd name="csX30" fmla="*/ 9107386 w 11397343"/>
              <a:gd name="csY30" fmla="*/ 2993571 h 2993571"/>
              <a:gd name="csX31" fmla="*/ 8529638 w 11397343"/>
              <a:gd name="csY31" fmla="*/ 2993571 h 2993571"/>
              <a:gd name="csX32" fmla="*/ 7951889 w 11397343"/>
              <a:gd name="csY32" fmla="*/ 2993571 h 2993571"/>
              <a:gd name="csX33" fmla="*/ 7374141 w 11397343"/>
              <a:gd name="csY33" fmla="*/ 2993571 h 2993571"/>
              <a:gd name="csX34" fmla="*/ 6692398 w 11397343"/>
              <a:gd name="csY34" fmla="*/ 2993571 h 2993571"/>
              <a:gd name="csX35" fmla="*/ 6010656 w 11397343"/>
              <a:gd name="csY35" fmla="*/ 2993571 h 2993571"/>
              <a:gd name="csX36" fmla="*/ 5744891 w 11397343"/>
              <a:gd name="csY36" fmla="*/ 2993571 h 2993571"/>
              <a:gd name="csX37" fmla="*/ 5271138 w 11397343"/>
              <a:gd name="csY37" fmla="*/ 2993571 h 2993571"/>
              <a:gd name="csX38" fmla="*/ 4485400 w 11397343"/>
              <a:gd name="csY38" fmla="*/ 2993571 h 2993571"/>
              <a:gd name="csX39" fmla="*/ 4011647 w 11397343"/>
              <a:gd name="csY39" fmla="*/ 2993571 h 2993571"/>
              <a:gd name="csX40" fmla="*/ 3537893 w 11397343"/>
              <a:gd name="csY40" fmla="*/ 2993571 h 2993571"/>
              <a:gd name="csX41" fmla="*/ 2960145 w 11397343"/>
              <a:gd name="csY41" fmla="*/ 2993571 h 2993571"/>
              <a:gd name="csX42" fmla="*/ 2590386 w 11397343"/>
              <a:gd name="csY42" fmla="*/ 2993571 h 2993571"/>
              <a:gd name="csX43" fmla="*/ 2116633 w 11397343"/>
              <a:gd name="csY43" fmla="*/ 2993571 h 2993571"/>
              <a:gd name="csX44" fmla="*/ 1642879 w 11397343"/>
              <a:gd name="csY44" fmla="*/ 2993571 h 2993571"/>
              <a:gd name="csX45" fmla="*/ 1169126 w 11397343"/>
              <a:gd name="csY45" fmla="*/ 2993571 h 2993571"/>
              <a:gd name="csX46" fmla="*/ 498938 w 11397343"/>
              <a:gd name="csY46" fmla="*/ 2993571 h 2993571"/>
              <a:gd name="csX47" fmla="*/ 0 w 11397343"/>
              <a:gd name="csY47" fmla="*/ 2494633 h 2993571"/>
              <a:gd name="csX48" fmla="*/ 0 w 11397343"/>
              <a:gd name="csY48" fmla="*/ 1955795 h 2993571"/>
              <a:gd name="csX49" fmla="*/ 0 w 11397343"/>
              <a:gd name="csY49" fmla="*/ 1416958 h 2993571"/>
              <a:gd name="csX50" fmla="*/ 0 w 11397343"/>
              <a:gd name="csY50" fmla="*/ 498938 h 2993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</a:cxnLst>
            <a:rect l="l" t="t" r="r" b="b"/>
            <a:pathLst>
              <a:path w="11397343" h="2993571" fill="none" extrusionOk="0">
                <a:moveTo>
                  <a:pt x="0" y="498938"/>
                </a:moveTo>
                <a:cubicBezTo>
                  <a:pt x="23812" y="174391"/>
                  <a:pt x="218423" y="-41946"/>
                  <a:pt x="498938" y="0"/>
                </a:cubicBezTo>
                <a:cubicBezTo>
                  <a:pt x="639121" y="-35844"/>
                  <a:pt x="773153" y="29638"/>
                  <a:pt x="972691" y="0"/>
                </a:cubicBezTo>
                <a:cubicBezTo>
                  <a:pt x="1172229" y="-29638"/>
                  <a:pt x="1561881" y="5834"/>
                  <a:pt x="1758429" y="0"/>
                </a:cubicBezTo>
                <a:cubicBezTo>
                  <a:pt x="1954977" y="-5834"/>
                  <a:pt x="2245748" y="54827"/>
                  <a:pt x="2440172" y="0"/>
                </a:cubicBezTo>
                <a:cubicBezTo>
                  <a:pt x="2634596" y="-54827"/>
                  <a:pt x="2720659" y="16938"/>
                  <a:pt x="2809931" y="0"/>
                </a:cubicBezTo>
                <a:cubicBezTo>
                  <a:pt x="2899203" y="-16938"/>
                  <a:pt x="3003825" y="24282"/>
                  <a:pt x="3075695" y="0"/>
                </a:cubicBezTo>
                <a:cubicBezTo>
                  <a:pt x="3147565" y="-24282"/>
                  <a:pt x="3382209" y="32081"/>
                  <a:pt x="3653443" y="0"/>
                </a:cubicBezTo>
                <a:cubicBezTo>
                  <a:pt x="3924677" y="-32081"/>
                  <a:pt x="4181855" y="11233"/>
                  <a:pt x="4439180" y="0"/>
                </a:cubicBezTo>
                <a:cubicBezTo>
                  <a:pt x="4696505" y="-11233"/>
                  <a:pt x="4774789" y="20180"/>
                  <a:pt x="4912934" y="0"/>
                </a:cubicBezTo>
                <a:cubicBezTo>
                  <a:pt x="5051079" y="-20180"/>
                  <a:pt x="5435390" y="53230"/>
                  <a:pt x="5594677" y="0"/>
                </a:cubicBezTo>
                <a:cubicBezTo>
                  <a:pt x="5753964" y="-53230"/>
                  <a:pt x="6025843" y="50303"/>
                  <a:pt x="6276420" y="0"/>
                </a:cubicBezTo>
                <a:cubicBezTo>
                  <a:pt x="6526997" y="-50303"/>
                  <a:pt x="6474265" y="31104"/>
                  <a:pt x="6646178" y="0"/>
                </a:cubicBezTo>
                <a:cubicBezTo>
                  <a:pt x="6818091" y="-31104"/>
                  <a:pt x="6856574" y="20628"/>
                  <a:pt x="6911943" y="0"/>
                </a:cubicBezTo>
                <a:cubicBezTo>
                  <a:pt x="6967313" y="-20628"/>
                  <a:pt x="7284812" y="67071"/>
                  <a:pt x="7489691" y="0"/>
                </a:cubicBezTo>
                <a:cubicBezTo>
                  <a:pt x="7694570" y="-67071"/>
                  <a:pt x="7659281" y="4056"/>
                  <a:pt x="7755455" y="0"/>
                </a:cubicBezTo>
                <a:cubicBezTo>
                  <a:pt x="7851629" y="-4056"/>
                  <a:pt x="8046601" y="17688"/>
                  <a:pt x="8125214" y="0"/>
                </a:cubicBezTo>
                <a:cubicBezTo>
                  <a:pt x="8203827" y="-17688"/>
                  <a:pt x="8627168" y="89397"/>
                  <a:pt x="8910951" y="0"/>
                </a:cubicBezTo>
                <a:cubicBezTo>
                  <a:pt x="9194734" y="-89397"/>
                  <a:pt x="9220695" y="52978"/>
                  <a:pt x="9384705" y="0"/>
                </a:cubicBezTo>
                <a:cubicBezTo>
                  <a:pt x="9548715" y="-52978"/>
                  <a:pt x="9658044" y="13285"/>
                  <a:pt x="9754464" y="0"/>
                </a:cubicBezTo>
                <a:cubicBezTo>
                  <a:pt x="9850884" y="-13285"/>
                  <a:pt x="10586621" y="35932"/>
                  <a:pt x="10898405" y="0"/>
                </a:cubicBezTo>
                <a:cubicBezTo>
                  <a:pt x="11130818" y="55050"/>
                  <a:pt x="11450902" y="252899"/>
                  <a:pt x="11397343" y="498938"/>
                </a:cubicBezTo>
                <a:cubicBezTo>
                  <a:pt x="11434019" y="702429"/>
                  <a:pt x="11352067" y="818533"/>
                  <a:pt x="11397343" y="1037776"/>
                </a:cubicBezTo>
                <a:cubicBezTo>
                  <a:pt x="11442619" y="1257019"/>
                  <a:pt x="11393645" y="1313266"/>
                  <a:pt x="11397343" y="1576613"/>
                </a:cubicBezTo>
                <a:cubicBezTo>
                  <a:pt x="11401041" y="1839960"/>
                  <a:pt x="11390553" y="1844136"/>
                  <a:pt x="11397343" y="2035623"/>
                </a:cubicBezTo>
                <a:cubicBezTo>
                  <a:pt x="11404133" y="2227110"/>
                  <a:pt x="11371717" y="2299976"/>
                  <a:pt x="11397343" y="2494633"/>
                </a:cubicBezTo>
                <a:cubicBezTo>
                  <a:pt x="11377600" y="2729467"/>
                  <a:pt x="11201115" y="2961770"/>
                  <a:pt x="10898405" y="2993571"/>
                </a:cubicBezTo>
                <a:cubicBezTo>
                  <a:pt x="10722405" y="3000631"/>
                  <a:pt x="10424089" y="2937418"/>
                  <a:pt x="10216662" y="2993571"/>
                </a:cubicBezTo>
                <a:cubicBezTo>
                  <a:pt x="10009235" y="3049724"/>
                  <a:pt x="9894575" y="2970267"/>
                  <a:pt x="9742909" y="2993571"/>
                </a:cubicBezTo>
                <a:cubicBezTo>
                  <a:pt x="9591243" y="3016875"/>
                  <a:pt x="9459283" y="2984943"/>
                  <a:pt x="9373150" y="2993571"/>
                </a:cubicBezTo>
                <a:cubicBezTo>
                  <a:pt x="9287017" y="3002199"/>
                  <a:pt x="9227647" y="2986171"/>
                  <a:pt x="9107386" y="2993571"/>
                </a:cubicBezTo>
                <a:cubicBezTo>
                  <a:pt x="8987125" y="3000971"/>
                  <a:pt x="8781936" y="2963547"/>
                  <a:pt x="8529638" y="2993571"/>
                </a:cubicBezTo>
                <a:cubicBezTo>
                  <a:pt x="8277340" y="3023595"/>
                  <a:pt x="8067456" y="2952014"/>
                  <a:pt x="7951889" y="2993571"/>
                </a:cubicBezTo>
                <a:cubicBezTo>
                  <a:pt x="7836322" y="3035128"/>
                  <a:pt x="7641418" y="2948953"/>
                  <a:pt x="7374141" y="2993571"/>
                </a:cubicBezTo>
                <a:cubicBezTo>
                  <a:pt x="7106864" y="3038189"/>
                  <a:pt x="7008365" y="2919197"/>
                  <a:pt x="6692398" y="2993571"/>
                </a:cubicBezTo>
                <a:cubicBezTo>
                  <a:pt x="6376431" y="3067945"/>
                  <a:pt x="6264611" y="2974825"/>
                  <a:pt x="6010656" y="2993571"/>
                </a:cubicBezTo>
                <a:cubicBezTo>
                  <a:pt x="5756701" y="3012317"/>
                  <a:pt x="5843469" y="2964441"/>
                  <a:pt x="5744891" y="2993571"/>
                </a:cubicBezTo>
                <a:cubicBezTo>
                  <a:pt x="5646314" y="3022701"/>
                  <a:pt x="5442298" y="2962375"/>
                  <a:pt x="5271138" y="2993571"/>
                </a:cubicBezTo>
                <a:cubicBezTo>
                  <a:pt x="5099978" y="3024767"/>
                  <a:pt x="4744869" y="2971581"/>
                  <a:pt x="4485400" y="2993571"/>
                </a:cubicBezTo>
                <a:cubicBezTo>
                  <a:pt x="4225931" y="3015561"/>
                  <a:pt x="4113268" y="2938147"/>
                  <a:pt x="4011647" y="2993571"/>
                </a:cubicBezTo>
                <a:cubicBezTo>
                  <a:pt x="3910026" y="3048995"/>
                  <a:pt x="3703345" y="2953379"/>
                  <a:pt x="3537893" y="2993571"/>
                </a:cubicBezTo>
                <a:cubicBezTo>
                  <a:pt x="3372441" y="3033763"/>
                  <a:pt x="3080435" y="2953963"/>
                  <a:pt x="2960145" y="2993571"/>
                </a:cubicBezTo>
                <a:cubicBezTo>
                  <a:pt x="2839855" y="3033179"/>
                  <a:pt x="2687495" y="2957513"/>
                  <a:pt x="2590386" y="2993571"/>
                </a:cubicBezTo>
                <a:cubicBezTo>
                  <a:pt x="2493277" y="3029629"/>
                  <a:pt x="2345950" y="2947548"/>
                  <a:pt x="2116633" y="2993571"/>
                </a:cubicBezTo>
                <a:cubicBezTo>
                  <a:pt x="1887316" y="3039594"/>
                  <a:pt x="1833430" y="2955313"/>
                  <a:pt x="1642879" y="2993571"/>
                </a:cubicBezTo>
                <a:cubicBezTo>
                  <a:pt x="1452328" y="3031829"/>
                  <a:pt x="1280813" y="2946067"/>
                  <a:pt x="1169126" y="2993571"/>
                </a:cubicBezTo>
                <a:cubicBezTo>
                  <a:pt x="1057439" y="3041075"/>
                  <a:pt x="748525" y="2987943"/>
                  <a:pt x="498938" y="2993571"/>
                </a:cubicBezTo>
                <a:cubicBezTo>
                  <a:pt x="205540" y="2997062"/>
                  <a:pt x="-1447" y="2811818"/>
                  <a:pt x="0" y="2494633"/>
                </a:cubicBezTo>
                <a:cubicBezTo>
                  <a:pt x="-21907" y="2279403"/>
                  <a:pt x="27399" y="2103222"/>
                  <a:pt x="0" y="1955795"/>
                </a:cubicBezTo>
                <a:cubicBezTo>
                  <a:pt x="-27399" y="1808368"/>
                  <a:pt x="33812" y="1681776"/>
                  <a:pt x="0" y="1416958"/>
                </a:cubicBezTo>
                <a:cubicBezTo>
                  <a:pt x="-33812" y="1152140"/>
                  <a:pt x="8168" y="691371"/>
                  <a:pt x="0" y="498938"/>
                </a:cubicBezTo>
                <a:close/>
              </a:path>
              <a:path w="11397343" h="2993571" stroke="0" extrusionOk="0">
                <a:moveTo>
                  <a:pt x="0" y="498938"/>
                </a:moveTo>
                <a:cubicBezTo>
                  <a:pt x="9293" y="188239"/>
                  <a:pt x="187533" y="5228"/>
                  <a:pt x="498938" y="0"/>
                </a:cubicBezTo>
                <a:cubicBezTo>
                  <a:pt x="609484" y="-5834"/>
                  <a:pt x="697286" y="20605"/>
                  <a:pt x="764702" y="0"/>
                </a:cubicBezTo>
                <a:cubicBezTo>
                  <a:pt x="832118" y="-20605"/>
                  <a:pt x="1217246" y="53547"/>
                  <a:pt x="1550440" y="0"/>
                </a:cubicBezTo>
                <a:cubicBezTo>
                  <a:pt x="1883634" y="-53547"/>
                  <a:pt x="1736863" y="23626"/>
                  <a:pt x="1816204" y="0"/>
                </a:cubicBezTo>
                <a:cubicBezTo>
                  <a:pt x="1895545" y="-23626"/>
                  <a:pt x="2038101" y="11114"/>
                  <a:pt x="2185963" y="0"/>
                </a:cubicBezTo>
                <a:cubicBezTo>
                  <a:pt x="2333825" y="-11114"/>
                  <a:pt x="2759856" y="85265"/>
                  <a:pt x="2971700" y="0"/>
                </a:cubicBezTo>
                <a:cubicBezTo>
                  <a:pt x="3183544" y="-85265"/>
                  <a:pt x="3177045" y="16888"/>
                  <a:pt x="3237464" y="0"/>
                </a:cubicBezTo>
                <a:cubicBezTo>
                  <a:pt x="3297883" y="-16888"/>
                  <a:pt x="3625403" y="5411"/>
                  <a:pt x="3815212" y="0"/>
                </a:cubicBezTo>
                <a:cubicBezTo>
                  <a:pt x="4005021" y="-5411"/>
                  <a:pt x="4026204" y="13024"/>
                  <a:pt x="4080977" y="0"/>
                </a:cubicBezTo>
                <a:cubicBezTo>
                  <a:pt x="4135751" y="-13024"/>
                  <a:pt x="4516821" y="44934"/>
                  <a:pt x="4762719" y="0"/>
                </a:cubicBezTo>
                <a:cubicBezTo>
                  <a:pt x="5008617" y="-44934"/>
                  <a:pt x="5190432" y="40689"/>
                  <a:pt x="5340468" y="0"/>
                </a:cubicBezTo>
                <a:cubicBezTo>
                  <a:pt x="5490504" y="-40689"/>
                  <a:pt x="5951023" y="3763"/>
                  <a:pt x="6126205" y="0"/>
                </a:cubicBezTo>
                <a:cubicBezTo>
                  <a:pt x="6301387" y="-3763"/>
                  <a:pt x="6284089" y="31037"/>
                  <a:pt x="6391969" y="0"/>
                </a:cubicBezTo>
                <a:cubicBezTo>
                  <a:pt x="6499849" y="-31037"/>
                  <a:pt x="6907907" y="52222"/>
                  <a:pt x="7177707" y="0"/>
                </a:cubicBezTo>
                <a:cubicBezTo>
                  <a:pt x="7447507" y="-52222"/>
                  <a:pt x="7535613" y="61636"/>
                  <a:pt x="7755455" y="0"/>
                </a:cubicBezTo>
                <a:cubicBezTo>
                  <a:pt x="7975297" y="-61636"/>
                  <a:pt x="8106704" y="52415"/>
                  <a:pt x="8333203" y="0"/>
                </a:cubicBezTo>
                <a:cubicBezTo>
                  <a:pt x="8559702" y="-52415"/>
                  <a:pt x="8621164" y="13878"/>
                  <a:pt x="8806957" y="0"/>
                </a:cubicBezTo>
                <a:cubicBezTo>
                  <a:pt x="8992750" y="-13878"/>
                  <a:pt x="9001345" y="9701"/>
                  <a:pt x="9176715" y="0"/>
                </a:cubicBezTo>
                <a:cubicBezTo>
                  <a:pt x="9352085" y="-9701"/>
                  <a:pt x="9516534" y="49040"/>
                  <a:pt x="9650469" y="0"/>
                </a:cubicBezTo>
                <a:cubicBezTo>
                  <a:pt x="9784404" y="-49040"/>
                  <a:pt x="10106786" y="17974"/>
                  <a:pt x="10332212" y="0"/>
                </a:cubicBezTo>
                <a:cubicBezTo>
                  <a:pt x="10557638" y="-17974"/>
                  <a:pt x="10665019" y="16175"/>
                  <a:pt x="10898405" y="0"/>
                </a:cubicBezTo>
                <a:cubicBezTo>
                  <a:pt x="11124486" y="-42299"/>
                  <a:pt x="11340091" y="202096"/>
                  <a:pt x="11397343" y="498938"/>
                </a:cubicBezTo>
                <a:cubicBezTo>
                  <a:pt x="11446480" y="603228"/>
                  <a:pt x="11376950" y="819354"/>
                  <a:pt x="11397343" y="937991"/>
                </a:cubicBezTo>
                <a:cubicBezTo>
                  <a:pt x="11417736" y="1056628"/>
                  <a:pt x="11372351" y="1257019"/>
                  <a:pt x="11397343" y="1377044"/>
                </a:cubicBezTo>
                <a:cubicBezTo>
                  <a:pt x="11422335" y="1497069"/>
                  <a:pt x="11393781" y="1659627"/>
                  <a:pt x="11397343" y="1856011"/>
                </a:cubicBezTo>
                <a:cubicBezTo>
                  <a:pt x="11400905" y="2052395"/>
                  <a:pt x="11326268" y="2361900"/>
                  <a:pt x="11397343" y="2494633"/>
                </a:cubicBezTo>
                <a:cubicBezTo>
                  <a:pt x="11422593" y="2770777"/>
                  <a:pt x="11110165" y="3002959"/>
                  <a:pt x="10898405" y="2993571"/>
                </a:cubicBezTo>
                <a:cubicBezTo>
                  <a:pt x="10736854" y="2997424"/>
                  <a:pt x="10616325" y="2982653"/>
                  <a:pt x="10528646" y="2993571"/>
                </a:cubicBezTo>
                <a:cubicBezTo>
                  <a:pt x="10440967" y="3004489"/>
                  <a:pt x="10034832" y="2986177"/>
                  <a:pt x="9846903" y="2993571"/>
                </a:cubicBezTo>
                <a:cubicBezTo>
                  <a:pt x="9658974" y="3000965"/>
                  <a:pt x="9556234" y="2979739"/>
                  <a:pt x="9477145" y="2993571"/>
                </a:cubicBezTo>
                <a:cubicBezTo>
                  <a:pt x="9398056" y="3007403"/>
                  <a:pt x="9021364" y="2950757"/>
                  <a:pt x="8691407" y="2993571"/>
                </a:cubicBezTo>
                <a:cubicBezTo>
                  <a:pt x="8361450" y="3036385"/>
                  <a:pt x="8270074" y="2979419"/>
                  <a:pt x="8113659" y="2993571"/>
                </a:cubicBezTo>
                <a:cubicBezTo>
                  <a:pt x="7957244" y="3007723"/>
                  <a:pt x="7798248" y="2955901"/>
                  <a:pt x="7639905" y="2993571"/>
                </a:cubicBezTo>
                <a:cubicBezTo>
                  <a:pt x="7481562" y="3031241"/>
                  <a:pt x="7352713" y="2985264"/>
                  <a:pt x="7270147" y="2993571"/>
                </a:cubicBezTo>
                <a:cubicBezTo>
                  <a:pt x="7187581" y="3001878"/>
                  <a:pt x="6920084" y="2985958"/>
                  <a:pt x="6796393" y="2993571"/>
                </a:cubicBezTo>
                <a:cubicBezTo>
                  <a:pt x="6672702" y="3001184"/>
                  <a:pt x="6438240" y="2966215"/>
                  <a:pt x="6218645" y="2993571"/>
                </a:cubicBezTo>
                <a:cubicBezTo>
                  <a:pt x="5999050" y="3020927"/>
                  <a:pt x="5906376" y="2943406"/>
                  <a:pt x="5744891" y="2993571"/>
                </a:cubicBezTo>
                <a:cubicBezTo>
                  <a:pt x="5583406" y="3043736"/>
                  <a:pt x="5599230" y="2982211"/>
                  <a:pt x="5479127" y="2993571"/>
                </a:cubicBezTo>
                <a:cubicBezTo>
                  <a:pt x="5359024" y="3004931"/>
                  <a:pt x="5198449" y="2963216"/>
                  <a:pt x="5109368" y="2993571"/>
                </a:cubicBezTo>
                <a:cubicBezTo>
                  <a:pt x="5020287" y="3023926"/>
                  <a:pt x="4575779" y="2914639"/>
                  <a:pt x="4323631" y="2993571"/>
                </a:cubicBezTo>
                <a:cubicBezTo>
                  <a:pt x="4071483" y="3072503"/>
                  <a:pt x="4068883" y="2963676"/>
                  <a:pt x="3849877" y="2993571"/>
                </a:cubicBezTo>
                <a:cubicBezTo>
                  <a:pt x="3630871" y="3023466"/>
                  <a:pt x="3326975" y="2949803"/>
                  <a:pt x="3064140" y="2993571"/>
                </a:cubicBezTo>
                <a:cubicBezTo>
                  <a:pt x="2801305" y="3037339"/>
                  <a:pt x="2635223" y="2934699"/>
                  <a:pt x="2486392" y="2993571"/>
                </a:cubicBezTo>
                <a:cubicBezTo>
                  <a:pt x="2337561" y="3052443"/>
                  <a:pt x="2110436" y="2976410"/>
                  <a:pt x="1804649" y="2993571"/>
                </a:cubicBezTo>
                <a:cubicBezTo>
                  <a:pt x="1498862" y="3010732"/>
                  <a:pt x="1412301" y="2929789"/>
                  <a:pt x="1122906" y="2993571"/>
                </a:cubicBezTo>
                <a:cubicBezTo>
                  <a:pt x="833511" y="3057353"/>
                  <a:pt x="689164" y="2982977"/>
                  <a:pt x="498938" y="2993571"/>
                </a:cubicBezTo>
                <a:cubicBezTo>
                  <a:pt x="238474" y="2990537"/>
                  <a:pt x="-52476" y="2811610"/>
                  <a:pt x="0" y="2494633"/>
                </a:cubicBezTo>
                <a:cubicBezTo>
                  <a:pt x="-46578" y="2331893"/>
                  <a:pt x="26123" y="2209193"/>
                  <a:pt x="0" y="1955795"/>
                </a:cubicBezTo>
                <a:cubicBezTo>
                  <a:pt x="-26123" y="1702397"/>
                  <a:pt x="49114" y="1547406"/>
                  <a:pt x="0" y="1416958"/>
                </a:cubicBezTo>
                <a:cubicBezTo>
                  <a:pt x="-49114" y="1286510"/>
                  <a:pt x="803" y="1066392"/>
                  <a:pt x="0" y="957948"/>
                </a:cubicBezTo>
                <a:cubicBezTo>
                  <a:pt x="-803" y="849504"/>
                  <a:pt x="14526" y="642571"/>
                  <a:pt x="0" y="498938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6680833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_________________________________________________________________________________________________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_________________________________________________________________________________________________</a:t>
            </a:r>
          </a:p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645031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751</Words>
  <Application>Microsoft Office PowerPoint</Application>
  <PresentationFormat>Ευρεία οθόνη</PresentationFormat>
  <Paragraphs>106</Paragraphs>
  <Slides>19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Courier New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240</cp:revision>
  <dcterms:created xsi:type="dcterms:W3CDTF">2026-07-02T07:32:56Z</dcterms:created>
  <dcterms:modified xsi:type="dcterms:W3CDTF">2026-07-31T07:12:15Z</dcterms:modified>
</cp:coreProperties>
</file>