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56" r:id="rId2"/>
    <p:sldId id="281" r:id="rId3"/>
    <p:sldId id="603" r:id="rId4"/>
    <p:sldId id="612" r:id="rId5"/>
    <p:sldId id="506" r:id="rId6"/>
    <p:sldId id="294" r:id="rId7"/>
    <p:sldId id="295" r:id="rId8"/>
    <p:sldId id="628" r:id="rId9"/>
    <p:sldId id="490" r:id="rId10"/>
    <p:sldId id="627" r:id="rId11"/>
    <p:sldId id="491" r:id="rId12"/>
    <p:sldId id="292" r:id="rId13"/>
    <p:sldId id="519" r:id="rId14"/>
    <p:sldId id="269" r:id="rId15"/>
    <p:sldId id="610" r:id="rId16"/>
    <p:sldId id="271" r:id="rId17"/>
    <p:sldId id="539" r:id="rId18"/>
    <p:sldId id="272" r:id="rId19"/>
    <p:sldId id="396" r:id="rId2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591B5-A618-4D87-A255-DA9CC6D08E2C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C6471-05DE-48D9-9E62-ACD0E2FB940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55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3738EC-AC7C-0D0C-037E-42DFD519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A39348-63CC-B423-8C0D-618D4802B3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E4C6610-BA1D-00F1-EC88-39931BFF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B78CF24-84EF-93AB-AB99-C223077AA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43C56C-C411-4B83-5D6A-20DC5C00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8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E74EF2-2BE7-5004-7D9A-EC856F151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593A0C9-F4AA-B757-C70C-FDD7CE18A4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4BB4D70-DD32-E363-70F5-5F33CEAA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0BFE35C-9475-691F-C893-3F95258F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B45C3F-DB71-DC97-2F74-2D66F1D8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147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2B8D063-4834-EC15-1C6B-9F56C441B7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71EC976-6C76-0F8E-6DAA-2339C8715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8C94842-6589-C735-0A69-A2483979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A39CF-A502-634A-F42B-1B4E77775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742BEDC-4F9B-0B06-2174-A8FB9BC2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835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0B7039-89EF-2D70-2546-AC4AA4529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E37925-FAE0-20D6-7C42-2ADFCE2A2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37AB9E6-F8F0-FAFD-C7FD-3D7AF3C26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8DE0A93-9F30-AC53-2FE2-DBCD1D424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D16CD42-5D1A-3EAD-1F99-BD547288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5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16F86FC-8770-DD67-C017-8281413FF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96193C2-5460-92EE-BA44-93DB38B3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434915-651A-659C-155A-173BA42DE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2151B4D-2C8E-B3EC-C97B-30C4DE928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F265379-D42E-73C3-0D70-BFADB3D2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81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49617D-0A35-FB98-7D11-EBF7F4637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1B2F85-50BC-B0DF-042C-1DD2BF773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4F28FA4-9793-5E75-DF25-F4074B8AA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C4A8FBF-52AC-2B13-9EC2-FA053705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15907DD-4B46-C72B-822D-913C9F6C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5A196E8-E4B1-DCF9-9EB5-DC6722FDE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065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461DA9-8429-7EAD-D1AF-CFF763FEB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9B312CD-3373-6224-D9C3-697148544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291E74A-D0B1-7480-7F20-0086A0161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1D14BC6-A6B5-FCFA-8DC2-56134E3898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0376C63-41FC-1CFB-26D4-6399972E79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1BFF75F-AE0D-4739-8A1F-FA5964484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5191AD1-7775-ECB0-52DB-8A693EA2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A3EB39D-214C-6256-418A-24CCA0B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579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D866F-2469-E311-ED2E-865854D16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30C3BAF-B4FB-0DEE-F5BC-11E26917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BCF7F53-5116-ADC7-9379-583B61B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4C12FA94-1BAA-4864-5CDC-1F95484E9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095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C44E31B-D676-6D66-5155-359B9D3E1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67EC21F-8201-296E-B324-7DB237BD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8756E29-3FD1-7893-65DC-618D187E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891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45AA19-A868-F59E-E425-8D94BD25F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7AE3C5-884F-9B0E-BA6B-ADF807A4F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F87A115-12C7-5B87-B791-D68FE1A841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F9757CB-D890-E36C-FC05-58C7587EC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E50B84E-1419-02CD-BF66-88126AAE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3BABEC8-6D89-38B9-BAC1-78DE084B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1953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9F1D1F-D943-DB09-9EBC-43E416D4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7C78361-0FB4-37DA-7B82-E2B5EACC21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4FF91EE-A9FE-E31F-C1C0-E0C3974F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D721941-05C0-8718-4C6E-12B596FFE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D2AC339-5AD0-8F67-FD39-6854C8A9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777753-DB4C-253B-2731-3031EEC31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085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EFC368E-B3F8-4165-BF26-064F5483E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4D986B-8396-2339-7BA7-156BBDD6D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37646AD-1D36-964C-9862-C4F5773CA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6B7E6-08FC-4345-9766-C4712B02E15E}" type="datetimeFigureOut">
              <a:rPr lang="el-GR" smtClean="0"/>
              <a:t>31/7/2026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8038E4C-6C58-6F0B-EB40-B829E7D0B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4BE797-F543-972E-E6E5-BAF966E2A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83C223-F2A9-4604-B246-373080F7102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62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dCin_sCMUlE?feature=oembed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5215731"/>
            <a:ext cx="6318478" cy="66516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18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ΚΟΝ</a:t>
            </a:r>
            <a:r>
              <a:rPr lang="en-GB" dirty="0">
                <a:solidFill>
                  <a:schemeClr val="tx1"/>
                </a:solidFill>
              </a:rPr>
              <a:t>U </a:t>
            </a:r>
            <a:r>
              <a:rPr lang="tr-TR" dirty="0">
                <a:solidFill>
                  <a:schemeClr val="tx1"/>
                </a:solidFill>
              </a:rPr>
              <a:t>15 </a:t>
            </a:r>
            <a:r>
              <a:rPr lang="el-GR" dirty="0">
                <a:solidFill>
                  <a:schemeClr val="tx1"/>
                </a:solidFill>
              </a:rPr>
              <a:t>: </a:t>
            </a:r>
            <a:r>
              <a:rPr lang="tr-TR" dirty="0">
                <a:solidFill>
                  <a:schemeClr val="tx1"/>
                </a:solidFill>
              </a:rPr>
              <a:t> SIRLI OLAYLARA İNANIR MISINIZ</a:t>
            </a:r>
            <a:r>
              <a:rPr lang="el-GR" dirty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01786E-C0DF-90BE-7CCA-1C489D418475}"/>
              </a:ext>
            </a:extLst>
          </p:cNvPr>
          <p:cNvSpPr txBox="1">
            <a:spLocks/>
          </p:cNvSpPr>
          <p:nvPr/>
        </p:nvSpPr>
        <p:spPr>
          <a:xfrm>
            <a:off x="423182" y="358688"/>
            <a:ext cx="4897438" cy="366713"/>
          </a:xfrm>
          <a:prstGeom prst="rect">
            <a:avLst/>
          </a:prstGeom>
        </p:spPr>
        <p:txBody>
          <a:bodyPr lIns="68580" tIns="34290" rIns="68580" bIns="3429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tr-TR" sz="2400" b="1" u="sng" dirty="0"/>
              <a:t>ARKADAŞLARIN ARASINDA </a:t>
            </a:r>
            <a:endParaRPr lang="el-GR" sz="2400" b="1" u="sng" dirty="0"/>
          </a:p>
        </p:txBody>
      </p:sp>
      <p:sp>
        <p:nvSpPr>
          <p:cNvPr id="4100" name="TextBox 3">
            <a:extLst>
              <a:ext uri="{FF2B5EF4-FFF2-40B4-BE49-F238E27FC236}">
                <a16:creationId xmlns:a16="http://schemas.microsoft.com/office/drawing/2014/main" id="{77CA0FF0-FC6F-60F5-7826-AEA70ADDE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1223" y="725401"/>
            <a:ext cx="39068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 dirty="0"/>
          </a:p>
          <a:p>
            <a:pPr eaLnBrk="1" hangingPunct="1"/>
            <a:r>
              <a:rPr lang="el-GR" altLang="el-GR" sz="2400" dirty="0" err="1">
                <a:solidFill>
                  <a:srgbClr val="FF0000"/>
                </a:solidFill>
              </a:rPr>
              <a:t>Diyalogda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şunları</a:t>
            </a:r>
            <a:r>
              <a:rPr lang="el-GR" altLang="el-GR" sz="2400" dirty="0">
                <a:solidFill>
                  <a:srgbClr val="FF0000"/>
                </a:solidFill>
              </a:rPr>
              <a:t> </a:t>
            </a:r>
            <a:r>
              <a:rPr lang="el-GR" altLang="el-GR" sz="2400" dirty="0" err="1">
                <a:solidFill>
                  <a:srgbClr val="FF0000"/>
                </a:solidFill>
              </a:rPr>
              <a:t>kullanın</a:t>
            </a:r>
            <a:r>
              <a:rPr lang="el-GR" altLang="el-GR" sz="2400" dirty="0">
                <a:solidFill>
                  <a:srgbClr val="FF0000"/>
                </a:solidFill>
              </a:rPr>
              <a:t> : </a:t>
            </a:r>
            <a:endParaRPr lang="en-US" altLang="el-GR" sz="2400" dirty="0">
              <a:solidFill>
                <a:srgbClr val="FF0000"/>
              </a:solidFill>
            </a:endParaRPr>
          </a:p>
        </p:txBody>
      </p:sp>
      <p:pic>
        <p:nvPicPr>
          <p:cNvPr id="2" name="Εικόνα 1" descr="Ilkokul öğrencisi çalışma Odasında ödev Yapıyor çocuk Illüstrasyon  Illüstrasyon Sevimli, Ders çalışma, Öğrenci, ödev Yapmak PNG Resim Şeffaf  ve çizimi Ücretsiz İndirilebilir">
            <a:extLst>
              <a:ext uri="{FF2B5EF4-FFF2-40B4-BE49-F238E27FC236}">
                <a16:creationId xmlns:a16="http://schemas.microsoft.com/office/drawing/2014/main" id="{C1F9E9DE-E4A9-3C6F-C0BA-6D293F570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25" y="1153235"/>
            <a:ext cx="1140704" cy="11407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8A16050-1AC9-BA07-5159-AE748C3ED151}"/>
              </a:ext>
            </a:extLst>
          </p:cNvPr>
          <p:cNvSpPr txBox="1">
            <a:spLocks/>
          </p:cNvSpPr>
          <p:nvPr/>
        </p:nvSpPr>
        <p:spPr>
          <a:xfrm>
            <a:off x="3069770" y="1723586"/>
            <a:ext cx="6542315" cy="415469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Bence</a:t>
            </a:r>
            <a:r>
              <a:rPr lang="el-GR" sz="2000" dirty="0"/>
              <a:t> </a:t>
            </a:r>
            <a:r>
              <a:rPr lang="el-GR" sz="2000" dirty="0" err="1"/>
              <a:t>hiçbir</a:t>
            </a:r>
            <a:r>
              <a:rPr lang="el-GR" sz="2000" dirty="0"/>
              <a:t> </a:t>
            </a:r>
            <a:r>
              <a:rPr lang="el-GR" sz="2000" dirty="0" err="1"/>
              <a:t>gizem</a:t>
            </a:r>
            <a:r>
              <a:rPr lang="el-GR" sz="2000" dirty="0"/>
              <a:t> </a:t>
            </a:r>
            <a:r>
              <a:rPr lang="el-GR" sz="2000" dirty="0" err="1"/>
              <a:t>yok</a:t>
            </a:r>
            <a:r>
              <a:rPr lang="el-GR" sz="2000" dirty="0"/>
              <a:t>.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Orada</a:t>
            </a:r>
            <a:r>
              <a:rPr lang="el-GR" sz="2000" dirty="0"/>
              <a:t> </a:t>
            </a:r>
            <a:r>
              <a:rPr lang="el-GR" sz="2000" dirty="0" err="1"/>
              <a:t>hava</a:t>
            </a:r>
            <a:r>
              <a:rPr lang="el-GR" sz="2000" dirty="0"/>
              <a:t> </a:t>
            </a:r>
            <a:r>
              <a:rPr lang="el-GR" sz="2000" dirty="0" err="1"/>
              <a:t>durumu</a:t>
            </a:r>
            <a:r>
              <a:rPr lang="el-GR" sz="2000" dirty="0"/>
              <a:t> </a:t>
            </a:r>
            <a:r>
              <a:rPr lang="el-GR" sz="2000" dirty="0" err="1"/>
              <a:t>çok</a:t>
            </a:r>
            <a:r>
              <a:rPr lang="el-GR" sz="2000" dirty="0"/>
              <a:t> </a:t>
            </a:r>
            <a:r>
              <a:rPr lang="el-GR" sz="2000" dirty="0" err="1"/>
              <a:t>hızlı</a:t>
            </a:r>
            <a:r>
              <a:rPr lang="el-GR" sz="2000" dirty="0"/>
              <a:t> </a:t>
            </a:r>
            <a:r>
              <a:rPr lang="el-GR" sz="2000" dirty="0" err="1"/>
              <a:t>değişiyor</a:t>
            </a:r>
            <a:r>
              <a:rPr lang="el-GR" sz="2000" dirty="0"/>
              <a:t>.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Bazen</a:t>
            </a:r>
            <a:r>
              <a:rPr lang="el-GR" sz="2000" dirty="0"/>
              <a:t> </a:t>
            </a:r>
            <a:r>
              <a:rPr lang="el-GR" sz="2000" dirty="0" err="1"/>
              <a:t>ani</a:t>
            </a:r>
            <a:r>
              <a:rPr lang="el-GR" sz="2000" dirty="0"/>
              <a:t> </a:t>
            </a:r>
            <a:r>
              <a:rPr lang="el-GR" sz="2000" dirty="0" err="1"/>
              <a:t>fırtınalar</a:t>
            </a:r>
            <a:r>
              <a:rPr lang="el-GR" sz="2000" dirty="0"/>
              <a:t> </a:t>
            </a:r>
            <a:r>
              <a:rPr lang="el-GR" sz="2000" dirty="0" err="1"/>
              <a:t>çıkıyor</a:t>
            </a:r>
            <a:r>
              <a:rPr lang="el-GR" sz="2000" dirty="0"/>
              <a:t>.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Gemiler</a:t>
            </a:r>
            <a:r>
              <a:rPr lang="el-GR" sz="2000" dirty="0"/>
              <a:t> </a:t>
            </a:r>
            <a:r>
              <a:rPr lang="el-GR" sz="2000" dirty="0" err="1"/>
              <a:t>ve</a:t>
            </a:r>
            <a:r>
              <a:rPr lang="el-GR" sz="2000" dirty="0"/>
              <a:t> </a:t>
            </a:r>
            <a:r>
              <a:rPr lang="el-GR" sz="2000" dirty="0" err="1"/>
              <a:t>uçaklar</a:t>
            </a:r>
            <a:r>
              <a:rPr lang="el-GR" sz="2000" dirty="0"/>
              <a:t> </a:t>
            </a:r>
            <a:r>
              <a:rPr lang="el-GR" sz="2000" dirty="0" err="1"/>
              <a:t>bu</a:t>
            </a:r>
            <a:r>
              <a:rPr lang="el-GR" sz="2000" dirty="0"/>
              <a:t> </a:t>
            </a:r>
            <a:r>
              <a:rPr lang="el-GR" sz="2000" dirty="0" err="1"/>
              <a:t>teknik</a:t>
            </a:r>
            <a:r>
              <a:rPr lang="el-GR" sz="2000" dirty="0"/>
              <a:t> </a:t>
            </a:r>
            <a:r>
              <a:rPr lang="el-GR" sz="2000" dirty="0" err="1"/>
              <a:t>sorunlar</a:t>
            </a:r>
            <a:endParaRPr lang="el-GR" sz="2000" dirty="0"/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yüzünden</a:t>
            </a:r>
            <a:r>
              <a:rPr lang="el-GR" sz="2000" dirty="0"/>
              <a:t> </a:t>
            </a:r>
            <a:r>
              <a:rPr lang="el-GR" sz="2000" dirty="0" err="1"/>
              <a:t>kaza</a:t>
            </a:r>
            <a:r>
              <a:rPr lang="el-GR" sz="2000" dirty="0"/>
              <a:t> </a:t>
            </a:r>
            <a:r>
              <a:rPr lang="el-GR" sz="2000" dirty="0" err="1"/>
              <a:t>yapıyor</a:t>
            </a:r>
            <a:r>
              <a:rPr lang="el-GR" sz="2000" dirty="0"/>
              <a:t>.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Bilim</a:t>
            </a:r>
            <a:r>
              <a:rPr lang="el-GR" sz="2000" dirty="0"/>
              <a:t> </a:t>
            </a:r>
            <a:r>
              <a:rPr lang="el-GR" sz="2000" dirty="0" err="1"/>
              <a:t>bize</a:t>
            </a:r>
            <a:r>
              <a:rPr lang="el-GR" sz="2000" dirty="0"/>
              <a:t> </a:t>
            </a:r>
            <a:r>
              <a:rPr lang="el-GR" sz="2000" dirty="0" err="1"/>
              <a:t>bunu</a:t>
            </a:r>
            <a:r>
              <a:rPr lang="el-GR" sz="2000" dirty="0"/>
              <a:t> </a:t>
            </a:r>
            <a:r>
              <a:rPr lang="el-GR" sz="2000" dirty="0" err="1"/>
              <a:t>söylüyor</a:t>
            </a:r>
            <a:r>
              <a:rPr lang="el-GR" sz="2000" dirty="0"/>
              <a:t>.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Βen</a:t>
            </a:r>
            <a:r>
              <a:rPr lang="el-GR" sz="2000" dirty="0"/>
              <a:t> </a:t>
            </a:r>
            <a:r>
              <a:rPr lang="el-GR" sz="2000" dirty="0" err="1"/>
              <a:t>bu</a:t>
            </a:r>
            <a:r>
              <a:rPr lang="el-GR" sz="2000" dirty="0"/>
              <a:t> </a:t>
            </a:r>
            <a:r>
              <a:rPr lang="el-GR" sz="2000" dirty="0" err="1"/>
              <a:t>fikre</a:t>
            </a:r>
            <a:r>
              <a:rPr lang="el-GR" sz="2000" dirty="0"/>
              <a:t> </a:t>
            </a:r>
            <a:r>
              <a:rPr lang="el-GR" sz="2000" dirty="0" err="1"/>
              <a:t>katılmıyorum</a:t>
            </a:r>
            <a:r>
              <a:rPr lang="el-GR" sz="2000" dirty="0"/>
              <a:t>!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Radarlar</a:t>
            </a:r>
            <a:r>
              <a:rPr lang="el-GR" sz="2000" dirty="0"/>
              <a:t> </a:t>
            </a:r>
            <a:r>
              <a:rPr lang="el-GR" sz="2000" dirty="0" err="1"/>
              <a:t>neden</a:t>
            </a:r>
            <a:r>
              <a:rPr lang="el-GR" sz="2000" dirty="0"/>
              <a:t> </a:t>
            </a:r>
            <a:r>
              <a:rPr lang="el-GR" sz="2000" dirty="0" err="1"/>
              <a:t>aniden</a:t>
            </a:r>
            <a:r>
              <a:rPr lang="el-GR" sz="2000" dirty="0"/>
              <a:t> </a:t>
            </a:r>
            <a:r>
              <a:rPr lang="el-GR" sz="2000" dirty="0" err="1"/>
              <a:t>bozuluyor</a:t>
            </a:r>
            <a:r>
              <a:rPr lang="el-GR" sz="2000" dirty="0"/>
              <a:t>?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Bence</a:t>
            </a:r>
            <a:r>
              <a:rPr lang="el-GR" sz="2000" dirty="0"/>
              <a:t> </a:t>
            </a:r>
            <a:r>
              <a:rPr lang="el-GR" sz="2000" dirty="0" err="1"/>
              <a:t>orada</a:t>
            </a:r>
            <a:r>
              <a:rPr lang="el-GR" sz="2000" dirty="0"/>
              <a:t> </a:t>
            </a:r>
            <a:r>
              <a:rPr lang="el-GR" sz="2000" dirty="0" err="1"/>
              <a:t>bizim</a:t>
            </a:r>
            <a:r>
              <a:rPr lang="el-GR" sz="2000" dirty="0"/>
              <a:t> </a:t>
            </a:r>
            <a:r>
              <a:rPr lang="el-GR" sz="2000" dirty="0" err="1"/>
              <a:t>bilmediğimiz</a:t>
            </a:r>
            <a:r>
              <a:rPr lang="el-GR" sz="2000" dirty="0"/>
              <a:t>, </a:t>
            </a:r>
            <a:r>
              <a:rPr lang="el-GR" sz="2000" dirty="0" err="1"/>
              <a:t>dünyaca</a:t>
            </a:r>
            <a:r>
              <a:rPr lang="el-GR" sz="2000" dirty="0"/>
              <a:t> </a:t>
            </a:r>
            <a:r>
              <a:rPr lang="el-GR" sz="2000" dirty="0" err="1"/>
              <a:t>ünlü</a:t>
            </a:r>
            <a:r>
              <a:rPr lang="el-GR" sz="2000" dirty="0"/>
              <a:t> </a:t>
            </a:r>
            <a:r>
              <a:rPr lang="el-GR" sz="2000" dirty="0" err="1"/>
              <a:t>bir</a:t>
            </a:r>
            <a:r>
              <a:rPr lang="el-GR" sz="2000" dirty="0"/>
              <a:t> </a:t>
            </a:r>
            <a:r>
              <a:rPr lang="el-GR" sz="2000" dirty="0" err="1"/>
              <a:t>sır</a:t>
            </a:r>
            <a:r>
              <a:rPr lang="el-GR" sz="2000" dirty="0"/>
              <a:t> </a:t>
            </a:r>
            <a:r>
              <a:rPr lang="el-GR" sz="2000" dirty="0" err="1"/>
              <a:t>var</a:t>
            </a:r>
            <a:r>
              <a:rPr lang="el-GR" sz="2000" dirty="0"/>
              <a:t>.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Ben</a:t>
            </a:r>
            <a:r>
              <a:rPr lang="el-GR" sz="2000" dirty="0"/>
              <a:t> </a:t>
            </a:r>
            <a:r>
              <a:rPr lang="el-GR" sz="2000" dirty="0" err="1"/>
              <a:t>geçen</a:t>
            </a:r>
            <a:r>
              <a:rPr lang="el-GR" sz="2000" dirty="0"/>
              <a:t> </a:t>
            </a:r>
            <a:r>
              <a:rPr lang="el-GR" sz="2000" dirty="0" err="1"/>
              <a:t>yıl</a:t>
            </a:r>
            <a:r>
              <a:rPr lang="el-GR" sz="2000" dirty="0"/>
              <a:t> </a:t>
            </a:r>
            <a:r>
              <a:rPr lang="el-GR" sz="2000" dirty="0" err="1"/>
              <a:t>televizyonda</a:t>
            </a:r>
            <a:r>
              <a:rPr lang="el-GR" sz="2000" dirty="0"/>
              <a:t> </a:t>
            </a:r>
            <a:r>
              <a:rPr lang="el-GR" sz="2000" dirty="0" err="1"/>
              <a:t>bir</a:t>
            </a:r>
            <a:r>
              <a:rPr lang="el-GR" sz="2000" dirty="0"/>
              <a:t> </a:t>
            </a:r>
            <a:r>
              <a:rPr lang="el-GR" sz="2000" dirty="0" err="1"/>
              <a:t>belgesel</a:t>
            </a:r>
            <a:r>
              <a:rPr lang="el-GR" sz="2000" dirty="0"/>
              <a:t> </a:t>
            </a:r>
            <a:r>
              <a:rPr lang="el-GR" sz="2000" dirty="0" err="1"/>
              <a:t>izledim</a:t>
            </a:r>
            <a:r>
              <a:rPr lang="el-GR" sz="2000" dirty="0"/>
              <a:t>. </a:t>
            </a:r>
          </a:p>
          <a:p>
            <a:pPr marL="257175" indent="-257175">
              <a:spcBef>
                <a:spcPct val="20000"/>
              </a:spcBef>
              <a:defRPr/>
            </a:pPr>
            <a:r>
              <a:rPr lang="el-GR" sz="2000" dirty="0" err="1"/>
              <a:t>Ben</a:t>
            </a:r>
            <a:r>
              <a:rPr lang="el-GR" sz="2000" dirty="0"/>
              <a:t> </a:t>
            </a:r>
            <a:r>
              <a:rPr lang="el-GR" sz="2000" dirty="0" err="1"/>
              <a:t>çok</a:t>
            </a:r>
            <a:r>
              <a:rPr lang="el-GR" sz="2000" dirty="0"/>
              <a:t> </a:t>
            </a:r>
            <a:r>
              <a:rPr lang="el-GR" sz="2000" dirty="0" err="1"/>
              <a:t>korkuyorum</a:t>
            </a:r>
            <a:r>
              <a:rPr lang="el-GR" sz="2000" dirty="0"/>
              <a:t>, </a:t>
            </a:r>
            <a:r>
              <a:rPr lang="el-GR" sz="2000" dirty="0" err="1"/>
              <a:t>oraya</a:t>
            </a:r>
            <a:r>
              <a:rPr lang="el-GR" sz="2000" dirty="0"/>
              <a:t> </a:t>
            </a:r>
            <a:r>
              <a:rPr lang="el-GR" sz="2000" dirty="0" err="1"/>
              <a:t>asla</a:t>
            </a:r>
            <a:r>
              <a:rPr lang="el-GR" sz="2000" dirty="0"/>
              <a:t> </a:t>
            </a:r>
            <a:r>
              <a:rPr lang="el-GR" sz="2000" dirty="0" err="1"/>
              <a:t>gitmek</a:t>
            </a:r>
            <a:r>
              <a:rPr lang="el-GR" sz="2000" dirty="0"/>
              <a:t> </a:t>
            </a:r>
            <a:r>
              <a:rPr lang="el-GR" sz="2000" dirty="0" err="1"/>
              <a:t>istemiyorum</a:t>
            </a:r>
            <a:r>
              <a:rPr lang="el-GR" sz="2000" dirty="0"/>
              <a:t>!</a:t>
            </a:r>
            <a:endParaRPr lang="el-GR" sz="2000" dirty="0">
              <a:latin typeface="+mj-lt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98A264-1C9C-44C0-2CE5-EDD98CA5B311}"/>
              </a:ext>
            </a:extLst>
          </p:cNvPr>
          <p:cNvSpPr txBox="1"/>
          <p:nvPr/>
        </p:nvSpPr>
        <p:spPr>
          <a:xfrm rot="1088723">
            <a:off x="8122810" y="975193"/>
            <a:ext cx="43072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1" dirty="0" err="1">
                <a:solidFill>
                  <a:srgbClr val="00B050"/>
                </a:solidFill>
              </a:rPr>
              <a:t>Βugün</a:t>
            </a:r>
            <a:r>
              <a:rPr lang="el-GR" sz="2000" b="1" dirty="0">
                <a:solidFill>
                  <a:srgbClr val="00B050"/>
                </a:solidFill>
              </a:rPr>
              <a:t> </a:t>
            </a:r>
            <a:r>
              <a:rPr lang="el-GR" sz="2000" b="1" dirty="0" err="1">
                <a:solidFill>
                  <a:srgbClr val="00B050"/>
                </a:solidFill>
              </a:rPr>
              <a:t>Bermuda</a:t>
            </a:r>
            <a:r>
              <a:rPr lang="el-GR" sz="2000" b="1" dirty="0">
                <a:solidFill>
                  <a:srgbClr val="00B050"/>
                </a:solidFill>
              </a:rPr>
              <a:t> </a:t>
            </a:r>
            <a:r>
              <a:rPr lang="el-GR" sz="2000" b="1" dirty="0" err="1">
                <a:solidFill>
                  <a:srgbClr val="00B050"/>
                </a:solidFill>
              </a:rPr>
              <a:t>Üçgeni'ni</a:t>
            </a:r>
            <a:r>
              <a:rPr lang="el-GR" sz="2000" b="1" dirty="0">
                <a:solidFill>
                  <a:srgbClr val="00B050"/>
                </a:solidFill>
              </a:rPr>
              <a:t> </a:t>
            </a:r>
            <a:r>
              <a:rPr lang="el-GR" sz="2000" b="1" dirty="0" err="1">
                <a:solidFill>
                  <a:srgbClr val="00B050"/>
                </a:solidFill>
              </a:rPr>
              <a:t>konuşuyoruz</a:t>
            </a:r>
            <a:r>
              <a:rPr lang="el-GR" sz="2000" b="1" dirty="0">
                <a:solidFill>
                  <a:srgbClr val="00B050"/>
                </a:solidFill>
              </a:rPr>
              <a:t>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017829CE-FF6D-0733-0948-30FE81BF1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41999896-0491-84DE-624D-05C33966E543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YAZMA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3D3C954C-AAB8-00BC-A761-3ED2432F0FD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13BA7049-144C-67F4-F40C-483BFC253C0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4">
            <a:extLst>
              <a:ext uri="{FF2B5EF4-FFF2-40B4-BE49-F238E27FC236}">
                <a16:creationId xmlns:a16="http://schemas.microsoft.com/office/drawing/2014/main" id="{15DE5D05-D9F8-1FEB-8F20-04C4C14DA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" y="153988"/>
            <a:ext cx="5375275" cy="2190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5">
            <a:extLst>
              <a:ext uri="{FF2B5EF4-FFF2-40B4-BE49-F238E27FC236}">
                <a16:creationId xmlns:a16="http://schemas.microsoft.com/office/drawing/2014/main" id="{02C26ECA-8ABE-E06C-03B6-6D8023841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1" y="2389187"/>
            <a:ext cx="5419725" cy="431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2">
            <a:extLst>
              <a:ext uri="{FF2B5EF4-FFF2-40B4-BE49-F238E27FC236}">
                <a16:creationId xmlns:a16="http://schemas.microsoft.com/office/drawing/2014/main" id="{0974F0FC-29B1-EDE0-5E52-146399FFA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278"/>
          <a:stretch>
            <a:fillRect/>
          </a:stretch>
        </p:blipFill>
        <p:spPr bwMode="auto">
          <a:xfrm>
            <a:off x="5748338" y="1249363"/>
            <a:ext cx="6188075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- TextBox">
            <a:extLst>
              <a:ext uri="{FF2B5EF4-FFF2-40B4-BE49-F238E27FC236}">
                <a16:creationId xmlns:a16="http://schemas.microsoft.com/office/drawing/2014/main" id="{DBF7ABF4-545D-9358-7F10-DCCF85677D51}"/>
              </a:ext>
            </a:extLst>
          </p:cNvPr>
          <p:cNvSpPr txBox="1"/>
          <p:nvPr/>
        </p:nvSpPr>
        <p:spPr>
          <a:xfrm>
            <a:off x="7486650" y="328613"/>
            <a:ext cx="4473575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l-GR" dirty="0"/>
              <a:t>ΚΟΝ</a:t>
            </a:r>
            <a:r>
              <a:rPr lang="en-GB" dirty="0"/>
              <a:t>U </a:t>
            </a:r>
            <a:r>
              <a:rPr lang="tr-TR" dirty="0"/>
              <a:t>15 SIRLI OLAYLARA İNANIR MISINIZ </a:t>
            </a:r>
            <a:r>
              <a:rPr lang="el-GR" dirty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D2841F79-0B32-B00C-63DB-5E93ABE3A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ECD620B-4673-EC78-5804-4E4EB69D3F20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AEAAE47-7BE9-1638-0CAF-F9D052D1C4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378F6D93-DF35-46F2-40AC-B07C756BEDB1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721B851C-DD77-E1CF-8840-14D0A42C3BD9}"/>
              </a:ext>
            </a:extLst>
          </p:cNvPr>
          <p:cNvSpPr/>
          <p:nvPr/>
        </p:nvSpPr>
        <p:spPr>
          <a:xfrm>
            <a:off x="7584300" y="553147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B5470B17-404B-A448-90D5-EF8D789BEDB8}"/>
              </a:ext>
            </a:extLst>
          </p:cNvPr>
          <p:cNvSpPr/>
          <p:nvPr/>
        </p:nvSpPr>
        <p:spPr>
          <a:xfrm>
            <a:off x="7584300" y="2559724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:a16="http://schemas.microsoft.com/office/drawing/2014/main" id="{FE85DDFC-9CBA-77CF-86D4-3CA2ED551F73}"/>
              </a:ext>
            </a:extLst>
          </p:cNvPr>
          <p:cNvSpPr/>
          <p:nvPr/>
        </p:nvSpPr>
        <p:spPr>
          <a:xfrm>
            <a:off x="9951555" y="5533011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Ορθογώνιο: Στρογγύλεμα γωνιών 19">
            <a:extLst>
              <a:ext uri="{FF2B5EF4-FFF2-40B4-BE49-F238E27FC236}">
                <a16:creationId xmlns:a16="http://schemas.microsoft.com/office/drawing/2014/main" id="{DCD6F17C-770B-C7CD-AD44-6A88C99867FB}"/>
              </a:ext>
            </a:extLst>
          </p:cNvPr>
          <p:cNvSpPr/>
          <p:nvPr/>
        </p:nvSpPr>
        <p:spPr>
          <a:xfrm>
            <a:off x="10232123" y="2613020"/>
            <a:ext cx="1494818" cy="653143"/>
          </a:xfrm>
          <a:prstGeom prst="round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Οβάλ 20">
            <a:extLst>
              <a:ext uri="{FF2B5EF4-FFF2-40B4-BE49-F238E27FC236}">
                <a16:creationId xmlns:a16="http://schemas.microsoft.com/office/drawing/2014/main" id="{8DFFD525-9EAC-ECC1-3CF5-F29B21FFEB14}"/>
              </a:ext>
            </a:extLst>
          </p:cNvPr>
          <p:cNvSpPr/>
          <p:nvPr/>
        </p:nvSpPr>
        <p:spPr>
          <a:xfrm>
            <a:off x="248944" y="83150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1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" name="Οβάλ 22">
            <a:extLst>
              <a:ext uri="{FF2B5EF4-FFF2-40B4-BE49-F238E27FC236}">
                <a16:creationId xmlns:a16="http://schemas.microsoft.com/office/drawing/2014/main" id="{5739FEBD-98E5-947C-CBF5-7F2DD65C3D5F}"/>
              </a:ext>
            </a:extLst>
          </p:cNvPr>
          <p:cNvSpPr/>
          <p:nvPr/>
        </p:nvSpPr>
        <p:spPr>
          <a:xfrm>
            <a:off x="254698" y="201383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2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" name="Οβάλ 24">
            <a:extLst>
              <a:ext uri="{FF2B5EF4-FFF2-40B4-BE49-F238E27FC236}">
                <a16:creationId xmlns:a16="http://schemas.microsoft.com/office/drawing/2014/main" id="{CDF838DB-4EFE-53F6-2558-80177389558D}"/>
              </a:ext>
            </a:extLst>
          </p:cNvPr>
          <p:cNvSpPr/>
          <p:nvPr/>
        </p:nvSpPr>
        <p:spPr>
          <a:xfrm>
            <a:off x="248944" y="3648329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3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" name="Οβάλ 26">
            <a:extLst>
              <a:ext uri="{FF2B5EF4-FFF2-40B4-BE49-F238E27FC236}">
                <a16:creationId xmlns:a16="http://schemas.microsoft.com/office/drawing/2014/main" id="{5829F2A1-6C4E-4FC9-5DB9-45CEA31244AB}"/>
              </a:ext>
            </a:extLst>
          </p:cNvPr>
          <p:cNvSpPr/>
          <p:nvPr/>
        </p:nvSpPr>
        <p:spPr>
          <a:xfrm>
            <a:off x="248944" y="4974243"/>
            <a:ext cx="660324" cy="6565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4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602F7-1FCD-5B6B-D46E-B1EFCE3FC393}"/>
              </a:ext>
            </a:extLst>
          </p:cNvPr>
          <p:cNvSpPr txBox="1"/>
          <p:nvPr/>
        </p:nvSpPr>
        <p:spPr>
          <a:xfrm>
            <a:off x="2276769" y="11044"/>
            <a:ext cx="8181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 err="1">
                <a:solidFill>
                  <a:srgbClr val="FF0000"/>
                </a:solidFill>
              </a:rPr>
              <a:t>Aşağıdaki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cümleleri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doğru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resimlerle</a:t>
            </a:r>
            <a:r>
              <a:rPr lang="el-GR" sz="2800" b="1" dirty="0">
                <a:solidFill>
                  <a:srgbClr val="FF0000"/>
                </a:solidFill>
              </a:rPr>
              <a:t> </a:t>
            </a:r>
            <a:r>
              <a:rPr lang="el-GR" sz="2800" b="1" dirty="0" err="1">
                <a:solidFill>
                  <a:srgbClr val="FF0000"/>
                </a:solidFill>
              </a:rPr>
              <a:t>eşleştiriniz</a:t>
            </a:r>
            <a:r>
              <a:rPr lang="el-GR" sz="28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AA0328-1CEF-B07B-EEFA-056A2AC4A2C9}"/>
              </a:ext>
            </a:extLst>
          </p:cNvPr>
          <p:cNvSpPr txBox="1"/>
          <p:nvPr/>
        </p:nvSpPr>
        <p:spPr>
          <a:xfrm>
            <a:off x="1295400" y="198946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u="none" strike="noStrike" dirty="0" err="1">
                <a:effectLst/>
                <a:latin typeface="Google Sans"/>
              </a:rPr>
              <a:t>Bermuda</a:t>
            </a:r>
            <a:r>
              <a:rPr lang="el-GR" u="none" strike="noStrike" dirty="0">
                <a:effectLst/>
                <a:latin typeface="Google Sans"/>
              </a:rPr>
              <a:t> </a:t>
            </a:r>
            <a:r>
              <a:rPr lang="el-GR" u="none" strike="noStrike" dirty="0" err="1">
                <a:effectLst/>
                <a:latin typeface="Google Sans"/>
              </a:rPr>
              <a:t>Şeytan</a:t>
            </a:r>
            <a:r>
              <a:rPr lang="el-GR" u="none" strike="noStrike" dirty="0">
                <a:effectLst/>
                <a:latin typeface="Google Sans"/>
              </a:rPr>
              <a:t> </a:t>
            </a:r>
            <a:r>
              <a:rPr lang="el-GR" u="none" strike="noStrike" dirty="0" err="1">
                <a:effectLst/>
                <a:latin typeface="Google Sans"/>
              </a:rPr>
              <a:t>Üçgeni</a:t>
            </a:r>
            <a:r>
              <a:rPr lang="el-GR" dirty="0"/>
              <a:t>, </a:t>
            </a:r>
            <a:r>
              <a:rPr lang="el-GR" dirty="0" err="1"/>
              <a:t>Atlantik</a:t>
            </a:r>
            <a:r>
              <a:rPr lang="el-GR" dirty="0"/>
              <a:t> </a:t>
            </a:r>
            <a:r>
              <a:rPr lang="el-GR" dirty="0" err="1"/>
              <a:t>Okyanusu'nda</a:t>
            </a:r>
            <a:r>
              <a:rPr lang="el-GR" dirty="0"/>
              <a:t> </a:t>
            </a:r>
            <a:r>
              <a:rPr lang="el-GR" dirty="0" err="1"/>
              <a:t>yer</a:t>
            </a:r>
            <a:r>
              <a:rPr lang="el-GR" dirty="0"/>
              <a:t> </a:t>
            </a:r>
            <a:r>
              <a:rPr lang="el-GR" dirty="0" err="1"/>
              <a:t>alan</a:t>
            </a:r>
            <a:r>
              <a:rPr lang="el-GR" dirty="0"/>
              <a:t> </a:t>
            </a:r>
            <a:r>
              <a:rPr lang="el-GR" dirty="0" err="1"/>
              <a:t>gizemli</a:t>
            </a:r>
            <a:r>
              <a:rPr lang="el-GR" dirty="0"/>
              <a:t> </a:t>
            </a:r>
            <a:r>
              <a:rPr lang="el-GR" dirty="0" err="1"/>
              <a:t>bir</a:t>
            </a:r>
            <a:r>
              <a:rPr lang="el-GR" dirty="0"/>
              <a:t> </a:t>
            </a:r>
            <a:r>
              <a:rPr lang="el-GR" dirty="0" err="1"/>
              <a:t>bölgedir</a:t>
            </a:r>
            <a:r>
              <a:rPr lang="el-GR" dirty="0"/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C0EB8E-0347-0544-89DB-04AB10A0B6D9}"/>
              </a:ext>
            </a:extLst>
          </p:cNvPr>
          <p:cNvSpPr txBox="1"/>
          <p:nvPr/>
        </p:nvSpPr>
        <p:spPr>
          <a:xfrm>
            <a:off x="1295400" y="38064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/>
              <a:t>Uzun</a:t>
            </a:r>
            <a:r>
              <a:rPr lang="el-GR" dirty="0"/>
              <a:t> </a:t>
            </a:r>
            <a:r>
              <a:rPr lang="el-GR" dirty="0" err="1"/>
              <a:t>yıllar</a:t>
            </a:r>
            <a:r>
              <a:rPr lang="el-GR" dirty="0"/>
              <a:t> </a:t>
            </a:r>
            <a:r>
              <a:rPr lang="el-GR" dirty="0" err="1"/>
              <a:t>boyunca</a:t>
            </a:r>
            <a:r>
              <a:rPr lang="el-GR" dirty="0"/>
              <a:t> </a:t>
            </a:r>
            <a:r>
              <a:rPr lang="el-GR" dirty="0" err="1"/>
              <a:t>bu</a:t>
            </a:r>
            <a:r>
              <a:rPr lang="el-GR" dirty="0"/>
              <a:t> </a:t>
            </a:r>
            <a:r>
              <a:rPr lang="el-GR" dirty="0" err="1"/>
              <a:t>bölgede</a:t>
            </a:r>
            <a:r>
              <a:rPr lang="el-GR" dirty="0"/>
              <a:t> </a:t>
            </a:r>
            <a:r>
              <a:rPr lang="el-GR" dirty="0" err="1"/>
              <a:t>birçok</a:t>
            </a:r>
            <a:r>
              <a:rPr lang="el-GR" dirty="0"/>
              <a:t> </a:t>
            </a:r>
            <a:r>
              <a:rPr lang="el-GR" dirty="0" err="1"/>
              <a:t>gemi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uçağın</a:t>
            </a:r>
            <a:r>
              <a:rPr lang="el-GR" dirty="0"/>
              <a:t> </a:t>
            </a:r>
            <a:r>
              <a:rPr lang="el-GR" dirty="0" err="1"/>
              <a:t>aniden</a:t>
            </a:r>
            <a:r>
              <a:rPr lang="el-GR" dirty="0"/>
              <a:t> </a:t>
            </a:r>
            <a:r>
              <a:rPr lang="el-GR" dirty="0" err="1"/>
              <a:t>kaybolduğu</a:t>
            </a:r>
            <a:r>
              <a:rPr lang="el-GR" dirty="0"/>
              <a:t> </a:t>
            </a:r>
            <a:r>
              <a:rPr lang="el-GR" dirty="0" err="1"/>
              <a:t>iddia</a:t>
            </a:r>
            <a:r>
              <a:rPr lang="el-GR" dirty="0"/>
              <a:t> </a:t>
            </a:r>
            <a:r>
              <a:rPr lang="el-GR" dirty="0" err="1"/>
              <a:t>edilmiştir</a:t>
            </a:r>
            <a:r>
              <a:rPr lang="el-GR" dirty="0"/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7A7A4D-1744-5588-93D7-3B61A9304F79}"/>
              </a:ext>
            </a:extLst>
          </p:cNvPr>
          <p:cNvSpPr txBox="1"/>
          <p:nvPr/>
        </p:nvSpPr>
        <p:spPr>
          <a:xfrm>
            <a:off x="1295400" y="88114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900"/>
              </a:spcBef>
              <a:spcAft>
                <a:spcPts val="1200"/>
              </a:spcAft>
              <a:buNone/>
            </a:pPr>
            <a:r>
              <a:rPr lang="el-GR" b="0" u="none" strike="noStrike" dirty="0" err="1">
                <a:effectLst/>
                <a:latin typeface="Google Sans"/>
              </a:rPr>
              <a:t>En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ünlü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olay</a:t>
            </a:r>
            <a:r>
              <a:rPr lang="el-GR" b="0" u="none" strike="noStrike" dirty="0">
                <a:effectLst/>
                <a:latin typeface="Google Sans"/>
              </a:rPr>
              <a:t>, 1945 </a:t>
            </a:r>
            <a:r>
              <a:rPr lang="el-GR" b="0" u="none" strike="noStrike" dirty="0" err="1">
                <a:effectLst/>
                <a:latin typeface="Google Sans"/>
              </a:rPr>
              <a:t>yılında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Amerikan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ordusuna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ait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beş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askeri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uçağın</a:t>
            </a:r>
            <a:r>
              <a:rPr lang="el-GR" b="0" u="none" strike="noStrike" dirty="0">
                <a:effectLst/>
                <a:latin typeface="Google Sans"/>
              </a:rPr>
              <a:t> (</a:t>
            </a:r>
            <a:r>
              <a:rPr lang="el-GR" b="0" u="none" strike="noStrike" dirty="0" err="1">
                <a:effectLst/>
                <a:latin typeface="Google Sans"/>
              </a:rPr>
              <a:t>Flight</a:t>
            </a:r>
            <a:r>
              <a:rPr lang="el-GR" b="0" u="none" strike="noStrike" dirty="0">
                <a:effectLst/>
                <a:latin typeface="Google Sans"/>
              </a:rPr>
              <a:t> 19) </a:t>
            </a:r>
            <a:r>
              <a:rPr lang="el-GR" b="0" u="none" strike="noStrike" dirty="0" err="1">
                <a:effectLst/>
                <a:latin typeface="Google Sans"/>
              </a:rPr>
              <a:t>burada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hiçbir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iz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bırakmadan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yok</a:t>
            </a:r>
            <a:r>
              <a:rPr lang="el-GR" b="0" u="none" strike="noStrike" dirty="0">
                <a:effectLst/>
                <a:latin typeface="Google Sans"/>
              </a:rPr>
              <a:t> </a:t>
            </a:r>
            <a:r>
              <a:rPr lang="el-GR" b="0" u="none" strike="noStrike" dirty="0" err="1">
                <a:effectLst/>
                <a:latin typeface="Google Sans"/>
              </a:rPr>
              <a:t>olmasıdır</a:t>
            </a:r>
            <a:r>
              <a:rPr lang="el-GR" b="0" u="none" strike="noStrike" dirty="0">
                <a:effectLst/>
                <a:latin typeface="Google Sans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CA6E4E-F7C8-4E75-9444-BE01522CF923}"/>
              </a:ext>
            </a:extLst>
          </p:cNvPr>
          <p:cNvSpPr txBox="1"/>
          <p:nvPr/>
        </p:nvSpPr>
        <p:spPr>
          <a:xfrm>
            <a:off x="1052082" y="526128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 err="1"/>
              <a:t>Αni</a:t>
            </a:r>
            <a:r>
              <a:rPr lang="el-GR" dirty="0"/>
              <a:t> </a:t>
            </a:r>
            <a:r>
              <a:rPr lang="el-GR" dirty="0" err="1"/>
              <a:t>hava</a:t>
            </a:r>
            <a:r>
              <a:rPr lang="el-GR" dirty="0"/>
              <a:t> </a:t>
            </a:r>
            <a:r>
              <a:rPr lang="el-GR" dirty="0" err="1"/>
              <a:t>değişimleri</a:t>
            </a:r>
            <a:r>
              <a:rPr lang="el-GR" dirty="0"/>
              <a:t>, </a:t>
            </a:r>
            <a:r>
              <a:rPr lang="el-GR" dirty="0" err="1"/>
              <a:t>şiddetli</a:t>
            </a:r>
            <a:r>
              <a:rPr lang="el-GR" dirty="0"/>
              <a:t> </a:t>
            </a:r>
            <a:r>
              <a:rPr lang="el-GR" dirty="0" err="1"/>
              <a:t>fırtınalar</a:t>
            </a:r>
            <a:r>
              <a:rPr lang="el-GR" dirty="0"/>
              <a:t> </a:t>
            </a:r>
            <a:r>
              <a:rPr lang="el-GR" dirty="0" err="1"/>
              <a:t>ve</a:t>
            </a:r>
            <a:r>
              <a:rPr lang="el-GR" dirty="0"/>
              <a:t> </a:t>
            </a:r>
            <a:r>
              <a:rPr lang="el-GR" dirty="0" err="1"/>
              <a:t>deniz</a:t>
            </a:r>
            <a:r>
              <a:rPr lang="el-GR" dirty="0"/>
              <a:t> </a:t>
            </a:r>
            <a:r>
              <a:rPr lang="el-GR" dirty="0" err="1"/>
              <a:t>tabanından</a:t>
            </a:r>
            <a:r>
              <a:rPr lang="el-GR" dirty="0"/>
              <a:t> </a:t>
            </a:r>
            <a:r>
              <a:rPr lang="el-GR" dirty="0" err="1"/>
              <a:t>çıkan</a:t>
            </a:r>
            <a:r>
              <a:rPr lang="el-GR" dirty="0"/>
              <a:t> </a:t>
            </a:r>
            <a:r>
              <a:rPr lang="el-GR" dirty="0" err="1"/>
              <a:t>metan</a:t>
            </a:r>
            <a:r>
              <a:rPr lang="el-GR" dirty="0"/>
              <a:t> </a:t>
            </a:r>
            <a:r>
              <a:rPr lang="el-GR" dirty="0" err="1"/>
              <a:t>gazı</a:t>
            </a:r>
            <a:r>
              <a:rPr lang="el-GR" dirty="0"/>
              <a:t> </a:t>
            </a:r>
            <a:r>
              <a:rPr lang="el-GR" dirty="0" err="1"/>
              <a:t>bu</a:t>
            </a:r>
            <a:r>
              <a:rPr lang="el-GR" dirty="0"/>
              <a:t> </a:t>
            </a:r>
            <a:r>
              <a:rPr lang="el-GR" dirty="0" err="1"/>
              <a:t>kazalara</a:t>
            </a:r>
            <a:r>
              <a:rPr lang="el-GR" dirty="0"/>
              <a:t> </a:t>
            </a:r>
            <a:r>
              <a:rPr lang="el-GR" dirty="0" err="1"/>
              <a:t>neden</a:t>
            </a:r>
            <a:r>
              <a:rPr lang="el-GR" dirty="0"/>
              <a:t> </a:t>
            </a:r>
            <a:r>
              <a:rPr lang="el-GR" dirty="0" err="1"/>
              <a:t>olmaktadır</a:t>
            </a:r>
            <a:endParaRPr lang="el-GR" dirty="0"/>
          </a:p>
        </p:txBody>
      </p:sp>
      <p:pic>
        <p:nvPicPr>
          <p:cNvPr id="14" name="Εικόνα 13" descr="Havacılık Tarihinin En Gizemli Olaylarından Biri: Uçuş 19">
            <a:extLst>
              <a:ext uri="{FF2B5EF4-FFF2-40B4-BE49-F238E27FC236}">
                <a16:creationId xmlns:a16="http://schemas.microsoft.com/office/drawing/2014/main" id="{41E36680-B656-A147-839D-9EB315A60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3934" y="881127"/>
            <a:ext cx="2770060" cy="1385030"/>
          </a:xfrm>
          <a:prstGeom prst="rect">
            <a:avLst/>
          </a:prstGeom>
        </p:spPr>
      </p:pic>
      <p:pic>
        <p:nvPicPr>
          <p:cNvPr id="15" name="Εικόνα 14" descr="Bermuda Şeytan Üçgeni'nin Altında Ne Var? - YouTube">
            <a:extLst>
              <a:ext uri="{FF2B5EF4-FFF2-40B4-BE49-F238E27FC236}">
                <a16:creationId xmlns:a16="http://schemas.microsoft.com/office/drawing/2014/main" id="{336DF279-6F47-CC94-B81A-0C9EA7FB5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6081" y="3380904"/>
            <a:ext cx="2466975" cy="1847850"/>
          </a:xfrm>
          <a:prstGeom prst="rect">
            <a:avLst/>
          </a:prstGeom>
        </p:spPr>
      </p:pic>
      <p:pic>
        <p:nvPicPr>
          <p:cNvPr id="16" name="Εικόνα 15" descr="Bermuda Şeytan Üçgeni'nin gizemi ne? - Bilimoloji">
            <a:extLst>
              <a:ext uri="{FF2B5EF4-FFF2-40B4-BE49-F238E27FC236}">
                <a16:creationId xmlns:a16="http://schemas.microsoft.com/office/drawing/2014/main" id="{2340D183-5469-6188-DD4C-31D0DC873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082" y="3429000"/>
            <a:ext cx="2000250" cy="1647825"/>
          </a:xfrm>
          <a:prstGeom prst="rect">
            <a:avLst/>
          </a:prstGeom>
        </p:spPr>
      </p:pic>
      <p:pic>
        <p:nvPicPr>
          <p:cNvPr id="17" name="Εικόνα 16" descr="Bermuda Şeytan Üçgeni Nedir? | Nerede Bulunur? | Özellikleri Nelerdir? | Bermuda  Şeytan Üçgeninde Gerçekleşen Olaylar | TÜBİTAK Bilim Genç">
            <a:extLst>
              <a:ext uri="{FF2B5EF4-FFF2-40B4-BE49-F238E27FC236}">
                <a16:creationId xmlns:a16="http://schemas.microsoft.com/office/drawing/2014/main" id="{D26E5C62-33BE-4B07-4DF9-6E49809E5B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5086" y="750397"/>
            <a:ext cx="1564032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9A706-34FA-BDB4-A773-8733CE0BD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2C6214AD-63D7-7EB4-3FA2-3C3CCB6C2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7603B00-5AA1-71D6-7BA7-565C09CACB5B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sz="3600" dirty="0" err="1">
                <a:solidFill>
                  <a:schemeClr val="tx1"/>
                </a:solidFill>
              </a:rPr>
              <a:t>Yunanca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ve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Türkçe</a:t>
            </a:r>
            <a:r>
              <a:rPr lang="el-GR" sz="3600" dirty="0">
                <a:solidFill>
                  <a:schemeClr val="tx1"/>
                </a:solidFill>
              </a:rPr>
              <a:t> </a:t>
            </a:r>
            <a:r>
              <a:rPr lang="el-GR" sz="3600" dirty="0" err="1">
                <a:solidFill>
                  <a:schemeClr val="tx1"/>
                </a:solidFill>
              </a:rPr>
              <a:t>Karşılaştırması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4A3D81-5C95-7516-D943-812BBB7FFDB2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03647011-4872-36DD-2DA4-7C6F41267CE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90882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69166FAF-9392-E414-5E4B-D4D6D487550F}"/>
              </a:ext>
            </a:extLst>
          </p:cNvPr>
          <p:cNvSpPr/>
          <p:nvPr/>
        </p:nvSpPr>
        <p:spPr>
          <a:xfrm>
            <a:off x="500737" y="2729622"/>
            <a:ext cx="4746178" cy="3505200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900"/>
              </a:spcBef>
              <a:spcAft>
                <a:spcPts val="1200"/>
              </a:spcAft>
            </a:pPr>
            <a:endParaRPr lang="el-GR" sz="1400" dirty="0">
              <a:solidFill>
                <a:schemeClr val="tx1"/>
              </a:solidFill>
            </a:endParaRPr>
          </a:p>
          <a:p>
            <a:pPr algn="just">
              <a:spcBef>
                <a:spcPts val="900"/>
              </a:spcBef>
              <a:spcAft>
                <a:spcPts val="1200"/>
              </a:spcAft>
            </a:pPr>
            <a:r>
              <a:rPr lang="el-GR" sz="1400" dirty="0" err="1">
                <a:solidFill>
                  <a:schemeClr val="tx1"/>
                </a:solidFill>
              </a:rPr>
              <a:t>En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ünlü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olay</a:t>
            </a:r>
            <a:r>
              <a:rPr lang="el-GR" sz="1400" dirty="0">
                <a:solidFill>
                  <a:schemeClr val="tx1"/>
                </a:solidFill>
              </a:rPr>
              <a:t>, 1945 </a:t>
            </a:r>
            <a:r>
              <a:rPr lang="el-GR" sz="1400" dirty="0" err="1">
                <a:solidFill>
                  <a:schemeClr val="tx1"/>
                </a:solidFill>
              </a:rPr>
              <a:t>yılında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Amerikan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ordusuna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ait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beş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askeri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uçağın</a:t>
            </a:r>
            <a:r>
              <a:rPr lang="el-GR" sz="1400" dirty="0">
                <a:solidFill>
                  <a:schemeClr val="tx1"/>
                </a:solidFill>
              </a:rPr>
              <a:t> (</a:t>
            </a:r>
            <a:r>
              <a:rPr lang="el-GR" sz="1400" dirty="0" err="1">
                <a:solidFill>
                  <a:schemeClr val="tx1"/>
                </a:solidFill>
              </a:rPr>
              <a:t>Flight</a:t>
            </a:r>
            <a:r>
              <a:rPr lang="el-GR" sz="1400" dirty="0">
                <a:solidFill>
                  <a:schemeClr val="tx1"/>
                </a:solidFill>
              </a:rPr>
              <a:t> 19) </a:t>
            </a:r>
            <a:r>
              <a:rPr lang="el-GR" sz="1400" dirty="0" err="1">
                <a:solidFill>
                  <a:schemeClr val="tx1"/>
                </a:solidFill>
              </a:rPr>
              <a:t>burada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hiçbir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iz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bırakmadan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yok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olmasıdır</a:t>
            </a:r>
            <a:r>
              <a:rPr lang="el-GR" sz="1400" dirty="0">
                <a:solidFill>
                  <a:schemeClr val="tx1"/>
                </a:solidFill>
              </a:rPr>
              <a:t>.</a:t>
            </a:r>
          </a:p>
          <a:p>
            <a:pPr algn="just">
              <a:spcBef>
                <a:spcPts val="900"/>
              </a:spcBef>
              <a:spcAft>
                <a:spcPts val="1200"/>
              </a:spcAft>
            </a:pPr>
            <a:r>
              <a:rPr lang="el-GR" sz="1400" dirty="0" err="1">
                <a:solidFill>
                  <a:schemeClr val="tx1"/>
                </a:solidFill>
              </a:rPr>
              <a:t>Bermuda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Şeytan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Üçgeni</a:t>
            </a:r>
            <a:r>
              <a:rPr lang="el-GR" sz="1400" dirty="0">
                <a:solidFill>
                  <a:schemeClr val="tx1"/>
                </a:solidFill>
              </a:rPr>
              <a:t>, </a:t>
            </a:r>
            <a:r>
              <a:rPr lang="el-GR" sz="1400" dirty="0" err="1">
                <a:solidFill>
                  <a:schemeClr val="tx1"/>
                </a:solidFill>
              </a:rPr>
              <a:t>Atlantik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Okyanusu'nda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yer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alan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gizemli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bir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bölgedir</a:t>
            </a:r>
            <a:r>
              <a:rPr lang="el-GR" sz="1400" dirty="0">
                <a:solidFill>
                  <a:schemeClr val="tx1"/>
                </a:solidFill>
              </a:rPr>
              <a:t>. </a:t>
            </a:r>
          </a:p>
          <a:p>
            <a:pPr algn="just">
              <a:spcBef>
                <a:spcPts val="900"/>
              </a:spcBef>
              <a:spcAft>
                <a:spcPts val="1200"/>
              </a:spcAft>
            </a:pPr>
            <a:r>
              <a:rPr lang="el-GR" sz="1400" dirty="0" err="1">
                <a:solidFill>
                  <a:schemeClr val="tx1"/>
                </a:solidFill>
              </a:rPr>
              <a:t>Uzun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yıllar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boyunca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bu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bölgede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birçok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gemi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ve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uçağın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aniden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kaybolduğu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iddia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edilmiştir</a:t>
            </a:r>
            <a:r>
              <a:rPr lang="el-GR" sz="1400" dirty="0">
                <a:solidFill>
                  <a:schemeClr val="tx1"/>
                </a:solidFill>
              </a:rPr>
              <a:t>. </a:t>
            </a:r>
          </a:p>
          <a:p>
            <a:pPr algn="just">
              <a:spcBef>
                <a:spcPts val="900"/>
              </a:spcBef>
              <a:spcAft>
                <a:spcPts val="1200"/>
              </a:spcAft>
            </a:pPr>
            <a:r>
              <a:rPr lang="el-GR" sz="1400" dirty="0" err="1">
                <a:solidFill>
                  <a:schemeClr val="tx1"/>
                </a:solidFill>
              </a:rPr>
              <a:t>Αni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hava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değişimleri</a:t>
            </a:r>
            <a:r>
              <a:rPr lang="el-GR" sz="1400" dirty="0">
                <a:solidFill>
                  <a:schemeClr val="tx1"/>
                </a:solidFill>
              </a:rPr>
              <a:t>, </a:t>
            </a:r>
            <a:r>
              <a:rPr lang="el-GR" sz="1400" dirty="0" err="1">
                <a:solidFill>
                  <a:schemeClr val="tx1"/>
                </a:solidFill>
              </a:rPr>
              <a:t>şiddetli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fırtınalar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ve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deniz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tabanından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çıkan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metan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gazı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bu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kazalara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neden</a:t>
            </a:r>
            <a:r>
              <a:rPr lang="el-GR" sz="1400" dirty="0">
                <a:solidFill>
                  <a:schemeClr val="tx1"/>
                </a:solidFill>
              </a:rPr>
              <a:t> </a:t>
            </a:r>
            <a:r>
              <a:rPr lang="el-GR" sz="1400" dirty="0" err="1">
                <a:solidFill>
                  <a:schemeClr val="tx1"/>
                </a:solidFill>
              </a:rPr>
              <a:t>olmaktadır</a:t>
            </a:r>
            <a:endParaRPr lang="el-GR" sz="1400" dirty="0">
              <a:solidFill>
                <a:schemeClr val="tx1"/>
              </a:solidFill>
            </a:endParaRPr>
          </a:p>
          <a:p>
            <a:pPr>
              <a:spcBef>
                <a:spcPts val="900"/>
              </a:spcBef>
              <a:spcAft>
                <a:spcPts val="1200"/>
              </a:spcAft>
            </a:pPr>
            <a:endParaRPr lang="el-GR" sz="1200" dirty="0">
              <a:solidFill>
                <a:schemeClr val="tx1"/>
              </a:solidFill>
              <a:latin typeface="Google Sans"/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7BE99BE-2E15-53EC-F3A7-FD900A4CF332}"/>
              </a:ext>
            </a:extLst>
          </p:cNvPr>
          <p:cNvSpPr/>
          <p:nvPr/>
        </p:nvSpPr>
        <p:spPr>
          <a:xfrm>
            <a:off x="5440965" y="2457437"/>
            <a:ext cx="6751035" cy="4253621"/>
          </a:xfrm>
          <a:prstGeom prst="round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Courier New" panose="02070309020205020404" pitchFamily="49" charset="0"/>
              <a:buChar char="o"/>
            </a:pPr>
            <a:endParaRPr lang="el-GR" dirty="0">
              <a:solidFill>
                <a:schemeClr val="tx1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l-GR" dirty="0">
              <a:solidFill>
                <a:schemeClr val="tx1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l-GR" dirty="0">
              <a:solidFill>
                <a:schemeClr val="tx1"/>
              </a:solidFill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Οι απότομες καιρικές αλλαγές, οι σφοδρές καταιγίδες και το αέριο μεθάνιο που αναβλύζει από τον πυθμένα της θάλασσας προκαλούν αυτά τα δυστυχήματα.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Το Τρίγωνο των Βερμούδων αποτελεί μια γεωγραφική περιοχή του Ατλαντικού Ωκεανού, η οποία έχει συνδεθεί με πλήθος ανεξήγητων φαινομένων.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Το γεγονός που εκτόξευσε τη φήμη του Τριγώνου ήταν η ολοκληρωτική εξαφάνιση της "Πτήσης 19" το 1945, όταν πέντε στρατιωτικά αεροπλάνα των ΗΠΑ χάθηκαν κυριολεκτικά από προσώπου γης.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chemeClr val="tx1"/>
                </a:solidFill>
              </a:rPr>
              <a:t>Επί δεκαετίες, υποστηρίζεται ότι στην περιοχή αυτή σημειώνεται αιφνίδια εξαφάνιση πολυάριθμων πλοίων και αεροσκαφών.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l-GR" dirty="0">
              <a:solidFill>
                <a:schemeClr val="tx1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7" name="Εικόνα 6" descr="Yunanistan'da Gezilecek Yerler | Prontotour">
            <a:extLst>
              <a:ext uri="{FF2B5EF4-FFF2-40B4-BE49-F238E27FC236}">
                <a16:creationId xmlns:a16="http://schemas.microsoft.com/office/drawing/2014/main" id="{7396EFA0-5BF6-807E-16EA-15183136B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108" y="338817"/>
            <a:ext cx="4259941" cy="1934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Εικόνα 7" descr="410,300+ Istanbul Turkiye Stock Photos, Pictures &amp; Royalty-Free Images -  iStock">
            <a:extLst>
              <a:ext uri="{FF2B5EF4-FFF2-40B4-BE49-F238E27FC236}">
                <a16:creationId xmlns:a16="http://schemas.microsoft.com/office/drawing/2014/main" id="{0B744DE0-CA02-81F2-6F9A-093845759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953" y="236791"/>
            <a:ext cx="3784747" cy="2138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C53498-44F4-9FE6-1449-B1E82F263402}"/>
              </a:ext>
            </a:extLst>
          </p:cNvPr>
          <p:cNvSpPr txBox="1"/>
          <p:nvPr/>
        </p:nvSpPr>
        <p:spPr>
          <a:xfrm>
            <a:off x="5440965" y="429122"/>
            <a:ext cx="21444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err="1">
                <a:solidFill>
                  <a:srgbClr val="00B050"/>
                </a:solidFill>
              </a:rPr>
              <a:t>Aşağıdaki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Türkçe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ve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Yunanca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eşleştiriniz</a:t>
            </a:r>
            <a:r>
              <a:rPr lang="el-GR" b="1" dirty="0">
                <a:solidFill>
                  <a:srgbClr val="00B050"/>
                </a:solidFill>
              </a:rPr>
              <a:t>. </a:t>
            </a:r>
            <a:r>
              <a:rPr lang="el-GR" b="1" dirty="0" err="1">
                <a:solidFill>
                  <a:srgbClr val="00B050"/>
                </a:solidFill>
              </a:rPr>
              <a:t>Hangi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cümleler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aynı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anlama</a:t>
            </a:r>
            <a:r>
              <a:rPr lang="el-GR" b="1" dirty="0">
                <a:solidFill>
                  <a:srgbClr val="00B050"/>
                </a:solidFill>
              </a:rPr>
              <a:t> </a:t>
            </a:r>
            <a:r>
              <a:rPr lang="el-GR" b="1" dirty="0" err="1">
                <a:solidFill>
                  <a:srgbClr val="00B050"/>
                </a:solidFill>
              </a:rPr>
              <a:t>geliyor</a:t>
            </a:r>
            <a:r>
              <a:rPr lang="el-GR" b="1" dirty="0">
                <a:solidFill>
                  <a:srgbClr val="00B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3197225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tr-TR" i="1" dirty="0"/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tr-TR" i="1" dirty="0">
                <a:solidFill>
                  <a:srgbClr val="0A0A0A"/>
                </a:solidFill>
              </a:rPr>
              <a:t>2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2111376" y="3636964"/>
            <a:ext cx="2530475" cy="968375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B396B6C-4827-EFEC-45E4-939FB296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80820" y="374114"/>
            <a:ext cx="2954790" cy="268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9D72183-B57A-A442-B34A-B888E747155F}"/>
              </a:ext>
            </a:extLst>
          </p:cNvPr>
          <p:cNvSpPr/>
          <p:nvPr/>
        </p:nvSpPr>
        <p:spPr>
          <a:xfrm rot="20205939">
            <a:off x="1042990" y="1183274"/>
            <a:ext cx="1430449" cy="10666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CB76F-E3E9-A0D2-A19E-AAAE9CF8B742}"/>
              </a:ext>
            </a:extLst>
          </p:cNvPr>
          <p:cNvSpPr txBox="1"/>
          <p:nvPr/>
        </p:nvSpPr>
        <p:spPr>
          <a:xfrm>
            <a:off x="261257" y="3122993"/>
            <a:ext cx="64116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Stonehenge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İngiltere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) – </a:t>
            </a:r>
            <a:r>
              <a:rPr lang="el-GR" dirty="0" err="1">
                <a:solidFill>
                  <a:srgbClr val="131313"/>
                </a:solidFill>
                <a:latin typeface="Roboto" panose="02000000000000000000" pitchFamily="2" charset="0"/>
              </a:rPr>
              <a:t>Gizemli</a:t>
            </a:r>
            <a:r>
              <a:rPr lang="el-GR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el-GR" dirty="0" err="1">
                <a:solidFill>
                  <a:srgbClr val="131313"/>
                </a:solidFill>
                <a:latin typeface="Roboto" panose="02000000000000000000" pitchFamily="2" charset="0"/>
              </a:rPr>
              <a:t>taş</a:t>
            </a:r>
            <a:r>
              <a:rPr lang="el-GR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el-GR" dirty="0" err="1">
                <a:solidFill>
                  <a:srgbClr val="131313"/>
                </a:solidFill>
                <a:latin typeface="Roboto" panose="02000000000000000000" pitchFamily="2" charset="0"/>
              </a:rPr>
              <a:t>halkalar</a:t>
            </a:r>
            <a:r>
              <a:rPr lang="el-GR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el-GR" dirty="0" err="1">
                <a:solidFill>
                  <a:srgbClr val="131313"/>
                </a:solidFill>
                <a:latin typeface="Roboto" panose="02000000000000000000" pitchFamily="2" charset="0"/>
              </a:rPr>
              <a:t>nasıl</a:t>
            </a:r>
            <a:r>
              <a:rPr lang="el-GR" dirty="0">
                <a:solidFill>
                  <a:srgbClr val="131313"/>
                </a:solidFill>
                <a:latin typeface="Roboto" panose="02000000000000000000" pitchFamily="2" charset="0"/>
              </a:rPr>
              <a:t> </a:t>
            </a:r>
            <a:r>
              <a:rPr lang="el-GR" dirty="0" err="1">
                <a:solidFill>
                  <a:srgbClr val="131313"/>
                </a:solidFill>
                <a:latin typeface="Roboto" panose="02000000000000000000" pitchFamily="2" charset="0"/>
              </a:rPr>
              <a:t>yapıldı</a:t>
            </a:r>
            <a:r>
              <a:rPr lang="el-GR" dirty="0">
                <a:solidFill>
                  <a:srgbClr val="131313"/>
                </a:solidFill>
                <a:latin typeface="Roboto" panose="02000000000000000000" pitchFamily="2" charset="0"/>
              </a:rPr>
              <a:t>? </a:t>
            </a:r>
            <a:endParaRPr lang="el-G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E641C-DDCC-5F8F-171C-94B70BBDE5D4}"/>
              </a:ext>
            </a:extLst>
          </p:cNvPr>
          <p:cNvSpPr txBox="1"/>
          <p:nvPr/>
        </p:nvSpPr>
        <p:spPr>
          <a:xfrm>
            <a:off x="3587753" y="465660"/>
            <a:ext cx="85171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Antikythera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Mekanizması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(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Yunanistan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) – 2000 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yıllık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ilk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bilgisayar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l-GR" sz="2000" b="0" i="0" dirty="0" err="1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mı</a:t>
            </a:r>
            <a:r>
              <a:rPr lang="el-GR" sz="2000" b="0" i="0" dirty="0">
                <a:solidFill>
                  <a:srgbClr val="131313"/>
                </a:solidFill>
                <a:effectLst/>
                <a:latin typeface="Roboto" panose="02000000000000000000" pitchFamily="2" charset="0"/>
              </a:rPr>
              <a:t>? </a:t>
            </a:r>
            <a:endParaRPr lang="el-GR" dirty="0"/>
          </a:p>
        </p:txBody>
      </p:sp>
      <p:pic>
        <p:nvPicPr>
          <p:cNvPr id="10" name="Εικόνα 9" descr="Ο μηχανισμός των Αντικυθήρων: Ποιος ήταν ο κατασκευαστής του;">
            <a:extLst>
              <a:ext uri="{FF2B5EF4-FFF2-40B4-BE49-F238E27FC236}">
                <a16:creationId xmlns:a16="http://schemas.microsoft.com/office/drawing/2014/main" id="{D313B94E-1B34-08B5-1B8E-C20D7EA9C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686" y="1359773"/>
            <a:ext cx="4456790" cy="3211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Εικόνα 10" descr="Stonehenge'in Gizemi Çözülüyor mu? - Haber Kıbrıs">
            <a:extLst>
              <a:ext uri="{FF2B5EF4-FFF2-40B4-BE49-F238E27FC236}">
                <a16:creationId xmlns:a16="http://schemas.microsoft.com/office/drawing/2014/main" id="{15CE19F7-D5C2-ABF4-7A7C-2D1F21231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511" y="3852271"/>
            <a:ext cx="4034518" cy="28713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Dinleme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188009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id="{0C42097D-1F84-E6BC-5C3E-BF18B948D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9266" y="777781"/>
            <a:ext cx="6498771" cy="460375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l-GR" sz="2400" b="1" dirty="0" err="1">
                <a:latin typeface="Arial" panose="020B0604020202020204" pitchFamily="34" charset="0"/>
              </a:rPr>
              <a:t>Dikkatlice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dinleyin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ve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boşlukları</a:t>
            </a:r>
            <a:r>
              <a:rPr lang="el-GR" altLang="el-GR" sz="2400" b="1" dirty="0">
                <a:latin typeface="Arial" panose="020B0604020202020204" pitchFamily="34" charset="0"/>
              </a:rPr>
              <a:t> </a:t>
            </a:r>
            <a:r>
              <a:rPr lang="el-GR" altLang="el-GR" sz="2400" b="1" dirty="0" err="1">
                <a:latin typeface="Arial" panose="020B0604020202020204" pitchFamily="34" charset="0"/>
              </a:rPr>
              <a:t>doldurun</a:t>
            </a:r>
            <a:r>
              <a:rPr lang="el-GR" altLang="el-GR" sz="2400" b="1" dirty="0">
                <a:latin typeface="Arial" panose="020B0604020202020204" pitchFamily="34" charset="0"/>
              </a:rPr>
              <a:t>!</a:t>
            </a:r>
          </a:p>
        </p:txBody>
      </p:sp>
      <p:pic>
        <p:nvPicPr>
          <p:cNvPr id="8" name="Picture 2" descr="Duyuru Ve Dikkat Için Hoparlörle Bağıran çizgi Film Karakterinin 3d  Illüstrasyonu, Aramak, Etkileşim, Bağırmak PNG Resim Şeffaf ve çizimi  Ücretsiz İndirilebilir">
            <a:extLst>
              <a:ext uri="{FF2B5EF4-FFF2-40B4-BE49-F238E27FC236}">
                <a16:creationId xmlns:a16="http://schemas.microsoft.com/office/drawing/2014/main" id="{2C37DF45-A425-D679-A17C-9B68CB5C9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85896"/>
            <a:ext cx="1399153" cy="13991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Ηλεκτρονικά πολυμέσα 13" title="“Asla Çözülemeyen 5 Tarihi Sır | Gizemli Olaylar ve Tarihin En Büyük Bilinmeyenleri”">
            <a:hlinkClick r:id="" action="ppaction://media"/>
            <a:extLst>
              <a:ext uri="{FF2B5EF4-FFF2-40B4-BE49-F238E27FC236}">
                <a16:creationId xmlns:a16="http://schemas.microsoft.com/office/drawing/2014/main" id="{8043FEB8-631A-D7F6-F9EA-A03C7964C16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79575"/>
            <a:ext cx="6172200" cy="34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61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9616EAC3-2D4E-4FCA-430D-F9DA8C4B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AD13EBF-A8D2-7879-ED14-5D5951784D2A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OKUMA 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2B562103-296D-C23F-094E-C645C2E470F6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E6B28EFD-C8D2-6E08-E2FA-8B837E1F2905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>
            <a:extLst>
              <a:ext uri="{FF2B5EF4-FFF2-40B4-BE49-F238E27FC236}">
                <a16:creationId xmlns:a16="http://schemas.microsoft.com/office/drawing/2014/main" id="{DF0D7A66-F7B2-0C22-F9DF-4C6752587D39}"/>
              </a:ext>
            </a:extLst>
          </p:cNvPr>
          <p:cNvSpPr txBox="1"/>
          <p:nvPr/>
        </p:nvSpPr>
        <p:spPr>
          <a:xfrm>
            <a:off x="5864225" y="817563"/>
            <a:ext cx="195263" cy="3683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6" name="15 - TextBox">
            <a:extLst>
              <a:ext uri="{FF2B5EF4-FFF2-40B4-BE49-F238E27FC236}">
                <a16:creationId xmlns:a16="http://schemas.microsoft.com/office/drawing/2014/main" id="{16F8D568-CB36-47C0-DDC6-503C588DCC70}"/>
              </a:ext>
            </a:extLst>
          </p:cNvPr>
          <p:cNvSpPr txBox="1"/>
          <p:nvPr/>
        </p:nvSpPr>
        <p:spPr>
          <a:xfrm>
            <a:off x="401638" y="2730500"/>
            <a:ext cx="6132512" cy="9239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US" dirty="0"/>
          </a:p>
        </p:txBody>
      </p:sp>
      <p:sp>
        <p:nvSpPr>
          <p:cNvPr id="13" name="12 - TextBox">
            <a:extLst>
              <a:ext uri="{FF2B5EF4-FFF2-40B4-BE49-F238E27FC236}">
                <a16:creationId xmlns:a16="http://schemas.microsoft.com/office/drawing/2014/main" id="{978E0BFD-9694-AF91-32CF-8414A301BD68}"/>
              </a:ext>
            </a:extLst>
          </p:cNvPr>
          <p:cNvSpPr txBox="1"/>
          <p:nvPr/>
        </p:nvSpPr>
        <p:spPr>
          <a:xfrm>
            <a:off x="7628731" y="1185863"/>
            <a:ext cx="4011612" cy="4246563"/>
          </a:xfrm>
          <a:custGeom>
            <a:avLst/>
            <a:gdLst>
              <a:gd name="csX0" fmla="*/ 0 w 4011612"/>
              <a:gd name="csY0" fmla="*/ 0 h 4246563"/>
              <a:gd name="csX1" fmla="*/ 452739 w 4011612"/>
              <a:gd name="csY1" fmla="*/ 0 h 4246563"/>
              <a:gd name="csX2" fmla="*/ 1065943 w 4011612"/>
              <a:gd name="csY2" fmla="*/ 0 h 4246563"/>
              <a:gd name="csX3" fmla="*/ 1719262 w 4011612"/>
              <a:gd name="csY3" fmla="*/ 0 h 4246563"/>
              <a:gd name="csX4" fmla="*/ 2172001 w 4011612"/>
              <a:gd name="csY4" fmla="*/ 0 h 4246563"/>
              <a:gd name="csX5" fmla="*/ 2704973 w 4011612"/>
              <a:gd name="csY5" fmla="*/ 0 h 4246563"/>
              <a:gd name="csX6" fmla="*/ 3237944 w 4011612"/>
              <a:gd name="csY6" fmla="*/ 0 h 4246563"/>
              <a:gd name="csX7" fmla="*/ 4011612 w 4011612"/>
              <a:gd name="csY7" fmla="*/ 0 h 4246563"/>
              <a:gd name="csX8" fmla="*/ 4011612 w 4011612"/>
              <a:gd name="csY8" fmla="*/ 573286 h 4246563"/>
              <a:gd name="csX9" fmla="*/ 4011612 w 4011612"/>
              <a:gd name="csY9" fmla="*/ 1104106 h 4246563"/>
              <a:gd name="csX10" fmla="*/ 4011612 w 4011612"/>
              <a:gd name="csY10" fmla="*/ 1592461 h 4246563"/>
              <a:gd name="csX11" fmla="*/ 4011612 w 4011612"/>
              <a:gd name="csY11" fmla="*/ 2038350 h 4246563"/>
              <a:gd name="csX12" fmla="*/ 4011612 w 4011612"/>
              <a:gd name="csY12" fmla="*/ 2441774 h 4246563"/>
              <a:gd name="csX13" fmla="*/ 4011612 w 4011612"/>
              <a:gd name="csY13" fmla="*/ 2845197 h 4246563"/>
              <a:gd name="csX14" fmla="*/ 4011612 w 4011612"/>
              <a:gd name="csY14" fmla="*/ 3376018 h 4246563"/>
              <a:gd name="csX15" fmla="*/ 4011612 w 4011612"/>
              <a:gd name="csY15" fmla="*/ 4246563 h 4246563"/>
              <a:gd name="csX16" fmla="*/ 3478641 w 4011612"/>
              <a:gd name="csY16" fmla="*/ 4246563 h 4246563"/>
              <a:gd name="csX17" fmla="*/ 2945669 w 4011612"/>
              <a:gd name="csY17" fmla="*/ 4246563 h 4246563"/>
              <a:gd name="csX18" fmla="*/ 2332466 w 4011612"/>
              <a:gd name="csY18" fmla="*/ 4246563 h 4246563"/>
              <a:gd name="csX19" fmla="*/ 1839611 w 4011612"/>
              <a:gd name="csY19" fmla="*/ 4246563 h 4246563"/>
              <a:gd name="csX20" fmla="*/ 1306639 w 4011612"/>
              <a:gd name="csY20" fmla="*/ 4246563 h 4246563"/>
              <a:gd name="csX21" fmla="*/ 773668 w 4011612"/>
              <a:gd name="csY21" fmla="*/ 4246563 h 4246563"/>
              <a:gd name="csX22" fmla="*/ 0 w 4011612"/>
              <a:gd name="csY22" fmla="*/ 4246563 h 4246563"/>
              <a:gd name="csX23" fmla="*/ 0 w 4011612"/>
              <a:gd name="csY23" fmla="*/ 3715743 h 4246563"/>
              <a:gd name="csX24" fmla="*/ 0 w 4011612"/>
              <a:gd name="csY24" fmla="*/ 3269854 h 4246563"/>
              <a:gd name="csX25" fmla="*/ 0 w 4011612"/>
              <a:gd name="csY25" fmla="*/ 2654102 h 4246563"/>
              <a:gd name="csX26" fmla="*/ 0 w 4011612"/>
              <a:gd name="csY26" fmla="*/ 2208213 h 4246563"/>
              <a:gd name="csX27" fmla="*/ 0 w 4011612"/>
              <a:gd name="csY27" fmla="*/ 1762324 h 4246563"/>
              <a:gd name="csX28" fmla="*/ 0 w 4011612"/>
              <a:gd name="csY28" fmla="*/ 1189038 h 4246563"/>
              <a:gd name="csX29" fmla="*/ 0 w 4011612"/>
              <a:gd name="csY29" fmla="*/ 785614 h 4246563"/>
              <a:gd name="csX30" fmla="*/ 0 w 4011612"/>
              <a:gd name="csY30" fmla="*/ 0 h 4246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4011612" h="4246563" fill="none" extrusionOk="0">
                <a:moveTo>
                  <a:pt x="0" y="0"/>
                </a:moveTo>
                <a:cubicBezTo>
                  <a:pt x="114602" y="-24145"/>
                  <a:pt x="240665" y="6446"/>
                  <a:pt x="452739" y="0"/>
                </a:cubicBezTo>
                <a:cubicBezTo>
                  <a:pt x="664813" y="-6446"/>
                  <a:pt x="877639" y="15353"/>
                  <a:pt x="1065943" y="0"/>
                </a:cubicBezTo>
                <a:cubicBezTo>
                  <a:pt x="1254247" y="-15353"/>
                  <a:pt x="1488398" y="35291"/>
                  <a:pt x="1719262" y="0"/>
                </a:cubicBezTo>
                <a:cubicBezTo>
                  <a:pt x="1950126" y="-35291"/>
                  <a:pt x="2050925" y="1010"/>
                  <a:pt x="2172001" y="0"/>
                </a:cubicBezTo>
                <a:cubicBezTo>
                  <a:pt x="2293077" y="-1010"/>
                  <a:pt x="2579777" y="6972"/>
                  <a:pt x="2704973" y="0"/>
                </a:cubicBezTo>
                <a:cubicBezTo>
                  <a:pt x="2830169" y="-6972"/>
                  <a:pt x="3078514" y="802"/>
                  <a:pt x="3237944" y="0"/>
                </a:cubicBezTo>
                <a:cubicBezTo>
                  <a:pt x="3397374" y="-802"/>
                  <a:pt x="3776936" y="40697"/>
                  <a:pt x="4011612" y="0"/>
                </a:cubicBezTo>
                <a:cubicBezTo>
                  <a:pt x="4037046" y="166804"/>
                  <a:pt x="3957974" y="337644"/>
                  <a:pt x="4011612" y="573286"/>
                </a:cubicBezTo>
                <a:cubicBezTo>
                  <a:pt x="4065250" y="808928"/>
                  <a:pt x="3971437" y="984803"/>
                  <a:pt x="4011612" y="1104106"/>
                </a:cubicBezTo>
                <a:cubicBezTo>
                  <a:pt x="4051787" y="1223409"/>
                  <a:pt x="3984236" y="1387349"/>
                  <a:pt x="4011612" y="1592461"/>
                </a:cubicBezTo>
                <a:cubicBezTo>
                  <a:pt x="4038988" y="1797574"/>
                  <a:pt x="3976029" y="1866828"/>
                  <a:pt x="4011612" y="2038350"/>
                </a:cubicBezTo>
                <a:cubicBezTo>
                  <a:pt x="4047195" y="2209872"/>
                  <a:pt x="3977178" y="2267776"/>
                  <a:pt x="4011612" y="2441774"/>
                </a:cubicBezTo>
                <a:cubicBezTo>
                  <a:pt x="4046046" y="2615772"/>
                  <a:pt x="3995719" y="2715011"/>
                  <a:pt x="4011612" y="2845197"/>
                </a:cubicBezTo>
                <a:cubicBezTo>
                  <a:pt x="4027505" y="2975383"/>
                  <a:pt x="4006776" y="3154273"/>
                  <a:pt x="4011612" y="3376018"/>
                </a:cubicBezTo>
                <a:cubicBezTo>
                  <a:pt x="4016448" y="3597763"/>
                  <a:pt x="3969877" y="3815224"/>
                  <a:pt x="4011612" y="4246563"/>
                </a:cubicBezTo>
                <a:cubicBezTo>
                  <a:pt x="3802311" y="4298564"/>
                  <a:pt x="3653141" y="4215735"/>
                  <a:pt x="3478641" y="4246563"/>
                </a:cubicBezTo>
                <a:cubicBezTo>
                  <a:pt x="3304141" y="4277391"/>
                  <a:pt x="3067577" y="4216194"/>
                  <a:pt x="2945669" y="4246563"/>
                </a:cubicBezTo>
                <a:cubicBezTo>
                  <a:pt x="2823761" y="4276932"/>
                  <a:pt x="2577053" y="4199263"/>
                  <a:pt x="2332466" y="4246563"/>
                </a:cubicBezTo>
                <a:cubicBezTo>
                  <a:pt x="2087879" y="4293863"/>
                  <a:pt x="2052609" y="4229083"/>
                  <a:pt x="1839611" y="4246563"/>
                </a:cubicBezTo>
                <a:cubicBezTo>
                  <a:pt x="1626614" y="4264043"/>
                  <a:pt x="1461941" y="4235215"/>
                  <a:pt x="1306639" y="4246563"/>
                </a:cubicBezTo>
                <a:cubicBezTo>
                  <a:pt x="1151337" y="4257911"/>
                  <a:pt x="925823" y="4187906"/>
                  <a:pt x="773668" y="4246563"/>
                </a:cubicBezTo>
                <a:cubicBezTo>
                  <a:pt x="621513" y="4305220"/>
                  <a:pt x="315193" y="4179798"/>
                  <a:pt x="0" y="4246563"/>
                </a:cubicBezTo>
                <a:cubicBezTo>
                  <a:pt x="-26104" y="4120679"/>
                  <a:pt x="51418" y="3915027"/>
                  <a:pt x="0" y="3715743"/>
                </a:cubicBezTo>
                <a:cubicBezTo>
                  <a:pt x="-51418" y="3516459"/>
                  <a:pt x="24544" y="3445876"/>
                  <a:pt x="0" y="3269854"/>
                </a:cubicBezTo>
                <a:cubicBezTo>
                  <a:pt x="-24544" y="3093832"/>
                  <a:pt x="18607" y="2821906"/>
                  <a:pt x="0" y="2654102"/>
                </a:cubicBezTo>
                <a:cubicBezTo>
                  <a:pt x="-18607" y="2486298"/>
                  <a:pt x="484" y="2406258"/>
                  <a:pt x="0" y="2208213"/>
                </a:cubicBezTo>
                <a:cubicBezTo>
                  <a:pt x="-484" y="2010168"/>
                  <a:pt x="432" y="1940820"/>
                  <a:pt x="0" y="1762324"/>
                </a:cubicBezTo>
                <a:cubicBezTo>
                  <a:pt x="-432" y="1583828"/>
                  <a:pt x="42126" y="1382738"/>
                  <a:pt x="0" y="1189038"/>
                </a:cubicBezTo>
                <a:cubicBezTo>
                  <a:pt x="-42126" y="995338"/>
                  <a:pt x="28092" y="900606"/>
                  <a:pt x="0" y="785614"/>
                </a:cubicBezTo>
                <a:cubicBezTo>
                  <a:pt x="-28092" y="670622"/>
                  <a:pt x="9939" y="382078"/>
                  <a:pt x="0" y="0"/>
                </a:cubicBezTo>
                <a:close/>
              </a:path>
              <a:path w="4011612" h="4246563" stroke="0" extrusionOk="0">
                <a:moveTo>
                  <a:pt x="0" y="0"/>
                </a:moveTo>
                <a:cubicBezTo>
                  <a:pt x="180551" y="-34610"/>
                  <a:pt x="406063" y="43029"/>
                  <a:pt x="613204" y="0"/>
                </a:cubicBezTo>
                <a:cubicBezTo>
                  <a:pt x="820345" y="-43029"/>
                  <a:pt x="905040" y="8183"/>
                  <a:pt x="1065943" y="0"/>
                </a:cubicBezTo>
                <a:cubicBezTo>
                  <a:pt x="1226846" y="-8183"/>
                  <a:pt x="1413929" y="55410"/>
                  <a:pt x="1719262" y="0"/>
                </a:cubicBezTo>
                <a:cubicBezTo>
                  <a:pt x="2024595" y="-55410"/>
                  <a:pt x="1998842" y="11819"/>
                  <a:pt x="2172001" y="0"/>
                </a:cubicBezTo>
                <a:cubicBezTo>
                  <a:pt x="2345160" y="-11819"/>
                  <a:pt x="2481051" y="60118"/>
                  <a:pt x="2785205" y="0"/>
                </a:cubicBezTo>
                <a:cubicBezTo>
                  <a:pt x="3089359" y="-60118"/>
                  <a:pt x="3101280" y="42945"/>
                  <a:pt x="3398408" y="0"/>
                </a:cubicBezTo>
                <a:cubicBezTo>
                  <a:pt x="3695536" y="-42945"/>
                  <a:pt x="3711509" y="59465"/>
                  <a:pt x="4011612" y="0"/>
                </a:cubicBezTo>
                <a:cubicBezTo>
                  <a:pt x="4066224" y="244847"/>
                  <a:pt x="3972646" y="266327"/>
                  <a:pt x="4011612" y="530820"/>
                </a:cubicBezTo>
                <a:cubicBezTo>
                  <a:pt x="4050578" y="795313"/>
                  <a:pt x="3967097" y="944452"/>
                  <a:pt x="4011612" y="1061641"/>
                </a:cubicBezTo>
                <a:cubicBezTo>
                  <a:pt x="4056127" y="1178830"/>
                  <a:pt x="3988953" y="1264863"/>
                  <a:pt x="4011612" y="1465064"/>
                </a:cubicBezTo>
                <a:cubicBezTo>
                  <a:pt x="4034271" y="1665265"/>
                  <a:pt x="3977606" y="1781687"/>
                  <a:pt x="4011612" y="1868488"/>
                </a:cubicBezTo>
                <a:cubicBezTo>
                  <a:pt x="4045618" y="1955289"/>
                  <a:pt x="3949332" y="2189285"/>
                  <a:pt x="4011612" y="2484239"/>
                </a:cubicBezTo>
                <a:cubicBezTo>
                  <a:pt x="4073892" y="2779193"/>
                  <a:pt x="3998895" y="2705086"/>
                  <a:pt x="4011612" y="2887663"/>
                </a:cubicBezTo>
                <a:cubicBezTo>
                  <a:pt x="4024329" y="3070240"/>
                  <a:pt x="3955622" y="3229658"/>
                  <a:pt x="4011612" y="3460949"/>
                </a:cubicBezTo>
                <a:cubicBezTo>
                  <a:pt x="4067602" y="3692240"/>
                  <a:pt x="3919358" y="4087745"/>
                  <a:pt x="4011612" y="4246563"/>
                </a:cubicBezTo>
                <a:cubicBezTo>
                  <a:pt x="3711191" y="4265197"/>
                  <a:pt x="3561004" y="4174348"/>
                  <a:pt x="3398408" y="4246563"/>
                </a:cubicBezTo>
                <a:cubicBezTo>
                  <a:pt x="3235812" y="4318778"/>
                  <a:pt x="3029508" y="4224910"/>
                  <a:pt x="2905553" y="4246563"/>
                </a:cubicBezTo>
                <a:cubicBezTo>
                  <a:pt x="2781599" y="4268216"/>
                  <a:pt x="2642508" y="4217025"/>
                  <a:pt x="2452814" y="4246563"/>
                </a:cubicBezTo>
                <a:cubicBezTo>
                  <a:pt x="2263120" y="4276101"/>
                  <a:pt x="2140184" y="4190962"/>
                  <a:pt x="1959959" y="4246563"/>
                </a:cubicBezTo>
                <a:cubicBezTo>
                  <a:pt x="1779735" y="4302164"/>
                  <a:pt x="1669822" y="4230766"/>
                  <a:pt x="1507220" y="4246563"/>
                </a:cubicBezTo>
                <a:cubicBezTo>
                  <a:pt x="1344618" y="4262360"/>
                  <a:pt x="1230066" y="4222443"/>
                  <a:pt x="1054481" y="4246563"/>
                </a:cubicBezTo>
                <a:cubicBezTo>
                  <a:pt x="878896" y="4270683"/>
                  <a:pt x="652946" y="4246327"/>
                  <a:pt x="521510" y="4246563"/>
                </a:cubicBezTo>
                <a:cubicBezTo>
                  <a:pt x="390074" y="4246799"/>
                  <a:pt x="194282" y="4217706"/>
                  <a:pt x="0" y="4246563"/>
                </a:cubicBezTo>
                <a:cubicBezTo>
                  <a:pt x="-2501" y="4122763"/>
                  <a:pt x="51053" y="3914691"/>
                  <a:pt x="0" y="3673277"/>
                </a:cubicBezTo>
                <a:cubicBezTo>
                  <a:pt x="-51053" y="3431863"/>
                  <a:pt x="50724" y="3447452"/>
                  <a:pt x="0" y="3227388"/>
                </a:cubicBezTo>
                <a:cubicBezTo>
                  <a:pt x="-50724" y="3007324"/>
                  <a:pt x="39257" y="2898065"/>
                  <a:pt x="0" y="2739033"/>
                </a:cubicBezTo>
                <a:cubicBezTo>
                  <a:pt x="-39257" y="2580001"/>
                  <a:pt x="6343" y="2400174"/>
                  <a:pt x="0" y="2250678"/>
                </a:cubicBezTo>
                <a:cubicBezTo>
                  <a:pt x="-6343" y="2101182"/>
                  <a:pt x="44048" y="2041529"/>
                  <a:pt x="0" y="1847255"/>
                </a:cubicBezTo>
                <a:cubicBezTo>
                  <a:pt x="-44048" y="1652981"/>
                  <a:pt x="21492" y="1456797"/>
                  <a:pt x="0" y="1316435"/>
                </a:cubicBezTo>
                <a:cubicBezTo>
                  <a:pt x="-21492" y="1176073"/>
                  <a:pt x="23475" y="871794"/>
                  <a:pt x="0" y="700683"/>
                </a:cubicBezTo>
                <a:cubicBezTo>
                  <a:pt x="-23475" y="529572"/>
                  <a:pt x="17125" y="226285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57594386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b="1" dirty="0"/>
              <a:t>YENİ KELİMELER  </a:t>
            </a:r>
            <a:r>
              <a:rPr lang="el-GR" b="1" dirty="0"/>
              <a:t>: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tr-TR" dirty="0"/>
              <a:t>henüz </a:t>
            </a:r>
            <a:r>
              <a:rPr lang="el-GR" dirty="0"/>
              <a:t>: ακόμα</a:t>
            </a:r>
          </a:p>
          <a:p>
            <a:pPr>
              <a:defRPr/>
            </a:pPr>
            <a:r>
              <a:rPr lang="tr-TR" dirty="0"/>
              <a:t>dost </a:t>
            </a:r>
            <a:r>
              <a:rPr lang="el-GR" dirty="0"/>
              <a:t>:  φίλος</a:t>
            </a:r>
            <a:endParaRPr lang="tr-TR" dirty="0"/>
          </a:p>
          <a:p>
            <a:pPr>
              <a:defRPr/>
            </a:pPr>
            <a:r>
              <a:rPr lang="tr-TR" dirty="0"/>
              <a:t>hazır</a:t>
            </a:r>
            <a:r>
              <a:rPr lang="el-GR" dirty="0"/>
              <a:t> : έτοιμος</a:t>
            </a:r>
            <a:endParaRPr lang="tr-TR" dirty="0"/>
          </a:p>
          <a:p>
            <a:pPr>
              <a:defRPr/>
            </a:pPr>
            <a:r>
              <a:rPr lang="tr-TR" dirty="0"/>
              <a:t>tabure</a:t>
            </a:r>
            <a:r>
              <a:rPr lang="el-GR" dirty="0"/>
              <a:t> :  σκαμνί</a:t>
            </a:r>
            <a:endParaRPr lang="tr-TR" dirty="0"/>
          </a:p>
          <a:p>
            <a:pPr>
              <a:defRPr/>
            </a:pPr>
            <a:r>
              <a:rPr lang="tr-TR" dirty="0"/>
              <a:t>bu sırada</a:t>
            </a:r>
            <a:r>
              <a:rPr lang="el-GR" dirty="0"/>
              <a:t> : εκείνη τη στιγμή</a:t>
            </a:r>
            <a:endParaRPr lang="tr-TR" dirty="0"/>
          </a:p>
          <a:p>
            <a:pPr>
              <a:defRPr/>
            </a:pPr>
            <a:r>
              <a:rPr lang="tr-TR" dirty="0"/>
              <a:t>içeri</a:t>
            </a:r>
            <a:r>
              <a:rPr lang="el-GR" dirty="0"/>
              <a:t> :  μέσα</a:t>
            </a:r>
            <a:endParaRPr lang="tr-TR" dirty="0"/>
          </a:p>
          <a:p>
            <a:pPr>
              <a:defRPr/>
            </a:pPr>
            <a:r>
              <a:rPr lang="tr-TR" dirty="0"/>
              <a:t>yaşlıca</a:t>
            </a:r>
            <a:r>
              <a:rPr lang="el-GR" dirty="0"/>
              <a:t> : κάπως ηλικιωμένος</a:t>
            </a:r>
            <a:endParaRPr lang="tr-TR" dirty="0"/>
          </a:p>
          <a:p>
            <a:pPr>
              <a:defRPr/>
            </a:pPr>
            <a:r>
              <a:rPr lang="tr-TR" dirty="0"/>
              <a:t>girmek</a:t>
            </a:r>
            <a:r>
              <a:rPr lang="el-GR" dirty="0"/>
              <a:t> : μπαίνω</a:t>
            </a:r>
            <a:endParaRPr lang="tr-TR" dirty="0"/>
          </a:p>
          <a:p>
            <a:pPr>
              <a:defRPr/>
            </a:pPr>
            <a:r>
              <a:rPr lang="tr-TR" dirty="0"/>
              <a:t>almak</a:t>
            </a:r>
            <a:r>
              <a:rPr lang="el-GR" dirty="0"/>
              <a:t> : παίρνω</a:t>
            </a:r>
            <a:endParaRPr lang="tr-TR" dirty="0"/>
          </a:p>
          <a:p>
            <a:pPr>
              <a:defRPr/>
            </a:pPr>
            <a:r>
              <a:rPr lang="tr-TR" dirty="0"/>
              <a:t>tane</a:t>
            </a:r>
            <a:r>
              <a:rPr lang="el-GR" dirty="0"/>
              <a:t> : κομμάτι</a:t>
            </a:r>
            <a:endParaRPr lang="tr-TR" dirty="0"/>
          </a:p>
          <a:p>
            <a:pPr>
              <a:defRPr/>
            </a:pPr>
            <a:r>
              <a:rPr lang="tr-TR" dirty="0"/>
              <a:t>bayat</a:t>
            </a:r>
            <a:r>
              <a:rPr lang="el-GR" dirty="0"/>
              <a:t> : μπαγιάτικος</a:t>
            </a:r>
            <a:endParaRPr lang="tr-TR" dirty="0"/>
          </a:p>
          <a:p>
            <a:pPr>
              <a:defRPr/>
            </a:pPr>
            <a:r>
              <a:rPr lang="tr-TR" dirty="0"/>
              <a:t>koymak</a:t>
            </a:r>
            <a:r>
              <a:rPr lang="el-GR" dirty="0"/>
              <a:t> : βάζω</a:t>
            </a:r>
            <a:endParaRPr lang="tr-TR" dirty="0"/>
          </a:p>
          <a:p>
            <a:pPr>
              <a:defRPr/>
            </a:pPr>
            <a:r>
              <a:rPr lang="tr-TR" dirty="0"/>
              <a:t>doğum</a:t>
            </a:r>
            <a:r>
              <a:rPr lang="el-GR" dirty="0"/>
              <a:t> : γέννηση</a:t>
            </a:r>
            <a:endParaRPr lang="tr-T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82C0D9A5-C44B-0C9A-B1E3-E9B7BA586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2" y="558346"/>
            <a:ext cx="7119258" cy="5679168"/>
          </a:xfrm>
          <a:custGeom>
            <a:avLst/>
            <a:gdLst>
              <a:gd name="csX0" fmla="*/ 0 w 7119258"/>
              <a:gd name="csY0" fmla="*/ 0 h 5679168"/>
              <a:gd name="csX1" fmla="*/ 735657 w 7119258"/>
              <a:gd name="csY1" fmla="*/ 0 h 5679168"/>
              <a:gd name="csX2" fmla="*/ 1328928 w 7119258"/>
              <a:gd name="csY2" fmla="*/ 0 h 5679168"/>
              <a:gd name="csX3" fmla="*/ 2064585 w 7119258"/>
              <a:gd name="csY3" fmla="*/ 0 h 5679168"/>
              <a:gd name="csX4" fmla="*/ 2515471 w 7119258"/>
              <a:gd name="csY4" fmla="*/ 0 h 5679168"/>
              <a:gd name="csX5" fmla="*/ 2895165 w 7119258"/>
              <a:gd name="csY5" fmla="*/ 0 h 5679168"/>
              <a:gd name="csX6" fmla="*/ 3630822 w 7119258"/>
              <a:gd name="csY6" fmla="*/ 0 h 5679168"/>
              <a:gd name="csX7" fmla="*/ 4224093 w 7119258"/>
              <a:gd name="csY7" fmla="*/ 0 h 5679168"/>
              <a:gd name="csX8" fmla="*/ 4746172 w 7119258"/>
              <a:gd name="csY8" fmla="*/ 0 h 5679168"/>
              <a:gd name="csX9" fmla="*/ 5339444 w 7119258"/>
              <a:gd name="csY9" fmla="*/ 0 h 5679168"/>
              <a:gd name="csX10" fmla="*/ 6003908 w 7119258"/>
              <a:gd name="csY10" fmla="*/ 0 h 5679168"/>
              <a:gd name="csX11" fmla="*/ 7119258 w 7119258"/>
              <a:gd name="csY11" fmla="*/ 0 h 5679168"/>
              <a:gd name="csX12" fmla="*/ 7119258 w 7119258"/>
              <a:gd name="csY12" fmla="*/ 397542 h 5679168"/>
              <a:gd name="csX13" fmla="*/ 7119258 w 7119258"/>
              <a:gd name="csY13" fmla="*/ 1022250 h 5679168"/>
              <a:gd name="csX14" fmla="*/ 7119258 w 7119258"/>
              <a:gd name="csY14" fmla="*/ 1419792 h 5679168"/>
              <a:gd name="csX15" fmla="*/ 7119258 w 7119258"/>
              <a:gd name="csY15" fmla="*/ 1987709 h 5679168"/>
              <a:gd name="csX16" fmla="*/ 7119258 w 7119258"/>
              <a:gd name="csY16" fmla="*/ 2669209 h 5679168"/>
              <a:gd name="csX17" fmla="*/ 7119258 w 7119258"/>
              <a:gd name="csY17" fmla="*/ 3237126 h 5679168"/>
              <a:gd name="csX18" fmla="*/ 7119258 w 7119258"/>
              <a:gd name="csY18" fmla="*/ 3861834 h 5679168"/>
              <a:gd name="csX19" fmla="*/ 7119258 w 7119258"/>
              <a:gd name="csY19" fmla="*/ 4543334 h 5679168"/>
              <a:gd name="csX20" fmla="*/ 7119258 w 7119258"/>
              <a:gd name="csY20" fmla="*/ 5679168 h 5679168"/>
              <a:gd name="csX21" fmla="*/ 6525987 w 7119258"/>
              <a:gd name="csY21" fmla="*/ 5679168 h 5679168"/>
              <a:gd name="csX22" fmla="*/ 5932715 w 7119258"/>
              <a:gd name="csY22" fmla="*/ 5679168 h 5679168"/>
              <a:gd name="csX23" fmla="*/ 5339444 w 7119258"/>
              <a:gd name="csY23" fmla="*/ 5679168 h 5679168"/>
              <a:gd name="csX24" fmla="*/ 4746172 w 7119258"/>
              <a:gd name="csY24" fmla="*/ 5679168 h 5679168"/>
              <a:gd name="csX25" fmla="*/ 4224093 w 7119258"/>
              <a:gd name="csY25" fmla="*/ 5679168 h 5679168"/>
              <a:gd name="csX26" fmla="*/ 3559629 w 7119258"/>
              <a:gd name="csY26" fmla="*/ 5679168 h 5679168"/>
              <a:gd name="csX27" fmla="*/ 2966358 w 7119258"/>
              <a:gd name="csY27" fmla="*/ 5679168 h 5679168"/>
              <a:gd name="csX28" fmla="*/ 2301893 w 7119258"/>
              <a:gd name="csY28" fmla="*/ 5679168 h 5679168"/>
              <a:gd name="csX29" fmla="*/ 1851007 w 7119258"/>
              <a:gd name="csY29" fmla="*/ 5679168 h 5679168"/>
              <a:gd name="csX30" fmla="*/ 1186543 w 7119258"/>
              <a:gd name="csY30" fmla="*/ 5679168 h 5679168"/>
              <a:gd name="csX31" fmla="*/ 735657 w 7119258"/>
              <a:gd name="csY31" fmla="*/ 5679168 h 5679168"/>
              <a:gd name="csX32" fmla="*/ 0 w 7119258"/>
              <a:gd name="csY32" fmla="*/ 5679168 h 5679168"/>
              <a:gd name="csX33" fmla="*/ 0 w 7119258"/>
              <a:gd name="csY33" fmla="*/ 5054460 h 5679168"/>
              <a:gd name="csX34" fmla="*/ 0 w 7119258"/>
              <a:gd name="csY34" fmla="*/ 4372959 h 5679168"/>
              <a:gd name="csX35" fmla="*/ 0 w 7119258"/>
              <a:gd name="csY35" fmla="*/ 3805043 h 5679168"/>
              <a:gd name="csX36" fmla="*/ 0 w 7119258"/>
              <a:gd name="csY36" fmla="*/ 3293917 h 5679168"/>
              <a:gd name="csX37" fmla="*/ 0 w 7119258"/>
              <a:gd name="csY37" fmla="*/ 2782792 h 5679168"/>
              <a:gd name="csX38" fmla="*/ 0 w 7119258"/>
              <a:gd name="csY38" fmla="*/ 2158084 h 5679168"/>
              <a:gd name="csX39" fmla="*/ 0 w 7119258"/>
              <a:gd name="csY39" fmla="*/ 1760542 h 5679168"/>
              <a:gd name="csX40" fmla="*/ 0 w 7119258"/>
              <a:gd name="csY40" fmla="*/ 1192625 h 5679168"/>
              <a:gd name="csX41" fmla="*/ 0 w 7119258"/>
              <a:gd name="csY41" fmla="*/ 681500 h 5679168"/>
              <a:gd name="csX42" fmla="*/ 0 w 7119258"/>
              <a:gd name="csY42" fmla="*/ 0 h 56791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7119258" h="5679168" fill="none" extrusionOk="0">
                <a:moveTo>
                  <a:pt x="0" y="0"/>
                </a:moveTo>
                <a:cubicBezTo>
                  <a:pt x="283853" y="-73575"/>
                  <a:pt x="393070" y="87803"/>
                  <a:pt x="735657" y="0"/>
                </a:cubicBezTo>
                <a:cubicBezTo>
                  <a:pt x="1078244" y="-87803"/>
                  <a:pt x="1063337" y="16221"/>
                  <a:pt x="1328928" y="0"/>
                </a:cubicBezTo>
                <a:cubicBezTo>
                  <a:pt x="1594519" y="-16221"/>
                  <a:pt x="1775463" y="52761"/>
                  <a:pt x="2064585" y="0"/>
                </a:cubicBezTo>
                <a:cubicBezTo>
                  <a:pt x="2353707" y="-52761"/>
                  <a:pt x="2421077" y="5575"/>
                  <a:pt x="2515471" y="0"/>
                </a:cubicBezTo>
                <a:cubicBezTo>
                  <a:pt x="2609865" y="-5575"/>
                  <a:pt x="2786430" y="26391"/>
                  <a:pt x="2895165" y="0"/>
                </a:cubicBezTo>
                <a:cubicBezTo>
                  <a:pt x="3003900" y="-26391"/>
                  <a:pt x="3375179" y="84401"/>
                  <a:pt x="3630822" y="0"/>
                </a:cubicBezTo>
                <a:cubicBezTo>
                  <a:pt x="3886465" y="-84401"/>
                  <a:pt x="3989886" y="48654"/>
                  <a:pt x="4224093" y="0"/>
                </a:cubicBezTo>
                <a:cubicBezTo>
                  <a:pt x="4458300" y="-48654"/>
                  <a:pt x="4627891" y="45515"/>
                  <a:pt x="4746172" y="0"/>
                </a:cubicBezTo>
                <a:cubicBezTo>
                  <a:pt x="4864453" y="-45515"/>
                  <a:pt x="5215476" y="32219"/>
                  <a:pt x="5339444" y="0"/>
                </a:cubicBezTo>
                <a:cubicBezTo>
                  <a:pt x="5463412" y="-32219"/>
                  <a:pt x="5820952" y="40434"/>
                  <a:pt x="6003908" y="0"/>
                </a:cubicBezTo>
                <a:cubicBezTo>
                  <a:pt x="6186864" y="-40434"/>
                  <a:pt x="6829933" y="112887"/>
                  <a:pt x="7119258" y="0"/>
                </a:cubicBezTo>
                <a:cubicBezTo>
                  <a:pt x="7134357" y="167346"/>
                  <a:pt x="7095728" y="279916"/>
                  <a:pt x="7119258" y="397542"/>
                </a:cubicBezTo>
                <a:cubicBezTo>
                  <a:pt x="7142788" y="515168"/>
                  <a:pt x="7096733" y="826979"/>
                  <a:pt x="7119258" y="1022250"/>
                </a:cubicBezTo>
                <a:cubicBezTo>
                  <a:pt x="7141783" y="1217521"/>
                  <a:pt x="7100815" y="1230229"/>
                  <a:pt x="7119258" y="1419792"/>
                </a:cubicBezTo>
                <a:cubicBezTo>
                  <a:pt x="7137701" y="1609355"/>
                  <a:pt x="7055596" y="1747956"/>
                  <a:pt x="7119258" y="1987709"/>
                </a:cubicBezTo>
                <a:cubicBezTo>
                  <a:pt x="7182920" y="2227462"/>
                  <a:pt x="7045393" y="2490928"/>
                  <a:pt x="7119258" y="2669209"/>
                </a:cubicBezTo>
                <a:cubicBezTo>
                  <a:pt x="7193123" y="2847490"/>
                  <a:pt x="7110559" y="2985094"/>
                  <a:pt x="7119258" y="3237126"/>
                </a:cubicBezTo>
                <a:cubicBezTo>
                  <a:pt x="7127957" y="3489158"/>
                  <a:pt x="7054490" y="3659384"/>
                  <a:pt x="7119258" y="3861834"/>
                </a:cubicBezTo>
                <a:cubicBezTo>
                  <a:pt x="7184026" y="4064284"/>
                  <a:pt x="7100267" y="4246694"/>
                  <a:pt x="7119258" y="4543334"/>
                </a:cubicBezTo>
                <a:cubicBezTo>
                  <a:pt x="7138249" y="4839974"/>
                  <a:pt x="7016830" y="5228335"/>
                  <a:pt x="7119258" y="5679168"/>
                </a:cubicBezTo>
                <a:cubicBezTo>
                  <a:pt x="6915260" y="5718235"/>
                  <a:pt x="6766119" y="5636474"/>
                  <a:pt x="6525987" y="5679168"/>
                </a:cubicBezTo>
                <a:cubicBezTo>
                  <a:pt x="6285855" y="5721862"/>
                  <a:pt x="6206664" y="5621795"/>
                  <a:pt x="5932715" y="5679168"/>
                </a:cubicBezTo>
                <a:cubicBezTo>
                  <a:pt x="5658766" y="5736541"/>
                  <a:pt x="5552591" y="5636515"/>
                  <a:pt x="5339444" y="5679168"/>
                </a:cubicBezTo>
                <a:cubicBezTo>
                  <a:pt x="5126297" y="5721821"/>
                  <a:pt x="5026097" y="5652772"/>
                  <a:pt x="4746172" y="5679168"/>
                </a:cubicBezTo>
                <a:cubicBezTo>
                  <a:pt x="4466247" y="5705564"/>
                  <a:pt x="4345778" y="5673022"/>
                  <a:pt x="4224093" y="5679168"/>
                </a:cubicBezTo>
                <a:cubicBezTo>
                  <a:pt x="4102408" y="5685314"/>
                  <a:pt x="3760282" y="5625977"/>
                  <a:pt x="3559629" y="5679168"/>
                </a:cubicBezTo>
                <a:cubicBezTo>
                  <a:pt x="3358976" y="5732359"/>
                  <a:pt x="3174281" y="5646275"/>
                  <a:pt x="2966358" y="5679168"/>
                </a:cubicBezTo>
                <a:cubicBezTo>
                  <a:pt x="2758435" y="5712061"/>
                  <a:pt x="2493797" y="5616783"/>
                  <a:pt x="2301893" y="5679168"/>
                </a:cubicBezTo>
                <a:cubicBezTo>
                  <a:pt x="2109990" y="5741553"/>
                  <a:pt x="2056482" y="5625933"/>
                  <a:pt x="1851007" y="5679168"/>
                </a:cubicBezTo>
                <a:cubicBezTo>
                  <a:pt x="1645532" y="5732403"/>
                  <a:pt x="1396947" y="5671905"/>
                  <a:pt x="1186543" y="5679168"/>
                </a:cubicBezTo>
                <a:cubicBezTo>
                  <a:pt x="976139" y="5686431"/>
                  <a:pt x="826270" y="5656652"/>
                  <a:pt x="735657" y="5679168"/>
                </a:cubicBezTo>
                <a:cubicBezTo>
                  <a:pt x="645044" y="5701684"/>
                  <a:pt x="339254" y="5611206"/>
                  <a:pt x="0" y="5679168"/>
                </a:cubicBezTo>
                <a:cubicBezTo>
                  <a:pt x="-68232" y="5488896"/>
                  <a:pt x="53597" y="5319552"/>
                  <a:pt x="0" y="5054460"/>
                </a:cubicBezTo>
                <a:cubicBezTo>
                  <a:pt x="-53597" y="4789368"/>
                  <a:pt x="56794" y="4587333"/>
                  <a:pt x="0" y="4372959"/>
                </a:cubicBezTo>
                <a:cubicBezTo>
                  <a:pt x="-56794" y="4158585"/>
                  <a:pt x="46509" y="3996809"/>
                  <a:pt x="0" y="3805043"/>
                </a:cubicBezTo>
                <a:cubicBezTo>
                  <a:pt x="-46509" y="3613277"/>
                  <a:pt x="8910" y="3423174"/>
                  <a:pt x="0" y="3293917"/>
                </a:cubicBezTo>
                <a:cubicBezTo>
                  <a:pt x="-8910" y="3164660"/>
                  <a:pt x="34319" y="2999375"/>
                  <a:pt x="0" y="2782792"/>
                </a:cubicBezTo>
                <a:cubicBezTo>
                  <a:pt x="-34319" y="2566210"/>
                  <a:pt x="7627" y="2416602"/>
                  <a:pt x="0" y="2158084"/>
                </a:cubicBezTo>
                <a:cubicBezTo>
                  <a:pt x="-7627" y="1899566"/>
                  <a:pt x="9496" y="1879502"/>
                  <a:pt x="0" y="1760542"/>
                </a:cubicBezTo>
                <a:cubicBezTo>
                  <a:pt x="-9496" y="1641582"/>
                  <a:pt x="4721" y="1408810"/>
                  <a:pt x="0" y="1192625"/>
                </a:cubicBezTo>
                <a:cubicBezTo>
                  <a:pt x="-4721" y="976440"/>
                  <a:pt x="14871" y="900787"/>
                  <a:pt x="0" y="681500"/>
                </a:cubicBezTo>
                <a:cubicBezTo>
                  <a:pt x="-14871" y="462213"/>
                  <a:pt x="49883" y="137348"/>
                  <a:pt x="0" y="0"/>
                </a:cubicBezTo>
                <a:close/>
              </a:path>
              <a:path w="7119258" h="5679168" stroke="0" extrusionOk="0">
                <a:moveTo>
                  <a:pt x="0" y="0"/>
                </a:moveTo>
                <a:cubicBezTo>
                  <a:pt x="297268" y="-40427"/>
                  <a:pt x="539494" y="60"/>
                  <a:pt x="735657" y="0"/>
                </a:cubicBezTo>
                <a:cubicBezTo>
                  <a:pt x="931820" y="-60"/>
                  <a:pt x="1317344" y="24572"/>
                  <a:pt x="1471313" y="0"/>
                </a:cubicBezTo>
                <a:cubicBezTo>
                  <a:pt x="1625282" y="-24572"/>
                  <a:pt x="1869147" y="16057"/>
                  <a:pt x="2206970" y="0"/>
                </a:cubicBezTo>
                <a:cubicBezTo>
                  <a:pt x="2544793" y="-16057"/>
                  <a:pt x="2498733" y="29241"/>
                  <a:pt x="2657856" y="0"/>
                </a:cubicBezTo>
                <a:cubicBezTo>
                  <a:pt x="2816979" y="-29241"/>
                  <a:pt x="3143392" y="80049"/>
                  <a:pt x="3393513" y="0"/>
                </a:cubicBezTo>
                <a:cubicBezTo>
                  <a:pt x="3643634" y="-80049"/>
                  <a:pt x="3656761" y="45591"/>
                  <a:pt x="3844399" y="0"/>
                </a:cubicBezTo>
                <a:cubicBezTo>
                  <a:pt x="4032037" y="-45591"/>
                  <a:pt x="4110127" y="8660"/>
                  <a:pt x="4295286" y="0"/>
                </a:cubicBezTo>
                <a:cubicBezTo>
                  <a:pt x="4480445" y="-8660"/>
                  <a:pt x="4634364" y="67274"/>
                  <a:pt x="4888557" y="0"/>
                </a:cubicBezTo>
                <a:cubicBezTo>
                  <a:pt x="5142750" y="-67274"/>
                  <a:pt x="5180555" y="3498"/>
                  <a:pt x="5339444" y="0"/>
                </a:cubicBezTo>
                <a:cubicBezTo>
                  <a:pt x="5498333" y="-3498"/>
                  <a:pt x="5589806" y="9033"/>
                  <a:pt x="5719137" y="0"/>
                </a:cubicBezTo>
                <a:cubicBezTo>
                  <a:pt x="5848468" y="-9033"/>
                  <a:pt x="6015641" y="29580"/>
                  <a:pt x="6170024" y="0"/>
                </a:cubicBezTo>
                <a:cubicBezTo>
                  <a:pt x="6324407" y="-29580"/>
                  <a:pt x="6843790" y="84216"/>
                  <a:pt x="7119258" y="0"/>
                </a:cubicBezTo>
                <a:cubicBezTo>
                  <a:pt x="7143931" y="190437"/>
                  <a:pt x="7113848" y="266404"/>
                  <a:pt x="7119258" y="454333"/>
                </a:cubicBezTo>
                <a:cubicBezTo>
                  <a:pt x="7124668" y="642262"/>
                  <a:pt x="7084179" y="904052"/>
                  <a:pt x="7119258" y="1022250"/>
                </a:cubicBezTo>
                <a:cubicBezTo>
                  <a:pt x="7154337" y="1140448"/>
                  <a:pt x="7063672" y="1326861"/>
                  <a:pt x="7119258" y="1533375"/>
                </a:cubicBezTo>
                <a:cubicBezTo>
                  <a:pt x="7174844" y="1739890"/>
                  <a:pt x="7072657" y="1953735"/>
                  <a:pt x="7119258" y="2101292"/>
                </a:cubicBezTo>
                <a:cubicBezTo>
                  <a:pt x="7165859" y="2248849"/>
                  <a:pt x="7110544" y="2317510"/>
                  <a:pt x="7119258" y="2498834"/>
                </a:cubicBezTo>
                <a:cubicBezTo>
                  <a:pt x="7127972" y="2680158"/>
                  <a:pt x="7107010" y="2891581"/>
                  <a:pt x="7119258" y="3009959"/>
                </a:cubicBezTo>
                <a:cubicBezTo>
                  <a:pt x="7131506" y="3128338"/>
                  <a:pt x="7113129" y="3302844"/>
                  <a:pt x="7119258" y="3577876"/>
                </a:cubicBezTo>
                <a:cubicBezTo>
                  <a:pt x="7125387" y="3852908"/>
                  <a:pt x="7065596" y="3810465"/>
                  <a:pt x="7119258" y="4032209"/>
                </a:cubicBezTo>
                <a:cubicBezTo>
                  <a:pt x="7172920" y="4253953"/>
                  <a:pt x="7097690" y="4297916"/>
                  <a:pt x="7119258" y="4486543"/>
                </a:cubicBezTo>
                <a:cubicBezTo>
                  <a:pt x="7140826" y="4675170"/>
                  <a:pt x="7111125" y="4715023"/>
                  <a:pt x="7119258" y="4940876"/>
                </a:cubicBezTo>
                <a:cubicBezTo>
                  <a:pt x="7127391" y="5166729"/>
                  <a:pt x="7117570" y="5325227"/>
                  <a:pt x="7119258" y="5679168"/>
                </a:cubicBezTo>
                <a:cubicBezTo>
                  <a:pt x="6940337" y="5683629"/>
                  <a:pt x="6882063" y="5662884"/>
                  <a:pt x="6739564" y="5679168"/>
                </a:cubicBezTo>
                <a:cubicBezTo>
                  <a:pt x="6597065" y="5695452"/>
                  <a:pt x="6270413" y="5618210"/>
                  <a:pt x="6075100" y="5679168"/>
                </a:cubicBezTo>
                <a:cubicBezTo>
                  <a:pt x="5879787" y="5740126"/>
                  <a:pt x="5797824" y="5651690"/>
                  <a:pt x="5695406" y="5679168"/>
                </a:cubicBezTo>
                <a:cubicBezTo>
                  <a:pt x="5592988" y="5706646"/>
                  <a:pt x="5171310" y="5642815"/>
                  <a:pt x="4959750" y="5679168"/>
                </a:cubicBezTo>
                <a:cubicBezTo>
                  <a:pt x="4748190" y="5715521"/>
                  <a:pt x="4493963" y="5624168"/>
                  <a:pt x="4366478" y="5679168"/>
                </a:cubicBezTo>
                <a:cubicBezTo>
                  <a:pt x="4238993" y="5734168"/>
                  <a:pt x="4069377" y="5663888"/>
                  <a:pt x="3986784" y="5679168"/>
                </a:cubicBezTo>
                <a:cubicBezTo>
                  <a:pt x="3904191" y="5694448"/>
                  <a:pt x="3743942" y="5651693"/>
                  <a:pt x="3607091" y="5679168"/>
                </a:cubicBezTo>
                <a:cubicBezTo>
                  <a:pt x="3470240" y="5706643"/>
                  <a:pt x="3273391" y="5651848"/>
                  <a:pt x="3085012" y="5679168"/>
                </a:cubicBezTo>
                <a:cubicBezTo>
                  <a:pt x="2896633" y="5706488"/>
                  <a:pt x="2888056" y="5660343"/>
                  <a:pt x="2705318" y="5679168"/>
                </a:cubicBezTo>
                <a:cubicBezTo>
                  <a:pt x="2522580" y="5697993"/>
                  <a:pt x="2457199" y="5667582"/>
                  <a:pt x="2254432" y="5679168"/>
                </a:cubicBezTo>
                <a:cubicBezTo>
                  <a:pt x="2051665" y="5690754"/>
                  <a:pt x="1861750" y="5615171"/>
                  <a:pt x="1661160" y="5679168"/>
                </a:cubicBezTo>
                <a:cubicBezTo>
                  <a:pt x="1460570" y="5743165"/>
                  <a:pt x="1448709" y="5639646"/>
                  <a:pt x="1281466" y="5679168"/>
                </a:cubicBezTo>
                <a:cubicBezTo>
                  <a:pt x="1114223" y="5718690"/>
                  <a:pt x="697462" y="5677356"/>
                  <a:pt x="545810" y="5679168"/>
                </a:cubicBezTo>
                <a:cubicBezTo>
                  <a:pt x="394158" y="5680980"/>
                  <a:pt x="211754" y="5648131"/>
                  <a:pt x="0" y="5679168"/>
                </a:cubicBezTo>
                <a:cubicBezTo>
                  <a:pt x="-55979" y="5559293"/>
                  <a:pt x="13243" y="5379952"/>
                  <a:pt x="0" y="5111251"/>
                </a:cubicBezTo>
                <a:cubicBezTo>
                  <a:pt x="-13243" y="4842550"/>
                  <a:pt x="15504" y="4854532"/>
                  <a:pt x="0" y="4600126"/>
                </a:cubicBezTo>
                <a:cubicBezTo>
                  <a:pt x="-15504" y="4345720"/>
                  <a:pt x="7565" y="4160529"/>
                  <a:pt x="0" y="4032209"/>
                </a:cubicBezTo>
                <a:cubicBezTo>
                  <a:pt x="-7565" y="3903889"/>
                  <a:pt x="10304" y="3778518"/>
                  <a:pt x="0" y="3634668"/>
                </a:cubicBezTo>
                <a:cubicBezTo>
                  <a:pt x="-10304" y="3490818"/>
                  <a:pt x="53972" y="3317388"/>
                  <a:pt x="0" y="3123542"/>
                </a:cubicBezTo>
                <a:cubicBezTo>
                  <a:pt x="-53972" y="2929696"/>
                  <a:pt x="49368" y="2676557"/>
                  <a:pt x="0" y="2555626"/>
                </a:cubicBezTo>
                <a:cubicBezTo>
                  <a:pt x="-49368" y="2434695"/>
                  <a:pt x="9216" y="2122164"/>
                  <a:pt x="0" y="1874125"/>
                </a:cubicBezTo>
                <a:cubicBezTo>
                  <a:pt x="-9216" y="1626086"/>
                  <a:pt x="54093" y="1383670"/>
                  <a:pt x="0" y="1192625"/>
                </a:cubicBezTo>
                <a:cubicBezTo>
                  <a:pt x="-54093" y="1001580"/>
                  <a:pt x="2678" y="850258"/>
                  <a:pt x="0" y="681500"/>
                </a:cubicBezTo>
                <a:cubicBezTo>
                  <a:pt x="-2678" y="512743"/>
                  <a:pt x="17247" y="311426"/>
                  <a:pt x="0" y="0"/>
                </a:cubicBezTo>
                <a:close/>
              </a:path>
            </a:pathLst>
          </a:custGeom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429013748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TextBox">
            <a:extLst>
              <a:ext uri="{FF2B5EF4-FFF2-40B4-BE49-F238E27FC236}">
                <a16:creationId xmlns:a16="http://schemas.microsoft.com/office/drawing/2014/main" id="{71C3B106-6591-34EE-5CE8-DD936022BC66}"/>
              </a:ext>
            </a:extLst>
          </p:cNvPr>
          <p:cNvSpPr txBox="1"/>
          <p:nvPr/>
        </p:nvSpPr>
        <p:spPr>
          <a:xfrm>
            <a:off x="8304212" y="643622"/>
            <a:ext cx="3584575" cy="5078313"/>
          </a:xfrm>
          <a:custGeom>
            <a:avLst/>
            <a:gdLst>
              <a:gd name="csX0" fmla="*/ 0 w 3584575"/>
              <a:gd name="csY0" fmla="*/ 0 h 5078313"/>
              <a:gd name="csX1" fmla="*/ 669121 w 3584575"/>
              <a:gd name="csY1" fmla="*/ 0 h 5078313"/>
              <a:gd name="csX2" fmla="*/ 1230704 w 3584575"/>
              <a:gd name="csY2" fmla="*/ 0 h 5078313"/>
              <a:gd name="csX3" fmla="*/ 1720596 w 3584575"/>
              <a:gd name="csY3" fmla="*/ 0 h 5078313"/>
              <a:gd name="csX4" fmla="*/ 2246334 w 3584575"/>
              <a:gd name="csY4" fmla="*/ 0 h 5078313"/>
              <a:gd name="csX5" fmla="*/ 2807917 w 3584575"/>
              <a:gd name="csY5" fmla="*/ 0 h 5078313"/>
              <a:gd name="csX6" fmla="*/ 3584575 w 3584575"/>
              <a:gd name="csY6" fmla="*/ 0 h 5078313"/>
              <a:gd name="csX7" fmla="*/ 3584575 w 3584575"/>
              <a:gd name="csY7" fmla="*/ 462691 h 5078313"/>
              <a:gd name="csX8" fmla="*/ 3584575 w 3584575"/>
              <a:gd name="csY8" fmla="*/ 1026948 h 5078313"/>
              <a:gd name="csX9" fmla="*/ 3584575 w 3584575"/>
              <a:gd name="csY9" fmla="*/ 1489638 h 5078313"/>
              <a:gd name="csX10" fmla="*/ 3584575 w 3584575"/>
              <a:gd name="csY10" fmla="*/ 1952329 h 5078313"/>
              <a:gd name="csX11" fmla="*/ 3584575 w 3584575"/>
              <a:gd name="csY11" fmla="*/ 2415020 h 5078313"/>
              <a:gd name="csX12" fmla="*/ 3584575 w 3584575"/>
              <a:gd name="csY12" fmla="*/ 2928494 h 5078313"/>
              <a:gd name="csX13" fmla="*/ 3584575 w 3584575"/>
              <a:gd name="csY13" fmla="*/ 3441968 h 5078313"/>
              <a:gd name="csX14" fmla="*/ 3584575 w 3584575"/>
              <a:gd name="csY14" fmla="*/ 3853875 h 5078313"/>
              <a:gd name="csX15" fmla="*/ 3584575 w 3584575"/>
              <a:gd name="csY15" fmla="*/ 4316566 h 5078313"/>
              <a:gd name="csX16" fmla="*/ 3584575 w 3584575"/>
              <a:gd name="csY16" fmla="*/ 5078313 h 5078313"/>
              <a:gd name="csX17" fmla="*/ 3094683 w 3584575"/>
              <a:gd name="csY17" fmla="*/ 5078313 h 5078313"/>
              <a:gd name="csX18" fmla="*/ 2604791 w 3584575"/>
              <a:gd name="csY18" fmla="*/ 5078313 h 5078313"/>
              <a:gd name="csX19" fmla="*/ 2007362 w 3584575"/>
              <a:gd name="csY19" fmla="*/ 5078313 h 5078313"/>
              <a:gd name="csX20" fmla="*/ 1445779 w 3584575"/>
              <a:gd name="csY20" fmla="*/ 5078313 h 5078313"/>
              <a:gd name="csX21" fmla="*/ 776658 w 3584575"/>
              <a:gd name="csY21" fmla="*/ 5078313 h 5078313"/>
              <a:gd name="csX22" fmla="*/ 0 w 3584575"/>
              <a:gd name="csY22" fmla="*/ 5078313 h 5078313"/>
              <a:gd name="csX23" fmla="*/ 0 w 3584575"/>
              <a:gd name="csY23" fmla="*/ 4463273 h 5078313"/>
              <a:gd name="csX24" fmla="*/ 0 w 3584575"/>
              <a:gd name="csY24" fmla="*/ 3797450 h 5078313"/>
              <a:gd name="csX25" fmla="*/ 0 w 3584575"/>
              <a:gd name="csY25" fmla="*/ 3131626 h 5078313"/>
              <a:gd name="csX26" fmla="*/ 0 w 3584575"/>
              <a:gd name="csY26" fmla="*/ 2618152 h 5078313"/>
              <a:gd name="csX27" fmla="*/ 0 w 3584575"/>
              <a:gd name="csY27" fmla="*/ 2104679 h 5078313"/>
              <a:gd name="csX28" fmla="*/ 0 w 3584575"/>
              <a:gd name="csY28" fmla="*/ 1489638 h 5078313"/>
              <a:gd name="csX29" fmla="*/ 0 w 3584575"/>
              <a:gd name="csY29" fmla="*/ 823815 h 5078313"/>
              <a:gd name="csX30" fmla="*/ 0 w 3584575"/>
              <a:gd name="csY30" fmla="*/ 0 h 50783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</a:cxnLst>
            <a:rect l="l" t="t" r="r" b="b"/>
            <a:pathLst>
              <a:path w="3584575" h="5078313" fill="none" extrusionOk="0">
                <a:moveTo>
                  <a:pt x="0" y="0"/>
                </a:moveTo>
                <a:cubicBezTo>
                  <a:pt x="302179" y="-54682"/>
                  <a:pt x="450726" y="69087"/>
                  <a:pt x="669121" y="0"/>
                </a:cubicBezTo>
                <a:cubicBezTo>
                  <a:pt x="887516" y="-69087"/>
                  <a:pt x="1011449" y="15649"/>
                  <a:pt x="1230704" y="0"/>
                </a:cubicBezTo>
                <a:cubicBezTo>
                  <a:pt x="1449959" y="-15649"/>
                  <a:pt x="1618991" y="49182"/>
                  <a:pt x="1720596" y="0"/>
                </a:cubicBezTo>
                <a:cubicBezTo>
                  <a:pt x="1822201" y="-49182"/>
                  <a:pt x="2043760" y="21017"/>
                  <a:pt x="2246334" y="0"/>
                </a:cubicBezTo>
                <a:cubicBezTo>
                  <a:pt x="2448908" y="-21017"/>
                  <a:pt x="2661732" y="45449"/>
                  <a:pt x="2807917" y="0"/>
                </a:cubicBezTo>
                <a:cubicBezTo>
                  <a:pt x="2954102" y="-45449"/>
                  <a:pt x="3290533" y="19499"/>
                  <a:pt x="3584575" y="0"/>
                </a:cubicBezTo>
                <a:cubicBezTo>
                  <a:pt x="3632092" y="167428"/>
                  <a:pt x="3577442" y="328502"/>
                  <a:pt x="3584575" y="462691"/>
                </a:cubicBezTo>
                <a:cubicBezTo>
                  <a:pt x="3591708" y="596880"/>
                  <a:pt x="3575194" y="849771"/>
                  <a:pt x="3584575" y="1026948"/>
                </a:cubicBezTo>
                <a:cubicBezTo>
                  <a:pt x="3593956" y="1204125"/>
                  <a:pt x="3546453" y="1391233"/>
                  <a:pt x="3584575" y="1489638"/>
                </a:cubicBezTo>
                <a:cubicBezTo>
                  <a:pt x="3622697" y="1588043"/>
                  <a:pt x="3559042" y="1837783"/>
                  <a:pt x="3584575" y="1952329"/>
                </a:cubicBezTo>
                <a:cubicBezTo>
                  <a:pt x="3610108" y="2066875"/>
                  <a:pt x="3540892" y="2214876"/>
                  <a:pt x="3584575" y="2415020"/>
                </a:cubicBezTo>
                <a:cubicBezTo>
                  <a:pt x="3628258" y="2615164"/>
                  <a:pt x="3556796" y="2817051"/>
                  <a:pt x="3584575" y="2928494"/>
                </a:cubicBezTo>
                <a:cubicBezTo>
                  <a:pt x="3612354" y="3039937"/>
                  <a:pt x="3534876" y="3314939"/>
                  <a:pt x="3584575" y="3441968"/>
                </a:cubicBezTo>
                <a:cubicBezTo>
                  <a:pt x="3634274" y="3568997"/>
                  <a:pt x="3542777" y="3654750"/>
                  <a:pt x="3584575" y="3853875"/>
                </a:cubicBezTo>
                <a:cubicBezTo>
                  <a:pt x="3626373" y="4053000"/>
                  <a:pt x="3571459" y="4170002"/>
                  <a:pt x="3584575" y="4316566"/>
                </a:cubicBezTo>
                <a:cubicBezTo>
                  <a:pt x="3597691" y="4463130"/>
                  <a:pt x="3517973" y="4810815"/>
                  <a:pt x="3584575" y="5078313"/>
                </a:cubicBezTo>
                <a:cubicBezTo>
                  <a:pt x="3485967" y="5129724"/>
                  <a:pt x="3311650" y="5027385"/>
                  <a:pt x="3094683" y="5078313"/>
                </a:cubicBezTo>
                <a:cubicBezTo>
                  <a:pt x="2877716" y="5129241"/>
                  <a:pt x="2776947" y="5068455"/>
                  <a:pt x="2604791" y="5078313"/>
                </a:cubicBezTo>
                <a:cubicBezTo>
                  <a:pt x="2432635" y="5088171"/>
                  <a:pt x="2305022" y="5057965"/>
                  <a:pt x="2007362" y="5078313"/>
                </a:cubicBezTo>
                <a:cubicBezTo>
                  <a:pt x="1709702" y="5098661"/>
                  <a:pt x="1604931" y="5054016"/>
                  <a:pt x="1445779" y="5078313"/>
                </a:cubicBezTo>
                <a:cubicBezTo>
                  <a:pt x="1286627" y="5102610"/>
                  <a:pt x="1022650" y="5028320"/>
                  <a:pt x="776658" y="5078313"/>
                </a:cubicBezTo>
                <a:cubicBezTo>
                  <a:pt x="530666" y="5128306"/>
                  <a:pt x="209139" y="5011406"/>
                  <a:pt x="0" y="5078313"/>
                </a:cubicBezTo>
                <a:cubicBezTo>
                  <a:pt x="-50427" y="4840388"/>
                  <a:pt x="16192" y="4722566"/>
                  <a:pt x="0" y="4463273"/>
                </a:cubicBezTo>
                <a:cubicBezTo>
                  <a:pt x="-16192" y="4203980"/>
                  <a:pt x="2327" y="4127177"/>
                  <a:pt x="0" y="3797450"/>
                </a:cubicBezTo>
                <a:cubicBezTo>
                  <a:pt x="-2327" y="3467723"/>
                  <a:pt x="3680" y="3452862"/>
                  <a:pt x="0" y="3131626"/>
                </a:cubicBezTo>
                <a:cubicBezTo>
                  <a:pt x="-3680" y="2810390"/>
                  <a:pt x="4733" y="2844003"/>
                  <a:pt x="0" y="2618152"/>
                </a:cubicBezTo>
                <a:cubicBezTo>
                  <a:pt x="-4733" y="2392301"/>
                  <a:pt x="52485" y="2347495"/>
                  <a:pt x="0" y="2104679"/>
                </a:cubicBezTo>
                <a:cubicBezTo>
                  <a:pt x="-52485" y="1861863"/>
                  <a:pt x="28357" y="1698965"/>
                  <a:pt x="0" y="1489638"/>
                </a:cubicBezTo>
                <a:cubicBezTo>
                  <a:pt x="-28357" y="1280311"/>
                  <a:pt x="65836" y="993584"/>
                  <a:pt x="0" y="823815"/>
                </a:cubicBezTo>
                <a:cubicBezTo>
                  <a:pt x="-65836" y="654046"/>
                  <a:pt x="16225" y="237795"/>
                  <a:pt x="0" y="0"/>
                </a:cubicBezTo>
                <a:close/>
              </a:path>
              <a:path w="3584575" h="5078313" stroke="0" extrusionOk="0">
                <a:moveTo>
                  <a:pt x="0" y="0"/>
                </a:moveTo>
                <a:cubicBezTo>
                  <a:pt x="209927" y="-68672"/>
                  <a:pt x="347422" y="33818"/>
                  <a:pt x="669121" y="0"/>
                </a:cubicBezTo>
                <a:cubicBezTo>
                  <a:pt x="990820" y="-33818"/>
                  <a:pt x="985280" y="7046"/>
                  <a:pt x="1230704" y="0"/>
                </a:cubicBezTo>
                <a:cubicBezTo>
                  <a:pt x="1476128" y="-7046"/>
                  <a:pt x="1549086" y="11188"/>
                  <a:pt x="1792287" y="0"/>
                </a:cubicBezTo>
                <a:cubicBezTo>
                  <a:pt x="2035488" y="-11188"/>
                  <a:pt x="2156433" y="63245"/>
                  <a:pt x="2389717" y="0"/>
                </a:cubicBezTo>
                <a:cubicBezTo>
                  <a:pt x="2623001" y="-63245"/>
                  <a:pt x="2812007" y="30144"/>
                  <a:pt x="2987146" y="0"/>
                </a:cubicBezTo>
                <a:cubicBezTo>
                  <a:pt x="3162285" y="-30144"/>
                  <a:pt x="3351011" y="31823"/>
                  <a:pt x="3584575" y="0"/>
                </a:cubicBezTo>
                <a:cubicBezTo>
                  <a:pt x="3615048" y="186581"/>
                  <a:pt x="3581653" y="238803"/>
                  <a:pt x="3584575" y="411908"/>
                </a:cubicBezTo>
                <a:cubicBezTo>
                  <a:pt x="3587497" y="585013"/>
                  <a:pt x="3577669" y="775573"/>
                  <a:pt x="3584575" y="1077731"/>
                </a:cubicBezTo>
                <a:cubicBezTo>
                  <a:pt x="3591481" y="1379889"/>
                  <a:pt x="3549373" y="1423091"/>
                  <a:pt x="3584575" y="1641988"/>
                </a:cubicBezTo>
                <a:cubicBezTo>
                  <a:pt x="3619777" y="1860885"/>
                  <a:pt x="3576034" y="2108959"/>
                  <a:pt x="3584575" y="2307811"/>
                </a:cubicBezTo>
                <a:cubicBezTo>
                  <a:pt x="3593116" y="2506663"/>
                  <a:pt x="3519440" y="2730214"/>
                  <a:pt x="3584575" y="2922851"/>
                </a:cubicBezTo>
                <a:cubicBezTo>
                  <a:pt x="3649710" y="3115488"/>
                  <a:pt x="3514145" y="3257586"/>
                  <a:pt x="3584575" y="3588675"/>
                </a:cubicBezTo>
                <a:cubicBezTo>
                  <a:pt x="3655005" y="3919764"/>
                  <a:pt x="3533680" y="3850588"/>
                  <a:pt x="3584575" y="4102148"/>
                </a:cubicBezTo>
                <a:cubicBezTo>
                  <a:pt x="3635470" y="4353708"/>
                  <a:pt x="3572401" y="4368064"/>
                  <a:pt x="3584575" y="4564839"/>
                </a:cubicBezTo>
                <a:cubicBezTo>
                  <a:pt x="3596749" y="4761614"/>
                  <a:pt x="3539109" y="4956528"/>
                  <a:pt x="3584575" y="5078313"/>
                </a:cubicBezTo>
                <a:cubicBezTo>
                  <a:pt x="3462250" y="5135063"/>
                  <a:pt x="3165261" y="5045991"/>
                  <a:pt x="2987146" y="5078313"/>
                </a:cubicBezTo>
                <a:cubicBezTo>
                  <a:pt x="2809031" y="5110635"/>
                  <a:pt x="2635091" y="5010349"/>
                  <a:pt x="2389717" y="5078313"/>
                </a:cubicBezTo>
                <a:cubicBezTo>
                  <a:pt x="2144343" y="5146277"/>
                  <a:pt x="1894629" y="5005130"/>
                  <a:pt x="1756442" y="5078313"/>
                </a:cubicBezTo>
                <a:cubicBezTo>
                  <a:pt x="1618256" y="5151496"/>
                  <a:pt x="1329058" y="5078276"/>
                  <a:pt x="1087321" y="5078313"/>
                </a:cubicBezTo>
                <a:cubicBezTo>
                  <a:pt x="845584" y="5078350"/>
                  <a:pt x="507592" y="5034158"/>
                  <a:pt x="0" y="5078313"/>
                </a:cubicBezTo>
                <a:cubicBezTo>
                  <a:pt x="-14824" y="4920255"/>
                  <a:pt x="54688" y="4779568"/>
                  <a:pt x="0" y="4615622"/>
                </a:cubicBezTo>
                <a:cubicBezTo>
                  <a:pt x="-54688" y="4451676"/>
                  <a:pt x="44641" y="4315689"/>
                  <a:pt x="0" y="4102148"/>
                </a:cubicBezTo>
                <a:cubicBezTo>
                  <a:pt x="-44641" y="3888607"/>
                  <a:pt x="1921" y="3782560"/>
                  <a:pt x="0" y="3639458"/>
                </a:cubicBezTo>
                <a:cubicBezTo>
                  <a:pt x="-1921" y="3496356"/>
                  <a:pt x="16226" y="3157193"/>
                  <a:pt x="0" y="3024418"/>
                </a:cubicBezTo>
                <a:cubicBezTo>
                  <a:pt x="-16226" y="2891643"/>
                  <a:pt x="60229" y="2730023"/>
                  <a:pt x="0" y="2510944"/>
                </a:cubicBezTo>
                <a:cubicBezTo>
                  <a:pt x="-60229" y="2291865"/>
                  <a:pt x="37384" y="2249806"/>
                  <a:pt x="0" y="2048253"/>
                </a:cubicBezTo>
                <a:cubicBezTo>
                  <a:pt x="-37384" y="1846700"/>
                  <a:pt x="30250" y="1819058"/>
                  <a:pt x="0" y="1636345"/>
                </a:cubicBezTo>
                <a:cubicBezTo>
                  <a:pt x="-30250" y="1453632"/>
                  <a:pt x="10697" y="1265693"/>
                  <a:pt x="0" y="1021305"/>
                </a:cubicBezTo>
                <a:cubicBezTo>
                  <a:pt x="-10697" y="776917"/>
                  <a:pt x="52459" y="740610"/>
                  <a:pt x="0" y="507831"/>
                </a:cubicBezTo>
                <a:cubicBezTo>
                  <a:pt x="-52459" y="275052"/>
                  <a:pt x="18458" y="176678"/>
                  <a:pt x="0" y="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79075758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b="1" dirty="0"/>
              <a:t>YENİ KELİMELER  </a:t>
            </a:r>
            <a:r>
              <a:rPr lang="el-GR" b="1" dirty="0"/>
              <a:t>:</a:t>
            </a:r>
          </a:p>
          <a:p>
            <a:pPr>
              <a:defRPr/>
            </a:pPr>
            <a:endParaRPr lang="el-GR" dirty="0"/>
          </a:p>
          <a:p>
            <a:pPr>
              <a:defRPr/>
            </a:pPr>
            <a:r>
              <a:rPr lang="tr-TR" sz="1600" dirty="0"/>
              <a:t>n</a:t>
            </a:r>
            <a:r>
              <a:rPr lang="en-GB" sz="1600" dirty="0" err="1"/>
              <a:t>eden</a:t>
            </a:r>
            <a:r>
              <a:rPr lang="tr-TR" sz="1600" dirty="0"/>
              <a:t>  </a:t>
            </a:r>
            <a:r>
              <a:rPr lang="el-GR" sz="1600" dirty="0"/>
              <a:t>: γιατί </a:t>
            </a:r>
            <a:endParaRPr lang="en-GB" sz="1600" dirty="0"/>
          </a:p>
          <a:p>
            <a:pPr>
              <a:defRPr/>
            </a:pPr>
            <a:r>
              <a:rPr lang="tr-TR" sz="1600" dirty="0"/>
              <a:t>t</a:t>
            </a:r>
            <a:r>
              <a:rPr lang="en-GB" sz="1600" dirty="0" err="1"/>
              <a:t>aze</a:t>
            </a:r>
            <a:r>
              <a:rPr lang="el-GR" sz="1600" dirty="0"/>
              <a:t>  : φρέσκο </a:t>
            </a:r>
            <a:endParaRPr lang="en-GB" sz="1600" dirty="0"/>
          </a:p>
          <a:p>
            <a:pPr>
              <a:defRPr/>
            </a:pPr>
            <a:r>
              <a:rPr lang="tr-TR" sz="1600" dirty="0"/>
              <a:t>b</a:t>
            </a:r>
            <a:r>
              <a:rPr lang="en-GB" sz="1600" dirty="0" err="1"/>
              <a:t>iraz</a:t>
            </a:r>
            <a:r>
              <a:rPr lang="en-GB" sz="1600" dirty="0"/>
              <a:t> </a:t>
            </a:r>
            <a:r>
              <a:rPr lang="en-GB" sz="1600" dirty="0" err="1"/>
              <a:t>sonra</a:t>
            </a:r>
            <a:r>
              <a:rPr lang="el-GR" sz="1600" dirty="0"/>
              <a:t>  : λίγο μετά </a:t>
            </a:r>
            <a:endParaRPr lang="en-GB" sz="1600" dirty="0"/>
          </a:p>
          <a:p>
            <a:pPr>
              <a:defRPr/>
            </a:pPr>
            <a:r>
              <a:rPr lang="tr-TR" sz="1600" dirty="0"/>
              <a:t>y</a:t>
            </a:r>
            <a:r>
              <a:rPr lang="en-GB" sz="1600" dirty="0" err="1"/>
              <a:t>ar</a:t>
            </a:r>
            <a:r>
              <a:rPr lang="tr-TR" sz="1600" dirty="0"/>
              <a:t>ı</a:t>
            </a:r>
            <a:r>
              <a:rPr lang="el-GR" sz="1600" dirty="0"/>
              <a:t> : μισός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fiyat </a:t>
            </a:r>
            <a:r>
              <a:rPr lang="el-GR" sz="1600" dirty="0"/>
              <a:t> : τιμή 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vermek</a:t>
            </a:r>
            <a:r>
              <a:rPr lang="el-GR" sz="1600" dirty="0"/>
              <a:t> : δίνω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fakir</a:t>
            </a:r>
            <a:r>
              <a:rPr lang="el-GR" sz="1600" dirty="0"/>
              <a:t> : φτωχός 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sormak</a:t>
            </a:r>
            <a:r>
              <a:rPr lang="el-GR" sz="1600" dirty="0"/>
              <a:t> : ρωτώ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Kore</a:t>
            </a:r>
            <a:r>
              <a:rPr lang="el-GR" sz="1600" dirty="0"/>
              <a:t> : Κορέα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Gazi</a:t>
            </a:r>
            <a:r>
              <a:rPr lang="el-GR" sz="1600" dirty="0"/>
              <a:t> : πολεμιστής 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oğul </a:t>
            </a:r>
            <a:r>
              <a:rPr lang="el-GR" sz="1600" dirty="0"/>
              <a:t> : υιός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gelin</a:t>
            </a:r>
            <a:r>
              <a:rPr lang="el-GR" sz="1600" dirty="0"/>
              <a:t> : νύφη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trafik kazası</a:t>
            </a:r>
            <a:r>
              <a:rPr lang="el-GR" sz="1600" dirty="0"/>
              <a:t> : αυτοκινητικό δυστύχημα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vefat etmek </a:t>
            </a:r>
            <a:r>
              <a:rPr lang="el-GR" sz="1600" dirty="0"/>
              <a:t> : πεθαίνω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ikiz</a:t>
            </a:r>
            <a:r>
              <a:rPr lang="el-GR" sz="1600" dirty="0"/>
              <a:t> :  δίδυμοι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torun</a:t>
            </a:r>
            <a:r>
              <a:rPr lang="el-GR" sz="1600" dirty="0"/>
              <a:t> : εγγονός</a:t>
            </a:r>
            <a:endParaRPr lang="tr-TR" sz="1600" dirty="0"/>
          </a:p>
          <a:p>
            <a:pPr>
              <a:defRPr/>
            </a:pPr>
            <a:r>
              <a:rPr lang="tr-TR" sz="1600" dirty="0"/>
              <a:t>yanına almak</a:t>
            </a:r>
            <a:r>
              <a:rPr lang="el-GR" sz="1600" dirty="0"/>
              <a:t> : παίρνει μαζί του </a:t>
            </a:r>
            <a:endParaRPr lang="tr-TR" sz="1600" dirty="0"/>
          </a:p>
          <a:p>
            <a:pPr>
              <a:defRPr/>
            </a:pPr>
            <a:endParaRPr lang="tr-TR" sz="1600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B2C12C6-AD88-9A61-42EA-326D9526E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40" y="610965"/>
            <a:ext cx="7155352" cy="5776913"/>
          </a:xfrm>
          <a:custGeom>
            <a:avLst/>
            <a:gdLst>
              <a:gd name="csX0" fmla="*/ 0 w 7155352"/>
              <a:gd name="csY0" fmla="*/ 0 h 5776913"/>
              <a:gd name="csX1" fmla="*/ 596279 w 7155352"/>
              <a:gd name="csY1" fmla="*/ 0 h 5776913"/>
              <a:gd name="csX2" fmla="*/ 977898 w 7155352"/>
              <a:gd name="csY2" fmla="*/ 0 h 5776913"/>
              <a:gd name="csX3" fmla="*/ 1574177 w 7155352"/>
              <a:gd name="csY3" fmla="*/ 0 h 5776913"/>
              <a:gd name="csX4" fmla="*/ 1955796 w 7155352"/>
              <a:gd name="csY4" fmla="*/ 0 h 5776913"/>
              <a:gd name="csX5" fmla="*/ 2552076 w 7155352"/>
              <a:gd name="csY5" fmla="*/ 0 h 5776913"/>
              <a:gd name="csX6" fmla="*/ 3219908 w 7155352"/>
              <a:gd name="csY6" fmla="*/ 0 h 5776913"/>
              <a:gd name="csX7" fmla="*/ 3601527 w 7155352"/>
              <a:gd name="csY7" fmla="*/ 0 h 5776913"/>
              <a:gd name="csX8" fmla="*/ 4197807 w 7155352"/>
              <a:gd name="csY8" fmla="*/ 0 h 5776913"/>
              <a:gd name="csX9" fmla="*/ 4794086 w 7155352"/>
              <a:gd name="csY9" fmla="*/ 0 h 5776913"/>
              <a:gd name="csX10" fmla="*/ 5175705 w 7155352"/>
              <a:gd name="csY10" fmla="*/ 0 h 5776913"/>
              <a:gd name="csX11" fmla="*/ 5628877 w 7155352"/>
              <a:gd name="csY11" fmla="*/ 0 h 5776913"/>
              <a:gd name="csX12" fmla="*/ 6368263 w 7155352"/>
              <a:gd name="csY12" fmla="*/ 0 h 5776913"/>
              <a:gd name="csX13" fmla="*/ 7155352 w 7155352"/>
              <a:gd name="csY13" fmla="*/ 0 h 5776913"/>
              <a:gd name="csX14" fmla="*/ 7155352 w 7155352"/>
              <a:gd name="csY14" fmla="*/ 635460 h 5776913"/>
              <a:gd name="csX15" fmla="*/ 7155352 w 7155352"/>
              <a:gd name="csY15" fmla="*/ 1039844 h 5776913"/>
              <a:gd name="csX16" fmla="*/ 7155352 w 7155352"/>
              <a:gd name="csY16" fmla="*/ 1501997 h 5776913"/>
              <a:gd name="csX17" fmla="*/ 7155352 w 7155352"/>
              <a:gd name="csY17" fmla="*/ 2137458 h 5776913"/>
              <a:gd name="csX18" fmla="*/ 7155352 w 7155352"/>
              <a:gd name="csY18" fmla="*/ 2541842 h 5776913"/>
              <a:gd name="csX19" fmla="*/ 7155352 w 7155352"/>
              <a:gd name="csY19" fmla="*/ 2946226 h 5776913"/>
              <a:gd name="csX20" fmla="*/ 7155352 w 7155352"/>
              <a:gd name="csY20" fmla="*/ 3639455 h 5776913"/>
              <a:gd name="csX21" fmla="*/ 7155352 w 7155352"/>
              <a:gd name="csY21" fmla="*/ 4159377 h 5776913"/>
              <a:gd name="csX22" fmla="*/ 7155352 w 7155352"/>
              <a:gd name="csY22" fmla="*/ 4563761 h 5776913"/>
              <a:gd name="csX23" fmla="*/ 7155352 w 7155352"/>
              <a:gd name="csY23" fmla="*/ 5025914 h 5776913"/>
              <a:gd name="csX24" fmla="*/ 7155352 w 7155352"/>
              <a:gd name="csY24" fmla="*/ 5776913 h 5776913"/>
              <a:gd name="csX25" fmla="*/ 6773733 w 7155352"/>
              <a:gd name="csY25" fmla="*/ 5776913 h 5776913"/>
              <a:gd name="csX26" fmla="*/ 6392114 w 7155352"/>
              <a:gd name="csY26" fmla="*/ 5776913 h 5776913"/>
              <a:gd name="csX27" fmla="*/ 5652728 w 7155352"/>
              <a:gd name="csY27" fmla="*/ 5776913 h 5776913"/>
              <a:gd name="csX28" fmla="*/ 4984895 w 7155352"/>
              <a:gd name="csY28" fmla="*/ 5776913 h 5776913"/>
              <a:gd name="csX29" fmla="*/ 4531723 w 7155352"/>
              <a:gd name="csY29" fmla="*/ 5776913 h 5776913"/>
              <a:gd name="csX30" fmla="*/ 4078551 w 7155352"/>
              <a:gd name="csY30" fmla="*/ 5776913 h 5776913"/>
              <a:gd name="csX31" fmla="*/ 3339164 w 7155352"/>
              <a:gd name="csY31" fmla="*/ 5776913 h 5776913"/>
              <a:gd name="csX32" fmla="*/ 2957545 w 7155352"/>
              <a:gd name="csY32" fmla="*/ 5776913 h 5776913"/>
              <a:gd name="csX33" fmla="*/ 2218159 w 7155352"/>
              <a:gd name="csY33" fmla="*/ 5776913 h 5776913"/>
              <a:gd name="csX34" fmla="*/ 1693433 w 7155352"/>
              <a:gd name="csY34" fmla="*/ 5776913 h 5776913"/>
              <a:gd name="csX35" fmla="*/ 1240261 w 7155352"/>
              <a:gd name="csY35" fmla="*/ 5776913 h 5776913"/>
              <a:gd name="csX36" fmla="*/ 858642 w 7155352"/>
              <a:gd name="csY36" fmla="*/ 5776913 h 5776913"/>
              <a:gd name="csX37" fmla="*/ 0 w 7155352"/>
              <a:gd name="csY37" fmla="*/ 5776913 h 5776913"/>
              <a:gd name="csX38" fmla="*/ 0 w 7155352"/>
              <a:gd name="csY38" fmla="*/ 5141453 h 5776913"/>
              <a:gd name="csX39" fmla="*/ 0 w 7155352"/>
              <a:gd name="csY39" fmla="*/ 4563761 h 5776913"/>
              <a:gd name="csX40" fmla="*/ 0 w 7155352"/>
              <a:gd name="csY40" fmla="*/ 4101608 h 5776913"/>
              <a:gd name="csX41" fmla="*/ 0 w 7155352"/>
              <a:gd name="csY41" fmla="*/ 3466148 h 5776913"/>
              <a:gd name="csX42" fmla="*/ 0 w 7155352"/>
              <a:gd name="csY42" fmla="*/ 2772918 h 5776913"/>
              <a:gd name="csX43" fmla="*/ 0 w 7155352"/>
              <a:gd name="csY43" fmla="*/ 2252996 h 5776913"/>
              <a:gd name="csX44" fmla="*/ 0 w 7155352"/>
              <a:gd name="csY44" fmla="*/ 1733074 h 5776913"/>
              <a:gd name="csX45" fmla="*/ 0 w 7155352"/>
              <a:gd name="csY45" fmla="*/ 1213152 h 5776913"/>
              <a:gd name="csX46" fmla="*/ 0 w 7155352"/>
              <a:gd name="csY46" fmla="*/ 693230 h 5776913"/>
              <a:gd name="csX47" fmla="*/ 0 w 7155352"/>
              <a:gd name="csY47" fmla="*/ 0 h 57769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7155352" h="5776913" fill="none" extrusionOk="0">
                <a:moveTo>
                  <a:pt x="0" y="0"/>
                </a:moveTo>
                <a:cubicBezTo>
                  <a:pt x="241977" y="-2465"/>
                  <a:pt x="362617" y="36060"/>
                  <a:pt x="596279" y="0"/>
                </a:cubicBezTo>
                <a:cubicBezTo>
                  <a:pt x="829941" y="-36060"/>
                  <a:pt x="808609" y="24880"/>
                  <a:pt x="977898" y="0"/>
                </a:cubicBezTo>
                <a:cubicBezTo>
                  <a:pt x="1147187" y="-24880"/>
                  <a:pt x="1317630" y="63713"/>
                  <a:pt x="1574177" y="0"/>
                </a:cubicBezTo>
                <a:cubicBezTo>
                  <a:pt x="1830724" y="-63713"/>
                  <a:pt x="1809102" y="34268"/>
                  <a:pt x="1955796" y="0"/>
                </a:cubicBezTo>
                <a:cubicBezTo>
                  <a:pt x="2102490" y="-34268"/>
                  <a:pt x="2374407" y="37851"/>
                  <a:pt x="2552076" y="0"/>
                </a:cubicBezTo>
                <a:cubicBezTo>
                  <a:pt x="2729745" y="-37851"/>
                  <a:pt x="2937829" y="49107"/>
                  <a:pt x="3219908" y="0"/>
                </a:cubicBezTo>
                <a:cubicBezTo>
                  <a:pt x="3501987" y="-49107"/>
                  <a:pt x="3516795" y="45006"/>
                  <a:pt x="3601527" y="0"/>
                </a:cubicBezTo>
                <a:cubicBezTo>
                  <a:pt x="3686259" y="-45006"/>
                  <a:pt x="4043201" y="29008"/>
                  <a:pt x="4197807" y="0"/>
                </a:cubicBezTo>
                <a:cubicBezTo>
                  <a:pt x="4352413" y="-29008"/>
                  <a:pt x="4529911" y="46289"/>
                  <a:pt x="4794086" y="0"/>
                </a:cubicBezTo>
                <a:cubicBezTo>
                  <a:pt x="5058261" y="-46289"/>
                  <a:pt x="5008987" y="28330"/>
                  <a:pt x="5175705" y="0"/>
                </a:cubicBezTo>
                <a:cubicBezTo>
                  <a:pt x="5342423" y="-28330"/>
                  <a:pt x="5467169" y="38280"/>
                  <a:pt x="5628877" y="0"/>
                </a:cubicBezTo>
                <a:cubicBezTo>
                  <a:pt x="5790585" y="-38280"/>
                  <a:pt x="6119444" y="34262"/>
                  <a:pt x="6368263" y="0"/>
                </a:cubicBezTo>
                <a:cubicBezTo>
                  <a:pt x="6617082" y="-34262"/>
                  <a:pt x="6945560" y="42471"/>
                  <a:pt x="7155352" y="0"/>
                </a:cubicBezTo>
                <a:cubicBezTo>
                  <a:pt x="7179254" y="177681"/>
                  <a:pt x="7126616" y="449393"/>
                  <a:pt x="7155352" y="635460"/>
                </a:cubicBezTo>
                <a:cubicBezTo>
                  <a:pt x="7184088" y="821527"/>
                  <a:pt x="7133269" y="883740"/>
                  <a:pt x="7155352" y="1039844"/>
                </a:cubicBezTo>
                <a:cubicBezTo>
                  <a:pt x="7177435" y="1195948"/>
                  <a:pt x="7153601" y="1288570"/>
                  <a:pt x="7155352" y="1501997"/>
                </a:cubicBezTo>
                <a:cubicBezTo>
                  <a:pt x="7157103" y="1715424"/>
                  <a:pt x="7094633" y="1947114"/>
                  <a:pt x="7155352" y="2137458"/>
                </a:cubicBezTo>
                <a:cubicBezTo>
                  <a:pt x="7216071" y="2327802"/>
                  <a:pt x="7119112" y="2383253"/>
                  <a:pt x="7155352" y="2541842"/>
                </a:cubicBezTo>
                <a:cubicBezTo>
                  <a:pt x="7191592" y="2700431"/>
                  <a:pt x="7125660" y="2834559"/>
                  <a:pt x="7155352" y="2946226"/>
                </a:cubicBezTo>
                <a:cubicBezTo>
                  <a:pt x="7185044" y="3057893"/>
                  <a:pt x="7122697" y="3406237"/>
                  <a:pt x="7155352" y="3639455"/>
                </a:cubicBezTo>
                <a:cubicBezTo>
                  <a:pt x="7188007" y="3872673"/>
                  <a:pt x="7137462" y="4012698"/>
                  <a:pt x="7155352" y="4159377"/>
                </a:cubicBezTo>
                <a:cubicBezTo>
                  <a:pt x="7173242" y="4306056"/>
                  <a:pt x="7138657" y="4417477"/>
                  <a:pt x="7155352" y="4563761"/>
                </a:cubicBezTo>
                <a:cubicBezTo>
                  <a:pt x="7172047" y="4710045"/>
                  <a:pt x="7135100" y="4923937"/>
                  <a:pt x="7155352" y="5025914"/>
                </a:cubicBezTo>
                <a:cubicBezTo>
                  <a:pt x="7175604" y="5127891"/>
                  <a:pt x="7076949" y="5455304"/>
                  <a:pt x="7155352" y="5776913"/>
                </a:cubicBezTo>
                <a:cubicBezTo>
                  <a:pt x="7029801" y="5781431"/>
                  <a:pt x="6897572" y="5731812"/>
                  <a:pt x="6773733" y="5776913"/>
                </a:cubicBezTo>
                <a:cubicBezTo>
                  <a:pt x="6649894" y="5822014"/>
                  <a:pt x="6558887" y="5747946"/>
                  <a:pt x="6392114" y="5776913"/>
                </a:cubicBezTo>
                <a:cubicBezTo>
                  <a:pt x="6225341" y="5805880"/>
                  <a:pt x="5980111" y="5756238"/>
                  <a:pt x="5652728" y="5776913"/>
                </a:cubicBezTo>
                <a:cubicBezTo>
                  <a:pt x="5325345" y="5797588"/>
                  <a:pt x="5236531" y="5748396"/>
                  <a:pt x="4984895" y="5776913"/>
                </a:cubicBezTo>
                <a:cubicBezTo>
                  <a:pt x="4733259" y="5805430"/>
                  <a:pt x="4679713" y="5733273"/>
                  <a:pt x="4531723" y="5776913"/>
                </a:cubicBezTo>
                <a:cubicBezTo>
                  <a:pt x="4383733" y="5820553"/>
                  <a:pt x="4293852" y="5739465"/>
                  <a:pt x="4078551" y="5776913"/>
                </a:cubicBezTo>
                <a:cubicBezTo>
                  <a:pt x="3863250" y="5814361"/>
                  <a:pt x="3567196" y="5710966"/>
                  <a:pt x="3339164" y="5776913"/>
                </a:cubicBezTo>
                <a:cubicBezTo>
                  <a:pt x="3111132" y="5842860"/>
                  <a:pt x="3071237" y="5736616"/>
                  <a:pt x="2957545" y="5776913"/>
                </a:cubicBezTo>
                <a:cubicBezTo>
                  <a:pt x="2843853" y="5817210"/>
                  <a:pt x="2453810" y="5768147"/>
                  <a:pt x="2218159" y="5776913"/>
                </a:cubicBezTo>
                <a:cubicBezTo>
                  <a:pt x="1982508" y="5785679"/>
                  <a:pt x="1941715" y="5715648"/>
                  <a:pt x="1693433" y="5776913"/>
                </a:cubicBezTo>
                <a:cubicBezTo>
                  <a:pt x="1445151" y="5838178"/>
                  <a:pt x="1396031" y="5765675"/>
                  <a:pt x="1240261" y="5776913"/>
                </a:cubicBezTo>
                <a:cubicBezTo>
                  <a:pt x="1084491" y="5788151"/>
                  <a:pt x="1029741" y="5755170"/>
                  <a:pt x="858642" y="5776913"/>
                </a:cubicBezTo>
                <a:cubicBezTo>
                  <a:pt x="687543" y="5798656"/>
                  <a:pt x="395849" y="5686331"/>
                  <a:pt x="0" y="5776913"/>
                </a:cubicBezTo>
                <a:cubicBezTo>
                  <a:pt x="-37196" y="5513337"/>
                  <a:pt x="55050" y="5372048"/>
                  <a:pt x="0" y="5141453"/>
                </a:cubicBezTo>
                <a:cubicBezTo>
                  <a:pt x="-55050" y="4910858"/>
                  <a:pt x="45771" y="4813778"/>
                  <a:pt x="0" y="4563761"/>
                </a:cubicBezTo>
                <a:cubicBezTo>
                  <a:pt x="-45771" y="4313744"/>
                  <a:pt x="48926" y="4316659"/>
                  <a:pt x="0" y="4101608"/>
                </a:cubicBezTo>
                <a:cubicBezTo>
                  <a:pt x="-48926" y="3886557"/>
                  <a:pt x="3396" y="3642194"/>
                  <a:pt x="0" y="3466148"/>
                </a:cubicBezTo>
                <a:cubicBezTo>
                  <a:pt x="-3396" y="3290102"/>
                  <a:pt x="45852" y="2995161"/>
                  <a:pt x="0" y="2772918"/>
                </a:cubicBezTo>
                <a:cubicBezTo>
                  <a:pt x="-45852" y="2550675"/>
                  <a:pt x="6126" y="2382216"/>
                  <a:pt x="0" y="2252996"/>
                </a:cubicBezTo>
                <a:cubicBezTo>
                  <a:pt x="-6126" y="2123776"/>
                  <a:pt x="16704" y="1908689"/>
                  <a:pt x="0" y="1733074"/>
                </a:cubicBezTo>
                <a:cubicBezTo>
                  <a:pt x="-16704" y="1557459"/>
                  <a:pt x="16330" y="1396282"/>
                  <a:pt x="0" y="1213152"/>
                </a:cubicBezTo>
                <a:cubicBezTo>
                  <a:pt x="-16330" y="1030022"/>
                  <a:pt x="17215" y="798771"/>
                  <a:pt x="0" y="693230"/>
                </a:cubicBezTo>
                <a:cubicBezTo>
                  <a:pt x="-17215" y="587689"/>
                  <a:pt x="36056" y="315274"/>
                  <a:pt x="0" y="0"/>
                </a:cubicBezTo>
                <a:close/>
              </a:path>
              <a:path w="7155352" h="5776913" stroke="0" extrusionOk="0">
                <a:moveTo>
                  <a:pt x="0" y="0"/>
                </a:moveTo>
                <a:cubicBezTo>
                  <a:pt x="251287" y="-54970"/>
                  <a:pt x="375625" y="25267"/>
                  <a:pt x="596279" y="0"/>
                </a:cubicBezTo>
                <a:cubicBezTo>
                  <a:pt x="816933" y="-25267"/>
                  <a:pt x="845407" y="39832"/>
                  <a:pt x="977898" y="0"/>
                </a:cubicBezTo>
                <a:cubicBezTo>
                  <a:pt x="1110389" y="-39832"/>
                  <a:pt x="1403212" y="26108"/>
                  <a:pt x="1645731" y="0"/>
                </a:cubicBezTo>
                <a:cubicBezTo>
                  <a:pt x="1888250" y="-26108"/>
                  <a:pt x="1951939" y="62502"/>
                  <a:pt x="2242010" y="0"/>
                </a:cubicBezTo>
                <a:cubicBezTo>
                  <a:pt x="2532081" y="-62502"/>
                  <a:pt x="2580484" y="50283"/>
                  <a:pt x="2909843" y="0"/>
                </a:cubicBezTo>
                <a:cubicBezTo>
                  <a:pt x="3239202" y="-50283"/>
                  <a:pt x="3307852" y="54545"/>
                  <a:pt x="3506122" y="0"/>
                </a:cubicBezTo>
                <a:cubicBezTo>
                  <a:pt x="3704392" y="-54545"/>
                  <a:pt x="3946516" y="72047"/>
                  <a:pt x="4245509" y="0"/>
                </a:cubicBezTo>
                <a:cubicBezTo>
                  <a:pt x="4544502" y="-72047"/>
                  <a:pt x="4472177" y="32097"/>
                  <a:pt x="4627128" y="0"/>
                </a:cubicBezTo>
                <a:cubicBezTo>
                  <a:pt x="4782079" y="-32097"/>
                  <a:pt x="4937859" y="32378"/>
                  <a:pt x="5151853" y="0"/>
                </a:cubicBezTo>
                <a:cubicBezTo>
                  <a:pt x="5365847" y="-32378"/>
                  <a:pt x="5454174" y="52199"/>
                  <a:pt x="5605026" y="0"/>
                </a:cubicBezTo>
                <a:cubicBezTo>
                  <a:pt x="5755878" y="-52199"/>
                  <a:pt x="6023407" y="34396"/>
                  <a:pt x="6129752" y="0"/>
                </a:cubicBezTo>
                <a:cubicBezTo>
                  <a:pt x="6236097" y="-34396"/>
                  <a:pt x="6446205" y="41567"/>
                  <a:pt x="6582924" y="0"/>
                </a:cubicBezTo>
                <a:cubicBezTo>
                  <a:pt x="6719643" y="-41567"/>
                  <a:pt x="7006767" y="10640"/>
                  <a:pt x="7155352" y="0"/>
                </a:cubicBezTo>
                <a:cubicBezTo>
                  <a:pt x="7167364" y="179517"/>
                  <a:pt x="7150488" y="269315"/>
                  <a:pt x="7155352" y="404384"/>
                </a:cubicBezTo>
                <a:cubicBezTo>
                  <a:pt x="7160216" y="539453"/>
                  <a:pt x="7129867" y="705395"/>
                  <a:pt x="7155352" y="924306"/>
                </a:cubicBezTo>
                <a:cubicBezTo>
                  <a:pt x="7180837" y="1143217"/>
                  <a:pt x="7153002" y="1188602"/>
                  <a:pt x="7155352" y="1386459"/>
                </a:cubicBezTo>
                <a:cubicBezTo>
                  <a:pt x="7157702" y="1584316"/>
                  <a:pt x="7150985" y="1701511"/>
                  <a:pt x="7155352" y="1790843"/>
                </a:cubicBezTo>
                <a:cubicBezTo>
                  <a:pt x="7159719" y="1880175"/>
                  <a:pt x="7142990" y="2209204"/>
                  <a:pt x="7155352" y="2426303"/>
                </a:cubicBezTo>
                <a:cubicBezTo>
                  <a:pt x="7167714" y="2643402"/>
                  <a:pt x="7076232" y="2800836"/>
                  <a:pt x="7155352" y="3119533"/>
                </a:cubicBezTo>
                <a:cubicBezTo>
                  <a:pt x="7234472" y="3438230"/>
                  <a:pt x="7138455" y="3486684"/>
                  <a:pt x="7155352" y="3639455"/>
                </a:cubicBezTo>
                <a:cubicBezTo>
                  <a:pt x="7172249" y="3792226"/>
                  <a:pt x="7117817" y="4139297"/>
                  <a:pt x="7155352" y="4332685"/>
                </a:cubicBezTo>
                <a:cubicBezTo>
                  <a:pt x="7192887" y="4526073"/>
                  <a:pt x="7119171" y="4565671"/>
                  <a:pt x="7155352" y="4794838"/>
                </a:cubicBezTo>
                <a:cubicBezTo>
                  <a:pt x="7191533" y="5024005"/>
                  <a:pt x="7145829" y="5511322"/>
                  <a:pt x="7155352" y="5776913"/>
                </a:cubicBezTo>
                <a:cubicBezTo>
                  <a:pt x="6792787" y="5786296"/>
                  <a:pt x="6782886" y="5735654"/>
                  <a:pt x="6415966" y="5776913"/>
                </a:cubicBezTo>
                <a:cubicBezTo>
                  <a:pt x="6049046" y="5818172"/>
                  <a:pt x="5980948" y="5754898"/>
                  <a:pt x="5819686" y="5776913"/>
                </a:cubicBezTo>
                <a:cubicBezTo>
                  <a:pt x="5658424" y="5798928"/>
                  <a:pt x="5523174" y="5734222"/>
                  <a:pt x="5438068" y="5776913"/>
                </a:cubicBezTo>
                <a:cubicBezTo>
                  <a:pt x="5352962" y="5819604"/>
                  <a:pt x="5060904" y="5696861"/>
                  <a:pt x="4770235" y="5776913"/>
                </a:cubicBezTo>
                <a:cubicBezTo>
                  <a:pt x="4479566" y="5856965"/>
                  <a:pt x="4494755" y="5747702"/>
                  <a:pt x="4245509" y="5776913"/>
                </a:cubicBezTo>
                <a:cubicBezTo>
                  <a:pt x="3996263" y="5806124"/>
                  <a:pt x="3812409" y="5716152"/>
                  <a:pt x="3577676" y="5776913"/>
                </a:cubicBezTo>
                <a:cubicBezTo>
                  <a:pt x="3342943" y="5837674"/>
                  <a:pt x="3198706" y="5701804"/>
                  <a:pt x="2838290" y="5776913"/>
                </a:cubicBezTo>
                <a:cubicBezTo>
                  <a:pt x="2477874" y="5852022"/>
                  <a:pt x="2556535" y="5740187"/>
                  <a:pt x="2385117" y="5776913"/>
                </a:cubicBezTo>
                <a:cubicBezTo>
                  <a:pt x="2213699" y="5813639"/>
                  <a:pt x="2082847" y="5773221"/>
                  <a:pt x="1931945" y="5776913"/>
                </a:cubicBezTo>
                <a:cubicBezTo>
                  <a:pt x="1781043" y="5780605"/>
                  <a:pt x="1540921" y="5758887"/>
                  <a:pt x="1335666" y="5776913"/>
                </a:cubicBezTo>
                <a:cubicBezTo>
                  <a:pt x="1130411" y="5794939"/>
                  <a:pt x="953203" y="5716818"/>
                  <a:pt x="810940" y="5776913"/>
                </a:cubicBezTo>
                <a:cubicBezTo>
                  <a:pt x="668677" y="5837008"/>
                  <a:pt x="342532" y="5715938"/>
                  <a:pt x="0" y="5776913"/>
                </a:cubicBezTo>
                <a:cubicBezTo>
                  <a:pt x="-6042" y="5548836"/>
                  <a:pt x="47256" y="5414871"/>
                  <a:pt x="0" y="5314760"/>
                </a:cubicBezTo>
                <a:cubicBezTo>
                  <a:pt x="-47256" y="5214649"/>
                  <a:pt x="18542" y="4878398"/>
                  <a:pt x="0" y="4737069"/>
                </a:cubicBezTo>
                <a:cubicBezTo>
                  <a:pt x="-18542" y="4595740"/>
                  <a:pt x="67384" y="4358599"/>
                  <a:pt x="0" y="4043839"/>
                </a:cubicBezTo>
                <a:cubicBezTo>
                  <a:pt x="-67384" y="3729079"/>
                  <a:pt x="58446" y="3635740"/>
                  <a:pt x="0" y="3466148"/>
                </a:cubicBezTo>
                <a:cubicBezTo>
                  <a:pt x="-58446" y="3296556"/>
                  <a:pt x="73141" y="3101522"/>
                  <a:pt x="0" y="2830687"/>
                </a:cubicBezTo>
                <a:cubicBezTo>
                  <a:pt x="-73141" y="2559852"/>
                  <a:pt x="10023" y="2413029"/>
                  <a:pt x="0" y="2252996"/>
                </a:cubicBezTo>
                <a:cubicBezTo>
                  <a:pt x="-10023" y="2092963"/>
                  <a:pt x="4305" y="1931932"/>
                  <a:pt x="0" y="1848612"/>
                </a:cubicBezTo>
                <a:cubicBezTo>
                  <a:pt x="-4305" y="1765292"/>
                  <a:pt x="34758" y="1416031"/>
                  <a:pt x="0" y="1213152"/>
                </a:cubicBezTo>
                <a:cubicBezTo>
                  <a:pt x="-34758" y="1010273"/>
                  <a:pt x="57498" y="835449"/>
                  <a:pt x="0" y="519922"/>
                </a:cubicBezTo>
                <a:cubicBezTo>
                  <a:pt x="-57498" y="204395"/>
                  <a:pt x="19163" y="15600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389104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17350C-B222-D555-EF63-C8909E297D57}"/>
              </a:ext>
            </a:extLst>
          </p:cNvPr>
          <p:cNvSpPr txBox="1"/>
          <p:nvPr/>
        </p:nvSpPr>
        <p:spPr>
          <a:xfrm>
            <a:off x="7095939" y="243513"/>
            <a:ext cx="4604658" cy="6370975"/>
          </a:xfrm>
          <a:custGeom>
            <a:avLst/>
            <a:gdLst>
              <a:gd name="csX0" fmla="*/ 0 w 4604658"/>
              <a:gd name="csY0" fmla="*/ 0 h 6370975"/>
              <a:gd name="csX1" fmla="*/ 437443 w 4604658"/>
              <a:gd name="csY1" fmla="*/ 0 h 6370975"/>
              <a:gd name="csX2" fmla="*/ 1013025 w 4604658"/>
              <a:gd name="csY2" fmla="*/ 0 h 6370975"/>
              <a:gd name="csX3" fmla="*/ 1634654 w 4604658"/>
              <a:gd name="csY3" fmla="*/ 0 h 6370975"/>
              <a:gd name="csX4" fmla="*/ 2210236 w 4604658"/>
              <a:gd name="csY4" fmla="*/ 0 h 6370975"/>
              <a:gd name="csX5" fmla="*/ 2693725 w 4604658"/>
              <a:gd name="csY5" fmla="*/ 0 h 6370975"/>
              <a:gd name="csX6" fmla="*/ 3223261 w 4604658"/>
              <a:gd name="csY6" fmla="*/ 0 h 6370975"/>
              <a:gd name="csX7" fmla="*/ 3752796 w 4604658"/>
              <a:gd name="csY7" fmla="*/ 0 h 6370975"/>
              <a:gd name="csX8" fmla="*/ 4604658 w 4604658"/>
              <a:gd name="csY8" fmla="*/ 0 h 6370975"/>
              <a:gd name="csX9" fmla="*/ 4604658 w 4604658"/>
              <a:gd name="csY9" fmla="*/ 579180 h 6370975"/>
              <a:gd name="csX10" fmla="*/ 4604658 w 4604658"/>
              <a:gd name="csY10" fmla="*/ 1030940 h 6370975"/>
              <a:gd name="csX11" fmla="*/ 4604658 w 4604658"/>
              <a:gd name="csY11" fmla="*/ 1737539 h 6370975"/>
              <a:gd name="csX12" fmla="*/ 4604658 w 4604658"/>
              <a:gd name="csY12" fmla="*/ 2125589 h 6370975"/>
              <a:gd name="csX13" fmla="*/ 4604658 w 4604658"/>
              <a:gd name="csY13" fmla="*/ 2832188 h 6370975"/>
              <a:gd name="csX14" fmla="*/ 4604658 w 4604658"/>
              <a:gd name="csY14" fmla="*/ 3538787 h 6370975"/>
              <a:gd name="csX15" fmla="*/ 4604658 w 4604658"/>
              <a:gd name="csY15" fmla="*/ 4181676 h 6370975"/>
              <a:gd name="csX16" fmla="*/ 4604658 w 4604658"/>
              <a:gd name="csY16" fmla="*/ 4888275 h 6370975"/>
              <a:gd name="csX17" fmla="*/ 4604658 w 4604658"/>
              <a:gd name="csY17" fmla="*/ 5403745 h 6370975"/>
              <a:gd name="csX18" fmla="*/ 4604658 w 4604658"/>
              <a:gd name="csY18" fmla="*/ 6370975 h 6370975"/>
              <a:gd name="csX19" fmla="*/ 4121169 w 4604658"/>
              <a:gd name="csY19" fmla="*/ 6370975 h 6370975"/>
              <a:gd name="csX20" fmla="*/ 3545587 w 4604658"/>
              <a:gd name="csY20" fmla="*/ 6370975 h 6370975"/>
              <a:gd name="csX21" fmla="*/ 2970004 w 4604658"/>
              <a:gd name="csY21" fmla="*/ 6370975 h 6370975"/>
              <a:gd name="csX22" fmla="*/ 2348376 w 4604658"/>
              <a:gd name="csY22" fmla="*/ 6370975 h 6370975"/>
              <a:gd name="csX23" fmla="*/ 1864886 w 4604658"/>
              <a:gd name="csY23" fmla="*/ 6370975 h 6370975"/>
              <a:gd name="csX24" fmla="*/ 1381397 w 4604658"/>
              <a:gd name="csY24" fmla="*/ 6370975 h 6370975"/>
              <a:gd name="csX25" fmla="*/ 897908 w 4604658"/>
              <a:gd name="csY25" fmla="*/ 6370975 h 6370975"/>
              <a:gd name="csX26" fmla="*/ 0 w 4604658"/>
              <a:gd name="csY26" fmla="*/ 6370975 h 6370975"/>
              <a:gd name="csX27" fmla="*/ 0 w 4604658"/>
              <a:gd name="csY27" fmla="*/ 5982925 h 6370975"/>
              <a:gd name="csX28" fmla="*/ 0 w 4604658"/>
              <a:gd name="csY28" fmla="*/ 5531165 h 6370975"/>
              <a:gd name="csX29" fmla="*/ 0 w 4604658"/>
              <a:gd name="csY29" fmla="*/ 4824566 h 6370975"/>
              <a:gd name="csX30" fmla="*/ 0 w 4604658"/>
              <a:gd name="csY30" fmla="*/ 4245386 h 6370975"/>
              <a:gd name="csX31" fmla="*/ 0 w 4604658"/>
              <a:gd name="csY31" fmla="*/ 3793626 h 6370975"/>
              <a:gd name="csX32" fmla="*/ 0 w 4604658"/>
              <a:gd name="csY32" fmla="*/ 3150737 h 6370975"/>
              <a:gd name="csX33" fmla="*/ 0 w 4604658"/>
              <a:gd name="csY33" fmla="*/ 2762686 h 6370975"/>
              <a:gd name="csX34" fmla="*/ 0 w 4604658"/>
              <a:gd name="csY34" fmla="*/ 2183507 h 6370975"/>
              <a:gd name="csX35" fmla="*/ 0 w 4604658"/>
              <a:gd name="csY35" fmla="*/ 1668037 h 6370975"/>
              <a:gd name="csX36" fmla="*/ 0 w 4604658"/>
              <a:gd name="csY36" fmla="*/ 1152567 h 6370975"/>
              <a:gd name="csX37" fmla="*/ 0 w 4604658"/>
              <a:gd name="csY37" fmla="*/ 0 h 63709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4604658" h="6370975" fill="none" extrusionOk="0">
                <a:moveTo>
                  <a:pt x="0" y="0"/>
                </a:moveTo>
                <a:cubicBezTo>
                  <a:pt x="176493" y="-49885"/>
                  <a:pt x="233848" y="34455"/>
                  <a:pt x="437443" y="0"/>
                </a:cubicBezTo>
                <a:cubicBezTo>
                  <a:pt x="641038" y="-34455"/>
                  <a:pt x="798135" y="38123"/>
                  <a:pt x="1013025" y="0"/>
                </a:cubicBezTo>
                <a:cubicBezTo>
                  <a:pt x="1227915" y="-38123"/>
                  <a:pt x="1459143" y="24933"/>
                  <a:pt x="1634654" y="0"/>
                </a:cubicBezTo>
                <a:cubicBezTo>
                  <a:pt x="1810165" y="-24933"/>
                  <a:pt x="2045601" y="4506"/>
                  <a:pt x="2210236" y="0"/>
                </a:cubicBezTo>
                <a:cubicBezTo>
                  <a:pt x="2374871" y="-4506"/>
                  <a:pt x="2455627" y="26150"/>
                  <a:pt x="2693725" y="0"/>
                </a:cubicBezTo>
                <a:cubicBezTo>
                  <a:pt x="2931823" y="-26150"/>
                  <a:pt x="3041095" y="4128"/>
                  <a:pt x="3223261" y="0"/>
                </a:cubicBezTo>
                <a:cubicBezTo>
                  <a:pt x="3405427" y="-4128"/>
                  <a:pt x="3548870" y="27652"/>
                  <a:pt x="3752796" y="0"/>
                </a:cubicBezTo>
                <a:cubicBezTo>
                  <a:pt x="3956722" y="-27652"/>
                  <a:pt x="4203264" y="15993"/>
                  <a:pt x="4604658" y="0"/>
                </a:cubicBezTo>
                <a:cubicBezTo>
                  <a:pt x="4620107" y="205130"/>
                  <a:pt x="4545311" y="325429"/>
                  <a:pt x="4604658" y="579180"/>
                </a:cubicBezTo>
                <a:cubicBezTo>
                  <a:pt x="4664005" y="832931"/>
                  <a:pt x="4562185" y="830907"/>
                  <a:pt x="4604658" y="1030940"/>
                </a:cubicBezTo>
                <a:cubicBezTo>
                  <a:pt x="4647131" y="1230973"/>
                  <a:pt x="4529249" y="1386186"/>
                  <a:pt x="4604658" y="1737539"/>
                </a:cubicBezTo>
                <a:cubicBezTo>
                  <a:pt x="4680067" y="2088892"/>
                  <a:pt x="4598601" y="2017337"/>
                  <a:pt x="4604658" y="2125589"/>
                </a:cubicBezTo>
                <a:cubicBezTo>
                  <a:pt x="4610715" y="2233841"/>
                  <a:pt x="4542625" y="2588926"/>
                  <a:pt x="4604658" y="2832188"/>
                </a:cubicBezTo>
                <a:cubicBezTo>
                  <a:pt x="4666691" y="3075450"/>
                  <a:pt x="4578925" y="3228960"/>
                  <a:pt x="4604658" y="3538787"/>
                </a:cubicBezTo>
                <a:cubicBezTo>
                  <a:pt x="4630391" y="3848614"/>
                  <a:pt x="4566806" y="3925194"/>
                  <a:pt x="4604658" y="4181676"/>
                </a:cubicBezTo>
                <a:cubicBezTo>
                  <a:pt x="4642510" y="4438158"/>
                  <a:pt x="4543665" y="4613781"/>
                  <a:pt x="4604658" y="4888275"/>
                </a:cubicBezTo>
                <a:cubicBezTo>
                  <a:pt x="4665651" y="5162769"/>
                  <a:pt x="4571049" y="5192873"/>
                  <a:pt x="4604658" y="5403745"/>
                </a:cubicBezTo>
                <a:cubicBezTo>
                  <a:pt x="4638267" y="5614617"/>
                  <a:pt x="4596216" y="6169450"/>
                  <a:pt x="4604658" y="6370975"/>
                </a:cubicBezTo>
                <a:cubicBezTo>
                  <a:pt x="4409787" y="6409354"/>
                  <a:pt x="4308281" y="6353263"/>
                  <a:pt x="4121169" y="6370975"/>
                </a:cubicBezTo>
                <a:cubicBezTo>
                  <a:pt x="3934057" y="6388687"/>
                  <a:pt x="3808534" y="6337344"/>
                  <a:pt x="3545587" y="6370975"/>
                </a:cubicBezTo>
                <a:cubicBezTo>
                  <a:pt x="3282640" y="6404606"/>
                  <a:pt x="3194992" y="6359119"/>
                  <a:pt x="2970004" y="6370975"/>
                </a:cubicBezTo>
                <a:cubicBezTo>
                  <a:pt x="2745016" y="6382831"/>
                  <a:pt x="2488807" y="6297378"/>
                  <a:pt x="2348376" y="6370975"/>
                </a:cubicBezTo>
                <a:cubicBezTo>
                  <a:pt x="2207945" y="6444572"/>
                  <a:pt x="2036106" y="6316605"/>
                  <a:pt x="1864886" y="6370975"/>
                </a:cubicBezTo>
                <a:cubicBezTo>
                  <a:pt x="1693666" y="6425345"/>
                  <a:pt x="1559240" y="6316219"/>
                  <a:pt x="1381397" y="6370975"/>
                </a:cubicBezTo>
                <a:cubicBezTo>
                  <a:pt x="1203554" y="6425731"/>
                  <a:pt x="996476" y="6345849"/>
                  <a:pt x="897908" y="6370975"/>
                </a:cubicBezTo>
                <a:cubicBezTo>
                  <a:pt x="799340" y="6396101"/>
                  <a:pt x="187330" y="6305978"/>
                  <a:pt x="0" y="6370975"/>
                </a:cubicBezTo>
                <a:cubicBezTo>
                  <a:pt x="-38813" y="6223490"/>
                  <a:pt x="8011" y="6138165"/>
                  <a:pt x="0" y="5982925"/>
                </a:cubicBezTo>
                <a:cubicBezTo>
                  <a:pt x="-8011" y="5827685"/>
                  <a:pt x="1972" y="5692056"/>
                  <a:pt x="0" y="5531165"/>
                </a:cubicBezTo>
                <a:cubicBezTo>
                  <a:pt x="-1972" y="5370274"/>
                  <a:pt x="218" y="5038282"/>
                  <a:pt x="0" y="4824566"/>
                </a:cubicBezTo>
                <a:cubicBezTo>
                  <a:pt x="-218" y="4610850"/>
                  <a:pt x="24594" y="4410673"/>
                  <a:pt x="0" y="4245386"/>
                </a:cubicBezTo>
                <a:cubicBezTo>
                  <a:pt x="-24594" y="4080099"/>
                  <a:pt x="16089" y="3972499"/>
                  <a:pt x="0" y="3793626"/>
                </a:cubicBezTo>
                <a:cubicBezTo>
                  <a:pt x="-16089" y="3614753"/>
                  <a:pt x="45918" y="3343682"/>
                  <a:pt x="0" y="3150737"/>
                </a:cubicBezTo>
                <a:cubicBezTo>
                  <a:pt x="-45918" y="2957792"/>
                  <a:pt x="45278" y="2860414"/>
                  <a:pt x="0" y="2762686"/>
                </a:cubicBezTo>
                <a:cubicBezTo>
                  <a:pt x="-45278" y="2664958"/>
                  <a:pt x="5527" y="2452265"/>
                  <a:pt x="0" y="2183507"/>
                </a:cubicBezTo>
                <a:cubicBezTo>
                  <a:pt x="-5527" y="1914749"/>
                  <a:pt x="34459" y="1824318"/>
                  <a:pt x="0" y="1668037"/>
                </a:cubicBezTo>
                <a:cubicBezTo>
                  <a:pt x="-34459" y="1511756"/>
                  <a:pt x="10675" y="1323892"/>
                  <a:pt x="0" y="1152567"/>
                </a:cubicBezTo>
                <a:cubicBezTo>
                  <a:pt x="-10675" y="981242"/>
                  <a:pt x="99008" y="495020"/>
                  <a:pt x="0" y="0"/>
                </a:cubicBezTo>
                <a:close/>
              </a:path>
              <a:path w="4604658" h="6370975" stroke="0" extrusionOk="0">
                <a:moveTo>
                  <a:pt x="0" y="0"/>
                </a:moveTo>
                <a:cubicBezTo>
                  <a:pt x="108136" y="-11635"/>
                  <a:pt x="323674" y="33638"/>
                  <a:pt x="529536" y="0"/>
                </a:cubicBezTo>
                <a:cubicBezTo>
                  <a:pt x="735398" y="-33638"/>
                  <a:pt x="807171" y="29360"/>
                  <a:pt x="966978" y="0"/>
                </a:cubicBezTo>
                <a:cubicBezTo>
                  <a:pt x="1126785" y="-29360"/>
                  <a:pt x="1273964" y="56689"/>
                  <a:pt x="1542560" y="0"/>
                </a:cubicBezTo>
                <a:cubicBezTo>
                  <a:pt x="1811156" y="-56689"/>
                  <a:pt x="2004463" y="22101"/>
                  <a:pt x="2164189" y="0"/>
                </a:cubicBezTo>
                <a:cubicBezTo>
                  <a:pt x="2323915" y="-22101"/>
                  <a:pt x="2616056" y="43683"/>
                  <a:pt x="2739772" y="0"/>
                </a:cubicBezTo>
                <a:cubicBezTo>
                  <a:pt x="2863488" y="-43683"/>
                  <a:pt x="3141467" y="57925"/>
                  <a:pt x="3361400" y="0"/>
                </a:cubicBezTo>
                <a:cubicBezTo>
                  <a:pt x="3581333" y="-57925"/>
                  <a:pt x="3677817" y="11317"/>
                  <a:pt x="3890936" y="0"/>
                </a:cubicBezTo>
                <a:cubicBezTo>
                  <a:pt x="4104055" y="-11317"/>
                  <a:pt x="4322519" y="61232"/>
                  <a:pt x="4604658" y="0"/>
                </a:cubicBezTo>
                <a:cubicBezTo>
                  <a:pt x="4647603" y="221251"/>
                  <a:pt x="4585239" y="317429"/>
                  <a:pt x="4604658" y="579180"/>
                </a:cubicBezTo>
                <a:cubicBezTo>
                  <a:pt x="4624077" y="840931"/>
                  <a:pt x="4546935" y="1087109"/>
                  <a:pt x="4604658" y="1222069"/>
                </a:cubicBezTo>
                <a:cubicBezTo>
                  <a:pt x="4662381" y="1357029"/>
                  <a:pt x="4590576" y="1652858"/>
                  <a:pt x="4604658" y="1864958"/>
                </a:cubicBezTo>
                <a:cubicBezTo>
                  <a:pt x="4618740" y="2077058"/>
                  <a:pt x="4580708" y="2189741"/>
                  <a:pt x="4604658" y="2380428"/>
                </a:cubicBezTo>
                <a:cubicBezTo>
                  <a:pt x="4628608" y="2571115"/>
                  <a:pt x="4598733" y="2671150"/>
                  <a:pt x="4604658" y="2768478"/>
                </a:cubicBezTo>
                <a:cubicBezTo>
                  <a:pt x="4610583" y="2865806"/>
                  <a:pt x="4597697" y="3083458"/>
                  <a:pt x="4604658" y="3220238"/>
                </a:cubicBezTo>
                <a:cubicBezTo>
                  <a:pt x="4611619" y="3357018"/>
                  <a:pt x="4594071" y="3701631"/>
                  <a:pt x="4604658" y="3926837"/>
                </a:cubicBezTo>
                <a:cubicBezTo>
                  <a:pt x="4615245" y="4152043"/>
                  <a:pt x="4602945" y="4308883"/>
                  <a:pt x="4604658" y="4569727"/>
                </a:cubicBezTo>
                <a:cubicBezTo>
                  <a:pt x="4606371" y="4830571"/>
                  <a:pt x="4603613" y="4767810"/>
                  <a:pt x="4604658" y="4957777"/>
                </a:cubicBezTo>
                <a:cubicBezTo>
                  <a:pt x="4605703" y="5147744"/>
                  <a:pt x="4572061" y="5281384"/>
                  <a:pt x="4604658" y="5473247"/>
                </a:cubicBezTo>
                <a:cubicBezTo>
                  <a:pt x="4637255" y="5665110"/>
                  <a:pt x="4561095" y="5995570"/>
                  <a:pt x="4604658" y="6370975"/>
                </a:cubicBezTo>
                <a:cubicBezTo>
                  <a:pt x="4429938" y="6405608"/>
                  <a:pt x="4286477" y="6316930"/>
                  <a:pt x="3983029" y="6370975"/>
                </a:cubicBezTo>
                <a:cubicBezTo>
                  <a:pt x="3679581" y="6425020"/>
                  <a:pt x="3488998" y="6364285"/>
                  <a:pt x="3361400" y="6370975"/>
                </a:cubicBezTo>
                <a:cubicBezTo>
                  <a:pt x="3233802" y="6377665"/>
                  <a:pt x="2936838" y="6300577"/>
                  <a:pt x="2693725" y="6370975"/>
                </a:cubicBezTo>
                <a:cubicBezTo>
                  <a:pt x="2450613" y="6441373"/>
                  <a:pt x="2462693" y="6330287"/>
                  <a:pt x="2256282" y="6370975"/>
                </a:cubicBezTo>
                <a:cubicBezTo>
                  <a:pt x="2049871" y="6411663"/>
                  <a:pt x="1882242" y="6330622"/>
                  <a:pt x="1772793" y="6370975"/>
                </a:cubicBezTo>
                <a:cubicBezTo>
                  <a:pt x="1663344" y="6411328"/>
                  <a:pt x="1474466" y="6359171"/>
                  <a:pt x="1197211" y="6370975"/>
                </a:cubicBezTo>
                <a:cubicBezTo>
                  <a:pt x="919956" y="6382779"/>
                  <a:pt x="808137" y="6309273"/>
                  <a:pt x="667675" y="6370975"/>
                </a:cubicBezTo>
                <a:cubicBezTo>
                  <a:pt x="527213" y="6432677"/>
                  <a:pt x="272714" y="6360547"/>
                  <a:pt x="0" y="6370975"/>
                </a:cubicBezTo>
                <a:cubicBezTo>
                  <a:pt x="-22164" y="6204280"/>
                  <a:pt x="16694" y="6064114"/>
                  <a:pt x="0" y="5982925"/>
                </a:cubicBezTo>
                <a:cubicBezTo>
                  <a:pt x="-16694" y="5901736"/>
                  <a:pt x="27302" y="5472792"/>
                  <a:pt x="0" y="5340035"/>
                </a:cubicBezTo>
                <a:cubicBezTo>
                  <a:pt x="-27302" y="5207278"/>
                  <a:pt x="46203" y="4961637"/>
                  <a:pt x="0" y="4760856"/>
                </a:cubicBezTo>
                <a:cubicBezTo>
                  <a:pt x="-46203" y="4560075"/>
                  <a:pt x="32367" y="4355759"/>
                  <a:pt x="0" y="4181676"/>
                </a:cubicBezTo>
                <a:cubicBezTo>
                  <a:pt x="-32367" y="4007593"/>
                  <a:pt x="60612" y="3718021"/>
                  <a:pt x="0" y="3475077"/>
                </a:cubicBezTo>
                <a:cubicBezTo>
                  <a:pt x="-60612" y="3232133"/>
                  <a:pt x="7989" y="3275424"/>
                  <a:pt x="0" y="3087027"/>
                </a:cubicBezTo>
                <a:cubicBezTo>
                  <a:pt x="-7989" y="2898630"/>
                  <a:pt x="34935" y="2708124"/>
                  <a:pt x="0" y="2571557"/>
                </a:cubicBezTo>
                <a:cubicBezTo>
                  <a:pt x="-34935" y="2434990"/>
                  <a:pt x="15040" y="2204112"/>
                  <a:pt x="0" y="1864958"/>
                </a:cubicBezTo>
                <a:cubicBezTo>
                  <a:pt x="-15040" y="1525804"/>
                  <a:pt x="44183" y="1399635"/>
                  <a:pt x="0" y="1222069"/>
                </a:cubicBezTo>
                <a:cubicBezTo>
                  <a:pt x="-44183" y="1044503"/>
                  <a:pt x="14276" y="949775"/>
                  <a:pt x="0" y="834019"/>
                </a:cubicBezTo>
                <a:cubicBezTo>
                  <a:pt x="-14276" y="718263"/>
                  <a:pt x="79403" y="391100"/>
                  <a:pt x="0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4443739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sz="2400" b="1" dirty="0"/>
              <a:t>YENİ KELİMELER  </a:t>
            </a:r>
            <a:r>
              <a:rPr lang="el-GR" sz="2400" b="1" dirty="0"/>
              <a:t>:</a:t>
            </a:r>
          </a:p>
          <a:p>
            <a:pPr>
              <a:defRPr/>
            </a:pPr>
            <a:endParaRPr lang="el-GR" sz="2400" dirty="0"/>
          </a:p>
          <a:p>
            <a:pPr>
              <a:defRPr/>
            </a:pPr>
            <a:r>
              <a:rPr lang="tr-TR" sz="2400" dirty="0"/>
              <a:t>yıllardır</a:t>
            </a:r>
            <a:r>
              <a:rPr lang="el-GR" sz="2400" dirty="0"/>
              <a:t> :εδώ και χρόνια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bakmak</a:t>
            </a:r>
            <a:r>
              <a:rPr lang="el-GR" sz="2400" dirty="0"/>
              <a:t> : προσέχω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maaş</a:t>
            </a:r>
            <a:r>
              <a:rPr lang="el-GR" sz="2400" dirty="0"/>
              <a:t> : μισθός </a:t>
            </a:r>
          </a:p>
          <a:p>
            <a:pPr>
              <a:defRPr/>
            </a:pPr>
            <a:r>
              <a:rPr lang="tr-TR" sz="2400" dirty="0"/>
              <a:t>ufak </a:t>
            </a:r>
            <a:r>
              <a:rPr lang="el-GR" sz="2400" dirty="0"/>
              <a:t>: μικρός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yardım etmek </a:t>
            </a:r>
            <a:r>
              <a:rPr lang="el-GR" sz="2400" dirty="0"/>
              <a:t> : βοηθώ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istemek</a:t>
            </a:r>
            <a:r>
              <a:rPr lang="el-GR" sz="2400" dirty="0"/>
              <a:t> :  θέλω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farkı</a:t>
            </a:r>
            <a:r>
              <a:rPr lang="el-GR" sz="2400" dirty="0"/>
              <a:t> : διαφορά 	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hiç olmazsa</a:t>
            </a:r>
            <a:r>
              <a:rPr lang="el-GR" sz="2400" dirty="0"/>
              <a:t> : τουλάχιστον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teklif </a:t>
            </a:r>
            <a:r>
              <a:rPr lang="el-GR" sz="2400" dirty="0"/>
              <a:t> : πρόταση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kabul etmek</a:t>
            </a:r>
            <a:r>
              <a:rPr lang="el-GR" sz="2400" dirty="0"/>
              <a:t> : αποδέχομαι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sıcak</a:t>
            </a:r>
            <a:r>
              <a:rPr lang="el-GR" sz="2400" dirty="0"/>
              <a:t> : ζεστός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ihtiyar</a:t>
            </a:r>
            <a:r>
              <a:rPr lang="el-GR" sz="2400" dirty="0"/>
              <a:t> : ηλικιωμένος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torba</a:t>
            </a:r>
            <a:r>
              <a:rPr lang="el-GR" sz="2400" dirty="0"/>
              <a:t> :  : σακούλα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doldurmak</a:t>
            </a:r>
            <a:r>
              <a:rPr lang="el-GR" sz="2400" dirty="0"/>
              <a:t> : γεμίζω</a:t>
            </a:r>
            <a:endParaRPr lang="tr-TR" sz="2400" dirty="0"/>
          </a:p>
          <a:p>
            <a:pPr>
              <a:defRPr/>
            </a:pPr>
            <a:r>
              <a:rPr lang="tr-TR" sz="2400" dirty="0"/>
              <a:t>şanslı</a:t>
            </a:r>
            <a:r>
              <a:rPr lang="el-GR" sz="2400" dirty="0"/>
              <a:t> : τυχερός</a:t>
            </a:r>
            <a:endParaRPr lang="el-GR" sz="2400" b="0" u="none" strike="noStrike" dirty="0">
              <a:effectLst/>
              <a:latin typeface="Google Sans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5006E28-181C-707A-B312-9B68FDD04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8" y="243513"/>
            <a:ext cx="6733309" cy="5710974"/>
          </a:xfrm>
          <a:custGeom>
            <a:avLst/>
            <a:gdLst>
              <a:gd name="csX0" fmla="*/ 0 w 6733309"/>
              <a:gd name="csY0" fmla="*/ 0 h 5710974"/>
              <a:gd name="csX1" fmla="*/ 695775 w 6733309"/>
              <a:gd name="csY1" fmla="*/ 0 h 5710974"/>
              <a:gd name="csX2" fmla="*/ 1189551 w 6733309"/>
              <a:gd name="csY2" fmla="*/ 0 h 5710974"/>
              <a:gd name="csX3" fmla="*/ 1615994 w 6733309"/>
              <a:gd name="csY3" fmla="*/ 0 h 5710974"/>
              <a:gd name="csX4" fmla="*/ 2311769 w 6733309"/>
              <a:gd name="csY4" fmla="*/ 0 h 5710974"/>
              <a:gd name="csX5" fmla="*/ 2872879 w 6733309"/>
              <a:gd name="csY5" fmla="*/ 0 h 5710974"/>
              <a:gd name="csX6" fmla="*/ 3366655 w 6733309"/>
              <a:gd name="csY6" fmla="*/ 0 h 5710974"/>
              <a:gd name="csX7" fmla="*/ 3995097 w 6733309"/>
              <a:gd name="csY7" fmla="*/ 0 h 5710974"/>
              <a:gd name="csX8" fmla="*/ 4354206 w 6733309"/>
              <a:gd name="csY8" fmla="*/ 0 h 5710974"/>
              <a:gd name="csX9" fmla="*/ 4847982 w 6733309"/>
              <a:gd name="csY9" fmla="*/ 0 h 5710974"/>
              <a:gd name="csX10" fmla="*/ 5341758 w 6733309"/>
              <a:gd name="csY10" fmla="*/ 0 h 5710974"/>
              <a:gd name="csX11" fmla="*/ 5970201 w 6733309"/>
              <a:gd name="csY11" fmla="*/ 0 h 5710974"/>
              <a:gd name="csX12" fmla="*/ 6733309 w 6733309"/>
              <a:gd name="csY12" fmla="*/ 0 h 5710974"/>
              <a:gd name="csX13" fmla="*/ 6733309 w 6733309"/>
              <a:gd name="csY13" fmla="*/ 456878 h 5710974"/>
              <a:gd name="csX14" fmla="*/ 6733309 w 6733309"/>
              <a:gd name="csY14" fmla="*/ 1085085 h 5710974"/>
              <a:gd name="csX15" fmla="*/ 6733309 w 6733309"/>
              <a:gd name="csY15" fmla="*/ 1541963 h 5710974"/>
              <a:gd name="csX16" fmla="*/ 6733309 w 6733309"/>
              <a:gd name="csY16" fmla="*/ 2113060 h 5710974"/>
              <a:gd name="csX17" fmla="*/ 6733309 w 6733309"/>
              <a:gd name="csY17" fmla="*/ 2684158 h 5710974"/>
              <a:gd name="csX18" fmla="*/ 6733309 w 6733309"/>
              <a:gd name="csY18" fmla="*/ 3083926 h 5710974"/>
              <a:gd name="csX19" fmla="*/ 6733309 w 6733309"/>
              <a:gd name="csY19" fmla="*/ 3540804 h 5710974"/>
              <a:gd name="csX20" fmla="*/ 6733309 w 6733309"/>
              <a:gd name="csY20" fmla="*/ 4169011 h 5710974"/>
              <a:gd name="csX21" fmla="*/ 6733309 w 6733309"/>
              <a:gd name="csY21" fmla="*/ 4568779 h 5710974"/>
              <a:gd name="csX22" fmla="*/ 6733309 w 6733309"/>
              <a:gd name="csY22" fmla="*/ 5710974 h 5710974"/>
              <a:gd name="csX23" fmla="*/ 6374199 w 6733309"/>
              <a:gd name="csY23" fmla="*/ 5710974 h 5710974"/>
              <a:gd name="csX24" fmla="*/ 5813090 w 6733309"/>
              <a:gd name="csY24" fmla="*/ 5710974 h 5710974"/>
              <a:gd name="csX25" fmla="*/ 5117315 w 6733309"/>
              <a:gd name="csY25" fmla="*/ 5710974 h 5710974"/>
              <a:gd name="csX26" fmla="*/ 4690872 w 6733309"/>
              <a:gd name="csY26" fmla="*/ 5710974 h 5710974"/>
              <a:gd name="csX27" fmla="*/ 4062430 w 6733309"/>
              <a:gd name="csY27" fmla="*/ 5710974 h 5710974"/>
              <a:gd name="csX28" fmla="*/ 3366655 w 6733309"/>
              <a:gd name="csY28" fmla="*/ 5710974 h 5710974"/>
              <a:gd name="csX29" fmla="*/ 2872879 w 6733309"/>
              <a:gd name="csY29" fmla="*/ 5710974 h 5710974"/>
              <a:gd name="csX30" fmla="*/ 2446436 w 6733309"/>
              <a:gd name="csY30" fmla="*/ 5710974 h 5710974"/>
              <a:gd name="csX31" fmla="*/ 1817993 w 6733309"/>
              <a:gd name="csY31" fmla="*/ 5710974 h 5710974"/>
              <a:gd name="csX32" fmla="*/ 1458884 w 6733309"/>
              <a:gd name="csY32" fmla="*/ 5710974 h 5710974"/>
              <a:gd name="csX33" fmla="*/ 763108 w 6733309"/>
              <a:gd name="csY33" fmla="*/ 5710974 h 5710974"/>
              <a:gd name="csX34" fmla="*/ 0 w 6733309"/>
              <a:gd name="csY34" fmla="*/ 5710974 h 5710974"/>
              <a:gd name="csX35" fmla="*/ 0 w 6733309"/>
              <a:gd name="csY35" fmla="*/ 5139877 h 5710974"/>
              <a:gd name="csX36" fmla="*/ 0 w 6733309"/>
              <a:gd name="csY36" fmla="*/ 4454560 h 5710974"/>
              <a:gd name="csX37" fmla="*/ 0 w 6733309"/>
              <a:gd name="csY37" fmla="*/ 3997682 h 5710974"/>
              <a:gd name="csX38" fmla="*/ 0 w 6733309"/>
              <a:gd name="csY38" fmla="*/ 3369475 h 5710974"/>
              <a:gd name="csX39" fmla="*/ 0 w 6733309"/>
              <a:gd name="csY39" fmla="*/ 2912597 h 5710974"/>
              <a:gd name="csX40" fmla="*/ 0 w 6733309"/>
              <a:gd name="csY40" fmla="*/ 2455719 h 5710974"/>
              <a:gd name="csX41" fmla="*/ 0 w 6733309"/>
              <a:gd name="csY41" fmla="*/ 1770402 h 5710974"/>
              <a:gd name="csX42" fmla="*/ 0 w 6733309"/>
              <a:gd name="csY42" fmla="*/ 1199305 h 5710974"/>
              <a:gd name="csX43" fmla="*/ 0 w 6733309"/>
              <a:gd name="csY43" fmla="*/ 685317 h 5710974"/>
              <a:gd name="csX44" fmla="*/ 0 w 6733309"/>
              <a:gd name="csY44" fmla="*/ 0 h 57109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</a:cxnLst>
            <a:rect l="l" t="t" r="r" b="b"/>
            <a:pathLst>
              <a:path w="6733309" h="5710974" fill="none" extrusionOk="0">
                <a:moveTo>
                  <a:pt x="0" y="0"/>
                </a:moveTo>
                <a:cubicBezTo>
                  <a:pt x="181473" y="-37054"/>
                  <a:pt x="467867" y="30413"/>
                  <a:pt x="695775" y="0"/>
                </a:cubicBezTo>
                <a:cubicBezTo>
                  <a:pt x="923683" y="-30413"/>
                  <a:pt x="1050792" y="18457"/>
                  <a:pt x="1189551" y="0"/>
                </a:cubicBezTo>
                <a:cubicBezTo>
                  <a:pt x="1328310" y="-18457"/>
                  <a:pt x="1505326" y="14283"/>
                  <a:pt x="1615994" y="0"/>
                </a:cubicBezTo>
                <a:cubicBezTo>
                  <a:pt x="1726662" y="-14283"/>
                  <a:pt x="1978984" y="43201"/>
                  <a:pt x="2311769" y="0"/>
                </a:cubicBezTo>
                <a:cubicBezTo>
                  <a:pt x="2644555" y="-43201"/>
                  <a:pt x="2602693" y="50932"/>
                  <a:pt x="2872879" y="0"/>
                </a:cubicBezTo>
                <a:cubicBezTo>
                  <a:pt x="3143065" y="-50932"/>
                  <a:pt x="3225404" y="17025"/>
                  <a:pt x="3366655" y="0"/>
                </a:cubicBezTo>
                <a:cubicBezTo>
                  <a:pt x="3507906" y="-17025"/>
                  <a:pt x="3685903" y="66572"/>
                  <a:pt x="3995097" y="0"/>
                </a:cubicBezTo>
                <a:cubicBezTo>
                  <a:pt x="4304291" y="-66572"/>
                  <a:pt x="4176824" y="9836"/>
                  <a:pt x="4354206" y="0"/>
                </a:cubicBezTo>
                <a:cubicBezTo>
                  <a:pt x="4531588" y="-9836"/>
                  <a:pt x="4636453" y="26132"/>
                  <a:pt x="4847982" y="0"/>
                </a:cubicBezTo>
                <a:cubicBezTo>
                  <a:pt x="5059511" y="-26132"/>
                  <a:pt x="5126518" y="33502"/>
                  <a:pt x="5341758" y="0"/>
                </a:cubicBezTo>
                <a:cubicBezTo>
                  <a:pt x="5556998" y="-33502"/>
                  <a:pt x="5789966" y="5100"/>
                  <a:pt x="5970201" y="0"/>
                </a:cubicBezTo>
                <a:cubicBezTo>
                  <a:pt x="6150436" y="-5100"/>
                  <a:pt x="6529353" y="82395"/>
                  <a:pt x="6733309" y="0"/>
                </a:cubicBezTo>
                <a:cubicBezTo>
                  <a:pt x="6765393" y="158892"/>
                  <a:pt x="6712631" y="263024"/>
                  <a:pt x="6733309" y="456878"/>
                </a:cubicBezTo>
                <a:cubicBezTo>
                  <a:pt x="6753987" y="650732"/>
                  <a:pt x="6726275" y="898102"/>
                  <a:pt x="6733309" y="1085085"/>
                </a:cubicBezTo>
                <a:cubicBezTo>
                  <a:pt x="6740343" y="1272068"/>
                  <a:pt x="6692235" y="1353353"/>
                  <a:pt x="6733309" y="1541963"/>
                </a:cubicBezTo>
                <a:cubicBezTo>
                  <a:pt x="6774383" y="1730573"/>
                  <a:pt x="6711703" y="1942943"/>
                  <a:pt x="6733309" y="2113060"/>
                </a:cubicBezTo>
                <a:cubicBezTo>
                  <a:pt x="6754915" y="2283177"/>
                  <a:pt x="6726179" y="2439088"/>
                  <a:pt x="6733309" y="2684158"/>
                </a:cubicBezTo>
                <a:cubicBezTo>
                  <a:pt x="6740439" y="2929228"/>
                  <a:pt x="6710193" y="2949446"/>
                  <a:pt x="6733309" y="3083926"/>
                </a:cubicBezTo>
                <a:cubicBezTo>
                  <a:pt x="6756425" y="3218406"/>
                  <a:pt x="6679642" y="3346157"/>
                  <a:pt x="6733309" y="3540804"/>
                </a:cubicBezTo>
                <a:cubicBezTo>
                  <a:pt x="6786976" y="3735451"/>
                  <a:pt x="6665088" y="3945519"/>
                  <a:pt x="6733309" y="4169011"/>
                </a:cubicBezTo>
                <a:cubicBezTo>
                  <a:pt x="6801530" y="4392503"/>
                  <a:pt x="6696970" y="4384394"/>
                  <a:pt x="6733309" y="4568779"/>
                </a:cubicBezTo>
                <a:cubicBezTo>
                  <a:pt x="6769648" y="4753164"/>
                  <a:pt x="6664401" y="5223989"/>
                  <a:pt x="6733309" y="5710974"/>
                </a:cubicBezTo>
                <a:cubicBezTo>
                  <a:pt x="6649969" y="5748770"/>
                  <a:pt x="6544940" y="5698097"/>
                  <a:pt x="6374199" y="5710974"/>
                </a:cubicBezTo>
                <a:cubicBezTo>
                  <a:pt x="6203458" y="5723851"/>
                  <a:pt x="6069084" y="5701310"/>
                  <a:pt x="5813090" y="5710974"/>
                </a:cubicBezTo>
                <a:cubicBezTo>
                  <a:pt x="5557096" y="5720638"/>
                  <a:pt x="5374832" y="5688122"/>
                  <a:pt x="5117315" y="5710974"/>
                </a:cubicBezTo>
                <a:cubicBezTo>
                  <a:pt x="4859798" y="5733826"/>
                  <a:pt x="4815427" y="5660641"/>
                  <a:pt x="4690872" y="5710974"/>
                </a:cubicBezTo>
                <a:cubicBezTo>
                  <a:pt x="4566317" y="5761307"/>
                  <a:pt x="4315959" y="5651760"/>
                  <a:pt x="4062430" y="5710974"/>
                </a:cubicBezTo>
                <a:cubicBezTo>
                  <a:pt x="3808901" y="5770188"/>
                  <a:pt x="3654047" y="5663630"/>
                  <a:pt x="3366655" y="5710974"/>
                </a:cubicBezTo>
                <a:cubicBezTo>
                  <a:pt x="3079264" y="5758318"/>
                  <a:pt x="3037069" y="5656004"/>
                  <a:pt x="2872879" y="5710974"/>
                </a:cubicBezTo>
                <a:cubicBezTo>
                  <a:pt x="2708689" y="5765944"/>
                  <a:pt x="2614771" y="5685564"/>
                  <a:pt x="2446436" y="5710974"/>
                </a:cubicBezTo>
                <a:cubicBezTo>
                  <a:pt x="2278101" y="5736384"/>
                  <a:pt x="1953183" y="5706726"/>
                  <a:pt x="1817993" y="5710974"/>
                </a:cubicBezTo>
                <a:cubicBezTo>
                  <a:pt x="1682803" y="5715222"/>
                  <a:pt x="1563736" y="5697873"/>
                  <a:pt x="1458884" y="5710974"/>
                </a:cubicBezTo>
                <a:cubicBezTo>
                  <a:pt x="1354032" y="5724075"/>
                  <a:pt x="903417" y="5702914"/>
                  <a:pt x="763108" y="5710974"/>
                </a:cubicBezTo>
                <a:cubicBezTo>
                  <a:pt x="622799" y="5719034"/>
                  <a:pt x="284601" y="5667222"/>
                  <a:pt x="0" y="5710974"/>
                </a:cubicBezTo>
                <a:cubicBezTo>
                  <a:pt x="-58168" y="5571645"/>
                  <a:pt x="17570" y="5297778"/>
                  <a:pt x="0" y="5139877"/>
                </a:cubicBezTo>
                <a:cubicBezTo>
                  <a:pt x="-17570" y="4981976"/>
                  <a:pt x="71284" y="4638341"/>
                  <a:pt x="0" y="4454560"/>
                </a:cubicBezTo>
                <a:cubicBezTo>
                  <a:pt x="-71284" y="4270779"/>
                  <a:pt x="52813" y="4092244"/>
                  <a:pt x="0" y="3997682"/>
                </a:cubicBezTo>
                <a:cubicBezTo>
                  <a:pt x="-52813" y="3903120"/>
                  <a:pt x="48880" y="3566684"/>
                  <a:pt x="0" y="3369475"/>
                </a:cubicBezTo>
                <a:cubicBezTo>
                  <a:pt x="-48880" y="3172266"/>
                  <a:pt x="29789" y="3089576"/>
                  <a:pt x="0" y="2912597"/>
                </a:cubicBezTo>
                <a:cubicBezTo>
                  <a:pt x="-29789" y="2735618"/>
                  <a:pt x="22039" y="2674294"/>
                  <a:pt x="0" y="2455719"/>
                </a:cubicBezTo>
                <a:cubicBezTo>
                  <a:pt x="-22039" y="2237144"/>
                  <a:pt x="56561" y="2093672"/>
                  <a:pt x="0" y="1770402"/>
                </a:cubicBezTo>
                <a:cubicBezTo>
                  <a:pt x="-56561" y="1447132"/>
                  <a:pt x="5021" y="1389232"/>
                  <a:pt x="0" y="1199305"/>
                </a:cubicBezTo>
                <a:cubicBezTo>
                  <a:pt x="-5021" y="1009378"/>
                  <a:pt x="11054" y="917304"/>
                  <a:pt x="0" y="685317"/>
                </a:cubicBezTo>
                <a:cubicBezTo>
                  <a:pt x="-11054" y="453330"/>
                  <a:pt x="24347" y="340150"/>
                  <a:pt x="0" y="0"/>
                </a:cubicBezTo>
                <a:close/>
              </a:path>
              <a:path w="6733309" h="5710974" stroke="0" extrusionOk="0">
                <a:moveTo>
                  <a:pt x="0" y="0"/>
                </a:moveTo>
                <a:cubicBezTo>
                  <a:pt x="183840" y="-24436"/>
                  <a:pt x="307785" y="33674"/>
                  <a:pt x="493776" y="0"/>
                </a:cubicBezTo>
                <a:cubicBezTo>
                  <a:pt x="679767" y="-33674"/>
                  <a:pt x="958292" y="9707"/>
                  <a:pt x="1122218" y="0"/>
                </a:cubicBezTo>
                <a:cubicBezTo>
                  <a:pt x="1286144" y="-9707"/>
                  <a:pt x="1590242" y="64304"/>
                  <a:pt x="1750660" y="0"/>
                </a:cubicBezTo>
                <a:cubicBezTo>
                  <a:pt x="1911078" y="-64304"/>
                  <a:pt x="2045828" y="9499"/>
                  <a:pt x="2177103" y="0"/>
                </a:cubicBezTo>
                <a:cubicBezTo>
                  <a:pt x="2308378" y="-9499"/>
                  <a:pt x="2666397" y="65368"/>
                  <a:pt x="2805545" y="0"/>
                </a:cubicBezTo>
                <a:cubicBezTo>
                  <a:pt x="2944693" y="-65368"/>
                  <a:pt x="3202231" y="59947"/>
                  <a:pt x="3366655" y="0"/>
                </a:cubicBezTo>
                <a:cubicBezTo>
                  <a:pt x="3531079" y="-59947"/>
                  <a:pt x="3682096" y="9267"/>
                  <a:pt x="3793097" y="0"/>
                </a:cubicBezTo>
                <a:cubicBezTo>
                  <a:pt x="3904098" y="-9267"/>
                  <a:pt x="4179999" y="32144"/>
                  <a:pt x="4354206" y="0"/>
                </a:cubicBezTo>
                <a:cubicBezTo>
                  <a:pt x="4528413" y="-32144"/>
                  <a:pt x="4630792" y="21084"/>
                  <a:pt x="4713316" y="0"/>
                </a:cubicBezTo>
                <a:cubicBezTo>
                  <a:pt x="4795840" y="-21084"/>
                  <a:pt x="5087284" y="3136"/>
                  <a:pt x="5274425" y="0"/>
                </a:cubicBezTo>
                <a:cubicBezTo>
                  <a:pt x="5461566" y="-3136"/>
                  <a:pt x="5465130" y="33772"/>
                  <a:pt x="5633535" y="0"/>
                </a:cubicBezTo>
                <a:cubicBezTo>
                  <a:pt x="5801940" y="-33772"/>
                  <a:pt x="5823532" y="39110"/>
                  <a:pt x="5992645" y="0"/>
                </a:cubicBezTo>
                <a:cubicBezTo>
                  <a:pt x="6161758" y="-39110"/>
                  <a:pt x="6413601" y="10446"/>
                  <a:pt x="6733309" y="0"/>
                </a:cubicBezTo>
                <a:cubicBezTo>
                  <a:pt x="6752656" y="167625"/>
                  <a:pt x="6674875" y="332990"/>
                  <a:pt x="6733309" y="513988"/>
                </a:cubicBezTo>
                <a:cubicBezTo>
                  <a:pt x="6791743" y="694986"/>
                  <a:pt x="6728925" y="804541"/>
                  <a:pt x="6733309" y="1027975"/>
                </a:cubicBezTo>
                <a:cubicBezTo>
                  <a:pt x="6737693" y="1251409"/>
                  <a:pt x="6730387" y="1498226"/>
                  <a:pt x="6733309" y="1656182"/>
                </a:cubicBezTo>
                <a:cubicBezTo>
                  <a:pt x="6736231" y="1814138"/>
                  <a:pt x="6686815" y="1936182"/>
                  <a:pt x="6733309" y="2055951"/>
                </a:cubicBezTo>
                <a:cubicBezTo>
                  <a:pt x="6779803" y="2175720"/>
                  <a:pt x="6686549" y="2575842"/>
                  <a:pt x="6733309" y="2741268"/>
                </a:cubicBezTo>
                <a:cubicBezTo>
                  <a:pt x="6780069" y="2906694"/>
                  <a:pt x="6691649" y="2981604"/>
                  <a:pt x="6733309" y="3198145"/>
                </a:cubicBezTo>
                <a:cubicBezTo>
                  <a:pt x="6774969" y="3414686"/>
                  <a:pt x="6695404" y="3474258"/>
                  <a:pt x="6733309" y="3655023"/>
                </a:cubicBezTo>
                <a:cubicBezTo>
                  <a:pt x="6771214" y="3835788"/>
                  <a:pt x="6685972" y="3992828"/>
                  <a:pt x="6733309" y="4283231"/>
                </a:cubicBezTo>
                <a:cubicBezTo>
                  <a:pt x="6780646" y="4573634"/>
                  <a:pt x="6706908" y="4812875"/>
                  <a:pt x="6733309" y="4968547"/>
                </a:cubicBezTo>
                <a:cubicBezTo>
                  <a:pt x="6759710" y="5124219"/>
                  <a:pt x="6696490" y="5343668"/>
                  <a:pt x="6733309" y="5710974"/>
                </a:cubicBezTo>
                <a:cubicBezTo>
                  <a:pt x="6476177" y="5781559"/>
                  <a:pt x="6249362" y="5646482"/>
                  <a:pt x="6104867" y="5710974"/>
                </a:cubicBezTo>
                <a:cubicBezTo>
                  <a:pt x="5960372" y="5775466"/>
                  <a:pt x="5743774" y="5709588"/>
                  <a:pt x="5611091" y="5710974"/>
                </a:cubicBezTo>
                <a:cubicBezTo>
                  <a:pt x="5478408" y="5712360"/>
                  <a:pt x="5402498" y="5700021"/>
                  <a:pt x="5251981" y="5710974"/>
                </a:cubicBezTo>
                <a:cubicBezTo>
                  <a:pt x="5101464" y="5721927"/>
                  <a:pt x="4875176" y="5672537"/>
                  <a:pt x="4556206" y="5710974"/>
                </a:cubicBezTo>
                <a:cubicBezTo>
                  <a:pt x="4237236" y="5749411"/>
                  <a:pt x="4353797" y="5706065"/>
                  <a:pt x="4197096" y="5710974"/>
                </a:cubicBezTo>
                <a:cubicBezTo>
                  <a:pt x="4040395" y="5715883"/>
                  <a:pt x="3875151" y="5685305"/>
                  <a:pt x="3635987" y="5710974"/>
                </a:cubicBezTo>
                <a:cubicBezTo>
                  <a:pt x="3396823" y="5736643"/>
                  <a:pt x="3358378" y="5677871"/>
                  <a:pt x="3276877" y="5710974"/>
                </a:cubicBezTo>
                <a:cubicBezTo>
                  <a:pt x="3195376" y="5744077"/>
                  <a:pt x="2952741" y="5707808"/>
                  <a:pt x="2715768" y="5710974"/>
                </a:cubicBezTo>
                <a:cubicBezTo>
                  <a:pt x="2478795" y="5714140"/>
                  <a:pt x="2419214" y="5682171"/>
                  <a:pt x="2154659" y="5710974"/>
                </a:cubicBezTo>
                <a:cubicBezTo>
                  <a:pt x="1890104" y="5739777"/>
                  <a:pt x="1605311" y="5658005"/>
                  <a:pt x="1458884" y="5710974"/>
                </a:cubicBezTo>
                <a:cubicBezTo>
                  <a:pt x="1312457" y="5763943"/>
                  <a:pt x="1116508" y="5694496"/>
                  <a:pt x="965108" y="5710974"/>
                </a:cubicBezTo>
                <a:cubicBezTo>
                  <a:pt x="813708" y="5727452"/>
                  <a:pt x="408730" y="5660728"/>
                  <a:pt x="0" y="5710974"/>
                </a:cubicBezTo>
                <a:cubicBezTo>
                  <a:pt x="-66003" y="5463341"/>
                  <a:pt x="41109" y="5255416"/>
                  <a:pt x="0" y="5082767"/>
                </a:cubicBezTo>
                <a:cubicBezTo>
                  <a:pt x="-41109" y="4910118"/>
                  <a:pt x="44777" y="4787993"/>
                  <a:pt x="0" y="4625889"/>
                </a:cubicBezTo>
                <a:cubicBezTo>
                  <a:pt x="-44777" y="4463785"/>
                  <a:pt x="17473" y="4275476"/>
                  <a:pt x="0" y="3997682"/>
                </a:cubicBezTo>
                <a:cubicBezTo>
                  <a:pt x="-17473" y="3719888"/>
                  <a:pt x="21666" y="3693028"/>
                  <a:pt x="0" y="3426584"/>
                </a:cubicBezTo>
                <a:cubicBezTo>
                  <a:pt x="-21666" y="3160140"/>
                  <a:pt x="8318" y="3034498"/>
                  <a:pt x="0" y="2912597"/>
                </a:cubicBezTo>
                <a:cubicBezTo>
                  <a:pt x="-8318" y="2790696"/>
                  <a:pt x="31270" y="2435293"/>
                  <a:pt x="0" y="2284390"/>
                </a:cubicBezTo>
                <a:cubicBezTo>
                  <a:pt x="-31270" y="2133487"/>
                  <a:pt x="35324" y="2028051"/>
                  <a:pt x="0" y="1884621"/>
                </a:cubicBezTo>
                <a:cubicBezTo>
                  <a:pt x="-35324" y="1741191"/>
                  <a:pt x="34333" y="1613826"/>
                  <a:pt x="0" y="1370634"/>
                </a:cubicBezTo>
                <a:cubicBezTo>
                  <a:pt x="-34333" y="1127442"/>
                  <a:pt x="54317" y="1007741"/>
                  <a:pt x="0" y="799536"/>
                </a:cubicBezTo>
                <a:cubicBezTo>
                  <a:pt x="-54317" y="591331"/>
                  <a:pt x="67323" y="39263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6017295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9225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68A62ACB-F93D-B7EE-1FC7-BA9A5D57D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DD8E94E1-0D72-CD86-32B0-881449A8A845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 dirty="0">
                <a:solidFill>
                  <a:schemeClr val="tx1"/>
                </a:solidFill>
              </a:rPr>
              <a:t>KONUŞMA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9420CCEA-9A36-8465-C2C3-6CB01ACE780A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CF1B9DE9-D161-7B46-6DB7-BF034C9B4AA8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4287046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667</Words>
  <Application>Microsoft Office PowerPoint</Application>
  <PresentationFormat>Ευρεία οθόνη</PresentationFormat>
  <Paragraphs>117</Paragraphs>
  <Slides>19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Courier New</vt:lpstr>
      <vt:lpstr>Google Sans</vt:lpstr>
      <vt:lpstr>Roboto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329</cp:revision>
  <dcterms:created xsi:type="dcterms:W3CDTF">2026-07-02T07:32:56Z</dcterms:created>
  <dcterms:modified xsi:type="dcterms:W3CDTF">2026-07-31T07:33:04Z</dcterms:modified>
</cp:coreProperties>
</file>