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56" r:id="rId2"/>
    <p:sldId id="281" r:id="rId3"/>
    <p:sldId id="603" r:id="rId4"/>
    <p:sldId id="612" r:id="rId5"/>
    <p:sldId id="630" r:id="rId6"/>
    <p:sldId id="506" r:id="rId7"/>
    <p:sldId id="631" r:id="rId8"/>
    <p:sldId id="490" r:id="rId9"/>
    <p:sldId id="627" r:id="rId10"/>
    <p:sldId id="491" r:id="rId11"/>
    <p:sldId id="628" r:id="rId12"/>
    <p:sldId id="519" r:id="rId13"/>
    <p:sldId id="337" r:id="rId14"/>
    <p:sldId id="269" r:id="rId15"/>
    <p:sldId id="610" r:id="rId16"/>
    <p:sldId id="271" r:id="rId17"/>
    <p:sldId id="539" r:id="rId18"/>
    <p:sldId id="272" r:id="rId19"/>
    <p:sldId id="396" r:id="rId2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591B5-A618-4D87-A255-DA9CC6D08E2C}" type="datetimeFigureOut">
              <a:rPr lang="el-GR" smtClean="0"/>
              <a:t>3/8/2026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C6471-05DE-48D9-9E62-ACD0E2FB94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55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3738EC-AC7C-0D0C-037E-42DFD519C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6A39348-63CC-B423-8C0D-618D4802B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E4C6610-BA1D-00F1-EC88-39931BFF3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B78CF24-84EF-93AB-AB99-C223077AA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43C56C-C411-4B83-5D6A-20DC5C00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38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E74EF2-2BE7-5004-7D9A-EC856F151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593A0C9-F4AA-B757-C70C-FDD7CE18A4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4BB4D70-DD32-E363-70F5-5F33CEAA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0BFE35C-9475-691F-C893-3F95258FA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3B45C3F-DB71-DC97-2F74-2D66F1D8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1479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2B8D063-4834-EC15-1C6B-9F56C441B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71EC976-6C76-0F8E-6DAA-2339C8715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8C94842-6589-C735-0A69-A24839796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4A39CF-A502-634A-F42B-1B4E77775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742BEDC-4F9B-0B06-2174-A8FB9BC2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835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0B7039-89EF-2D70-2546-AC4AA4529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7E37925-FAE0-20D6-7C42-2ADFCE2A2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37AB9E6-F8F0-FAFD-C7FD-3D7AF3C2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8DE0A93-9F30-AC53-2FE2-DBCD1D424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D16CD42-5D1A-3EAD-1F99-BD547288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566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6F86FC-8770-DD67-C017-8281413FF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96193C2-5460-92EE-BA44-93DB38B3A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5434915-651A-659C-155A-173BA42DE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2151B4D-2C8E-B3EC-C97B-30C4DE928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F265379-D42E-73C3-0D70-BFADB3D2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81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49617D-0A35-FB98-7D11-EBF7F4637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1B2F85-50BC-B0DF-042C-1DD2BF773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4F28FA4-9793-5E75-DF25-F4074B8AA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C4A8FBF-52AC-2B13-9EC2-FA053705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15907DD-4B46-C72B-822D-913C9F6C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5A196E8-E4B1-DCF9-9EB5-DC6722FD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065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461DA9-8429-7EAD-D1AF-CFF763FEB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9B312CD-3373-6224-D9C3-697148544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291E74A-D0B1-7480-7F20-0086A0161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1D14BC6-A6B5-FCFA-8DC2-56134E389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0376C63-41FC-1CFB-26D4-6399972E79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1BFF75F-AE0D-4739-8A1F-FA5964484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45191AD1-7775-ECB0-52DB-8A693EA28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A3EB39D-214C-6256-418A-24CCA0BB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579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7D866F-2469-E311-ED2E-865854D16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30C3BAF-B4FB-0DEE-F5BC-11E26917E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BCF7F53-5116-ADC7-9379-583B61B2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C12FA94-1BAA-4864-5CDC-1F95484E9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095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C44E31B-D676-6D66-5155-359B9D3E1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67EC21F-8201-296E-B324-7DB237BD1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8756E29-3FD1-7893-65DC-618D187EB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891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45AA19-A868-F59E-E425-8D94BD25F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7AE3C5-884F-9B0E-BA6B-ADF807A4F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F87A115-12C7-5B87-B791-D68FE1A84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F9757CB-D890-E36C-FC05-58C7587E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E50B84E-1419-02CD-BF66-88126AAE6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3BABEC8-6D89-38B9-BAC1-78DE084B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1953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9F1D1F-D943-DB09-9EBC-43E416D4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7C78361-0FB4-37DA-7B82-E2B5EACC21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4FF91EE-A9FE-E31F-C1C0-E0C3974FB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D721941-05C0-8718-4C6E-12B596FFE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D2AC339-5AD0-8F67-FD39-6854C8A98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A777753-DB4C-253B-2731-3031EEC31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085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EFC368E-B3F8-4165-BF26-064F5483E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24D986B-8396-2339-7BA7-156BBDD6D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37646AD-1D36-964C-9862-C4F5773CAD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A6B7E6-08FC-4345-9766-C4712B02E15E}" type="datetimeFigureOut">
              <a:rPr lang="el-GR" smtClean="0"/>
              <a:t>3/8/2026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8038E4C-6C58-6F0B-EB40-B829E7D0B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04BE797-F543-972E-E6E5-BAF966E2A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962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hCyY2cjyt-s?feature=oembed" TargetMode="Externa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5215731"/>
            <a:ext cx="6318478" cy="66516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25. Μετοχή -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DIğI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017829CE-FF6D-0733-0948-30FE81BF1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41999896-0491-84DE-624D-05C33966E543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YAZMA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3D3C954C-AAB8-00BC-A761-3ED2432F0FD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13BA7049-144C-67F4-F40C-483BFC253C0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- TextBox">
            <a:extLst>
              <a:ext uri="{FF2B5EF4-FFF2-40B4-BE49-F238E27FC236}">
                <a16:creationId xmlns:a16="http://schemas.microsoft.com/office/drawing/2014/main" id="{5E761114-EF4B-840E-9B42-87A7168BA0FE}"/>
              </a:ext>
            </a:extLst>
          </p:cNvPr>
          <p:cNvSpPr txBox="1"/>
          <p:nvPr/>
        </p:nvSpPr>
        <p:spPr>
          <a:xfrm>
            <a:off x="1872343" y="560388"/>
            <a:ext cx="7349218" cy="5509200"/>
          </a:xfrm>
          <a:custGeom>
            <a:avLst/>
            <a:gdLst>
              <a:gd name="csX0" fmla="*/ 0 w 7349218"/>
              <a:gd name="csY0" fmla="*/ 0 h 5509200"/>
              <a:gd name="csX1" fmla="*/ 491832 w 7349218"/>
              <a:gd name="csY1" fmla="*/ 0 h 5509200"/>
              <a:gd name="csX2" fmla="*/ 910172 w 7349218"/>
              <a:gd name="csY2" fmla="*/ 0 h 5509200"/>
              <a:gd name="csX3" fmla="*/ 1255020 w 7349218"/>
              <a:gd name="csY3" fmla="*/ 0 h 5509200"/>
              <a:gd name="csX4" fmla="*/ 1967329 w 7349218"/>
              <a:gd name="csY4" fmla="*/ 0 h 5509200"/>
              <a:gd name="csX5" fmla="*/ 2532654 w 7349218"/>
              <a:gd name="csY5" fmla="*/ 0 h 5509200"/>
              <a:gd name="csX6" fmla="*/ 3244962 w 7349218"/>
              <a:gd name="csY6" fmla="*/ 0 h 5509200"/>
              <a:gd name="csX7" fmla="*/ 3589810 w 7349218"/>
              <a:gd name="csY7" fmla="*/ 0 h 5509200"/>
              <a:gd name="csX8" fmla="*/ 4008150 w 7349218"/>
              <a:gd name="csY8" fmla="*/ 0 h 5509200"/>
              <a:gd name="csX9" fmla="*/ 4426491 w 7349218"/>
              <a:gd name="csY9" fmla="*/ 0 h 5509200"/>
              <a:gd name="csX10" fmla="*/ 4844831 w 7349218"/>
              <a:gd name="csY10" fmla="*/ 0 h 5509200"/>
              <a:gd name="csX11" fmla="*/ 5263171 w 7349218"/>
              <a:gd name="csY11" fmla="*/ 0 h 5509200"/>
              <a:gd name="csX12" fmla="*/ 5608019 w 7349218"/>
              <a:gd name="csY12" fmla="*/ 0 h 5509200"/>
              <a:gd name="csX13" fmla="*/ 5952867 w 7349218"/>
              <a:gd name="csY13" fmla="*/ 0 h 5509200"/>
              <a:gd name="csX14" fmla="*/ 6591683 w 7349218"/>
              <a:gd name="csY14" fmla="*/ 0 h 5509200"/>
              <a:gd name="csX15" fmla="*/ 7349218 w 7349218"/>
              <a:gd name="csY15" fmla="*/ 0 h 5509200"/>
              <a:gd name="csX16" fmla="*/ 7349218 w 7349218"/>
              <a:gd name="csY16" fmla="*/ 606012 h 5509200"/>
              <a:gd name="csX17" fmla="*/ 7349218 w 7349218"/>
              <a:gd name="csY17" fmla="*/ 1156932 h 5509200"/>
              <a:gd name="csX18" fmla="*/ 7349218 w 7349218"/>
              <a:gd name="csY18" fmla="*/ 1652760 h 5509200"/>
              <a:gd name="csX19" fmla="*/ 7349218 w 7349218"/>
              <a:gd name="csY19" fmla="*/ 2203680 h 5509200"/>
              <a:gd name="csX20" fmla="*/ 7349218 w 7349218"/>
              <a:gd name="csY20" fmla="*/ 2864784 h 5509200"/>
              <a:gd name="csX21" fmla="*/ 7349218 w 7349218"/>
              <a:gd name="csY21" fmla="*/ 3360612 h 5509200"/>
              <a:gd name="csX22" fmla="*/ 7349218 w 7349218"/>
              <a:gd name="csY22" fmla="*/ 3746256 h 5509200"/>
              <a:gd name="csX23" fmla="*/ 7349218 w 7349218"/>
              <a:gd name="csY23" fmla="*/ 4186992 h 5509200"/>
              <a:gd name="csX24" fmla="*/ 7349218 w 7349218"/>
              <a:gd name="csY24" fmla="*/ 4737912 h 5509200"/>
              <a:gd name="csX25" fmla="*/ 7349218 w 7349218"/>
              <a:gd name="csY25" fmla="*/ 5509200 h 5509200"/>
              <a:gd name="csX26" fmla="*/ 7004370 w 7349218"/>
              <a:gd name="csY26" fmla="*/ 5509200 h 5509200"/>
              <a:gd name="csX27" fmla="*/ 6292061 w 7349218"/>
              <a:gd name="csY27" fmla="*/ 5509200 h 5509200"/>
              <a:gd name="csX28" fmla="*/ 5800229 w 7349218"/>
              <a:gd name="csY28" fmla="*/ 5509200 h 5509200"/>
              <a:gd name="csX29" fmla="*/ 5234905 w 7349218"/>
              <a:gd name="csY29" fmla="*/ 5509200 h 5509200"/>
              <a:gd name="csX30" fmla="*/ 4890057 w 7349218"/>
              <a:gd name="csY30" fmla="*/ 5509200 h 5509200"/>
              <a:gd name="csX31" fmla="*/ 4471716 w 7349218"/>
              <a:gd name="csY31" fmla="*/ 5509200 h 5509200"/>
              <a:gd name="csX32" fmla="*/ 3979884 w 7349218"/>
              <a:gd name="csY32" fmla="*/ 5509200 h 5509200"/>
              <a:gd name="csX33" fmla="*/ 3341068 w 7349218"/>
              <a:gd name="csY33" fmla="*/ 5509200 h 5509200"/>
              <a:gd name="csX34" fmla="*/ 2628759 w 7349218"/>
              <a:gd name="csY34" fmla="*/ 5509200 h 5509200"/>
              <a:gd name="csX35" fmla="*/ 2136926 w 7349218"/>
              <a:gd name="csY35" fmla="*/ 5509200 h 5509200"/>
              <a:gd name="csX36" fmla="*/ 1645094 w 7349218"/>
              <a:gd name="csY36" fmla="*/ 5509200 h 5509200"/>
              <a:gd name="csX37" fmla="*/ 932785 w 7349218"/>
              <a:gd name="csY37" fmla="*/ 5509200 h 5509200"/>
              <a:gd name="csX38" fmla="*/ 0 w 7349218"/>
              <a:gd name="csY38" fmla="*/ 5509200 h 5509200"/>
              <a:gd name="csX39" fmla="*/ 0 w 7349218"/>
              <a:gd name="csY39" fmla="*/ 5123556 h 5509200"/>
              <a:gd name="csX40" fmla="*/ 0 w 7349218"/>
              <a:gd name="csY40" fmla="*/ 4517544 h 5509200"/>
              <a:gd name="csX41" fmla="*/ 0 w 7349218"/>
              <a:gd name="csY41" fmla="*/ 3911532 h 5509200"/>
              <a:gd name="csX42" fmla="*/ 0 w 7349218"/>
              <a:gd name="csY42" fmla="*/ 3360612 h 5509200"/>
              <a:gd name="csX43" fmla="*/ 0 w 7349218"/>
              <a:gd name="csY43" fmla="*/ 2809692 h 5509200"/>
              <a:gd name="csX44" fmla="*/ 0 w 7349218"/>
              <a:gd name="csY44" fmla="*/ 2424048 h 5509200"/>
              <a:gd name="csX45" fmla="*/ 0 w 7349218"/>
              <a:gd name="csY45" fmla="*/ 1818036 h 5509200"/>
              <a:gd name="csX46" fmla="*/ 0 w 7349218"/>
              <a:gd name="csY46" fmla="*/ 1322208 h 5509200"/>
              <a:gd name="csX47" fmla="*/ 0 w 7349218"/>
              <a:gd name="csY47" fmla="*/ 826380 h 5509200"/>
              <a:gd name="csX48" fmla="*/ 0 w 7349218"/>
              <a:gd name="csY48" fmla="*/ 0 h 55092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</a:cxnLst>
            <a:rect l="l" t="t" r="r" b="b"/>
            <a:pathLst>
              <a:path w="7349218" h="5509200" fill="none" extrusionOk="0">
                <a:moveTo>
                  <a:pt x="0" y="0"/>
                </a:moveTo>
                <a:cubicBezTo>
                  <a:pt x="191244" y="-58030"/>
                  <a:pt x="285155" y="54806"/>
                  <a:pt x="491832" y="0"/>
                </a:cubicBezTo>
                <a:cubicBezTo>
                  <a:pt x="698509" y="-54806"/>
                  <a:pt x="727000" y="48977"/>
                  <a:pt x="910172" y="0"/>
                </a:cubicBezTo>
                <a:cubicBezTo>
                  <a:pt x="1093344" y="-48977"/>
                  <a:pt x="1125563" y="12637"/>
                  <a:pt x="1255020" y="0"/>
                </a:cubicBezTo>
                <a:cubicBezTo>
                  <a:pt x="1384477" y="-12637"/>
                  <a:pt x="1682788" y="43866"/>
                  <a:pt x="1967329" y="0"/>
                </a:cubicBezTo>
                <a:cubicBezTo>
                  <a:pt x="2251870" y="-43866"/>
                  <a:pt x="2250607" y="58927"/>
                  <a:pt x="2532654" y="0"/>
                </a:cubicBezTo>
                <a:cubicBezTo>
                  <a:pt x="2814701" y="-58927"/>
                  <a:pt x="2998586" y="24065"/>
                  <a:pt x="3244962" y="0"/>
                </a:cubicBezTo>
                <a:cubicBezTo>
                  <a:pt x="3491338" y="-24065"/>
                  <a:pt x="3502068" y="1184"/>
                  <a:pt x="3589810" y="0"/>
                </a:cubicBezTo>
                <a:cubicBezTo>
                  <a:pt x="3677552" y="-1184"/>
                  <a:pt x="3854330" y="31925"/>
                  <a:pt x="4008150" y="0"/>
                </a:cubicBezTo>
                <a:cubicBezTo>
                  <a:pt x="4161970" y="-31925"/>
                  <a:pt x="4274854" y="21505"/>
                  <a:pt x="4426491" y="0"/>
                </a:cubicBezTo>
                <a:cubicBezTo>
                  <a:pt x="4578128" y="-21505"/>
                  <a:pt x="4709881" y="40084"/>
                  <a:pt x="4844831" y="0"/>
                </a:cubicBezTo>
                <a:cubicBezTo>
                  <a:pt x="4979781" y="-40084"/>
                  <a:pt x="5088814" y="13933"/>
                  <a:pt x="5263171" y="0"/>
                </a:cubicBezTo>
                <a:cubicBezTo>
                  <a:pt x="5437528" y="-13933"/>
                  <a:pt x="5496718" y="23922"/>
                  <a:pt x="5608019" y="0"/>
                </a:cubicBezTo>
                <a:cubicBezTo>
                  <a:pt x="5719320" y="-23922"/>
                  <a:pt x="5821527" y="8113"/>
                  <a:pt x="5952867" y="0"/>
                </a:cubicBezTo>
                <a:cubicBezTo>
                  <a:pt x="6084207" y="-8113"/>
                  <a:pt x="6421059" y="20089"/>
                  <a:pt x="6591683" y="0"/>
                </a:cubicBezTo>
                <a:cubicBezTo>
                  <a:pt x="6762307" y="-20089"/>
                  <a:pt x="7090243" y="63357"/>
                  <a:pt x="7349218" y="0"/>
                </a:cubicBezTo>
                <a:cubicBezTo>
                  <a:pt x="7368770" y="187645"/>
                  <a:pt x="7324535" y="313410"/>
                  <a:pt x="7349218" y="606012"/>
                </a:cubicBezTo>
                <a:cubicBezTo>
                  <a:pt x="7373901" y="898614"/>
                  <a:pt x="7345139" y="976692"/>
                  <a:pt x="7349218" y="1156932"/>
                </a:cubicBezTo>
                <a:cubicBezTo>
                  <a:pt x="7353297" y="1337172"/>
                  <a:pt x="7326556" y="1461829"/>
                  <a:pt x="7349218" y="1652760"/>
                </a:cubicBezTo>
                <a:cubicBezTo>
                  <a:pt x="7371880" y="1843691"/>
                  <a:pt x="7287412" y="1933931"/>
                  <a:pt x="7349218" y="2203680"/>
                </a:cubicBezTo>
                <a:cubicBezTo>
                  <a:pt x="7411024" y="2473429"/>
                  <a:pt x="7315526" y="2722641"/>
                  <a:pt x="7349218" y="2864784"/>
                </a:cubicBezTo>
                <a:cubicBezTo>
                  <a:pt x="7382910" y="3006927"/>
                  <a:pt x="7306850" y="3167349"/>
                  <a:pt x="7349218" y="3360612"/>
                </a:cubicBezTo>
                <a:cubicBezTo>
                  <a:pt x="7391586" y="3553875"/>
                  <a:pt x="7345712" y="3607388"/>
                  <a:pt x="7349218" y="3746256"/>
                </a:cubicBezTo>
                <a:cubicBezTo>
                  <a:pt x="7352724" y="3885124"/>
                  <a:pt x="7323256" y="4027105"/>
                  <a:pt x="7349218" y="4186992"/>
                </a:cubicBezTo>
                <a:cubicBezTo>
                  <a:pt x="7375180" y="4346879"/>
                  <a:pt x="7309784" y="4529207"/>
                  <a:pt x="7349218" y="4737912"/>
                </a:cubicBezTo>
                <a:cubicBezTo>
                  <a:pt x="7388652" y="4946617"/>
                  <a:pt x="7307019" y="5326138"/>
                  <a:pt x="7349218" y="5509200"/>
                </a:cubicBezTo>
                <a:cubicBezTo>
                  <a:pt x="7233545" y="5549189"/>
                  <a:pt x="7147600" y="5497984"/>
                  <a:pt x="7004370" y="5509200"/>
                </a:cubicBezTo>
                <a:cubicBezTo>
                  <a:pt x="6861140" y="5520416"/>
                  <a:pt x="6507472" y="5423852"/>
                  <a:pt x="6292061" y="5509200"/>
                </a:cubicBezTo>
                <a:cubicBezTo>
                  <a:pt x="6076650" y="5594548"/>
                  <a:pt x="6023850" y="5478371"/>
                  <a:pt x="5800229" y="5509200"/>
                </a:cubicBezTo>
                <a:cubicBezTo>
                  <a:pt x="5576608" y="5540029"/>
                  <a:pt x="5472513" y="5452294"/>
                  <a:pt x="5234905" y="5509200"/>
                </a:cubicBezTo>
                <a:cubicBezTo>
                  <a:pt x="4997297" y="5566106"/>
                  <a:pt x="5031848" y="5482162"/>
                  <a:pt x="4890057" y="5509200"/>
                </a:cubicBezTo>
                <a:cubicBezTo>
                  <a:pt x="4748266" y="5536238"/>
                  <a:pt x="4608506" y="5467083"/>
                  <a:pt x="4471716" y="5509200"/>
                </a:cubicBezTo>
                <a:cubicBezTo>
                  <a:pt x="4334926" y="5551317"/>
                  <a:pt x="4182947" y="5485371"/>
                  <a:pt x="3979884" y="5509200"/>
                </a:cubicBezTo>
                <a:cubicBezTo>
                  <a:pt x="3776821" y="5533029"/>
                  <a:pt x="3505433" y="5499784"/>
                  <a:pt x="3341068" y="5509200"/>
                </a:cubicBezTo>
                <a:cubicBezTo>
                  <a:pt x="3176703" y="5518616"/>
                  <a:pt x="2854012" y="5487792"/>
                  <a:pt x="2628759" y="5509200"/>
                </a:cubicBezTo>
                <a:cubicBezTo>
                  <a:pt x="2403506" y="5530608"/>
                  <a:pt x="2246063" y="5456240"/>
                  <a:pt x="2136926" y="5509200"/>
                </a:cubicBezTo>
                <a:cubicBezTo>
                  <a:pt x="2027789" y="5562160"/>
                  <a:pt x="1871722" y="5462754"/>
                  <a:pt x="1645094" y="5509200"/>
                </a:cubicBezTo>
                <a:cubicBezTo>
                  <a:pt x="1418466" y="5555646"/>
                  <a:pt x="1233816" y="5459061"/>
                  <a:pt x="932785" y="5509200"/>
                </a:cubicBezTo>
                <a:cubicBezTo>
                  <a:pt x="631754" y="5559339"/>
                  <a:pt x="412214" y="5433795"/>
                  <a:pt x="0" y="5509200"/>
                </a:cubicBezTo>
                <a:cubicBezTo>
                  <a:pt x="-12154" y="5429553"/>
                  <a:pt x="25017" y="5262431"/>
                  <a:pt x="0" y="5123556"/>
                </a:cubicBezTo>
                <a:cubicBezTo>
                  <a:pt x="-25017" y="4984681"/>
                  <a:pt x="10002" y="4688037"/>
                  <a:pt x="0" y="4517544"/>
                </a:cubicBezTo>
                <a:cubicBezTo>
                  <a:pt x="-10002" y="4347051"/>
                  <a:pt x="54891" y="4186355"/>
                  <a:pt x="0" y="3911532"/>
                </a:cubicBezTo>
                <a:cubicBezTo>
                  <a:pt x="-54891" y="3636709"/>
                  <a:pt x="26535" y="3557587"/>
                  <a:pt x="0" y="3360612"/>
                </a:cubicBezTo>
                <a:cubicBezTo>
                  <a:pt x="-26535" y="3163637"/>
                  <a:pt x="60044" y="3078269"/>
                  <a:pt x="0" y="2809692"/>
                </a:cubicBezTo>
                <a:cubicBezTo>
                  <a:pt x="-60044" y="2541115"/>
                  <a:pt x="34742" y="2612628"/>
                  <a:pt x="0" y="2424048"/>
                </a:cubicBezTo>
                <a:cubicBezTo>
                  <a:pt x="-34742" y="2235468"/>
                  <a:pt x="32701" y="2010093"/>
                  <a:pt x="0" y="1818036"/>
                </a:cubicBezTo>
                <a:cubicBezTo>
                  <a:pt x="-32701" y="1625979"/>
                  <a:pt x="5073" y="1434457"/>
                  <a:pt x="0" y="1322208"/>
                </a:cubicBezTo>
                <a:cubicBezTo>
                  <a:pt x="-5073" y="1209959"/>
                  <a:pt x="32726" y="1051995"/>
                  <a:pt x="0" y="826380"/>
                </a:cubicBezTo>
                <a:cubicBezTo>
                  <a:pt x="-32726" y="600765"/>
                  <a:pt x="83335" y="390057"/>
                  <a:pt x="0" y="0"/>
                </a:cubicBezTo>
                <a:close/>
              </a:path>
              <a:path w="7349218" h="5509200" stroke="0" extrusionOk="0">
                <a:moveTo>
                  <a:pt x="0" y="0"/>
                </a:moveTo>
                <a:cubicBezTo>
                  <a:pt x="228286" y="-1394"/>
                  <a:pt x="334884" y="27940"/>
                  <a:pt x="491832" y="0"/>
                </a:cubicBezTo>
                <a:cubicBezTo>
                  <a:pt x="648780" y="-27940"/>
                  <a:pt x="844176" y="36727"/>
                  <a:pt x="1130649" y="0"/>
                </a:cubicBezTo>
                <a:cubicBezTo>
                  <a:pt x="1417122" y="-36727"/>
                  <a:pt x="1570612" y="65527"/>
                  <a:pt x="1842958" y="0"/>
                </a:cubicBezTo>
                <a:cubicBezTo>
                  <a:pt x="2115304" y="-65527"/>
                  <a:pt x="2022995" y="24009"/>
                  <a:pt x="2187806" y="0"/>
                </a:cubicBezTo>
                <a:cubicBezTo>
                  <a:pt x="2352617" y="-24009"/>
                  <a:pt x="2613618" y="58434"/>
                  <a:pt x="2753130" y="0"/>
                </a:cubicBezTo>
                <a:cubicBezTo>
                  <a:pt x="2892642" y="-58434"/>
                  <a:pt x="2951923" y="14191"/>
                  <a:pt x="3097978" y="0"/>
                </a:cubicBezTo>
                <a:cubicBezTo>
                  <a:pt x="3244033" y="-14191"/>
                  <a:pt x="3340217" y="13980"/>
                  <a:pt x="3442826" y="0"/>
                </a:cubicBezTo>
                <a:cubicBezTo>
                  <a:pt x="3545435" y="-13980"/>
                  <a:pt x="3915840" y="2046"/>
                  <a:pt x="4081643" y="0"/>
                </a:cubicBezTo>
                <a:cubicBezTo>
                  <a:pt x="4247446" y="-2046"/>
                  <a:pt x="4466843" y="26459"/>
                  <a:pt x="4573475" y="0"/>
                </a:cubicBezTo>
                <a:cubicBezTo>
                  <a:pt x="4680107" y="-26459"/>
                  <a:pt x="4994698" y="56748"/>
                  <a:pt x="5285784" y="0"/>
                </a:cubicBezTo>
                <a:cubicBezTo>
                  <a:pt x="5576870" y="-56748"/>
                  <a:pt x="5640786" y="45002"/>
                  <a:pt x="5851108" y="0"/>
                </a:cubicBezTo>
                <a:cubicBezTo>
                  <a:pt x="6061430" y="-45002"/>
                  <a:pt x="6078757" y="13102"/>
                  <a:pt x="6269448" y="0"/>
                </a:cubicBezTo>
                <a:cubicBezTo>
                  <a:pt x="6460139" y="-13102"/>
                  <a:pt x="6916386" y="599"/>
                  <a:pt x="7349218" y="0"/>
                </a:cubicBezTo>
                <a:cubicBezTo>
                  <a:pt x="7422463" y="289360"/>
                  <a:pt x="7318158" y="506291"/>
                  <a:pt x="7349218" y="661104"/>
                </a:cubicBezTo>
                <a:cubicBezTo>
                  <a:pt x="7380278" y="815917"/>
                  <a:pt x="7344627" y="1005411"/>
                  <a:pt x="7349218" y="1267116"/>
                </a:cubicBezTo>
                <a:cubicBezTo>
                  <a:pt x="7353809" y="1528821"/>
                  <a:pt x="7320029" y="1590859"/>
                  <a:pt x="7349218" y="1818036"/>
                </a:cubicBezTo>
                <a:cubicBezTo>
                  <a:pt x="7378407" y="2045213"/>
                  <a:pt x="7340536" y="2043821"/>
                  <a:pt x="7349218" y="2203680"/>
                </a:cubicBezTo>
                <a:cubicBezTo>
                  <a:pt x="7357900" y="2363539"/>
                  <a:pt x="7337384" y="2544692"/>
                  <a:pt x="7349218" y="2644416"/>
                </a:cubicBezTo>
                <a:cubicBezTo>
                  <a:pt x="7361052" y="2744140"/>
                  <a:pt x="7283290" y="3023481"/>
                  <a:pt x="7349218" y="3250428"/>
                </a:cubicBezTo>
                <a:cubicBezTo>
                  <a:pt x="7415146" y="3477375"/>
                  <a:pt x="7339477" y="3598985"/>
                  <a:pt x="7349218" y="3801348"/>
                </a:cubicBezTo>
                <a:cubicBezTo>
                  <a:pt x="7358959" y="4003711"/>
                  <a:pt x="7335361" y="4158208"/>
                  <a:pt x="7349218" y="4352268"/>
                </a:cubicBezTo>
                <a:cubicBezTo>
                  <a:pt x="7363075" y="4546328"/>
                  <a:pt x="7276733" y="4704755"/>
                  <a:pt x="7349218" y="4958280"/>
                </a:cubicBezTo>
                <a:cubicBezTo>
                  <a:pt x="7421703" y="5211805"/>
                  <a:pt x="7342098" y="5286646"/>
                  <a:pt x="7349218" y="5509200"/>
                </a:cubicBezTo>
                <a:cubicBezTo>
                  <a:pt x="7151899" y="5532285"/>
                  <a:pt x="7036372" y="5497573"/>
                  <a:pt x="6857386" y="5509200"/>
                </a:cubicBezTo>
                <a:cubicBezTo>
                  <a:pt x="6678400" y="5520827"/>
                  <a:pt x="6347538" y="5450942"/>
                  <a:pt x="6145077" y="5509200"/>
                </a:cubicBezTo>
                <a:cubicBezTo>
                  <a:pt x="5942616" y="5567458"/>
                  <a:pt x="5816525" y="5485516"/>
                  <a:pt x="5579752" y="5509200"/>
                </a:cubicBezTo>
                <a:cubicBezTo>
                  <a:pt x="5342979" y="5532884"/>
                  <a:pt x="5214855" y="5482011"/>
                  <a:pt x="4867444" y="5509200"/>
                </a:cubicBezTo>
                <a:cubicBezTo>
                  <a:pt x="4520033" y="5536389"/>
                  <a:pt x="4514852" y="5485504"/>
                  <a:pt x="4228627" y="5509200"/>
                </a:cubicBezTo>
                <a:cubicBezTo>
                  <a:pt x="3942402" y="5532896"/>
                  <a:pt x="3994402" y="5497665"/>
                  <a:pt x="3810287" y="5509200"/>
                </a:cubicBezTo>
                <a:cubicBezTo>
                  <a:pt x="3626172" y="5520735"/>
                  <a:pt x="3497821" y="5458230"/>
                  <a:pt x="3244962" y="5509200"/>
                </a:cubicBezTo>
                <a:cubicBezTo>
                  <a:pt x="2992104" y="5560170"/>
                  <a:pt x="2884534" y="5482775"/>
                  <a:pt x="2753130" y="5509200"/>
                </a:cubicBezTo>
                <a:cubicBezTo>
                  <a:pt x="2621726" y="5535625"/>
                  <a:pt x="2336520" y="5440536"/>
                  <a:pt x="2040821" y="5509200"/>
                </a:cubicBezTo>
                <a:cubicBezTo>
                  <a:pt x="1745122" y="5577864"/>
                  <a:pt x="1665928" y="5466191"/>
                  <a:pt x="1548989" y="5509200"/>
                </a:cubicBezTo>
                <a:cubicBezTo>
                  <a:pt x="1432050" y="5552209"/>
                  <a:pt x="1168460" y="5481453"/>
                  <a:pt x="1057157" y="5509200"/>
                </a:cubicBezTo>
                <a:cubicBezTo>
                  <a:pt x="945854" y="5536947"/>
                  <a:pt x="872299" y="5492408"/>
                  <a:pt x="712309" y="5509200"/>
                </a:cubicBezTo>
                <a:cubicBezTo>
                  <a:pt x="552319" y="5525992"/>
                  <a:pt x="226223" y="5435015"/>
                  <a:pt x="0" y="5509200"/>
                </a:cubicBezTo>
                <a:cubicBezTo>
                  <a:pt x="-42314" y="5404001"/>
                  <a:pt x="26319" y="5115832"/>
                  <a:pt x="0" y="5013372"/>
                </a:cubicBezTo>
                <a:cubicBezTo>
                  <a:pt x="-26319" y="4910912"/>
                  <a:pt x="57432" y="4708485"/>
                  <a:pt x="0" y="4517544"/>
                </a:cubicBezTo>
                <a:cubicBezTo>
                  <a:pt x="-57432" y="4326603"/>
                  <a:pt x="60059" y="4097161"/>
                  <a:pt x="0" y="3966624"/>
                </a:cubicBezTo>
                <a:cubicBezTo>
                  <a:pt x="-60059" y="3836087"/>
                  <a:pt x="51403" y="3681577"/>
                  <a:pt x="0" y="3470796"/>
                </a:cubicBezTo>
                <a:cubicBezTo>
                  <a:pt x="-51403" y="3260015"/>
                  <a:pt x="6151" y="3176719"/>
                  <a:pt x="0" y="2919876"/>
                </a:cubicBezTo>
                <a:cubicBezTo>
                  <a:pt x="-6151" y="2663033"/>
                  <a:pt x="3414" y="2612278"/>
                  <a:pt x="0" y="2424048"/>
                </a:cubicBezTo>
                <a:cubicBezTo>
                  <a:pt x="-3414" y="2235818"/>
                  <a:pt x="23489" y="2196409"/>
                  <a:pt x="0" y="1983312"/>
                </a:cubicBezTo>
                <a:cubicBezTo>
                  <a:pt x="-23489" y="1770215"/>
                  <a:pt x="10529" y="1721803"/>
                  <a:pt x="0" y="1542576"/>
                </a:cubicBezTo>
                <a:cubicBezTo>
                  <a:pt x="-10529" y="1363349"/>
                  <a:pt x="36656" y="1083738"/>
                  <a:pt x="0" y="881472"/>
                </a:cubicBezTo>
                <a:cubicBezTo>
                  <a:pt x="-36656" y="679206"/>
                  <a:pt x="21913" y="21518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25879693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sz="3200" dirty="0"/>
              <a:t> </a:t>
            </a:r>
            <a:r>
              <a:rPr lang="tr-TR" sz="3200" dirty="0"/>
              <a:t>Senin  en  sevdiğin şarkıcı  kim</a:t>
            </a:r>
            <a:r>
              <a:rPr lang="el-GR" sz="3200" dirty="0"/>
              <a:t>?</a:t>
            </a:r>
          </a:p>
          <a:p>
            <a:pPr>
              <a:defRPr/>
            </a:pPr>
            <a:endParaRPr lang="el-GR" sz="3200" dirty="0"/>
          </a:p>
          <a:p>
            <a:pPr>
              <a:defRPr/>
            </a:pPr>
            <a:endParaRPr lang="el-GR" sz="3200" dirty="0"/>
          </a:p>
          <a:p>
            <a:pPr>
              <a:defRPr/>
            </a:pPr>
            <a:endParaRPr lang="el-GR" sz="3200" dirty="0"/>
          </a:p>
          <a:p>
            <a:pPr>
              <a:defRPr/>
            </a:pPr>
            <a:endParaRPr lang="el-GR" sz="3200" dirty="0"/>
          </a:p>
          <a:p>
            <a:pPr>
              <a:defRPr/>
            </a:pPr>
            <a:endParaRPr lang="el-GR" sz="3200" dirty="0"/>
          </a:p>
          <a:p>
            <a:pPr>
              <a:defRPr/>
            </a:pPr>
            <a:endParaRPr lang="el-GR" sz="3200" dirty="0"/>
          </a:p>
          <a:p>
            <a:pPr>
              <a:defRPr/>
            </a:pPr>
            <a:endParaRPr lang="el-GR" sz="3200" dirty="0"/>
          </a:p>
          <a:p>
            <a:pPr>
              <a:defRPr/>
            </a:pPr>
            <a:endParaRPr lang="el-GR" sz="3200" dirty="0"/>
          </a:p>
          <a:p>
            <a:pPr>
              <a:defRPr/>
            </a:pPr>
            <a:endParaRPr lang="el-GR" sz="3200" dirty="0"/>
          </a:p>
          <a:p>
            <a:pPr>
              <a:defRPr/>
            </a:pPr>
            <a:r>
              <a:rPr lang="tr-TR" sz="3200" dirty="0"/>
              <a:t> </a:t>
            </a:r>
            <a:r>
              <a:rPr lang="el-GR" sz="3200" dirty="0"/>
              <a:t>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02087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D2841F79-0B32-B00C-63DB-5E93ABE3A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ECD620B-4673-EC78-5804-4E4EB69D3F20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AEAAE47-7BE9-1638-0CAF-F9D052D1C4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378F6D93-DF35-46F2-40AC-B07C756BEDB1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Πίνακας">
            <a:extLst>
              <a:ext uri="{FF2B5EF4-FFF2-40B4-BE49-F238E27FC236}">
                <a16:creationId xmlns:a16="http://schemas.microsoft.com/office/drawing/2014/main" id="{F323B6E5-14F6-1E2E-51BA-FEA941A47E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698741"/>
              </p:ext>
            </p:extLst>
          </p:nvPr>
        </p:nvGraphicFramePr>
        <p:xfrm>
          <a:off x="2533650" y="274638"/>
          <a:ext cx="9450388" cy="246947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80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695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63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/>
                        <a:t>-DIğI</a:t>
                      </a:r>
                      <a:r>
                        <a:rPr lang="el-GR" sz="1500" baseline="0" dirty="0"/>
                        <a:t>     </a:t>
                      </a:r>
                      <a:r>
                        <a:rPr lang="el-GR" sz="1500" dirty="0"/>
                        <a:t>ουσιαστικό</a:t>
                      </a:r>
                      <a:endParaRPr lang="en-US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331" marR="423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500" dirty="0"/>
                        <a:t> που</a:t>
                      </a:r>
                      <a:r>
                        <a:rPr lang="tr-TR" sz="1500" dirty="0"/>
                        <a:t>/</a:t>
                      </a:r>
                      <a:r>
                        <a:rPr lang="el-GR" sz="1500" dirty="0"/>
                        <a:t> τον οποίο / την οποία/ το οποίο / τους οποίους / τις οποίες/ τα οποία   </a:t>
                      </a:r>
                      <a:endParaRPr lang="en-US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331" marR="423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3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/>
                        <a:t>-DIğI</a:t>
                      </a:r>
                      <a:r>
                        <a:rPr lang="el-GR" sz="1500" baseline="0" dirty="0"/>
                        <a:t>    ρήμα (παθητικό/απρόσωπο)</a:t>
                      </a:r>
                      <a:endParaRPr lang="en-US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331" marR="423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500" dirty="0"/>
                        <a:t>                                       ότι</a:t>
                      </a:r>
                      <a:endParaRPr lang="en-US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331" marR="423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3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/>
                        <a:t>-DIğI için</a:t>
                      </a:r>
                      <a:endParaRPr lang="en-US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331" marR="423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/>
                        <a:t>                                      </a:t>
                      </a:r>
                      <a:r>
                        <a:rPr lang="el-GR" sz="1500" dirty="0"/>
                        <a:t>επειδή</a:t>
                      </a:r>
                      <a:endParaRPr lang="en-US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331" marR="423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3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/>
                        <a:t>-DIğI zaman </a:t>
                      </a:r>
                      <a:endParaRPr lang="en-US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331" marR="423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/>
                        <a:t>                                      </a:t>
                      </a:r>
                      <a:r>
                        <a:rPr lang="el-GR" sz="1500" dirty="0"/>
                        <a:t>όταν</a:t>
                      </a:r>
                      <a:endParaRPr lang="en-US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331" marR="423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3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/>
                        <a:t>-DIğI</a:t>
                      </a:r>
                      <a:r>
                        <a:rPr lang="el-GR" sz="1500" dirty="0"/>
                        <a:t>(</a:t>
                      </a:r>
                      <a:r>
                        <a:rPr lang="tr-TR" sz="1500" dirty="0"/>
                        <a:t>n</a:t>
                      </a:r>
                      <a:r>
                        <a:rPr lang="el-GR" sz="1500" dirty="0"/>
                        <a:t>)</a:t>
                      </a:r>
                      <a:r>
                        <a:rPr lang="tr-TR" sz="1500" dirty="0"/>
                        <a:t>dA</a:t>
                      </a:r>
                      <a:endParaRPr lang="en-US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331" marR="423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/>
                        <a:t>                                       </a:t>
                      </a:r>
                      <a:r>
                        <a:rPr lang="el-GR" sz="1500" dirty="0"/>
                        <a:t>όταν</a:t>
                      </a:r>
                      <a:endParaRPr lang="en-US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331" marR="423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3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/>
                        <a:t>-DIğI</a:t>
                      </a:r>
                      <a:r>
                        <a:rPr lang="el-GR" sz="1500" dirty="0"/>
                        <a:t>(</a:t>
                      </a:r>
                      <a:r>
                        <a:rPr lang="tr-TR" sz="1500" dirty="0"/>
                        <a:t>n</a:t>
                      </a:r>
                      <a:r>
                        <a:rPr lang="el-GR" sz="1500" dirty="0"/>
                        <a:t>)</a:t>
                      </a:r>
                      <a:r>
                        <a:rPr lang="tr-TR" sz="1500" dirty="0"/>
                        <a:t>dAn</a:t>
                      </a:r>
                      <a:endParaRPr lang="en-US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331" marR="423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/>
                        <a:t>                                       </a:t>
                      </a:r>
                      <a:r>
                        <a:rPr lang="el-GR" sz="1500" dirty="0"/>
                        <a:t>επειδή</a:t>
                      </a:r>
                      <a:endParaRPr lang="en-US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331" marR="423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52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500" dirty="0"/>
                        <a:t>-</a:t>
                      </a:r>
                      <a:r>
                        <a:rPr lang="tr-TR" sz="1500" dirty="0"/>
                        <a:t>DIğI</a:t>
                      </a:r>
                      <a:r>
                        <a:rPr lang="el-GR" sz="1500" dirty="0"/>
                        <a:t>(</a:t>
                      </a:r>
                      <a:r>
                        <a:rPr lang="tr-TR" sz="1500" dirty="0"/>
                        <a:t>n</a:t>
                      </a:r>
                      <a:r>
                        <a:rPr lang="el-GR" sz="1500" dirty="0"/>
                        <a:t>)Ι    ρήμα</a:t>
                      </a:r>
                      <a:endParaRPr lang="en-US" sz="1500" dirty="0"/>
                    </a:p>
                  </a:txBody>
                  <a:tcPr marL="42331" marR="423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500" dirty="0"/>
                        <a:t>                                        ότι</a:t>
                      </a:r>
                      <a:endParaRPr lang="en-US" sz="1500" b="1" dirty="0"/>
                    </a:p>
                  </a:txBody>
                  <a:tcPr marL="42331" marR="423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6 - TextBox">
            <a:extLst>
              <a:ext uri="{FF2B5EF4-FFF2-40B4-BE49-F238E27FC236}">
                <a16:creationId xmlns:a16="http://schemas.microsoft.com/office/drawing/2014/main" id="{42DF2334-C80F-9CEF-70F9-7B895E8E87C3}"/>
              </a:ext>
            </a:extLst>
          </p:cNvPr>
          <p:cNvSpPr txBox="1"/>
          <p:nvPr/>
        </p:nvSpPr>
        <p:spPr>
          <a:xfrm>
            <a:off x="328613" y="4389438"/>
            <a:ext cx="1658937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sz="1600" dirty="0"/>
              <a:t>ΡΙΖΑ ΡΗΜΑΤΟΣ </a:t>
            </a:r>
            <a:endParaRPr lang="en-US" sz="1600" dirty="0"/>
          </a:p>
        </p:txBody>
      </p:sp>
      <p:sp>
        <p:nvSpPr>
          <p:cNvPr id="8" name="7 - TextBox">
            <a:extLst>
              <a:ext uri="{FF2B5EF4-FFF2-40B4-BE49-F238E27FC236}">
                <a16:creationId xmlns:a16="http://schemas.microsoft.com/office/drawing/2014/main" id="{885FC076-A419-6BD0-EE02-50EFA162DF10}"/>
              </a:ext>
            </a:extLst>
          </p:cNvPr>
          <p:cNvSpPr txBox="1"/>
          <p:nvPr/>
        </p:nvSpPr>
        <p:spPr>
          <a:xfrm>
            <a:off x="2541588" y="4151313"/>
            <a:ext cx="830262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dirty="0"/>
              <a:t>-</a:t>
            </a:r>
            <a:r>
              <a:rPr lang="en-GB" dirty="0"/>
              <a:t>D</a:t>
            </a:r>
            <a:r>
              <a:rPr lang="tr-TR" dirty="0"/>
              <a:t>ik</a:t>
            </a:r>
            <a:endParaRPr lang="en-US" dirty="0"/>
          </a:p>
        </p:txBody>
      </p:sp>
      <p:sp>
        <p:nvSpPr>
          <p:cNvPr id="9" name="8 - TextBox">
            <a:extLst>
              <a:ext uri="{FF2B5EF4-FFF2-40B4-BE49-F238E27FC236}">
                <a16:creationId xmlns:a16="http://schemas.microsoft.com/office/drawing/2014/main" id="{8ED1A3FE-358F-E198-C9FF-B721D4598A6E}"/>
              </a:ext>
            </a:extLst>
          </p:cNvPr>
          <p:cNvSpPr txBox="1"/>
          <p:nvPr/>
        </p:nvSpPr>
        <p:spPr>
          <a:xfrm>
            <a:off x="2547938" y="4668838"/>
            <a:ext cx="828675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dirty="0"/>
              <a:t>-</a:t>
            </a:r>
            <a:r>
              <a:rPr lang="en-GB" dirty="0"/>
              <a:t>D</a:t>
            </a:r>
            <a:r>
              <a:rPr lang="tr-TR" dirty="0"/>
              <a:t>uk</a:t>
            </a:r>
            <a:endParaRPr lang="en-US" dirty="0"/>
          </a:p>
        </p:txBody>
      </p:sp>
      <p:sp>
        <p:nvSpPr>
          <p:cNvPr id="10" name="9 - TextBox">
            <a:extLst>
              <a:ext uri="{FF2B5EF4-FFF2-40B4-BE49-F238E27FC236}">
                <a16:creationId xmlns:a16="http://schemas.microsoft.com/office/drawing/2014/main" id="{36926C1F-6D30-2DC1-1D4C-6EE99A8ACD03}"/>
              </a:ext>
            </a:extLst>
          </p:cNvPr>
          <p:cNvSpPr txBox="1"/>
          <p:nvPr/>
        </p:nvSpPr>
        <p:spPr>
          <a:xfrm>
            <a:off x="2517775" y="5248275"/>
            <a:ext cx="828675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dirty="0"/>
              <a:t>-</a:t>
            </a:r>
            <a:r>
              <a:rPr lang="en-GB" dirty="0"/>
              <a:t>D</a:t>
            </a:r>
            <a:r>
              <a:rPr lang="tr-TR" dirty="0"/>
              <a:t>ük</a:t>
            </a:r>
            <a:endParaRPr lang="en-US" dirty="0"/>
          </a:p>
        </p:txBody>
      </p:sp>
      <p:sp>
        <p:nvSpPr>
          <p:cNvPr id="11" name="10 - TextBox">
            <a:extLst>
              <a:ext uri="{FF2B5EF4-FFF2-40B4-BE49-F238E27FC236}">
                <a16:creationId xmlns:a16="http://schemas.microsoft.com/office/drawing/2014/main" id="{EE6BF948-7F09-2665-52C5-5D8F7E6DF7BB}"/>
              </a:ext>
            </a:extLst>
          </p:cNvPr>
          <p:cNvSpPr txBox="1"/>
          <p:nvPr/>
        </p:nvSpPr>
        <p:spPr>
          <a:xfrm>
            <a:off x="3797300" y="3676650"/>
            <a:ext cx="665163" cy="20304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dirty="0"/>
              <a:t>Κ</a:t>
            </a:r>
          </a:p>
          <a:p>
            <a:pPr>
              <a:defRPr/>
            </a:pPr>
            <a:r>
              <a:rPr lang="el-GR" dirty="0"/>
              <a:t>Τ</a:t>
            </a:r>
          </a:p>
          <a:p>
            <a:pPr>
              <a:defRPr/>
            </a:pPr>
            <a:r>
              <a:rPr lang="el-GR" dirty="0"/>
              <a:t>Η</a:t>
            </a:r>
          </a:p>
          <a:p>
            <a:pPr>
              <a:defRPr/>
            </a:pPr>
            <a:r>
              <a:rPr lang="el-GR" dirty="0"/>
              <a:t>Τ</a:t>
            </a:r>
          </a:p>
          <a:p>
            <a:pPr>
              <a:defRPr/>
            </a:pPr>
            <a:r>
              <a:rPr lang="el-GR" dirty="0"/>
              <a:t>Ι</a:t>
            </a:r>
          </a:p>
          <a:p>
            <a:pPr>
              <a:defRPr/>
            </a:pPr>
            <a:r>
              <a:rPr lang="el-GR" dirty="0"/>
              <a:t>Κ</a:t>
            </a:r>
          </a:p>
          <a:p>
            <a:pPr>
              <a:defRPr/>
            </a:pPr>
            <a:r>
              <a:rPr lang="el-GR" dirty="0"/>
              <a:t>Α</a:t>
            </a:r>
          </a:p>
        </p:txBody>
      </p:sp>
      <p:sp>
        <p:nvSpPr>
          <p:cNvPr id="12" name="11 - TextBox">
            <a:extLst>
              <a:ext uri="{FF2B5EF4-FFF2-40B4-BE49-F238E27FC236}">
                <a16:creationId xmlns:a16="http://schemas.microsoft.com/office/drawing/2014/main" id="{2FAA4009-D67D-6A44-FC38-A38AACE30D4F}"/>
              </a:ext>
            </a:extLst>
          </p:cNvPr>
          <p:cNvSpPr txBox="1"/>
          <p:nvPr/>
        </p:nvSpPr>
        <p:spPr>
          <a:xfrm>
            <a:off x="4522788" y="3548063"/>
            <a:ext cx="1060450" cy="17541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dirty="0"/>
              <a:t>-Ι</a:t>
            </a:r>
            <a:r>
              <a:rPr lang="tr-TR" dirty="0"/>
              <a:t>m</a:t>
            </a:r>
          </a:p>
          <a:p>
            <a:pPr>
              <a:defRPr/>
            </a:pPr>
            <a:r>
              <a:rPr lang="el-GR" dirty="0"/>
              <a:t>-</a:t>
            </a:r>
            <a:r>
              <a:rPr lang="tr-TR" dirty="0"/>
              <a:t>In</a:t>
            </a:r>
          </a:p>
          <a:p>
            <a:pPr>
              <a:defRPr/>
            </a:pPr>
            <a:r>
              <a:rPr lang="el-GR" dirty="0"/>
              <a:t>-</a:t>
            </a:r>
            <a:r>
              <a:rPr lang="tr-TR" dirty="0"/>
              <a:t>I</a:t>
            </a:r>
          </a:p>
          <a:p>
            <a:pPr>
              <a:defRPr/>
            </a:pPr>
            <a:r>
              <a:rPr lang="el-GR" dirty="0"/>
              <a:t>-</a:t>
            </a:r>
            <a:r>
              <a:rPr lang="tr-TR" dirty="0"/>
              <a:t>ImIz</a:t>
            </a:r>
          </a:p>
          <a:p>
            <a:pPr>
              <a:defRPr/>
            </a:pPr>
            <a:r>
              <a:rPr lang="el-GR" dirty="0"/>
              <a:t>-</a:t>
            </a:r>
            <a:r>
              <a:rPr lang="tr-TR" dirty="0"/>
              <a:t>InIz</a:t>
            </a:r>
          </a:p>
          <a:p>
            <a:pPr>
              <a:defRPr/>
            </a:pPr>
            <a:r>
              <a:rPr lang="el-GR" dirty="0"/>
              <a:t>-</a:t>
            </a:r>
            <a:r>
              <a:rPr lang="en-US" dirty="0"/>
              <a:t>l</a:t>
            </a:r>
            <a:r>
              <a:rPr lang="tr-TR" dirty="0"/>
              <a:t>arı/leri</a:t>
            </a:r>
          </a:p>
        </p:txBody>
      </p:sp>
      <p:sp>
        <p:nvSpPr>
          <p:cNvPr id="13" name="12 - Ραβδωτό δεξιό βέλος">
            <a:extLst>
              <a:ext uri="{FF2B5EF4-FFF2-40B4-BE49-F238E27FC236}">
                <a16:creationId xmlns:a16="http://schemas.microsoft.com/office/drawing/2014/main" id="{EDEE54B7-1036-397A-E1F5-0FF07F0E87E8}"/>
              </a:ext>
            </a:extLst>
          </p:cNvPr>
          <p:cNvSpPr/>
          <p:nvPr/>
        </p:nvSpPr>
        <p:spPr>
          <a:xfrm>
            <a:off x="1962150" y="4926013"/>
            <a:ext cx="379413" cy="3048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13 - Ραβδωτό δεξιό βέλος">
            <a:extLst>
              <a:ext uri="{FF2B5EF4-FFF2-40B4-BE49-F238E27FC236}">
                <a16:creationId xmlns:a16="http://schemas.microsoft.com/office/drawing/2014/main" id="{22C5C537-A542-6ED2-C93D-CC62D87125DC}"/>
              </a:ext>
            </a:extLst>
          </p:cNvPr>
          <p:cNvSpPr/>
          <p:nvPr/>
        </p:nvSpPr>
        <p:spPr>
          <a:xfrm>
            <a:off x="3371850" y="4956175"/>
            <a:ext cx="377825" cy="3048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19 - TextBox">
            <a:extLst>
              <a:ext uri="{FF2B5EF4-FFF2-40B4-BE49-F238E27FC236}">
                <a16:creationId xmlns:a16="http://schemas.microsoft.com/office/drawing/2014/main" id="{9EE63227-75C1-2377-1340-F5EAB2997420}"/>
              </a:ext>
            </a:extLst>
          </p:cNvPr>
          <p:cNvSpPr txBox="1"/>
          <p:nvPr/>
        </p:nvSpPr>
        <p:spPr>
          <a:xfrm>
            <a:off x="2560638" y="3644900"/>
            <a:ext cx="828675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dirty="0"/>
              <a:t>-</a:t>
            </a:r>
            <a:r>
              <a:rPr lang="en-GB" dirty="0"/>
              <a:t>D</a:t>
            </a:r>
            <a:r>
              <a:rPr lang="tr-TR" dirty="0"/>
              <a:t>ık</a:t>
            </a:r>
            <a:endParaRPr lang="en-US" dirty="0"/>
          </a:p>
        </p:txBody>
      </p:sp>
      <p:cxnSp>
        <p:nvCxnSpPr>
          <p:cNvPr id="21" name="20 - Ευθεία γραμμή σύνδεσης">
            <a:extLst>
              <a:ext uri="{FF2B5EF4-FFF2-40B4-BE49-F238E27FC236}">
                <a16:creationId xmlns:a16="http://schemas.microsoft.com/office/drawing/2014/main" id="{D37FABA1-EC88-E6BB-EA13-E73A067D3166}"/>
              </a:ext>
            </a:extLst>
          </p:cNvPr>
          <p:cNvCxnSpPr/>
          <p:nvPr/>
        </p:nvCxnSpPr>
        <p:spPr>
          <a:xfrm rot="5400000">
            <a:off x="5048250" y="4303713"/>
            <a:ext cx="3084513" cy="118268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- TextBox">
            <a:extLst>
              <a:ext uri="{FF2B5EF4-FFF2-40B4-BE49-F238E27FC236}">
                <a16:creationId xmlns:a16="http://schemas.microsoft.com/office/drawing/2014/main" id="{33F730CD-CA40-3E75-D5A1-CED87B7767BE}"/>
              </a:ext>
            </a:extLst>
          </p:cNvPr>
          <p:cNvSpPr txBox="1"/>
          <p:nvPr/>
        </p:nvSpPr>
        <p:spPr>
          <a:xfrm>
            <a:off x="6832600" y="4322763"/>
            <a:ext cx="1658938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sz="1600" dirty="0"/>
              <a:t>ΡΙΖΑ ΡΗΜΑΤΟΣ </a:t>
            </a:r>
            <a:endParaRPr lang="en-US" sz="1600" dirty="0"/>
          </a:p>
        </p:txBody>
      </p:sp>
      <p:sp>
        <p:nvSpPr>
          <p:cNvPr id="23" name="22 - TextBox">
            <a:extLst>
              <a:ext uri="{FF2B5EF4-FFF2-40B4-BE49-F238E27FC236}">
                <a16:creationId xmlns:a16="http://schemas.microsoft.com/office/drawing/2014/main" id="{FEB9BEBA-066B-5AFD-566A-0CAC06E476B9}"/>
              </a:ext>
            </a:extLst>
          </p:cNvPr>
          <p:cNvSpPr txBox="1"/>
          <p:nvPr/>
        </p:nvSpPr>
        <p:spPr>
          <a:xfrm>
            <a:off x="8736013" y="4041775"/>
            <a:ext cx="828675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dirty="0"/>
              <a:t>-(</a:t>
            </a:r>
            <a:r>
              <a:rPr lang="en-GB" dirty="0"/>
              <a:t>y</a:t>
            </a:r>
            <a:r>
              <a:rPr lang="el-GR" dirty="0"/>
              <a:t>)</a:t>
            </a:r>
            <a:r>
              <a:rPr lang="en-GB" dirty="0"/>
              <a:t>an</a:t>
            </a:r>
            <a:endParaRPr lang="en-US" dirty="0"/>
          </a:p>
        </p:txBody>
      </p:sp>
      <p:sp>
        <p:nvSpPr>
          <p:cNvPr id="24" name="23 - TextBox">
            <a:extLst>
              <a:ext uri="{FF2B5EF4-FFF2-40B4-BE49-F238E27FC236}">
                <a16:creationId xmlns:a16="http://schemas.microsoft.com/office/drawing/2014/main" id="{D9994D75-29CD-8D87-4A2E-0910B4E9D74C}"/>
              </a:ext>
            </a:extLst>
          </p:cNvPr>
          <p:cNvSpPr txBox="1"/>
          <p:nvPr/>
        </p:nvSpPr>
        <p:spPr>
          <a:xfrm>
            <a:off x="8748713" y="4529138"/>
            <a:ext cx="828675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dirty="0"/>
              <a:t>-(</a:t>
            </a:r>
            <a:r>
              <a:rPr lang="en-GB" dirty="0"/>
              <a:t>y</a:t>
            </a:r>
            <a:r>
              <a:rPr lang="el-GR" dirty="0"/>
              <a:t>)</a:t>
            </a:r>
            <a:r>
              <a:rPr lang="en-GB" dirty="0"/>
              <a:t>en</a:t>
            </a:r>
            <a:endParaRPr lang="en-US" dirty="0"/>
          </a:p>
        </p:txBody>
      </p:sp>
      <p:sp>
        <p:nvSpPr>
          <p:cNvPr id="27" name="26 - Καμπύλο βέλος προς τα επάνω">
            <a:extLst>
              <a:ext uri="{FF2B5EF4-FFF2-40B4-BE49-F238E27FC236}">
                <a16:creationId xmlns:a16="http://schemas.microsoft.com/office/drawing/2014/main" id="{BAE97FC8-9282-6D9A-F1A0-C88495C1A527}"/>
              </a:ext>
            </a:extLst>
          </p:cNvPr>
          <p:cNvSpPr/>
          <p:nvPr/>
        </p:nvSpPr>
        <p:spPr>
          <a:xfrm>
            <a:off x="7669213" y="5010150"/>
            <a:ext cx="3121025" cy="87788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27 - Έλλειψη">
            <a:extLst>
              <a:ext uri="{FF2B5EF4-FFF2-40B4-BE49-F238E27FC236}">
                <a16:creationId xmlns:a16="http://schemas.microsoft.com/office/drawing/2014/main" id="{2A188FA8-C34C-106C-E59D-E80F57D25A3C}"/>
              </a:ext>
            </a:extLst>
          </p:cNvPr>
          <p:cNvSpPr/>
          <p:nvPr/>
        </p:nvSpPr>
        <p:spPr>
          <a:xfrm>
            <a:off x="9766300" y="3608388"/>
            <a:ext cx="2170113" cy="135413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l-GR" sz="1400" dirty="0"/>
              <a:t>Ουσιαστικό  </a:t>
            </a:r>
          </a:p>
          <a:p>
            <a:pPr algn="ctr">
              <a:defRPr/>
            </a:pPr>
            <a:r>
              <a:rPr lang="el-GR" sz="1400" dirty="0"/>
              <a:t>ΥΠΟΚΕΙΜΕΝΟ</a:t>
            </a:r>
          </a:p>
          <a:p>
            <a:pPr algn="ctr">
              <a:defRPr/>
            </a:pPr>
            <a:r>
              <a:rPr lang="el-GR" sz="1400" dirty="0"/>
              <a:t>μετοχής -(</a:t>
            </a:r>
            <a:r>
              <a:rPr lang="en-GB" sz="1400" dirty="0"/>
              <a:t>y</a:t>
            </a:r>
            <a:r>
              <a:rPr lang="el-GR" sz="1400" dirty="0"/>
              <a:t>)Α</a:t>
            </a:r>
            <a:r>
              <a:rPr lang="en-GB" sz="1400" dirty="0"/>
              <a:t>n</a:t>
            </a:r>
            <a:endParaRPr lang="en-US" sz="1400" dirty="0"/>
          </a:p>
        </p:txBody>
      </p:sp>
      <p:sp>
        <p:nvSpPr>
          <p:cNvPr id="29" name="28 - Έλλειψη">
            <a:extLst>
              <a:ext uri="{FF2B5EF4-FFF2-40B4-BE49-F238E27FC236}">
                <a16:creationId xmlns:a16="http://schemas.microsoft.com/office/drawing/2014/main" id="{E71F3B32-DA5F-AA8A-9D31-47F6D96611EA}"/>
              </a:ext>
            </a:extLst>
          </p:cNvPr>
          <p:cNvSpPr/>
          <p:nvPr/>
        </p:nvSpPr>
        <p:spPr>
          <a:xfrm>
            <a:off x="8162925" y="5218113"/>
            <a:ext cx="2170113" cy="13589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l-GR" sz="1200" dirty="0"/>
          </a:p>
          <a:p>
            <a:pPr algn="ctr">
              <a:defRPr/>
            </a:pPr>
            <a:endParaRPr lang="el-GR" sz="1200" dirty="0"/>
          </a:p>
          <a:p>
            <a:pPr algn="ctr">
              <a:defRPr/>
            </a:pPr>
            <a:endParaRPr lang="el-GR" sz="1200" dirty="0"/>
          </a:p>
          <a:p>
            <a:pPr algn="ctr">
              <a:defRPr/>
            </a:pPr>
            <a:r>
              <a:rPr lang="en-US" sz="1200" dirty="0"/>
              <a:t>o</a:t>
            </a:r>
            <a:r>
              <a:rPr lang="el-GR" sz="1200" dirty="0"/>
              <a:t> οποίος</a:t>
            </a:r>
          </a:p>
          <a:p>
            <a:pPr algn="ctr">
              <a:defRPr/>
            </a:pPr>
            <a:r>
              <a:rPr lang="el-GR" sz="1200" dirty="0"/>
              <a:t>η οποία</a:t>
            </a:r>
          </a:p>
          <a:p>
            <a:pPr algn="ctr">
              <a:defRPr/>
            </a:pPr>
            <a:r>
              <a:rPr lang="el-GR" sz="1200" dirty="0"/>
              <a:t>το οποίο</a:t>
            </a:r>
          </a:p>
          <a:p>
            <a:pPr algn="ctr">
              <a:defRPr/>
            </a:pPr>
            <a:r>
              <a:rPr lang="el-GR" sz="1200" dirty="0"/>
              <a:t>οι οποίοι</a:t>
            </a:r>
          </a:p>
          <a:p>
            <a:pPr algn="ctr">
              <a:defRPr/>
            </a:pPr>
            <a:r>
              <a:rPr lang="el-GR" sz="1200" dirty="0"/>
              <a:t>οι οποίες</a:t>
            </a:r>
          </a:p>
          <a:p>
            <a:pPr algn="ctr">
              <a:defRPr/>
            </a:pPr>
            <a:r>
              <a:rPr lang="el-GR" sz="1200" dirty="0"/>
              <a:t>τα οποία</a:t>
            </a:r>
          </a:p>
          <a:p>
            <a:pPr algn="ctr">
              <a:defRPr/>
            </a:pPr>
            <a:endParaRPr lang="en-US" sz="1200" dirty="0"/>
          </a:p>
          <a:p>
            <a:pPr algn="ctr">
              <a:defRPr/>
            </a:pPr>
            <a:endParaRPr lang="el-GR" sz="1200" dirty="0"/>
          </a:p>
          <a:p>
            <a:pPr algn="ctr">
              <a:defRPr/>
            </a:pPr>
            <a:endParaRPr lang="en-US" sz="1200" dirty="0"/>
          </a:p>
        </p:txBody>
      </p:sp>
      <p:sp>
        <p:nvSpPr>
          <p:cNvPr id="30" name="29 - TextBox">
            <a:extLst>
              <a:ext uri="{FF2B5EF4-FFF2-40B4-BE49-F238E27FC236}">
                <a16:creationId xmlns:a16="http://schemas.microsoft.com/office/drawing/2014/main" id="{52C14B7E-5A44-AC9E-3596-652D40EE0A58}"/>
              </a:ext>
            </a:extLst>
          </p:cNvPr>
          <p:cNvSpPr txBox="1"/>
          <p:nvPr/>
        </p:nvSpPr>
        <p:spPr>
          <a:xfrm>
            <a:off x="682625" y="5741988"/>
            <a:ext cx="3048000" cy="5540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dirty="0"/>
              <a:t> </a:t>
            </a:r>
            <a:r>
              <a:rPr lang="el-GR" sz="1200" dirty="0"/>
              <a:t>που</a:t>
            </a:r>
            <a:r>
              <a:rPr lang="tr-TR" sz="1200" dirty="0"/>
              <a:t>/</a:t>
            </a:r>
            <a:r>
              <a:rPr lang="el-GR" sz="1200" dirty="0"/>
              <a:t> τον οποίο / την οποία/ το οποίο / τους οποίους / τις οποίες/ τα οποία   </a:t>
            </a:r>
            <a:endParaRPr lang="en-US" sz="1200" dirty="0"/>
          </a:p>
        </p:txBody>
      </p:sp>
      <p:cxnSp>
        <p:nvCxnSpPr>
          <p:cNvPr id="32" name="31 - Ευθύγραμμο βέλος σύνδεσης">
            <a:extLst>
              <a:ext uri="{FF2B5EF4-FFF2-40B4-BE49-F238E27FC236}">
                <a16:creationId xmlns:a16="http://schemas.microsoft.com/office/drawing/2014/main" id="{7616A7B0-E75F-82ED-6535-59A162ECCE42}"/>
              </a:ext>
            </a:extLst>
          </p:cNvPr>
          <p:cNvCxnSpPr/>
          <p:nvPr/>
        </p:nvCxnSpPr>
        <p:spPr>
          <a:xfrm rot="16200000" flipH="1">
            <a:off x="3919537" y="5797551"/>
            <a:ext cx="512763" cy="111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33 - Έλλειψη">
            <a:extLst>
              <a:ext uri="{FF2B5EF4-FFF2-40B4-BE49-F238E27FC236}">
                <a16:creationId xmlns:a16="http://schemas.microsoft.com/office/drawing/2014/main" id="{30ABBC0C-6A4D-18CA-922B-DB9A41D1B170}"/>
              </a:ext>
            </a:extLst>
          </p:cNvPr>
          <p:cNvSpPr/>
          <p:nvPr/>
        </p:nvSpPr>
        <p:spPr>
          <a:xfrm>
            <a:off x="4211638" y="5699125"/>
            <a:ext cx="1579562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l-GR" sz="1100" dirty="0"/>
              <a:t>ΥΠΟΚΕΙΜΕΝΟ ΜΕΤΟΧΗΣ </a:t>
            </a:r>
            <a:r>
              <a:rPr lang="en-GB" sz="1100" dirty="0"/>
              <a:t>-DIK</a:t>
            </a:r>
            <a:endParaRPr lang="en-US" sz="1100" dirty="0"/>
          </a:p>
        </p:txBody>
      </p:sp>
      <p:sp>
        <p:nvSpPr>
          <p:cNvPr id="37" name="36 - TextBox">
            <a:extLst>
              <a:ext uri="{FF2B5EF4-FFF2-40B4-BE49-F238E27FC236}">
                <a16:creationId xmlns:a16="http://schemas.microsoft.com/office/drawing/2014/main" id="{E1BFBE1E-5674-A5EB-CCDC-DB46C0B82A0B}"/>
              </a:ext>
            </a:extLst>
          </p:cNvPr>
          <p:cNvSpPr txBox="1"/>
          <p:nvPr/>
        </p:nvSpPr>
        <p:spPr>
          <a:xfrm>
            <a:off x="176213" y="2812154"/>
            <a:ext cx="643209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dirty="0"/>
              <a:t>Geçen yıl tanı</a:t>
            </a:r>
            <a:r>
              <a:rPr lang="tr-TR" b="1" dirty="0">
                <a:solidFill>
                  <a:srgbClr val="FF0000"/>
                </a:solidFill>
              </a:rPr>
              <a:t>dığ</a:t>
            </a:r>
            <a:r>
              <a:rPr lang="tr-TR" b="1" dirty="0">
                <a:solidFill>
                  <a:srgbClr val="002060"/>
                </a:solidFill>
              </a:rPr>
              <a:t>ım </a:t>
            </a:r>
            <a:r>
              <a:rPr lang="en-GB" dirty="0"/>
              <a:t>A</a:t>
            </a:r>
            <a:r>
              <a:rPr lang="tr-TR" dirty="0"/>
              <a:t>yşe’yi  </a:t>
            </a:r>
            <a:r>
              <a:rPr lang="en-GB" dirty="0" err="1"/>
              <a:t>seviyorum</a:t>
            </a:r>
            <a:r>
              <a:rPr lang="en-GB" dirty="0"/>
              <a:t>.</a:t>
            </a:r>
            <a:endParaRPr lang="tr-TR" dirty="0"/>
          </a:p>
          <a:p>
            <a:pPr>
              <a:defRPr/>
            </a:pPr>
            <a:endParaRPr lang="en-US" dirty="0"/>
          </a:p>
        </p:txBody>
      </p:sp>
      <p:sp>
        <p:nvSpPr>
          <p:cNvPr id="38" name="37 - TextBox">
            <a:extLst>
              <a:ext uri="{FF2B5EF4-FFF2-40B4-BE49-F238E27FC236}">
                <a16:creationId xmlns:a16="http://schemas.microsoft.com/office/drawing/2014/main" id="{DD231D9C-C69B-5A19-0EF9-454536451EA7}"/>
              </a:ext>
            </a:extLst>
          </p:cNvPr>
          <p:cNvSpPr txBox="1"/>
          <p:nvPr/>
        </p:nvSpPr>
        <p:spPr>
          <a:xfrm>
            <a:off x="7280275" y="2957702"/>
            <a:ext cx="469265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1400" dirty="0"/>
              <a:t>Türkçe daha iyi tanı</a:t>
            </a:r>
            <a:r>
              <a:rPr lang="en-GB" sz="1400" b="1" dirty="0">
                <a:solidFill>
                  <a:srgbClr val="FF0000"/>
                </a:solidFill>
              </a:rPr>
              <a:t>yan</a:t>
            </a:r>
            <a:r>
              <a:rPr lang="tr-TR" sz="1400" b="1" dirty="0">
                <a:solidFill>
                  <a:srgbClr val="002060"/>
                </a:solidFill>
              </a:rPr>
              <a:t> </a:t>
            </a:r>
            <a:r>
              <a:rPr lang="en-GB" sz="1400" dirty="0"/>
              <a:t>A</a:t>
            </a:r>
            <a:r>
              <a:rPr lang="tr-TR" sz="1400" dirty="0"/>
              <a:t>yşe’yi  </a:t>
            </a:r>
            <a:r>
              <a:rPr lang="en-GB" sz="1400" dirty="0" err="1"/>
              <a:t>seviyorum</a:t>
            </a:r>
            <a:r>
              <a:rPr lang="en-GB" sz="1400" dirty="0"/>
              <a:t>.</a:t>
            </a:r>
            <a:endParaRPr lang="el-GR" sz="1400" dirty="0"/>
          </a:p>
          <a:p>
            <a:pPr>
              <a:defRPr/>
            </a:pPr>
            <a:endParaRPr lang="tr-TR" sz="1400" dirty="0"/>
          </a:p>
        </p:txBody>
      </p:sp>
      <p:cxnSp>
        <p:nvCxnSpPr>
          <p:cNvPr id="26" name="25 - Ευθύγραμμο βέλος σύνδεσης">
            <a:extLst>
              <a:ext uri="{FF2B5EF4-FFF2-40B4-BE49-F238E27FC236}">
                <a16:creationId xmlns:a16="http://schemas.microsoft.com/office/drawing/2014/main" id="{F0FB489A-D413-4F3F-EDFE-E1985FFBB9EA}"/>
              </a:ext>
            </a:extLst>
          </p:cNvPr>
          <p:cNvCxnSpPr/>
          <p:nvPr/>
        </p:nvCxnSpPr>
        <p:spPr>
          <a:xfrm rot="16200000" flipH="1">
            <a:off x="2901951" y="5522912"/>
            <a:ext cx="512762" cy="1111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30 - TextBox">
            <a:extLst>
              <a:ext uri="{FF2B5EF4-FFF2-40B4-BE49-F238E27FC236}">
                <a16:creationId xmlns:a16="http://schemas.microsoft.com/office/drawing/2014/main" id="{0AB00C1B-C650-B646-E08C-A818E2EEF60F}"/>
              </a:ext>
            </a:extLst>
          </p:cNvPr>
          <p:cNvSpPr txBox="1"/>
          <p:nvPr/>
        </p:nvSpPr>
        <p:spPr>
          <a:xfrm>
            <a:off x="2114550" y="896938"/>
            <a:ext cx="33655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sz="900" dirty="0"/>
              <a:t>ΡΙ</a:t>
            </a:r>
          </a:p>
          <a:p>
            <a:pPr>
              <a:defRPr/>
            </a:pPr>
            <a:r>
              <a:rPr lang="el-GR" sz="900" dirty="0"/>
              <a:t>ΖΑ</a:t>
            </a:r>
          </a:p>
          <a:p>
            <a:pPr>
              <a:defRPr/>
            </a:pPr>
            <a:r>
              <a:rPr lang="el-GR" sz="900" dirty="0"/>
              <a:t> </a:t>
            </a:r>
          </a:p>
          <a:p>
            <a:pPr>
              <a:defRPr/>
            </a:pPr>
            <a:r>
              <a:rPr lang="el-GR" sz="900" dirty="0"/>
              <a:t>ΡΗ</a:t>
            </a:r>
          </a:p>
          <a:p>
            <a:pPr>
              <a:defRPr/>
            </a:pPr>
            <a:r>
              <a:rPr lang="el-GR" sz="900" dirty="0"/>
              <a:t>ΜΑ</a:t>
            </a:r>
          </a:p>
          <a:p>
            <a:pPr>
              <a:defRPr/>
            </a:pPr>
            <a:r>
              <a:rPr lang="el-GR" sz="900" dirty="0"/>
              <a:t>ΤΟΣ </a:t>
            </a:r>
            <a:endParaRPr lang="en-US" sz="900" dirty="0"/>
          </a:p>
        </p:txBody>
      </p:sp>
      <p:sp>
        <p:nvSpPr>
          <p:cNvPr id="33" name="32 - TextBox">
            <a:extLst>
              <a:ext uri="{FF2B5EF4-FFF2-40B4-BE49-F238E27FC236}">
                <a16:creationId xmlns:a16="http://schemas.microsoft.com/office/drawing/2014/main" id="{948B4731-5026-8F98-FCD1-DFAF7DAA1B52}"/>
              </a:ext>
            </a:extLst>
          </p:cNvPr>
          <p:cNvSpPr txBox="1"/>
          <p:nvPr/>
        </p:nvSpPr>
        <p:spPr>
          <a:xfrm>
            <a:off x="207962" y="434070"/>
            <a:ext cx="1816100" cy="2762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sz="1200" dirty="0"/>
              <a:t>Υποκείμενο στη γενική </a:t>
            </a:r>
            <a:endParaRPr lang="en-US" sz="1200" dirty="0"/>
          </a:p>
        </p:txBody>
      </p:sp>
      <p:sp>
        <p:nvSpPr>
          <p:cNvPr id="36" name="35 - TextBox">
            <a:extLst>
              <a:ext uri="{FF2B5EF4-FFF2-40B4-BE49-F238E27FC236}">
                <a16:creationId xmlns:a16="http://schemas.microsoft.com/office/drawing/2014/main" id="{06C3E841-E3B3-370F-8018-668AA8CCF050}"/>
              </a:ext>
            </a:extLst>
          </p:cNvPr>
          <p:cNvSpPr txBox="1"/>
          <p:nvPr/>
        </p:nvSpPr>
        <p:spPr>
          <a:xfrm>
            <a:off x="206375" y="881048"/>
            <a:ext cx="1817687" cy="2762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sz="1200" dirty="0"/>
              <a:t>Υποκείμενο στη γενική </a:t>
            </a:r>
            <a:endParaRPr lang="en-US" sz="1200" dirty="0"/>
          </a:p>
        </p:txBody>
      </p:sp>
      <p:sp>
        <p:nvSpPr>
          <p:cNvPr id="39" name="38 - TextBox">
            <a:extLst>
              <a:ext uri="{FF2B5EF4-FFF2-40B4-BE49-F238E27FC236}">
                <a16:creationId xmlns:a16="http://schemas.microsoft.com/office/drawing/2014/main" id="{4B61AAC6-5160-0073-4058-E3A04CC661DA}"/>
              </a:ext>
            </a:extLst>
          </p:cNvPr>
          <p:cNvSpPr txBox="1"/>
          <p:nvPr/>
        </p:nvSpPr>
        <p:spPr>
          <a:xfrm>
            <a:off x="236992" y="2455198"/>
            <a:ext cx="1816100" cy="2778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sz="1200" dirty="0"/>
              <a:t>Υποκείμενο στη γενική </a:t>
            </a:r>
            <a:endParaRPr lang="en-US" sz="1200" dirty="0"/>
          </a:p>
        </p:txBody>
      </p:sp>
      <p:sp>
        <p:nvSpPr>
          <p:cNvPr id="40" name="39 - TextBox">
            <a:extLst>
              <a:ext uri="{FF2B5EF4-FFF2-40B4-BE49-F238E27FC236}">
                <a16:creationId xmlns:a16="http://schemas.microsoft.com/office/drawing/2014/main" id="{66616F09-7F74-A506-4B0C-14B2820BA5D8}"/>
              </a:ext>
            </a:extLst>
          </p:cNvPr>
          <p:cNvSpPr txBox="1"/>
          <p:nvPr/>
        </p:nvSpPr>
        <p:spPr>
          <a:xfrm>
            <a:off x="207962" y="1236416"/>
            <a:ext cx="1816100" cy="2154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sz="800" dirty="0"/>
              <a:t>Υποκείμενο στην ονομαστική </a:t>
            </a:r>
            <a:endParaRPr lang="en-US" sz="800" dirty="0"/>
          </a:p>
        </p:txBody>
      </p:sp>
      <p:sp>
        <p:nvSpPr>
          <p:cNvPr id="41" name="40 - TextBox">
            <a:extLst>
              <a:ext uri="{FF2B5EF4-FFF2-40B4-BE49-F238E27FC236}">
                <a16:creationId xmlns:a16="http://schemas.microsoft.com/office/drawing/2014/main" id="{E6527690-D3E0-A664-D80D-989327CEB065}"/>
              </a:ext>
            </a:extLst>
          </p:cNvPr>
          <p:cNvSpPr txBox="1"/>
          <p:nvPr/>
        </p:nvSpPr>
        <p:spPr>
          <a:xfrm>
            <a:off x="215900" y="1568204"/>
            <a:ext cx="1816100" cy="2154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sz="800" dirty="0"/>
              <a:t>Υποκείμενο στην ονομαστική </a:t>
            </a:r>
            <a:endParaRPr lang="en-US" sz="800" dirty="0"/>
          </a:p>
        </p:txBody>
      </p:sp>
      <p:sp>
        <p:nvSpPr>
          <p:cNvPr id="42" name="41 - TextBox">
            <a:extLst>
              <a:ext uri="{FF2B5EF4-FFF2-40B4-BE49-F238E27FC236}">
                <a16:creationId xmlns:a16="http://schemas.microsoft.com/office/drawing/2014/main" id="{A5D54341-51B0-D53C-65E1-5C87238A360B}"/>
              </a:ext>
            </a:extLst>
          </p:cNvPr>
          <p:cNvSpPr txBox="1"/>
          <p:nvPr/>
        </p:nvSpPr>
        <p:spPr>
          <a:xfrm>
            <a:off x="235405" y="1899992"/>
            <a:ext cx="1816100" cy="2154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sz="800" dirty="0"/>
              <a:t>Υποκείμενο στην ονομαστική </a:t>
            </a:r>
            <a:endParaRPr lang="en-US" sz="800" dirty="0"/>
          </a:p>
        </p:txBody>
      </p:sp>
      <p:sp>
        <p:nvSpPr>
          <p:cNvPr id="43" name="42 - TextBox">
            <a:extLst>
              <a:ext uri="{FF2B5EF4-FFF2-40B4-BE49-F238E27FC236}">
                <a16:creationId xmlns:a16="http://schemas.microsoft.com/office/drawing/2014/main" id="{798DB190-EC24-C087-C127-BD8CB8652B7A}"/>
              </a:ext>
            </a:extLst>
          </p:cNvPr>
          <p:cNvSpPr txBox="1"/>
          <p:nvPr/>
        </p:nvSpPr>
        <p:spPr>
          <a:xfrm>
            <a:off x="235405" y="2177823"/>
            <a:ext cx="1817687" cy="2154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sz="800" dirty="0"/>
              <a:t>Υποκείμενο στην ονομαστική 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721B851C-DD77-E1CF-8840-14D0A42C3BD9}"/>
              </a:ext>
            </a:extLst>
          </p:cNvPr>
          <p:cNvSpPr/>
          <p:nvPr/>
        </p:nvSpPr>
        <p:spPr>
          <a:xfrm>
            <a:off x="7584300" y="5531470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B5470B17-404B-A448-90D5-EF8D789BEDB8}"/>
              </a:ext>
            </a:extLst>
          </p:cNvPr>
          <p:cNvSpPr/>
          <p:nvPr/>
        </p:nvSpPr>
        <p:spPr>
          <a:xfrm>
            <a:off x="7584300" y="2559724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FE85DDFC-9CBA-77CF-86D4-3CA2ED551F73}"/>
              </a:ext>
            </a:extLst>
          </p:cNvPr>
          <p:cNvSpPr/>
          <p:nvPr/>
        </p:nvSpPr>
        <p:spPr>
          <a:xfrm>
            <a:off x="9951555" y="5533011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Ορθογώνιο: Στρογγύλεμα γωνιών 19">
            <a:extLst>
              <a:ext uri="{FF2B5EF4-FFF2-40B4-BE49-F238E27FC236}">
                <a16:creationId xmlns:a16="http://schemas.microsoft.com/office/drawing/2014/main" id="{DCD6F17C-770B-C7CD-AD44-6A88C99867FB}"/>
              </a:ext>
            </a:extLst>
          </p:cNvPr>
          <p:cNvSpPr/>
          <p:nvPr/>
        </p:nvSpPr>
        <p:spPr>
          <a:xfrm>
            <a:off x="10232123" y="2613020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Οβάλ 20">
            <a:extLst>
              <a:ext uri="{FF2B5EF4-FFF2-40B4-BE49-F238E27FC236}">
                <a16:creationId xmlns:a16="http://schemas.microsoft.com/office/drawing/2014/main" id="{8DFFD525-9EAC-ECC1-3CF5-F29B21FFEB14}"/>
              </a:ext>
            </a:extLst>
          </p:cNvPr>
          <p:cNvSpPr/>
          <p:nvPr/>
        </p:nvSpPr>
        <p:spPr>
          <a:xfrm>
            <a:off x="248944" y="83150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3" name="Οβάλ 22">
            <a:extLst>
              <a:ext uri="{FF2B5EF4-FFF2-40B4-BE49-F238E27FC236}">
                <a16:creationId xmlns:a16="http://schemas.microsoft.com/office/drawing/2014/main" id="{5739FEBD-98E5-947C-CBF5-7F2DD65C3D5F}"/>
              </a:ext>
            </a:extLst>
          </p:cNvPr>
          <p:cNvSpPr/>
          <p:nvPr/>
        </p:nvSpPr>
        <p:spPr>
          <a:xfrm>
            <a:off x="254698" y="201383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5" name="Οβάλ 24">
            <a:extLst>
              <a:ext uri="{FF2B5EF4-FFF2-40B4-BE49-F238E27FC236}">
                <a16:creationId xmlns:a16="http://schemas.microsoft.com/office/drawing/2014/main" id="{CDF838DB-4EFE-53F6-2558-80177389558D}"/>
              </a:ext>
            </a:extLst>
          </p:cNvPr>
          <p:cNvSpPr/>
          <p:nvPr/>
        </p:nvSpPr>
        <p:spPr>
          <a:xfrm>
            <a:off x="248944" y="3648329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7" name="Οβάλ 26">
            <a:extLst>
              <a:ext uri="{FF2B5EF4-FFF2-40B4-BE49-F238E27FC236}">
                <a16:creationId xmlns:a16="http://schemas.microsoft.com/office/drawing/2014/main" id="{5829F2A1-6C4E-4FC9-5DB9-45CEA31244AB}"/>
              </a:ext>
            </a:extLst>
          </p:cNvPr>
          <p:cNvSpPr/>
          <p:nvPr/>
        </p:nvSpPr>
        <p:spPr>
          <a:xfrm>
            <a:off x="248944" y="497424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0602F7-1FCD-5B6B-D46E-B1EFCE3FC393}"/>
              </a:ext>
            </a:extLst>
          </p:cNvPr>
          <p:cNvSpPr txBox="1"/>
          <p:nvPr/>
        </p:nvSpPr>
        <p:spPr>
          <a:xfrm>
            <a:off x="2276769" y="11044"/>
            <a:ext cx="8181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dirty="0" err="1">
                <a:solidFill>
                  <a:srgbClr val="FF0000"/>
                </a:solidFill>
              </a:rPr>
              <a:t>Aşağıdaki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cümleleri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doğru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resimlerle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eşleştiriniz</a:t>
            </a:r>
            <a:r>
              <a:rPr lang="el-GR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D46DC814-B46A-0ECD-EA6D-481B6AF51207}"/>
              </a:ext>
            </a:extLst>
          </p:cNvPr>
          <p:cNvSpPr/>
          <p:nvPr/>
        </p:nvSpPr>
        <p:spPr>
          <a:xfrm>
            <a:off x="1412100" y="831503"/>
            <a:ext cx="5532986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Bizim  dün  seyrettiğimiz  film  çok  komikti.</a:t>
            </a:r>
            <a:endParaRPr lang="el-GR" dirty="0"/>
          </a:p>
        </p:txBody>
      </p:sp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E7F9BCCA-E73D-E455-216F-6C96B975630A}"/>
              </a:ext>
            </a:extLst>
          </p:cNvPr>
          <p:cNvSpPr/>
          <p:nvPr/>
        </p:nvSpPr>
        <p:spPr>
          <a:xfrm>
            <a:off x="1412100" y="2053152"/>
            <a:ext cx="5532986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Ayşe  soruları  bilmediği  zaman  çok  utanıyor.</a:t>
            </a:r>
            <a:endParaRPr lang="el-GR" dirty="0"/>
          </a:p>
        </p:txBody>
      </p:sp>
      <p:sp>
        <p:nvSpPr>
          <p:cNvPr id="19" name="Ορθογώνιο: Στρογγύλεμα γωνιών 18">
            <a:extLst>
              <a:ext uri="{FF2B5EF4-FFF2-40B4-BE49-F238E27FC236}">
                <a16:creationId xmlns:a16="http://schemas.microsoft.com/office/drawing/2014/main" id="{6E63ED94-E3B6-E8C6-EB6B-868BF227522E}"/>
              </a:ext>
            </a:extLst>
          </p:cNvPr>
          <p:cNvSpPr/>
          <p:nvPr/>
        </p:nvSpPr>
        <p:spPr>
          <a:xfrm>
            <a:off x="1488300" y="3593010"/>
            <a:ext cx="5532986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Dünkü  maçta Ali  oynamadığı  için  kaybettik.</a:t>
            </a:r>
            <a:endParaRPr lang="el-GR" dirty="0"/>
          </a:p>
        </p:txBody>
      </p:sp>
      <p:sp>
        <p:nvSpPr>
          <p:cNvPr id="24" name="Ορθογώνιο: Στρογγύλεμα γωνιών 23">
            <a:extLst>
              <a:ext uri="{FF2B5EF4-FFF2-40B4-BE49-F238E27FC236}">
                <a16:creationId xmlns:a16="http://schemas.microsoft.com/office/drawing/2014/main" id="{C6AB1D7A-4A27-5CAB-EB65-1C68269C4A3B}"/>
              </a:ext>
            </a:extLst>
          </p:cNvPr>
          <p:cNvSpPr/>
          <p:nvPr/>
        </p:nvSpPr>
        <p:spPr>
          <a:xfrm>
            <a:off x="1488300" y="4974243"/>
            <a:ext cx="5532986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Bize kızdığından gelmemiş.</a:t>
            </a:r>
            <a:endParaRPr lang="el-GR" dirty="0"/>
          </a:p>
        </p:txBody>
      </p:sp>
      <p:pic>
        <p:nvPicPr>
          <p:cNvPr id="26" name="Εικόνα 25" descr="Çocuklar televizyon izliyor. Çocuk film ev Stok Vektör (Telifsiz)  1369181924 | Shutterstock">
            <a:extLst>
              <a:ext uri="{FF2B5EF4-FFF2-40B4-BE49-F238E27FC236}">
                <a16:creationId xmlns:a16="http://schemas.microsoft.com/office/drawing/2014/main" id="{D7ECA495-701A-7574-42D8-8EB5811CD3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254"/>
          <a:stretch>
            <a:fillRect/>
          </a:stretch>
        </p:blipFill>
        <p:spPr>
          <a:xfrm>
            <a:off x="9951555" y="816041"/>
            <a:ext cx="2018996" cy="1471613"/>
          </a:xfrm>
          <a:prstGeom prst="rect">
            <a:avLst/>
          </a:prstGeom>
        </p:spPr>
      </p:pic>
      <p:pic>
        <p:nvPicPr>
          <p:cNvPr id="29" name="Εικόνα 28" descr="4,9 bin Hand forehead kid Telifsiz Görseli, Stok Fotoğrafı ve Resmi |  Shutterstock">
            <a:extLst>
              <a:ext uri="{FF2B5EF4-FFF2-40B4-BE49-F238E27FC236}">
                <a16:creationId xmlns:a16="http://schemas.microsoft.com/office/drawing/2014/main" id="{B446E9C8-9DFA-5B06-86AC-CA464B696C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347"/>
          <a:stretch>
            <a:fillRect/>
          </a:stretch>
        </p:blipFill>
        <p:spPr>
          <a:xfrm>
            <a:off x="10232123" y="3715921"/>
            <a:ext cx="1317852" cy="1480037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9BC1C41A-1541-6C18-A414-49AA48FBA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4300" y="3703884"/>
            <a:ext cx="1783896" cy="1403332"/>
          </a:xfrm>
          <a:prstGeom prst="rect">
            <a:avLst/>
          </a:prstGeom>
        </p:spPr>
      </p:pic>
      <p:pic>
        <p:nvPicPr>
          <p:cNvPr id="32" name="Εικόνα 31" descr="kızgın çocuk clipart">
            <a:extLst>
              <a:ext uri="{FF2B5EF4-FFF2-40B4-BE49-F238E27FC236}">
                <a16:creationId xmlns:a16="http://schemas.microsoft.com/office/drawing/2014/main" id="{C38FD181-A900-2B30-3012-D30DD2559D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4313" y="1025281"/>
            <a:ext cx="1354442" cy="135444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9A706-34FA-BDB4-A773-8733CE0BD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2C6214AD-63D7-7EB4-3FA2-3C3CCB6C2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7603B00-5AA1-71D6-7BA7-565C09CACB5B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 err="1">
                <a:solidFill>
                  <a:schemeClr val="tx1"/>
                </a:solidFill>
              </a:rPr>
              <a:t>Yunanca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ve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Türkçe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Karşılaştırması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4A3D81-5C95-7516-D943-812BBB7FFD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03647011-4872-36DD-2DA4-7C6F41267CE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908821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69166FAF-9392-E414-5E4B-D4D6D487550F}"/>
              </a:ext>
            </a:extLst>
          </p:cNvPr>
          <p:cNvSpPr/>
          <p:nvPr/>
        </p:nvSpPr>
        <p:spPr>
          <a:xfrm>
            <a:off x="500737" y="2729622"/>
            <a:ext cx="4746178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endParaRPr lang="tr-TR" altLang="el-GR" dirty="0">
              <a:solidFill>
                <a:schemeClr val="tx1"/>
              </a:solidFill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tr-TR" altLang="el-GR" dirty="0">
                <a:solidFill>
                  <a:schemeClr val="tx1"/>
                </a:solidFill>
              </a:rPr>
              <a:t>S</a:t>
            </a:r>
            <a:r>
              <a:rPr lang="en-US" altLang="el-GR" dirty="0" err="1">
                <a:solidFill>
                  <a:schemeClr val="tx1"/>
                </a:solidFill>
              </a:rPr>
              <a:t>igara</a:t>
            </a:r>
            <a:r>
              <a:rPr lang="en-US" altLang="el-GR" dirty="0">
                <a:solidFill>
                  <a:schemeClr val="tx1"/>
                </a:solidFill>
              </a:rPr>
              <a:t> </a:t>
            </a:r>
            <a:r>
              <a:rPr lang="en-US" altLang="el-GR" dirty="0" err="1">
                <a:solidFill>
                  <a:schemeClr val="tx1"/>
                </a:solidFill>
              </a:rPr>
              <a:t>içmeyen</a:t>
            </a:r>
            <a:r>
              <a:rPr lang="en-US" altLang="el-GR" dirty="0">
                <a:solidFill>
                  <a:schemeClr val="tx1"/>
                </a:solidFill>
              </a:rPr>
              <a:t> </a:t>
            </a:r>
            <a:r>
              <a:rPr lang="en-US" altLang="el-GR" dirty="0" err="1">
                <a:solidFill>
                  <a:schemeClr val="tx1"/>
                </a:solidFill>
              </a:rPr>
              <a:t>kadınların</a:t>
            </a:r>
            <a:r>
              <a:rPr lang="en-US" altLang="el-GR" dirty="0">
                <a:solidFill>
                  <a:schemeClr val="tx1"/>
                </a:solidFill>
              </a:rPr>
              <a:t> </a:t>
            </a:r>
            <a:r>
              <a:rPr lang="en-US" altLang="el-GR" dirty="0" err="1">
                <a:solidFill>
                  <a:schemeClr val="tx1"/>
                </a:solidFill>
              </a:rPr>
              <a:t>ortalama</a:t>
            </a:r>
            <a:r>
              <a:rPr lang="en-US" altLang="el-GR" dirty="0">
                <a:solidFill>
                  <a:schemeClr val="tx1"/>
                </a:solidFill>
              </a:rPr>
              <a:t> 85 </a:t>
            </a:r>
            <a:r>
              <a:rPr lang="en-US" altLang="el-GR" dirty="0" err="1">
                <a:solidFill>
                  <a:schemeClr val="tx1"/>
                </a:solidFill>
              </a:rPr>
              <a:t>yıl</a:t>
            </a:r>
            <a:r>
              <a:rPr lang="en-US" altLang="el-GR" dirty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y</a:t>
            </a:r>
            <a:r>
              <a:rPr lang="en-US" dirty="0" err="1">
                <a:solidFill>
                  <a:schemeClr val="tx1"/>
                </a:solidFill>
              </a:rPr>
              <a:t>aşadığı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altLang="el-GR" dirty="0" err="1">
                <a:solidFill>
                  <a:schemeClr val="tx1"/>
                </a:solidFill>
              </a:rPr>
              <a:t>tespit</a:t>
            </a:r>
            <a:r>
              <a:rPr lang="en-US" altLang="el-GR" dirty="0">
                <a:solidFill>
                  <a:schemeClr val="tx1"/>
                </a:solidFill>
              </a:rPr>
              <a:t> </a:t>
            </a:r>
            <a:r>
              <a:rPr lang="en-US" altLang="el-GR" dirty="0" err="1">
                <a:solidFill>
                  <a:schemeClr val="tx1"/>
                </a:solidFill>
              </a:rPr>
              <a:t>edildi</a:t>
            </a:r>
            <a:r>
              <a:rPr lang="en-US" altLang="el-GR" dirty="0">
                <a:solidFill>
                  <a:schemeClr val="tx1"/>
                </a:solidFill>
              </a:rPr>
              <a:t>.</a:t>
            </a:r>
            <a:endParaRPr lang="tr-TR" altLang="el-GR" dirty="0">
              <a:solidFill>
                <a:schemeClr val="tx1"/>
              </a:solidFill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tr-TR" altLang="el-GR" dirty="0">
                <a:solidFill>
                  <a:schemeClr val="tx1"/>
                </a:solidFill>
              </a:rPr>
              <a:t>Babasının bir gece  önce  başına gelenler hakkında ne  bildiğini sorar.</a:t>
            </a: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tr-TR" altLang="el-GR" dirty="0">
                <a:solidFill>
                  <a:schemeClr val="tx1"/>
                </a:solidFill>
              </a:rPr>
              <a:t>Dün başına  gelenleri  Adil</a:t>
            </a:r>
            <a:r>
              <a:rPr lang="el-GR" altLang="el-GR" dirty="0">
                <a:solidFill>
                  <a:schemeClr val="tx1"/>
                </a:solidFill>
              </a:rPr>
              <a:t>’</a:t>
            </a:r>
            <a:r>
              <a:rPr lang="tr-TR" altLang="el-GR" dirty="0">
                <a:solidFill>
                  <a:schemeClr val="tx1"/>
                </a:solidFill>
              </a:rPr>
              <a:t> e  anlatıyor.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tr-TR" dirty="0">
                <a:solidFill>
                  <a:schemeClr val="tx1"/>
                </a:solidFill>
              </a:rPr>
              <a:t>Üstünde  üç  kitap   olan  masa  öğretmenin  masası.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tr-TR" dirty="0">
                <a:solidFill>
                  <a:schemeClr val="tx1"/>
                </a:solidFill>
              </a:rPr>
              <a:t> Opera  seveni  çok.</a:t>
            </a:r>
            <a:endParaRPr lang="en-US" altLang="el-GR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  <a:spcBef>
                <a:spcPct val="0"/>
              </a:spcBef>
              <a:buFontTx/>
              <a:buNone/>
            </a:pPr>
            <a:endParaRPr lang="tr-TR" altLang="el-GR" sz="1400" dirty="0">
              <a:solidFill>
                <a:schemeClr val="tx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7BE99BE-2E15-53EC-F3A7-FD900A4CF332}"/>
              </a:ext>
            </a:extLst>
          </p:cNvPr>
          <p:cNvSpPr/>
          <p:nvPr/>
        </p:nvSpPr>
        <p:spPr>
          <a:xfrm>
            <a:off x="5440965" y="2457437"/>
            <a:ext cx="6751035" cy="4253621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Διηγείται στον </a:t>
            </a:r>
            <a:r>
              <a:rPr lang="tr-TR" altLang="el-GR" dirty="0">
                <a:solidFill>
                  <a:schemeClr val="tx1"/>
                </a:solidFill>
              </a:rPr>
              <a:t>Adil </a:t>
            </a:r>
            <a:r>
              <a:rPr lang="el-GR" dirty="0">
                <a:solidFill>
                  <a:schemeClr val="tx1"/>
                </a:solidFill>
              </a:rPr>
              <a:t>όσα του συνέβησαν χθες.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Το τραπέζι με τα τρία βιβλία είναι το γραφείο του δασκάλου. </a:t>
            </a:r>
          </a:p>
          <a:p>
            <a:pPr marL="800100" lvl="1" indent="-342900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Η όπερα έχει πολλούς θαυμαστές.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Διαπιστώθηκε ότι οι μη καπνίστριες ζουν κατά μέσο όρο 85 χρόνια.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Τον ρωτάει τι ξέρει για όσα συνέβησαν στον πατέρα του το προηγούμενο βράδυ. </a:t>
            </a:r>
          </a:p>
        </p:txBody>
      </p:sp>
      <p:pic>
        <p:nvPicPr>
          <p:cNvPr id="7" name="Εικόνα 6" descr="Yunanistan'da Gezilecek Yerler | Prontotour">
            <a:extLst>
              <a:ext uri="{FF2B5EF4-FFF2-40B4-BE49-F238E27FC236}">
                <a16:creationId xmlns:a16="http://schemas.microsoft.com/office/drawing/2014/main" id="{7396EFA0-5BF6-807E-16EA-15183136B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108" y="338817"/>
            <a:ext cx="4259941" cy="1934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Εικόνα 7" descr="410,300+ Istanbul Turkiye Stock Photos, Pictures &amp; Royalty-Free Images -  iStock">
            <a:extLst>
              <a:ext uri="{FF2B5EF4-FFF2-40B4-BE49-F238E27FC236}">
                <a16:creationId xmlns:a16="http://schemas.microsoft.com/office/drawing/2014/main" id="{0B744DE0-CA02-81F2-6F9A-093845759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953" y="236791"/>
            <a:ext cx="3784747" cy="2138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C53498-44F4-9FE6-1449-B1E82F263402}"/>
              </a:ext>
            </a:extLst>
          </p:cNvPr>
          <p:cNvSpPr txBox="1"/>
          <p:nvPr/>
        </p:nvSpPr>
        <p:spPr>
          <a:xfrm>
            <a:off x="5440965" y="429122"/>
            <a:ext cx="21444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 err="1">
                <a:solidFill>
                  <a:srgbClr val="00B050"/>
                </a:solidFill>
              </a:rPr>
              <a:t>Aşağıdaki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Türkçe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ve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Yunanca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eşleştiriniz</a:t>
            </a:r>
            <a:r>
              <a:rPr lang="el-GR" b="1" dirty="0">
                <a:solidFill>
                  <a:srgbClr val="00B050"/>
                </a:solidFill>
              </a:rPr>
              <a:t>. </a:t>
            </a:r>
            <a:r>
              <a:rPr lang="el-GR" b="1" dirty="0" err="1">
                <a:solidFill>
                  <a:srgbClr val="00B050"/>
                </a:solidFill>
              </a:rPr>
              <a:t>Hangi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aynı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anlama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geliyor</a:t>
            </a:r>
            <a:r>
              <a:rPr lang="el-GR" b="1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00F96702-88EE-1018-DAA4-B8F45C5A78E9}"/>
              </a:ext>
            </a:extLst>
          </p:cNvPr>
          <p:cNvSpPr/>
          <p:nvPr/>
        </p:nvSpPr>
        <p:spPr>
          <a:xfrm>
            <a:off x="228600" y="6346371"/>
            <a:ext cx="5018315" cy="27483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1____  2___  3___  4___  5___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3197225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tr-TR" i="1" dirty="0"/>
              <a:t>2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tr-TR" i="1" dirty="0">
                <a:solidFill>
                  <a:srgbClr val="0A0A0A"/>
                </a:solidFill>
              </a:rPr>
              <a:t>2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DB396B6C-4827-EFEC-45E4-939FB296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80820" y="374114"/>
            <a:ext cx="2954790" cy="268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A9D72183-B57A-A442-B34A-B888E747155F}"/>
              </a:ext>
            </a:extLst>
          </p:cNvPr>
          <p:cNvSpPr/>
          <p:nvPr/>
        </p:nvSpPr>
        <p:spPr>
          <a:xfrm rot="20205939">
            <a:off x="1042990" y="1183274"/>
            <a:ext cx="1430449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BB43B5-8CF2-E2D5-3B75-C6C23BDA0EA8}"/>
              </a:ext>
            </a:extLst>
          </p:cNvPr>
          <p:cNvSpPr txBox="1"/>
          <p:nvPr/>
        </p:nvSpPr>
        <p:spPr>
          <a:xfrm>
            <a:off x="3028950" y="4109856"/>
            <a:ext cx="6134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6D1EFE-8E86-4493-ECB4-12F00AFD640D}"/>
              </a:ext>
            </a:extLst>
          </p:cNvPr>
          <p:cNvSpPr txBox="1"/>
          <p:nvPr/>
        </p:nvSpPr>
        <p:spPr>
          <a:xfrm>
            <a:off x="2990850" y="3027951"/>
            <a:ext cx="61341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tr-TR" sz="4400" dirty="0"/>
          </a:p>
        </p:txBody>
      </p:sp>
      <p:pic>
        <p:nvPicPr>
          <p:cNvPr id="14" name="Εικόνα 13" descr="Birsürü günaydın😅🥰sürpriz yapmasını istediğine gönderince yapıyormuş 😜 .  . . Yazılar anonim çizim ben🥰 . . . . . . . . . . . . . . . . . . . .  #keşfet #anonim #günaydın #komik #mental #adanadürüm #fistik #tavuk #çizer  #artist #art">
            <a:extLst>
              <a:ext uri="{FF2B5EF4-FFF2-40B4-BE49-F238E27FC236}">
                <a16:creationId xmlns:a16="http://schemas.microsoft.com/office/drawing/2014/main" id="{66D8217B-11EF-B930-11FC-8BB8271F11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6920"/>
          <a:stretch>
            <a:fillRect/>
          </a:stretch>
        </p:blipFill>
        <p:spPr>
          <a:xfrm>
            <a:off x="5555132" y="263072"/>
            <a:ext cx="6098233" cy="3846784"/>
          </a:xfrm>
          <a:custGeom>
            <a:avLst/>
            <a:gdLst>
              <a:gd name="csX0" fmla="*/ 0 w 6098233"/>
              <a:gd name="csY0" fmla="*/ 0 h 3846784"/>
              <a:gd name="csX1" fmla="*/ 432420 w 6098233"/>
              <a:gd name="csY1" fmla="*/ 0 h 3846784"/>
              <a:gd name="csX2" fmla="*/ 986805 w 6098233"/>
              <a:gd name="csY2" fmla="*/ 0 h 3846784"/>
              <a:gd name="csX3" fmla="*/ 1602172 w 6098233"/>
              <a:gd name="csY3" fmla="*/ 0 h 3846784"/>
              <a:gd name="csX4" fmla="*/ 2095575 w 6098233"/>
              <a:gd name="csY4" fmla="*/ 0 h 3846784"/>
              <a:gd name="csX5" fmla="*/ 2710942 w 6098233"/>
              <a:gd name="csY5" fmla="*/ 0 h 3846784"/>
              <a:gd name="csX6" fmla="*/ 3143362 w 6098233"/>
              <a:gd name="csY6" fmla="*/ 0 h 3846784"/>
              <a:gd name="csX7" fmla="*/ 3575782 w 6098233"/>
              <a:gd name="csY7" fmla="*/ 0 h 3846784"/>
              <a:gd name="csX8" fmla="*/ 4069185 w 6098233"/>
              <a:gd name="csY8" fmla="*/ 0 h 3846784"/>
              <a:gd name="csX9" fmla="*/ 4684552 w 6098233"/>
              <a:gd name="csY9" fmla="*/ 0 h 3846784"/>
              <a:gd name="csX10" fmla="*/ 5177954 w 6098233"/>
              <a:gd name="csY10" fmla="*/ 0 h 3846784"/>
              <a:gd name="csX11" fmla="*/ 6098233 w 6098233"/>
              <a:gd name="csY11" fmla="*/ 0 h 3846784"/>
              <a:gd name="csX12" fmla="*/ 6098233 w 6098233"/>
              <a:gd name="csY12" fmla="*/ 626476 h 3846784"/>
              <a:gd name="csX13" fmla="*/ 6098233 w 6098233"/>
              <a:gd name="csY13" fmla="*/ 1060613 h 3846784"/>
              <a:gd name="csX14" fmla="*/ 6098233 w 6098233"/>
              <a:gd name="csY14" fmla="*/ 1610154 h 3846784"/>
              <a:gd name="csX15" fmla="*/ 6098233 w 6098233"/>
              <a:gd name="csY15" fmla="*/ 2159694 h 3846784"/>
              <a:gd name="csX16" fmla="*/ 6098233 w 6098233"/>
              <a:gd name="csY16" fmla="*/ 2632299 h 3846784"/>
              <a:gd name="csX17" fmla="*/ 6098233 w 6098233"/>
              <a:gd name="csY17" fmla="*/ 3181840 h 3846784"/>
              <a:gd name="csX18" fmla="*/ 6098233 w 6098233"/>
              <a:gd name="csY18" fmla="*/ 3846784 h 3846784"/>
              <a:gd name="csX19" fmla="*/ 5665813 w 6098233"/>
              <a:gd name="csY19" fmla="*/ 3846784 h 3846784"/>
              <a:gd name="csX20" fmla="*/ 5111428 w 6098233"/>
              <a:gd name="csY20" fmla="*/ 3846784 h 3846784"/>
              <a:gd name="csX21" fmla="*/ 4557043 w 6098233"/>
              <a:gd name="csY21" fmla="*/ 3846784 h 3846784"/>
              <a:gd name="csX22" fmla="*/ 3880694 w 6098233"/>
              <a:gd name="csY22" fmla="*/ 3846784 h 3846784"/>
              <a:gd name="csX23" fmla="*/ 3387291 w 6098233"/>
              <a:gd name="csY23" fmla="*/ 3846784 h 3846784"/>
              <a:gd name="csX24" fmla="*/ 3015853 w 6098233"/>
              <a:gd name="csY24" fmla="*/ 3846784 h 3846784"/>
              <a:gd name="csX25" fmla="*/ 2461469 w 6098233"/>
              <a:gd name="csY25" fmla="*/ 3846784 h 3846784"/>
              <a:gd name="csX26" fmla="*/ 1785119 w 6098233"/>
              <a:gd name="csY26" fmla="*/ 3846784 h 3846784"/>
              <a:gd name="csX27" fmla="*/ 1169752 w 6098233"/>
              <a:gd name="csY27" fmla="*/ 3846784 h 3846784"/>
              <a:gd name="csX28" fmla="*/ 737332 w 6098233"/>
              <a:gd name="csY28" fmla="*/ 3846784 h 3846784"/>
              <a:gd name="csX29" fmla="*/ 0 w 6098233"/>
              <a:gd name="csY29" fmla="*/ 3846784 h 3846784"/>
              <a:gd name="csX30" fmla="*/ 0 w 6098233"/>
              <a:gd name="csY30" fmla="*/ 3412647 h 3846784"/>
              <a:gd name="csX31" fmla="*/ 0 w 6098233"/>
              <a:gd name="csY31" fmla="*/ 2786171 h 3846784"/>
              <a:gd name="csX32" fmla="*/ 0 w 6098233"/>
              <a:gd name="csY32" fmla="*/ 2313566 h 3846784"/>
              <a:gd name="csX33" fmla="*/ 0 w 6098233"/>
              <a:gd name="csY33" fmla="*/ 1840961 h 3846784"/>
              <a:gd name="csX34" fmla="*/ 0 w 6098233"/>
              <a:gd name="csY34" fmla="*/ 1406824 h 3846784"/>
              <a:gd name="csX35" fmla="*/ 0 w 6098233"/>
              <a:gd name="csY35" fmla="*/ 818815 h 3846784"/>
              <a:gd name="csX36" fmla="*/ 0 w 6098233"/>
              <a:gd name="csY36" fmla="*/ 0 h 38467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6098233" h="3846784" fill="none" extrusionOk="0">
                <a:moveTo>
                  <a:pt x="0" y="0"/>
                </a:moveTo>
                <a:cubicBezTo>
                  <a:pt x="214430" y="-51674"/>
                  <a:pt x="288242" y="18393"/>
                  <a:pt x="432420" y="0"/>
                </a:cubicBezTo>
                <a:cubicBezTo>
                  <a:pt x="576598" y="-18393"/>
                  <a:pt x="850737" y="10151"/>
                  <a:pt x="986805" y="0"/>
                </a:cubicBezTo>
                <a:cubicBezTo>
                  <a:pt x="1122874" y="-10151"/>
                  <a:pt x="1455896" y="37412"/>
                  <a:pt x="1602172" y="0"/>
                </a:cubicBezTo>
                <a:cubicBezTo>
                  <a:pt x="1748448" y="-37412"/>
                  <a:pt x="1906059" y="40894"/>
                  <a:pt x="2095575" y="0"/>
                </a:cubicBezTo>
                <a:cubicBezTo>
                  <a:pt x="2285091" y="-40894"/>
                  <a:pt x="2579154" y="62678"/>
                  <a:pt x="2710942" y="0"/>
                </a:cubicBezTo>
                <a:cubicBezTo>
                  <a:pt x="2842730" y="-62678"/>
                  <a:pt x="2967138" y="33098"/>
                  <a:pt x="3143362" y="0"/>
                </a:cubicBezTo>
                <a:cubicBezTo>
                  <a:pt x="3319586" y="-33098"/>
                  <a:pt x="3411222" y="12007"/>
                  <a:pt x="3575782" y="0"/>
                </a:cubicBezTo>
                <a:cubicBezTo>
                  <a:pt x="3740342" y="-12007"/>
                  <a:pt x="3844156" y="32379"/>
                  <a:pt x="4069185" y="0"/>
                </a:cubicBezTo>
                <a:cubicBezTo>
                  <a:pt x="4294214" y="-32379"/>
                  <a:pt x="4539866" y="17953"/>
                  <a:pt x="4684552" y="0"/>
                </a:cubicBezTo>
                <a:cubicBezTo>
                  <a:pt x="4829238" y="-17953"/>
                  <a:pt x="5031088" y="40058"/>
                  <a:pt x="5177954" y="0"/>
                </a:cubicBezTo>
                <a:cubicBezTo>
                  <a:pt x="5324820" y="-40058"/>
                  <a:pt x="5734908" y="46396"/>
                  <a:pt x="6098233" y="0"/>
                </a:cubicBezTo>
                <a:cubicBezTo>
                  <a:pt x="6122050" y="267236"/>
                  <a:pt x="6052768" y="449975"/>
                  <a:pt x="6098233" y="626476"/>
                </a:cubicBezTo>
                <a:cubicBezTo>
                  <a:pt x="6143698" y="802977"/>
                  <a:pt x="6061670" y="889243"/>
                  <a:pt x="6098233" y="1060613"/>
                </a:cubicBezTo>
                <a:cubicBezTo>
                  <a:pt x="6134796" y="1231983"/>
                  <a:pt x="6081810" y="1496425"/>
                  <a:pt x="6098233" y="1610154"/>
                </a:cubicBezTo>
                <a:cubicBezTo>
                  <a:pt x="6114656" y="1723883"/>
                  <a:pt x="6032990" y="1894308"/>
                  <a:pt x="6098233" y="2159694"/>
                </a:cubicBezTo>
                <a:cubicBezTo>
                  <a:pt x="6163476" y="2425080"/>
                  <a:pt x="6067161" y="2503718"/>
                  <a:pt x="6098233" y="2632299"/>
                </a:cubicBezTo>
                <a:cubicBezTo>
                  <a:pt x="6129305" y="2760881"/>
                  <a:pt x="6062222" y="2946099"/>
                  <a:pt x="6098233" y="3181840"/>
                </a:cubicBezTo>
                <a:cubicBezTo>
                  <a:pt x="6134244" y="3417581"/>
                  <a:pt x="6060847" y="3707122"/>
                  <a:pt x="6098233" y="3846784"/>
                </a:cubicBezTo>
                <a:cubicBezTo>
                  <a:pt x="5948017" y="3864029"/>
                  <a:pt x="5875741" y="3806169"/>
                  <a:pt x="5665813" y="3846784"/>
                </a:cubicBezTo>
                <a:cubicBezTo>
                  <a:pt x="5455885" y="3887399"/>
                  <a:pt x="5237683" y="3792144"/>
                  <a:pt x="5111428" y="3846784"/>
                </a:cubicBezTo>
                <a:cubicBezTo>
                  <a:pt x="4985174" y="3901424"/>
                  <a:pt x="4754962" y="3846176"/>
                  <a:pt x="4557043" y="3846784"/>
                </a:cubicBezTo>
                <a:cubicBezTo>
                  <a:pt x="4359124" y="3847392"/>
                  <a:pt x="4082554" y="3801960"/>
                  <a:pt x="3880694" y="3846784"/>
                </a:cubicBezTo>
                <a:cubicBezTo>
                  <a:pt x="3678834" y="3891608"/>
                  <a:pt x="3612720" y="3802249"/>
                  <a:pt x="3387291" y="3846784"/>
                </a:cubicBezTo>
                <a:cubicBezTo>
                  <a:pt x="3161862" y="3891319"/>
                  <a:pt x="3131777" y="3805664"/>
                  <a:pt x="3015853" y="3846784"/>
                </a:cubicBezTo>
                <a:cubicBezTo>
                  <a:pt x="2899929" y="3887904"/>
                  <a:pt x="2643925" y="3820875"/>
                  <a:pt x="2461469" y="3846784"/>
                </a:cubicBezTo>
                <a:cubicBezTo>
                  <a:pt x="2279013" y="3872693"/>
                  <a:pt x="1996971" y="3766885"/>
                  <a:pt x="1785119" y="3846784"/>
                </a:cubicBezTo>
                <a:cubicBezTo>
                  <a:pt x="1573267" y="3926683"/>
                  <a:pt x="1366720" y="3842510"/>
                  <a:pt x="1169752" y="3846784"/>
                </a:cubicBezTo>
                <a:cubicBezTo>
                  <a:pt x="972784" y="3851058"/>
                  <a:pt x="842448" y="3808626"/>
                  <a:pt x="737332" y="3846784"/>
                </a:cubicBezTo>
                <a:cubicBezTo>
                  <a:pt x="632216" y="3884942"/>
                  <a:pt x="226276" y="3818331"/>
                  <a:pt x="0" y="3846784"/>
                </a:cubicBezTo>
                <a:cubicBezTo>
                  <a:pt x="-6988" y="3673526"/>
                  <a:pt x="44711" y="3509654"/>
                  <a:pt x="0" y="3412647"/>
                </a:cubicBezTo>
                <a:cubicBezTo>
                  <a:pt x="-44711" y="3315640"/>
                  <a:pt x="56274" y="2985468"/>
                  <a:pt x="0" y="2786171"/>
                </a:cubicBezTo>
                <a:cubicBezTo>
                  <a:pt x="-56274" y="2586874"/>
                  <a:pt x="56295" y="2472268"/>
                  <a:pt x="0" y="2313566"/>
                </a:cubicBezTo>
                <a:cubicBezTo>
                  <a:pt x="-56295" y="2154865"/>
                  <a:pt x="9986" y="1960225"/>
                  <a:pt x="0" y="1840961"/>
                </a:cubicBezTo>
                <a:cubicBezTo>
                  <a:pt x="-9986" y="1721697"/>
                  <a:pt x="11250" y="1594323"/>
                  <a:pt x="0" y="1406824"/>
                </a:cubicBezTo>
                <a:cubicBezTo>
                  <a:pt x="-11250" y="1219325"/>
                  <a:pt x="10892" y="955622"/>
                  <a:pt x="0" y="818815"/>
                </a:cubicBezTo>
                <a:cubicBezTo>
                  <a:pt x="-10892" y="682008"/>
                  <a:pt x="6200" y="305594"/>
                  <a:pt x="0" y="0"/>
                </a:cubicBezTo>
                <a:close/>
              </a:path>
              <a:path w="6098233" h="3846784" stroke="0" extrusionOk="0">
                <a:moveTo>
                  <a:pt x="0" y="0"/>
                </a:moveTo>
                <a:cubicBezTo>
                  <a:pt x="167095" y="-20604"/>
                  <a:pt x="369139" y="7398"/>
                  <a:pt x="676349" y="0"/>
                </a:cubicBezTo>
                <a:cubicBezTo>
                  <a:pt x="983559" y="-7398"/>
                  <a:pt x="924614" y="56839"/>
                  <a:pt x="1169752" y="0"/>
                </a:cubicBezTo>
                <a:cubicBezTo>
                  <a:pt x="1414890" y="-56839"/>
                  <a:pt x="1473771" y="51157"/>
                  <a:pt x="1602172" y="0"/>
                </a:cubicBezTo>
                <a:cubicBezTo>
                  <a:pt x="1730573" y="-51157"/>
                  <a:pt x="1861310" y="5771"/>
                  <a:pt x="1973610" y="0"/>
                </a:cubicBezTo>
                <a:cubicBezTo>
                  <a:pt x="2085910" y="-5771"/>
                  <a:pt x="2463771" y="33278"/>
                  <a:pt x="2588977" y="0"/>
                </a:cubicBezTo>
                <a:cubicBezTo>
                  <a:pt x="2714183" y="-33278"/>
                  <a:pt x="2891921" y="42051"/>
                  <a:pt x="3143362" y="0"/>
                </a:cubicBezTo>
                <a:cubicBezTo>
                  <a:pt x="3394804" y="-42051"/>
                  <a:pt x="3497522" y="80549"/>
                  <a:pt x="3819711" y="0"/>
                </a:cubicBezTo>
                <a:cubicBezTo>
                  <a:pt x="4141900" y="-80549"/>
                  <a:pt x="4125917" y="43163"/>
                  <a:pt x="4252132" y="0"/>
                </a:cubicBezTo>
                <a:cubicBezTo>
                  <a:pt x="4378347" y="-43163"/>
                  <a:pt x="4719298" y="23998"/>
                  <a:pt x="4928481" y="0"/>
                </a:cubicBezTo>
                <a:cubicBezTo>
                  <a:pt x="5137664" y="-23998"/>
                  <a:pt x="5250279" y="16002"/>
                  <a:pt x="5543848" y="0"/>
                </a:cubicBezTo>
                <a:cubicBezTo>
                  <a:pt x="5837417" y="-16002"/>
                  <a:pt x="5868767" y="49928"/>
                  <a:pt x="6098233" y="0"/>
                </a:cubicBezTo>
                <a:cubicBezTo>
                  <a:pt x="6106463" y="211578"/>
                  <a:pt x="6056420" y="231611"/>
                  <a:pt x="6098233" y="434137"/>
                </a:cubicBezTo>
                <a:cubicBezTo>
                  <a:pt x="6140046" y="636663"/>
                  <a:pt x="6075271" y="786357"/>
                  <a:pt x="6098233" y="945210"/>
                </a:cubicBezTo>
                <a:cubicBezTo>
                  <a:pt x="6121195" y="1104063"/>
                  <a:pt x="6072103" y="1192962"/>
                  <a:pt x="6098233" y="1417815"/>
                </a:cubicBezTo>
                <a:cubicBezTo>
                  <a:pt x="6124363" y="1642669"/>
                  <a:pt x="6038605" y="1852760"/>
                  <a:pt x="6098233" y="1967355"/>
                </a:cubicBezTo>
                <a:cubicBezTo>
                  <a:pt x="6157861" y="2081950"/>
                  <a:pt x="6042570" y="2271629"/>
                  <a:pt x="6098233" y="2516896"/>
                </a:cubicBezTo>
                <a:cubicBezTo>
                  <a:pt x="6153896" y="2762163"/>
                  <a:pt x="6081256" y="2823401"/>
                  <a:pt x="6098233" y="2951033"/>
                </a:cubicBezTo>
                <a:cubicBezTo>
                  <a:pt x="6115210" y="3078665"/>
                  <a:pt x="5991734" y="3594584"/>
                  <a:pt x="6098233" y="3846784"/>
                </a:cubicBezTo>
                <a:cubicBezTo>
                  <a:pt x="5854105" y="3863083"/>
                  <a:pt x="5708746" y="3817551"/>
                  <a:pt x="5482866" y="3846784"/>
                </a:cubicBezTo>
                <a:cubicBezTo>
                  <a:pt x="5256986" y="3876017"/>
                  <a:pt x="5261958" y="3823488"/>
                  <a:pt x="5050446" y="3846784"/>
                </a:cubicBezTo>
                <a:cubicBezTo>
                  <a:pt x="4838934" y="3870080"/>
                  <a:pt x="4807398" y="3844841"/>
                  <a:pt x="4679008" y="3846784"/>
                </a:cubicBezTo>
                <a:cubicBezTo>
                  <a:pt x="4550618" y="3848727"/>
                  <a:pt x="4311383" y="3835018"/>
                  <a:pt x="4124623" y="3846784"/>
                </a:cubicBezTo>
                <a:cubicBezTo>
                  <a:pt x="3937864" y="3858550"/>
                  <a:pt x="3878651" y="3803499"/>
                  <a:pt x="3692203" y="3846784"/>
                </a:cubicBezTo>
                <a:cubicBezTo>
                  <a:pt x="3505755" y="3890069"/>
                  <a:pt x="3298663" y="3789379"/>
                  <a:pt x="3137818" y="3846784"/>
                </a:cubicBezTo>
                <a:cubicBezTo>
                  <a:pt x="2976973" y="3904189"/>
                  <a:pt x="2908207" y="3844114"/>
                  <a:pt x="2766380" y="3846784"/>
                </a:cubicBezTo>
                <a:cubicBezTo>
                  <a:pt x="2624553" y="3849454"/>
                  <a:pt x="2493220" y="3800620"/>
                  <a:pt x="2333960" y="3846784"/>
                </a:cubicBezTo>
                <a:cubicBezTo>
                  <a:pt x="2174700" y="3892948"/>
                  <a:pt x="2038490" y="3814268"/>
                  <a:pt x="1901540" y="3846784"/>
                </a:cubicBezTo>
                <a:cubicBezTo>
                  <a:pt x="1764590" y="3879300"/>
                  <a:pt x="1617765" y="3834408"/>
                  <a:pt x="1408137" y="3846784"/>
                </a:cubicBezTo>
                <a:cubicBezTo>
                  <a:pt x="1198509" y="3859160"/>
                  <a:pt x="999950" y="3841702"/>
                  <a:pt x="731788" y="3846784"/>
                </a:cubicBezTo>
                <a:cubicBezTo>
                  <a:pt x="463626" y="3851866"/>
                  <a:pt x="243181" y="3769270"/>
                  <a:pt x="0" y="3846784"/>
                </a:cubicBezTo>
                <a:cubicBezTo>
                  <a:pt x="-4647" y="3703138"/>
                  <a:pt x="19320" y="3521731"/>
                  <a:pt x="0" y="3297243"/>
                </a:cubicBezTo>
                <a:cubicBezTo>
                  <a:pt x="-19320" y="3072755"/>
                  <a:pt x="33111" y="3039451"/>
                  <a:pt x="0" y="2824639"/>
                </a:cubicBezTo>
                <a:cubicBezTo>
                  <a:pt x="-33111" y="2609827"/>
                  <a:pt x="9368" y="2491383"/>
                  <a:pt x="0" y="2313566"/>
                </a:cubicBezTo>
                <a:cubicBezTo>
                  <a:pt x="-9368" y="2135749"/>
                  <a:pt x="4564" y="1929802"/>
                  <a:pt x="0" y="1802493"/>
                </a:cubicBezTo>
                <a:cubicBezTo>
                  <a:pt x="-4564" y="1675184"/>
                  <a:pt x="29236" y="1565579"/>
                  <a:pt x="0" y="1368356"/>
                </a:cubicBezTo>
                <a:cubicBezTo>
                  <a:pt x="-29236" y="1171133"/>
                  <a:pt x="26936" y="891149"/>
                  <a:pt x="0" y="741880"/>
                </a:cubicBezTo>
                <a:cubicBezTo>
                  <a:pt x="-26936" y="592611"/>
                  <a:pt x="63095" y="174217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88648136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Ορθογώνιο: Στρογγύλεμα γωνιών 14">
            <a:extLst>
              <a:ext uri="{FF2B5EF4-FFF2-40B4-BE49-F238E27FC236}">
                <a16:creationId xmlns:a16="http://schemas.microsoft.com/office/drawing/2014/main" id="{68E748BC-D77C-DC00-C1BC-9954E92419B1}"/>
              </a:ext>
            </a:extLst>
          </p:cNvPr>
          <p:cNvSpPr/>
          <p:nvPr/>
        </p:nvSpPr>
        <p:spPr>
          <a:xfrm>
            <a:off x="5555132" y="4367449"/>
            <a:ext cx="6000056" cy="2194822"/>
          </a:xfrm>
          <a:custGeom>
            <a:avLst/>
            <a:gdLst>
              <a:gd name="csX0" fmla="*/ 0 w 6000056"/>
              <a:gd name="csY0" fmla="*/ 365811 h 2194822"/>
              <a:gd name="csX1" fmla="*/ 365811 w 6000056"/>
              <a:gd name="csY1" fmla="*/ 0 h 2194822"/>
              <a:gd name="csX2" fmla="*/ 1056561 w 6000056"/>
              <a:gd name="csY2" fmla="*/ 0 h 2194822"/>
              <a:gd name="csX3" fmla="*/ 1536574 w 6000056"/>
              <a:gd name="csY3" fmla="*/ 0 h 2194822"/>
              <a:gd name="csX4" fmla="*/ 2069271 w 6000056"/>
              <a:gd name="csY4" fmla="*/ 0 h 2194822"/>
              <a:gd name="csX5" fmla="*/ 2654653 w 6000056"/>
              <a:gd name="csY5" fmla="*/ 0 h 2194822"/>
              <a:gd name="csX6" fmla="*/ 3134666 w 6000056"/>
              <a:gd name="csY6" fmla="*/ 0 h 2194822"/>
              <a:gd name="csX7" fmla="*/ 3614679 w 6000056"/>
              <a:gd name="csY7" fmla="*/ 0 h 2194822"/>
              <a:gd name="csX8" fmla="*/ 4147376 w 6000056"/>
              <a:gd name="csY8" fmla="*/ 0 h 2194822"/>
              <a:gd name="csX9" fmla="*/ 4680073 w 6000056"/>
              <a:gd name="csY9" fmla="*/ 0 h 2194822"/>
              <a:gd name="csX10" fmla="*/ 5634245 w 6000056"/>
              <a:gd name="csY10" fmla="*/ 0 h 2194822"/>
              <a:gd name="csX11" fmla="*/ 6000056 w 6000056"/>
              <a:gd name="csY11" fmla="*/ 365811 h 2194822"/>
              <a:gd name="csX12" fmla="*/ 6000056 w 6000056"/>
              <a:gd name="csY12" fmla="*/ 882808 h 2194822"/>
              <a:gd name="csX13" fmla="*/ 6000056 w 6000056"/>
              <a:gd name="csY13" fmla="*/ 1341278 h 2194822"/>
              <a:gd name="csX14" fmla="*/ 6000056 w 6000056"/>
              <a:gd name="csY14" fmla="*/ 1829011 h 2194822"/>
              <a:gd name="csX15" fmla="*/ 5634245 w 6000056"/>
              <a:gd name="csY15" fmla="*/ 2194822 h 2194822"/>
              <a:gd name="csX16" fmla="*/ 5206916 w 6000056"/>
              <a:gd name="csY16" fmla="*/ 2194822 h 2194822"/>
              <a:gd name="csX17" fmla="*/ 4726904 w 6000056"/>
              <a:gd name="csY17" fmla="*/ 2194822 h 2194822"/>
              <a:gd name="csX18" fmla="*/ 4246891 w 6000056"/>
              <a:gd name="csY18" fmla="*/ 2194822 h 2194822"/>
              <a:gd name="csX19" fmla="*/ 3819562 w 6000056"/>
              <a:gd name="csY19" fmla="*/ 2194822 h 2194822"/>
              <a:gd name="csX20" fmla="*/ 3339549 w 6000056"/>
              <a:gd name="csY20" fmla="*/ 2194822 h 2194822"/>
              <a:gd name="csX21" fmla="*/ 2754168 w 6000056"/>
              <a:gd name="csY21" fmla="*/ 2194822 h 2194822"/>
              <a:gd name="csX22" fmla="*/ 2326839 w 6000056"/>
              <a:gd name="csY22" fmla="*/ 2194822 h 2194822"/>
              <a:gd name="csX23" fmla="*/ 1636089 w 6000056"/>
              <a:gd name="csY23" fmla="*/ 2194822 h 2194822"/>
              <a:gd name="csX24" fmla="*/ 1103392 w 6000056"/>
              <a:gd name="csY24" fmla="*/ 2194822 h 2194822"/>
              <a:gd name="csX25" fmla="*/ 365811 w 6000056"/>
              <a:gd name="csY25" fmla="*/ 2194822 h 2194822"/>
              <a:gd name="csX26" fmla="*/ 0 w 6000056"/>
              <a:gd name="csY26" fmla="*/ 1829011 h 2194822"/>
              <a:gd name="csX27" fmla="*/ 0 w 6000056"/>
              <a:gd name="csY27" fmla="*/ 1370542 h 2194822"/>
              <a:gd name="csX28" fmla="*/ 0 w 6000056"/>
              <a:gd name="csY28" fmla="*/ 897440 h 2194822"/>
              <a:gd name="csX29" fmla="*/ 0 w 6000056"/>
              <a:gd name="csY29" fmla="*/ 365811 h 21948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6000056" h="2194822" fill="none" extrusionOk="0">
                <a:moveTo>
                  <a:pt x="0" y="365811"/>
                </a:moveTo>
                <a:cubicBezTo>
                  <a:pt x="39943" y="147258"/>
                  <a:pt x="203970" y="-26091"/>
                  <a:pt x="365811" y="0"/>
                </a:cubicBezTo>
                <a:cubicBezTo>
                  <a:pt x="612653" y="-7621"/>
                  <a:pt x="859135" y="33823"/>
                  <a:pt x="1056561" y="0"/>
                </a:cubicBezTo>
                <a:cubicBezTo>
                  <a:pt x="1253987" y="-33823"/>
                  <a:pt x="1415031" y="34606"/>
                  <a:pt x="1536574" y="0"/>
                </a:cubicBezTo>
                <a:cubicBezTo>
                  <a:pt x="1658117" y="-34606"/>
                  <a:pt x="1862076" y="41689"/>
                  <a:pt x="2069271" y="0"/>
                </a:cubicBezTo>
                <a:cubicBezTo>
                  <a:pt x="2276466" y="-41689"/>
                  <a:pt x="2428580" y="57629"/>
                  <a:pt x="2654653" y="0"/>
                </a:cubicBezTo>
                <a:cubicBezTo>
                  <a:pt x="2880726" y="-57629"/>
                  <a:pt x="3012777" y="3405"/>
                  <a:pt x="3134666" y="0"/>
                </a:cubicBezTo>
                <a:cubicBezTo>
                  <a:pt x="3256555" y="-3405"/>
                  <a:pt x="3446386" y="5164"/>
                  <a:pt x="3614679" y="0"/>
                </a:cubicBezTo>
                <a:cubicBezTo>
                  <a:pt x="3782972" y="-5164"/>
                  <a:pt x="4026240" y="39358"/>
                  <a:pt x="4147376" y="0"/>
                </a:cubicBezTo>
                <a:cubicBezTo>
                  <a:pt x="4268512" y="-39358"/>
                  <a:pt x="4415816" y="52842"/>
                  <a:pt x="4680073" y="0"/>
                </a:cubicBezTo>
                <a:cubicBezTo>
                  <a:pt x="4944330" y="-52842"/>
                  <a:pt x="5267501" y="44798"/>
                  <a:pt x="5634245" y="0"/>
                </a:cubicBezTo>
                <a:cubicBezTo>
                  <a:pt x="5865049" y="32450"/>
                  <a:pt x="5986135" y="174785"/>
                  <a:pt x="6000056" y="365811"/>
                </a:cubicBezTo>
                <a:cubicBezTo>
                  <a:pt x="6017623" y="472451"/>
                  <a:pt x="5951990" y="716436"/>
                  <a:pt x="6000056" y="882808"/>
                </a:cubicBezTo>
                <a:cubicBezTo>
                  <a:pt x="6048122" y="1049180"/>
                  <a:pt x="5963791" y="1238422"/>
                  <a:pt x="6000056" y="1341278"/>
                </a:cubicBezTo>
                <a:cubicBezTo>
                  <a:pt x="6036321" y="1444134"/>
                  <a:pt x="5947579" y="1595241"/>
                  <a:pt x="6000056" y="1829011"/>
                </a:cubicBezTo>
                <a:cubicBezTo>
                  <a:pt x="5955107" y="2040882"/>
                  <a:pt x="5877333" y="2172912"/>
                  <a:pt x="5634245" y="2194822"/>
                </a:cubicBezTo>
                <a:cubicBezTo>
                  <a:pt x="5459390" y="2217425"/>
                  <a:pt x="5326447" y="2161184"/>
                  <a:pt x="5206916" y="2194822"/>
                </a:cubicBezTo>
                <a:cubicBezTo>
                  <a:pt x="5087385" y="2228460"/>
                  <a:pt x="4899726" y="2160859"/>
                  <a:pt x="4726904" y="2194822"/>
                </a:cubicBezTo>
                <a:cubicBezTo>
                  <a:pt x="4554082" y="2228785"/>
                  <a:pt x="4464870" y="2156857"/>
                  <a:pt x="4246891" y="2194822"/>
                </a:cubicBezTo>
                <a:cubicBezTo>
                  <a:pt x="4028912" y="2232787"/>
                  <a:pt x="4026913" y="2146583"/>
                  <a:pt x="3819562" y="2194822"/>
                </a:cubicBezTo>
                <a:cubicBezTo>
                  <a:pt x="3612211" y="2243061"/>
                  <a:pt x="3544339" y="2163046"/>
                  <a:pt x="3339549" y="2194822"/>
                </a:cubicBezTo>
                <a:cubicBezTo>
                  <a:pt x="3134759" y="2226598"/>
                  <a:pt x="3004379" y="2138396"/>
                  <a:pt x="2754168" y="2194822"/>
                </a:cubicBezTo>
                <a:cubicBezTo>
                  <a:pt x="2503957" y="2251248"/>
                  <a:pt x="2424308" y="2184444"/>
                  <a:pt x="2326839" y="2194822"/>
                </a:cubicBezTo>
                <a:cubicBezTo>
                  <a:pt x="2229370" y="2205200"/>
                  <a:pt x="1804491" y="2178577"/>
                  <a:pt x="1636089" y="2194822"/>
                </a:cubicBezTo>
                <a:cubicBezTo>
                  <a:pt x="1467687" y="2211067"/>
                  <a:pt x="1235036" y="2146815"/>
                  <a:pt x="1103392" y="2194822"/>
                </a:cubicBezTo>
                <a:cubicBezTo>
                  <a:pt x="971748" y="2242829"/>
                  <a:pt x="726784" y="2189411"/>
                  <a:pt x="365811" y="2194822"/>
                </a:cubicBezTo>
                <a:cubicBezTo>
                  <a:pt x="212135" y="2170378"/>
                  <a:pt x="47560" y="2039473"/>
                  <a:pt x="0" y="1829011"/>
                </a:cubicBezTo>
                <a:cubicBezTo>
                  <a:pt x="-2349" y="1631999"/>
                  <a:pt x="18736" y="1576977"/>
                  <a:pt x="0" y="1370542"/>
                </a:cubicBezTo>
                <a:cubicBezTo>
                  <a:pt x="-18736" y="1164107"/>
                  <a:pt x="4517" y="1050935"/>
                  <a:pt x="0" y="897440"/>
                </a:cubicBezTo>
                <a:cubicBezTo>
                  <a:pt x="-4517" y="743945"/>
                  <a:pt x="56133" y="542927"/>
                  <a:pt x="0" y="365811"/>
                </a:cubicBezTo>
                <a:close/>
              </a:path>
              <a:path w="6000056" h="2194822" stroke="0" extrusionOk="0">
                <a:moveTo>
                  <a:pt x="0" y="365811"/>
                </a:moveTo>
                <a:cubicBezTo>
                  <a:pt x="216" y="180602"/>
                  <a:pt x="113493" y="11566"/>
                  <a:pt x="365811" y="0"/>
                </a:cubicBezTo>
                <a:cubicBezTo>
                  <a:pt x="492661" y="-40198"/>
                  <a:pt x="721282" y="45410"/>
                  <a:pt x="898508" y="0"/>
                </a:cubicBezTo>
                <a:cubicBezTo>
                  <a:pt x="1075734" y="-45410"/>
                  <a:pt x="1210729" y="4122"/>
                  <a:pt x="1325837" y="0"/>
                </a:cubicBezTo>
                <a:cubicBezTo>
                  <a:pt x="1440945" y="-4122"/>
                  <a:pt x="1682783" y="53478"/>
                  <a:pt x="1963903" y="0"/>
                </a:cubicBezTo>
                <a:cubicBezTo>
                  <a:pt x="2245023" y="-53478"/>
                  <a:pt x="2429085" y="33485"/>
                  <a:pt x="2601969" y="0"/>
                </a:cubicBezTo>
                <a:cubicBezTo>
                  <a:pt x="2774853" y="-33485"/>
                  <a:pt x="3009572" y="45580"/>
                  <a:pt x="3240034" y="0"/>
                </a:cubicBezTo>
                <a:cubicBezTo>
                  <a:pt x="3470497" y="-45580"/>
                  <a:pt x="3603395" y="24681"/>
                  <a:pt x="3825416" y="0"/>
                </a:cubicBezTo>
                <a:cubicBezTo>
                  <a:pt x="4047437" y="-24681"/>
                  <a:pt x="4197095" y="51329"/>
                  <a:pt x="4516166" y="0"/>
                </a:cubicBezTo>
                <a:cubicBezTo>
                  <a:pt x="4835237" y="-51329"/>
                  <a:pt x="5105327" y="119415"/>
                  <a:pt x="5634245" y="0"/>
                </a:cubicBezTo>
                <a:cubicBezTo>
                  <a:pt x="5839111" y="-10875"/>
                  <a:pt x="6008195" y="170356"/>
                  <a:pt x="6000056" y="365811"/>
                </a:cubicBezTo>
                <a:cubicBezTo>
                  <a:pt x="6019862" y="488861"/>
                  <a:pt x="5965822" y="632573"/>
                  <a:pt x="6000056" y="853544"/>
                </a:cubicBezTo>
                <a:cubicBezTo>
                  <a:pt x="6034290" y="1074515"/>
                  <a:pt x="5960409" y="1207065"/>
                  <a:pt x="6000056" y="1326646"/>
                </a:cubicBezTo>
                <a:cubicBezTo>
                  <a:pt x="6039703" y="1446227"/>
                  <a:pt x="5984780" y="1594000"/>
                  <a:pt x="6000056" y="1829011"/>
                </a:cubicBezTo>
                <a:cubicBezTo>
                  <a:pt x="6041211" y="2007156"/>
                  <a:pt x="5873775" y="2222518"/>
                  <a:pt x="5634245" y="2194822"/>
                </a:cubicBezTo>
                <a:cubicBezTo>
                  <a:pt x="5377131" y="2256878"/>
                  <a:pt x="5218622" y="2158191"/>
                  <a:pt x="4996179" y="2194822"/>
                </a:cubicBezTo>
                <a:cubicBezTo>
                  <a:pt x="4773736" y="2231453"/>
                  <a:pt x="4660510" y="2143840"/>
                  <a:pt x="4463482" y="2194822"/>
                </a:cubicBezTo>
                <a:cubicBezTo>
                  <a:pt x="4266454" y="2245804"/>
                  <a:pt x="4128923" y="2176574"/>
                  <a:pt x="3825416" y="2194822"/>
                </a:cubicBezTo>
                <a:cubicBezTo>
                  <a:pt x="3521909" y="2213070"/>
                  <a:pt x="3393837" y="2164964"/>
                  <a:pt x="3240034" y="2194822"/>
                </a:cubicBezTo>
                <a:cubicBezTo>
                  <a:pt x="3086231" y="2224680"/>
                  <a:pt x="2927496" y="2181126"/>
                  <a:pt x="2760022" y="2194822"/>
                </a:cubicBezTo>
                <a:cubicBezTo>
                  <a:pt x="2592548" y="2208518"/>
                  <a:pt x="2412917" y="2143788"/>
                  <a:pt x="2227324" y="2194822"/>
                </a:cubicBezTo>
                <a:cubicBezTo>
                  <a:pt x="2041731" y="2245856"/>
                  <a:pt x="1950563" y="2168005"/>
                  <a:pt x="1694627" y="2194822"/>
                </a:cubicBezTo>
                <a:cubicBezTo>
                  <a:pt x="1438691" y="2221639"/>
                  <a:pt x="1296584" y="2173283"/>
                  <a:pt x="1161930" y="2194822"/>
                </a:cubicBezTo>
                <a:cubicBezTo>
                  <a:pt x="1027276" y="2216361"/>
                  <a:pt x="642983" y="2117066"/>
                  <a:pt x="365811" y="2194822"/>
                </a:cubicBezTo>
                <a:cubicBezTo>
                  <a:pt x="151929" y="2149194"/>
                  <a:pt x="-52397" y="2051098"/>
                  <a:pt x="0" y="1829011"/>
                </a:cubicBezTo>
                <a:cubicBezTo>
                  <a:pt x="-7099" y="1607910"/>
                  <a:pt x="19075" y="1508556"/>
                  <a:pt x="0" y="1355910"/>
                </a:cubicBezTo>
                <a:cubicBezTo>
                  <a:pt x="-19075" y="1203264"/>
                  <a:pt x="29848" y="993896"/>
                  <a:pt x="0" y="853544"/>
                </a:cubicBezTo>
                <a:cubicBezTo>
                  <a:pt x="-29848" y="713192"/>
                  <a:pt x="50134" y="501110"/>
                  <a:pt x="0" y="365811"/>
                </a:cubicBezTo>
                <a:close/>
              </a:path>
            </a:pathLst>
          </a:custGeom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9319187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dirty="0"/>
              <a:t>Bu  sabah  yine  öpülerek  uyandırılmadım.</a:t>
            </a:r>
          </a:p>
          <a:p>
            <a:pPr algn="ctr"/>
            <a:r>
              <a:rPr lang="tr-TR" sz="3200" dirty="0"/>
              <a:t>Her zaman  ki  gibi  çişim geldiği için uyandım.</a:t>
            </a:r>
            <a:endParaRPr lang="el-GR" sz="3200" dirty="0"/>
          </a:p>
        </p:txBody>
      </p:sp>
      <p:pic>
        <p:nvPicPr>
          <p:cNvPr id="2" name="Εικόνα 1" descr="Amazon.com: Büyüdüğüm Zaman: 9786052956113: Melanie Joyce: Books">
            <a:extLst>
              <a:ext uri="{FF2B5EF4-FFF2-40B4-BE49-F238E27FC236}">
                <a16:creationId xmlns:a16="http://schemas.microsoft.com/office/drawing/2014/main" id="{DDB7EE6F-6B8E-31F4-43D4-BD2E363C9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662" y="4434266"/>
            <a:ext cx="2114550" cy="2162175"/>
          </a:xfrm>
          <a:custGeom>
            <a:avLst/>
            <a:gdLst>
              <a:gd name="csX0" fmla="*/ 0 w 2114550"/>
              <a:gd name="csY0" fmla="*/ 0 h 2162175"/>
              <a:gd name="csX1" fmla="*/ 465201 w 2114550"/>
              <a:gd name="csY1" fmla="*/ 0 h 2162175"/>
              <a:gd name="csX2" fmla="*/ 1036130 w 2114550"/>
              <a:gd name="csY2" fmla="*/ 0 h 2162175"/>
              <a:gd name="csX3" fmla="*/ 1607058 w 2114550"/>
              <a:gd name="csY3" fmla="*/ 0 h 2162175"/>
              <a:gd name="csX4" fmla="*/ 2114550 w 2114550"/>
              <a:gd name="csY4" fmla="*/ 0 h 2162175"/>
              <a:gd name="csX5" fmla="*/ 2114550 w 2114550"/>
              <a:gd name="csY5" fmla="*/ 518922 h 2162175"/>
              <a:gd name="csX6" fmla="*/ 2114550 w 2114550"/>
              <a:gd name="csY6" fmla="*/ 1037844 h 2162175"/>
              <a:gd name="csX7" fmla="*/ 2114550 w 2114550"/>
              <a:gd name="csY7" fmla="*/ 1621631 h 2162175"/>
              <a:gd name="csX8" fmla="*/ 2114550 w 2114550"/>
              <a:gd name="csY8" fmla="*/ 2162175 h 2162175"/>
              <a:gd name="csX9" fmla="*/ 1649349 w 2114550"/>
              <a:gd name="csY9" fmla="*/ 2162175 h 2162175"/>
              <a:gd name="csX10" fmla="*/ 1184148 w 2114550"/>
              <a:gd name="csY10" fmla="*/ 2162175 h 2162175"/>
              <a:gd name="csX11" fmla="*/ 676656 w 2114550"/>
              <a:gd name="csY11" fmla="*/ 2162175 h 2162175"/>
              <a:gd name="csX12" fmla="*/ 0 w 2114550"/>
              <a:gd name="csY12" fmla="*/ 2162175 h 2162175"/>
              <a:gd name="csX13" fmla="*/ 0 w 2114550"/>
              <a:gd name="csY13" fmla="*/ 1600010 h 2162175"/>
              <a:gd name="csX14" fmla="*/ 0 w 2114550"/>
              <a:gd name="csY14" fmla="*/ 1059466 h 2162175"/>
              <a:gd name="csX15" fmla="*/ 0 w 2114550"/>
              <a:gd name="csY15" fmla="*/ 562166 h 2162175"/>
              <a:gd name="csX16" fmla="*/ 0 w 2114550"/>
              <a:gd name="csY16" fmla="*/ 0 h 21621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114550" h="2162175" fill="none" extrusionOk="0">
                <a:moveTo>
                  <a:pt x="0" y="0"/>
                </a:moveTo>
                <a:cubicBezTo>
                  <a:pt x="134005" y="-11007"/>
                  <a:pt x="246611" y="39755"/>
                  <a:pt x="465201" y="0"/>
                </a:cubicBezTo>
                <a:cubicBezTo>
                  <a:pt x="683791" y="-39755"/>
                  <a:pt x="877001" y="11697"/>
                  <a:pt x="1036130" y="0"/>
                </a:cubicBezTo>
                <a:cubicBezTo>
                  <a:pt x="1195259" y="-11697"/>
                  <a:pt x="1324609" y="53914"/>
                  <a:pt x="1607058" y="0"/>
                </a:cubicBezTo>
                <a:cubicBezTo>
                  <a:pt x="1889507" y="-53914"/>
                  <a:pt x="1942274" y="33040"/>
                  <a:pt x="2114550" y="0"/>
                </a:cubicBezTo>
                <a:cubicBezTo>
                  <a:pt x="2146896" y="184501"/>
                  <a:pt x="2079324" y="352677"/>
                  <a:pt x="2114550" y="518922"/>
                </a:cubicBezTo>
                <a:cubicBezTo>
                  <a:pt x="2149776" y="685167"/>
                  <a:pt x="2106166" y="781769"/>
                  <a:pt x="2114550" y="1037844"/>
                </a:cubicBezTo>
                <a:cubicBezTo>
                  <a:pt x="2122934" y="1293919"/>
                  <a:pt x="2044770" y="1401445"/>
                  <a:pt x="2114550" y="1621631"/>
                </a:cubicBezTo>
                <a:cubicBezTo>
                  <a:pt x="2184330" y="1841817"/>
                  <a:pt x="2111947" y="1979351"/>
                  <a:pt x="2114550" y="2162175"/>
                </a:cubicBezTo>
                <a:cubicBezTo>
                  <a:pt x="1941571" y="2191914"/>
                  <a:pt x="1854794" y="2127743"/>
                  <a:pt x="1649349" y="2162175"/>
                </a:cubicBezTo>
                <a:cubicBezTo>
                  <a:pt x="1443904" y="2196607"/>
                  <a:pt x="1414048" y="2115629"/>
                  <a:pt x="1184148" y="2162175"/>
                </a:cubicBezTo>
                <a:cubicBezTo>
                  <a:pt x="954248" y="2208721"/>
                  <a:pt x="850082" y="2134726"/>
                  <a:pt x="676656" y="2162175"/>
                </a:cubicBezTo>
                <a:cubicBezTo>
                  <a:pt x="503230" y="2189624"/>
                  <a:pt x="315504" y="2108497"/>
                  <a:pt x="0" y="2162175"/>
                </a:cubicBezTo>
                <a:cubicBezTo>
                  <a:pt x="-58032" y="1917150"/>
                  <a:pt x="34654" y="1839378"/>
                  <a:pt x="0" y="1600010"/>
                </a:cubicBezTo>
                <a:cubicBezTo>
                  <a:pt x="-34654" y="1360642"/>
                  <a:pt x="55639" y="1258575"/>
                  <a:pt x="0" y="1059466"/>
                </a:cubicBezTo>
                <a:cubicBezTo>
                  <a:pt x="-55639" y="860357"/>
                  <a:pt x="31747" y="807966"/>
                  <a:pt x="0" y="562166"/>
                </a:cubicBezTo>
                <a:cubicBezTo>
                  <a:pt x="-31747" y="316366"/>
                  <a:pt x="41098" y="147571"/>
                  <a:pt x="0" y="0"/>
                </a:cubicBezTo>
                <a:close/>
              </a:path>
              <a:path w="2114550" h="2162175" stroke="0" extrusionOk="0">
                <a:moveTo>
                  <a:pt x="0" y="0"/>
                </a:moveTo>
                <a:cubicBezTo>
                  <a:pt x="232316" y="-51828"/>
                  <a:pt x="431494" y="23860"/>
                  <a:pt x="570929" y="0"/>
                </a:cubicBezTo>
                <a:cubicBezTo>
                  <a:pt x="710364" y="-23860"/>
                  <a:pt x="940636" y="1340"/>
                  <a:pt x="1057275" y="0"/>
                </a:cubicBezTo>
                <a:cubicBezTo>
                  <a:pt x="1173914" y="-1340"/>
                  <a:pt x="1506464" y="27274"/>
                  <a:pt x="1628204" y="0"/>
                </a:cubicBezTo>
                <a:cubicBezTo>
                  <a:pt x="1749944" y="-27274"/>
                  <a:pt x="1966969" y="6534"/>
                  <a:pt x="2114550" y="0"/>
                </a:cubicBezTo>
                <a:cubicBezTo>
                  <a:pt x="2149972" y="162723"/>
                  <a:pt x="2096731" y="312797"/>
                  <a:pt x="2114550" y="518922"/>
                </a:cubicBezTo>
                <a:cubicBezTo>
                  <a:pt x="2132369" y="725047"/>
                  <a:pt x="2077097" y="914905"/>
                  <a:pt x="2114550" y="1081088"/>
                </a:cubicBezTo>
                <a:cubicBezTo>
                  <a:pt x="2152003" y="1247271"/>
                  <a:pt x="2070826" y="1384225"/>
                  <a:pt x="2114550" y="1664875"/>
                </a:cubicBezTo>
                <a:cubicBezTo>
                  <a:pt x="2158274" y="1945525"/>
                  <a:pt x="2059062" y="2052802"/>
                  <a:pt x="2114550" y="2162175"/>
                </a:cubicBezTo>
                <a:cubicBezTo>
                  <a:pt x="1982706" y="2204850"/>
                  <a:pt x="1796101" y="2144015"/>
                  <a:pt x="1628204" y="2162175"/>
                </a:cubicBezTo>
                <a:cubicBezTo>
                  <a:pt x="1460307" y="2180335"/>
                  <a:pt x="1320929" y="2128141"/>
                  <a:pt x="1163003" y="2162175"/>
                </a:cubicBezTo>
                <a:cubicBezTo>
                  <a:pt x="1005077" y="2196209"/>
                  <a:pt x="894356" y="2136139"/>
                  <a:pt x="634365" y="2162175"/>
                </a:cubicBezTo>
                <a:cubicBezTo>
                  <a:pt x="374374" y="2188211"/>
                  <a:pt x="201050" y="2159955"/>
                  <a:pt x="0" y="2162175"/>
                </a:cubicBezTo>
                <a:cubicBezTo>
                  <a:pt x="-12968" y="1930157"/>
                  <a:pt x="43513" y="1839712"/>
                  <a:pt x="0" y="1578388"/>
                </a:cubicBezTo>
                <a:cubicBezTo>
                  <a:pt x="-43513" y="1317064"/>
                  <a:pt x="7085" y="1287045"/>
                  <a:pt x="0" y="1016222"/>
                </a:cubicBezTo>
                <a:cubicBezTo>
                  <a:pt x="-7085" y="745399"/>
                  <a:pt x="1485" y="752562"/>
                  <a:pt x="0" y="540544"/>
                </a:cubicBezTo>
                <a:cubicBezTo>
                  <a:pt x="-1485" y="328526"/>
                  <a:pt x="7092" y="192945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0332686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Εικόνα 4" descr="En Sevdiğim Renk – US Yayınları">
            <a:extLst>
              <a:ext uri="{FF2B5EF4-FFF2-40B4-BE49-F238E27FC236}">
                <a16:creationId xmlns:a16="http://schemas.microsoft.com/office/drawing/2014/main" id="{2AEEDCB0-BC0A-32BF-4C7E-8C071DE1B9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9955"/>
          <a:stretch>
            <a:fillRect/>
          </a:stretch>
        </p:blipFill>
        <p:spPr>
          <a:xfrm>
            <a:off x="2900872" y="4602456"/>
            <a:ext cx="2133600" cy="1707834"/>
          </a:xfrm>
          <a:custGeom>
            <a:avLst/>
            <a:gdLst>
              <a:gd name="csX0" fmla="*/ 0 w 2133600"/>
              <a:gd name="csY0" fmla="*/ 0 h 1707834"/>
              <a:gd name="csX1" fmla="*/ 533400 w 2133600"/>
              <a:gd name="csY1" fmla="*/ 0 h 1707834"/>
              <a:gd name="csX2" fmla="*/ 1024128 w 2133600"/>
              <a:gd name="csY2" fmla="*/ 0 h 1707834"/>
              <a:gd name="csX3" fmla="*/ 1493520 w 2133600"/>
              <a:gd name="csY3" fmla="*/ 0 h 1707834"/>
              <a:gd name="csX4" fmla="*/ 2133600 w 2133600"/>
              <a:gd name="csY4" fmla="*/ 0 h 1707834"/>
              <a:gd name="csX5" fmla="*/ 2133600 w 2133600"/>
              <a:gd name="csY5" fmla="*/ 586356 h 1707834"/>
              <a:gd name="csX6" fmla="*/ 2133600 w 2133600"/>
              <a:gd name="csY6" fmla="*/ 1138556 h 1707834"/>
              <a:gd name="csX7" fmla="*/ 2133600 w 2133600"/>
              <a:gd name="csY7" fmla="*/ 1707834 h 1707834"/>
              <a:gd name="csX8" fmla="*/ 1642872 w 2133600"/>
              <a:gd name="csY8" fmla="*/ 1707834 h 1707834"/>
              <a:gd name="csX9" fmla="*/ 1173480 w 2133600"/>
              <a:gd name="csY9" fmla="*/ 1707834 h 1707834"/>
              <a:gd name="csX10" fmla="*/ 597408 w 2133600"/>
              <a:gd name="csY10" fmla="*/ 1707834 h 1707834"/>
              <a:gd name="csX11" fmla="*/ 0 w 2133600"/>
              <a:gd name="csY11" fmla="*/ 1707834 h 1707834"/>
              <a:gd name="csX12" fmla="*/ 0 w 2133600"/>
              <a:gd name="csY12" fmla="*/ 1155634 h 1707834"/>
              <a:gd name="csX13" fmla="*/ 0 w 2133600"/>
              <a:gd name="csY13" fmla="*/ 603435 h 1707834"/>
              <a:gd name="csX14" fmla="*/ 0 w 2133600"/>
              <a:gd name="csY14" fmla="*/ 0 h 17078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133600" h="1707834" fill="none" extrusionOk="0">
                <a:moveTo>
                  <a:pt x="0" y="0"/>
                </a:moveTo>
                <a:cubicBezTo>
                  <a:pt x="251944" y="-55127"/>
                  <a:pt x="419915" y="8060"/>
                  <a:pt x="533400" y="0"/>
                </a:cubicBezTo>
                <a:cubicBezTo>
                  <a:pt x="646885" y="-8060"/>
                  <a:pt x="779374" y="40394"/>
                  <a:pt x="1024128" y="0"/>
                </a:cubicBezTo>
                <a:cubicBezTo>
                  <a:pt x="1268882" y="-40394"/>
                  <a:pt x="1362161" y="53340"/>
                  <a:pt x="1493520" y="0"/>
                </a:cubicBezTo>
                <a:cubicBezTo>
                  <a:pt x="1624879" y="-53340"/>
                  <a:pt x="1857902" y="59525"/>
                  <a:pt x="2133600" y="0"/>
                </a:cubicBezTo>
                <a:cubicBezTo>
                  <a:pt x="2166576" y="239004"/>
                  <a:pt x="2116099" y="376008"/>
                  <a:pt x="2133600" y="586356"/>
                </a:cubicBezTo>
                <a:cubicBezTo>
                  <a:pt x="2151101" y="796704"/>
                  <a:pt x="2079773" y="941015"/>
                  <a:pt x="2133600" y="1138556"/>
                </a:cubicBezTo>
                <a:cubicBezTo>
                  <a:pt x="2187427" y="1336097"/>
                  <a:pt x="2124148" y="1557338"/>
                  <a:pt x="2133600" y="1707834"/>
                </a:cubicBezTo>
                <a:cubicBezTo>
                  <a:pt x="1995352" y="1746644"/>
                  <a:pt x="1810835" y="1672326"/>
                  <a:pt x="1642872" y="1707834"/>
                </a:cubicBezTo>
                <a:cubicBezTo>
                  <a:pt x="1474909" y="1743342"/>
                  <a:pt x="1375234" y="1687210"/>
                  <a:pt x="1173480" y="1707834"/>
                </a:cubicBezTo>
                <a:cubicBezTo>
                  <a:pt x="971726" y="1728458"/>
                  <a:pt x="862533" y="1688230"/>
                  <a:pt x="597408" y="1707834"/>
                </a:cubicBezTo>
                <a:cubicBezTo>
                  <a:pt x="332283" y="1727438"/>
                  <a:pt x="267693" y="1682980"/>
                  <a:pt x="0" y="1707834"/>
                </a:cubicBezTo>
                <a:cubicBezTo>
                  <a:pt x="-24643" y="1570740"/>
                  <a:pt x="18142" y="1289029"/>
                  <a:pt x="0" y="1155634"/>
                </a:cubicBezTo>
                <a:cubicBezTo>
                  <a:pt x="-18142" y="1022239"/>
                  <a:pt x="13093" y="871715"/>
                  <a:pt x="0" y="603435"/>
                </a:cubicBezTo>
                <a:cubicBezTo>
                  <a:pt x="-13093" y="335155"/>
                  <a:pt x="47018" y="179567"/>
                  <a:pt x="0" y="0"/>
                </a:cubicBezTo>
                <a:close/>
              </a:path>
              <a:path w="2133600" h="1707834" stroke="0" extrusionOk="0">
                <a:moveTo>
                  <a:pt x="0" y="0"/>
                </a:moveTo>
                <a:cubicBezTo>
                  <a:pt x="277495" y="-58404"/>
                  <a:pt x="431826" y="26870"/>
                  <a:pt x="576072" y="0"/>
                </a:cubicBezTo>
                <a:cubicBezTo>
                  <a:pt x="720318" y="-26870"/>
                  <a:pt x="995566" y="25688"/>
                  <a:pt x="1109472" y="0"/>
                </a:cubicBezTo>
                <a:cubicBezTo>
                  <a:pt x="1223378" y="-25688"/>
                  <a:pt x="1831171" y="25199"/>
                  <a:pt x="2133600" y="0"/>
                </a:cubicBezTo>
                <a:cubicBezTo>
                  <a:pt x="2144904" y="275995"/>
                  <a:pt x="2083329" y="480639"/>
                  <a:pt x="2133600" y="603435"/>
                </a:cubicBezTo>
                <a:cubicBezTo>
                  <a:pt x="2183871" y="726232"/>
                  <a:pt x="2084115" y="1040104"/>
                  <a:pt x="2133600" y="1172713"/>
                </a:cubicBezTo>
                <a:cubicBezTo>
                  <a:pt x="2183085" y="1305322"/>
                  <a:pt x="2088427" y="1574880"/>
                  <a:pt x="2133600" y="1707834"/>
                </a:cubicBezTo>
                <a:cubicBezTo>
                  <a:pt x="1966064" y="1763175"/>
                  <a:pt x="1813258" y="1676446"/>
                  <a:pt x="1557528" y="1707834"/>
                </a:cubicBezTo>
                <a:cubicBezTo>
                  <a:pt x="1301798" y="1739222"/>
                  <a:pt x="1222185" y="1683214"/>
                  <a:pt x="981456" y="1707834"/>
                </a:cubicBezTo>
                <a:cubicBezTo>
                  <a:pt x="740727" y="1732454"/>
                  <a:pt x="374309" y="1659161"/>
                  <a:pt x="0" y="1707834"/>
                </a:cubicBezTo>
                <a:cubicBezTo>
                  <a:pt x="-12630" y="1572631"/>
                  <a:pt x="53653" y="1386966"/>
                  <a:pt x="0" y="1155634"/>
                </a:cubicBezTo>
                <a:cubicBezTo>
                  <a:pt x="-53653" y="924302"/>
                  <a:pt x="53494" y="776181"/>
                  <a:pt x="0" y="552200"/>
                </a:cubicBezTo>
                <a:cubicBezTo>
                  <a:pt x="-53494" y="328219"/>
                  <a:pt x="27723" y="111171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8366320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Dinleme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id="{0C42097D-1F84-E6BC-5C3E-BF18B948D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9266" y="777781"/>
            <a:ext cx="6498771" cy="460375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l-GR" sz="2400" b="1" dirty="0" err="1">
                <a:latin typeface="Arial" panose="020B0604020202020204" pitchFamily="34" charset="0"/>
              </a:rPr>
              <a:t>Dikkatlice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dinleyin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ve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boşlukları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doldurun</a:t>
            </a:r>
            <a:r>
              <a:rPr lang="el-GR" altLang="el-GR" sz="2400" b="1" dirty="0">
                <a:latin typeface="Arial" panose="020B0604020202020204" pitchFamily="34" charset="0"/>
              </a:rPr>
              <a:t>!</a:t>
            </a:r>
          </a:p>
        </p:txBody>
      </p:sp>
      <p:pic>
        <p:nvPicPr>
          <p:cNvPr id="8" name="Picture 2" descr="Duyuru Ve Dikkat Için Hoparlörle Bağıran çizgi Film Karakterinin 3d  Illüstrasyonu, Aramak, Etkileşim, Bağırmak PNG Resim Şeffaf ve çizimi  Ücretsiz İndirilebilir">
            <a:extLst>
              <a:ext uri="{FF2B5EF4-FFF2-40B4-BE49-F238E27FC236}">
                <a16:creationId xmlns:a16="http://schemas.microsoft.com/office/drawing/2014/main" id="{2C37DF45-A425-D679-A17C-9B68CB5C9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85896"/>
            <a:ext cx="1399153" cy="13991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Ηλεκτρονικά πολυμέσα 3" title="İsmail YK - En Sevdiğim Şarkısın">
            <a:hlinkClick r:id="" action="ppaction://media"/>
            <a:extLst>
              <a:ext uri="{FF2B5EF4-FFF2-40B4-BE49-F238E27FC236}">
                <a16:creationId xmlns:a16="http://schemas.microsoft.com/office/drawing/2014/main" id="{BEDCED20-2D5B-E042-ABA3-5AD7E3B1F20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83188" y="1679575"/>
            <a:ext cx="6172200" cy="348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6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45A3F-8AF3-BD6F-143C-26447F44E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D4843F-9708-6F08-3A47-EDCFC22B4C3B}"/>
              </a:ext>
            </a:extLst>
          </p:cNvPr>
          <p:cNvSpPr txBox="1"/>
          <p:nvPr/>
        </p:nvSpPr>
        <p:spPr>
          <a:xfrm>
            <a:off x="457200" y="954925"/>
            <a:ext cx="2394857" cy="1146019"/>
          </a:xfrm>
          <a:custGeom>
            <a:avLst/>
            <a:gdLst>
              <a:gd name="csX0" fmla="*/ 0 w 2394857"/>
              <a:gd name="csY0" fmla="*/ 0 h 1146019"/>
              <a:gd name="csX1" fmla="*/ 574766 w 2394857"/>
              <a:gd name="csY1" fmla="*/ 0 h 1146019"/>
              <a:gd name="csX2" fmla="*/ 1173480 w 2394857"/>
              <a:gd name="csY2" fmla="*/ 0 h 1146019"/>
              <a:gd name="csX3" fmla="*/ 1700348 w 2394857"/>
              <a:gd name="csY3" fmla="*/ 0 h 1146019"/>
              <a:gd name="csX4" fmla="*/ 2394857 w 2394857"/>
              <a:gd name="csY4" fmla="*/ 0 h 1146019"/>
              <a:gd name="csX5" fmla="*/ 2394857 w 2394857"/>
              <a:gd name="csY5" fmla="*/ 595930 h 1146019"/>
              <a:gd name="csX6" fmla="*/ 2394857 w 2394857"/>
              <a:gd name="csY6" fmla="*/ 1146019 h 1146019"/>
              <a:gd name="csX7" fmla="*/ 1867988 w 2394857"/>
              <a:gd name="csY7" fmla="*/ 1146019 h 1146019"/>
              <a:gd name="csX8" fmla="*/ 1341120 w 2394857"/>
              <a:gd name="csY8" fmla="*/ 1146019 h 1146019"/>
              <a:gd name="csX9" fmla="*/ 742406 w 2394857"/>
              <a:gd name="csY9" fmla="*/ 1146019 h 1146019"/>
              <a:gd name="csX10" fmla="*/ 0 w 2394857"/>
              <a:gd name="csY10" fmla="*/ 1146019 h 1146019"/>
              <a:gd name="csX11" fmla="*/ 0 w 2394857"/>
              <a:gd name="csY11" fmla="*/ 561549 h 1146019"/>
              <a:gd name="csX12" fmla="*/ 0 w 2394857"/>
              <a:gd name="csY12" fmla="*/ 0 h 11460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394857" h="1146019" extrusionOk="0">
                <a:moveTo>
                  <a:pt x="0" y="0"/>
                </a:moveTo>
                <a:cubicBezTo>
                  <a:pt x="132137" y="-34975"/>
                  <a:pt x="314728" y="68071"/>
                  <a:pt x="574766" y="0"/>
                </a:cubicBezTo>
                <a:cubicBezTo>
                  <a:pt x="834804" y="-68071"/>
                  <a:pt x="877112" y="2118"/>
                  <a:pt x="1173480" y="0"/>
                </a:cubicBezTo>
                <a:cubicBezTo>
                  <a:pt x="1469848" y="-2118"/>
                  <a:pt x="1525504" y="35193"/>
                  <a:pt x="1700348" y="0"/>
                </a:cubicBezTo>
                <a:cubicBezTo>
                  <a:pt x="1875192" y="-35193"/>
                  <a:pt x="2065455" y="79257"/>
                  <a:pt x="2394857" y="0"/>
                </a:cubicBezTo>
                <a:cubicBezTo>
                  <a:pt x="2463417" y="250015"/>
                  <a:pt x="2377546" y="466095"/>
                  <a:pt x="2394857" y="595930"/>
                </a:cubicBezTo>
                <a:cubicBezTo>
                  <a:pt x="2412168" y="725765"/>
                  <a:pt x="2371556" y="948953"/>
                  <a:pt x="2394857" y="1146019"/>
                </a:cubicBezTo>
                <a:cubicBezTo>
                  <a:pt x="2164662" y="1186858"/>
                  <a:pt x="2074621" y="1090022"/>
                  <a:pt x="1867988" y="1146019"/>
                </a:cubicBezTo>
                <a:cubicBezTo>
                  <a:pt x="1661355" y="1202016"/>
                  <a:pt x="1523870" y="1141758"/>
                  <a:pt x="1341120" y="1146019"/>
                </a:cubicBezTo>
                <a:cubicBezTo>
                  <a:pt x="1158370" y="1150280"/>
                  <a:pt x="878062" y="1099661"/>
                  <a:pt x="742406" y="1146019"/>
                </a:cubicBezTo>
                <a:cubicBezTo>
                  <a:pt x="606750" y="1192377"/>
                  <a:pt x="254393" y="1075874"/>
                  <a:pt x="0" y="1146019"/>
                </a:cubicBezTo>
                <a:cubicBezTo>
                  <a:pt x="-16488" y="891460"/>
                  <a:pt x="13814" y="762576"/>
                  <a:pt x="0" y="561549"/>
                </a:cubicBezTo>
                <a:cubicBezTo>
                  <a:pt x="-13814" y="360522"/>
                  <a:pt x="44346" y="18936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7165411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Derin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derin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çok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derin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bu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aşkım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sana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Bedenimiz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ruhumuz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gelsin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yan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yana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A5DF00-05C8-84A5-753F-4A2CFE8B5A40}"/>
              </a:ext>
            </a:extLst>
          </p:cNvPr>
          <p:cNvSpPr txBox="1"/>
          <p:nvPr/>
        </p:nvSpPr>
        <p:spPr>
          <a:xfrm>
            <a:off x="457200" y="2747133"/>
            <a:ext cx="2307772" cy="1146019"/>
          </a:xfrm>
          <a:custGeom>
            <a:avLst/>
            <a:gdLst>
              <a:gd name="csX0" fmla="*/ 0 w 2307772"/>
              <a:gd name="csY0" fmla="*/ 0 h 1146019"/>
              <a:gd name="csX1" fmla="*/ 553865 w 2307772"/>
              <a:gd name="csY1" fmla="*/ 0 h 1146019"/>
              <a:gd name="csX2" fmla="*/ 1084653 w 2307772"/>
              <a:gd name="csY2" fmla="*/ 0 h 1146019"/>
              <a:gd name="csX3" fmla="*/ 1661596 w 2307772"/>
              <a:gd name="csY3" fmla="*/ 0 h 1146019"/>
              <a:gd name="csX4" fmla="*/ 2307772 w 2307772"/>
              <a:gd name="csY4" fmla="*/ 0 h 1146019"/>
              <a:gd name="csX5" fmla="*/ 2307772 w 2307772"/>
              <a:gd name="csY5" fmla="*/ 595930 h 1146019"/>
              <a:gd name="csX6" fmla="*/ 2307772 w 2307772"/>
              <a:gd name="csY6" fmla="*/ 1146019 h 1146019"/>
              <a:gd name="csX7" fmla="*/ 1730829 w 2307772"/>
              <a:gd name="csY7" fmla="*/ 1146019 h 1146019"/>
              <a:gd name="csX8" fmla="*/ 1223119 w 2307772"/>
              <a:gd name="csY8" fmla="*/ 1146019 h 1146019"/>
              <a:gd name="csX9" fmla="*/ 669254 w 2307772"/>
              <a:gd name="csY9" fmla="*/ 1146019 h 1146019"/>
              <a:gd name="csX10" fmla="*/ 0 w 2307772"/>
              <a:gd name="csY10" fmla="*/ 1146019 h 1146019"/>
              <a:gd name="csX11" fmla="*/ 0 w 2307772"/>
              <a:gd name="csY11" fmla="*/ 550089 h 1146019"/>
              <a:gd name="csX12" fmla="*/ 0 w 2307772"/>
              <a:gd name="csY12" fmla="*/ 0 h 11460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307772" h="1146019" extrusionOk="0">
                <a:moveTo>
                  <a:pt x="0" y="0"/>
                </a:moveTo>
                <a:cubicBezTo>
                  <a:pt x="275443" y="-64578"/>
                  <a:pt x="350577" y="18045"/>
                  <a:pt x="553865" y="0"/>
                </a:cubicBezTo>
                <a:cubicBezTo>
                  <a:pt x="757154" y="-18045"/>
                  <a:pt x="837832" y="6790"/>
                  <a:pt x="1084653" y="0"/>
                </a:cubicBezTo>
                <a:cubicBezTo>
                  <a:pt x="1331474" y="-6790"/>
                  <a:pt x="1445236" y="13815"/>
                  <a:pt x="1661596" y="0"/>
                </a:cubicBezTo>
                <a:cubicBezTo>
                  <a:pt x="1877956" y="-13815"/>
                  <a:pt x="1986685" y="42384"/>
                  <a:pt x="2307772" y="0"/>
                </a:cubicBezTo>
                <a:cubicBezTo>
                  <a:pt x="2340332" y="127203"/>
                  <a:pt x="2285055" y="351504"/>
                  <a:pt x="2307772" y="595930"/>
                </a:cubicBezTo>
                <a:cubicBezTo>
                  <a:pt x="2330489" y="840356"/>
                  <a:pt x="2252509" y="893081"/>
                  <a:pt x="2307772" y="1146019"/>
                </a:cubicBezTo>
                <a:cubicBezTo>
                  <a:pt x="2068492" y="1178877"/>
                  <a:pt x="1862877" y="1100880"/>
                  <a:pt x="1730829" y="1146019"/>
                </a:cubicBezTo>
                <a:cubicBezTo>
                  <a:pt x="1598781" y="1191158"/>
                  <a:pt x="1329029" y="1143982"/>
                  <a:pt x="1223119" y="1146019"/>
                </a:cubicBezTo>
                <a:cubicBezTo>
                  <a:pt x="1117209" y="1148056"/>
                  <a:pt x="876954" y="1119089"/>
                  <a:pt x="669254" y="1146019"/>
                </a:cubicBezTo>
                <a:cubicBezTo>
                  <a:pt x="461555" y="1172949"/>
                  <a:pt x="218961" y="1099250"/>
                  <a:pt x="0" y="1146019"/>
                </a:cubicBezTo>
                <a:cubicBezTo>
                  <a:pt x="-5805" y="951731"/>
                  <a:pt x="38402" y="709266"/>
                  <a:pt x="0" y="550089"/>
                </a:cubicBezTo>
                <a:cubicBezTo>
                  <a:pt x="-38402" y="390912"/>
                  <a:pt x="26855" y="17026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968386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İçim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içimden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geçmiş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bir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gelsen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bana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Ne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kadar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________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görsen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de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anla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F5DB75-6D67-CA65-1251-0176360DED57}"/>
              </a:ext>
            </a:extLst>
          </p:cNvPr>
          <p:cNvSpPr txBox="1"/>
          <p:nvPr/>
        </p:nvSpPr>
        <p:spPr>
          <a:xfrm>
            <a:off x="348343" y="4434420"/>
            <a:ext cx="2710543" cy="1146019"/>
          </a:xfrm>
          <a:custGeom>
            <a:avLst/>
            <a:gdLst>
              <a:gd name="csX0" fmla="*/ 0 w 2710543"/>
              <a:gd name="csY0" fmla="*/ 0 h 1146019"/>
              <a:gd name="csX1" fmla="*/ 515003 w 2710543"/>
              <a:gd name="csY1" fmla="*/ 0 h 1146019"/>
              <a:gd name="csX2" fmla="*/ 1002901 w 2710543"/>
              <a:gd name="csY2" fmla="*/ 0 h 1146019"/>
              <a:gd name="csX3" fmla="*/ 1599220 w 2710543"/>
              <a:gd name="csY3" fmla="*/ 0 h 1146019"/>
              <a:gd name="csX4" fmla="*/ 2060013 w 2710543"/>
              <a:gd name="csY4" fmla="*/ 0 h 1146019"/>
              <a:gd name="csX5" fmla="*/ 2710543 w 2710543"/>
              <a:gd name="csY5" fmla="*/ 0 h 1146019"/>
              <a:gd name="csX6" fmla="*/ 2710543 w 2710543"/>
              <a:gd name="csY6" fmla="*/ 550089 h 1146019"/>
              <a:gd name="csX7" fmla="*/ 2710543 w 2710543"/>
              <a:gd name="csY7" fmla="*/ 1146019 h 1146019"/>
              <a:gd name="csX8" fmla="*/ 2114224 w 2710543"/>
              <a:gd name="csY8" fmla="*/ 1146019 h 1146019"/>
              <a:gd name="csX9" fmla="*/ 1653431 w 2710543"/>
              <a:gd name="csY9" fmla="*/ 1146019 h 1146019"/>
              <a:gd name="csX10" fmla="*/ 1165533 w 2710543"/>
              <a:gd name="csY10" fmla="*/ 1146019 h 1146019"/>
              <a:gd name="csX11" fmla="*/ 596319 w 2710543"/>
              <a:gd name="csY11" fmla="*/ 1146019 h 1146019"/>
              <a:gd name="csX12" fmla="*/ 0 w 2710543"/>
              <a:gd name="csY12" fmla="*/ 1146019 h 1146019"/>
              <a:gd name="csX13" fmla="*/ 0 w 2710543"/>
              <a:gd name="csY13" fmla="*/ 561549 h 1146019"/>
              <a:gd name="csX14" fmla="*/ 0 w 2710543"/>
              <a:gd name="csY14" fmla="*/ 0 h 11460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710543" h="1146019" extrusionOk="0">
                <a:moveTo>
                  <a:pt x="0" y="0"/>
                </a:moveTo>
                <a:cubicBezTo>
                  <a:pt x="195302" y="-25711"/>
                  <a:pt x="396311" y="25749"/>
                  <a:pt x="515003" y="0"/>
                </a:cubicBezTo>
                <a:cubicBezTo>
                  <a:pt x="633695" y="-25749"/>
                  <a:pt x="855238" y="56123"/>
                  <a:pt x="1002901" y="0"/>
                </a:cubicBezTo>
                <a:cubicBezTo>
                  <a:pt x="1150564" y="-56123"/>
                  <a:pt x="1357799" y="20444"/>
                  <a:pt x="1599220" y="0"/>
                </a:cubicBezTo>
                <a:cubicBezTo>
                  <a:pt x="1840641" y="-20444"/>
                  <a:pt x="1951707" y="1862"/>
                  <a:pt x="2060013" y="0"/>
                </a:cubicBezTo>
                <a:cubicBezTo>
                  <a:pt x="2168319" y="-1862"/>
                  <a:pt x="2557918" y="59701"/>
                  <a:pt x="2710543" y="0"/>
                </a:cubicBezTo>
                <a:cubicBezTo>
                  <a:pt x="2723543" y="254510"/>
                  <a:pt x="2655606" y="317564"/>
                  <a:pt x="2710543" y="550089"/>
                </a:cubicBezTo>
                <a:cubicBezTo>
                  <a:pt x="2765480" y="782614"/>
                  <a:pt x="2691706" y="860056"/>
                  <a:pt x="2710543" y="1146019"/>
                </a:cubicBezTo>
                <a:cubicBezTo>
                  <a:pt x="2541269" y="1195776"/>
                  <a:pt x="2332545" y="1141258"/>
                  <a:pt x="2114224" y="1146019"/>
                </a:cubicBezTo>
                <a:cubicBezTo>
                  <a:pt x="1895903" y="1150780"/>
                  <a:pt x="1867666" y="1098748"/>
                  <a:pt x="1653431" y="1146019"/>
                </a:cubicBezTo>
                <a:cubicBezTo>
                  <a:pt x="1439196" y="1193290"/>
                  <a:pt x="1342629" y="1097318"/>
                  <a:pt x="1165533" y="1146019"/>
                </a:cubicBezTo>
                <a:cubicBezTo>
                  <a:pt x="988437" y="1194720"/>
                  <a:pt x="726342" y="1119990"/>
                  <a:pt x="596319" y="1146019"/>
                </a:cubicBezTo>
                <a:cubicBezTo>
                  <a:pt x="466296" y="1172048"/>
                  <a:pt x="131136" y="1075506"/>
                  <a:pt x="0" y="1146019"/>
                </a:cubicBezTo>
                <a:cubicBezTo>
                  <a:pt x="-2487" y="958133"/>
                  <a:pt x="26619" y="695096"/>
                  <a:pt x="0" y="561549"/>
                </a:cubicBezTo>
                <a:cubicBezTo>
                  <a:pt x="-26619" y="428002"/>
                  <a:pt x="5226" y="252035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1454595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Sanma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seni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_________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Sanma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seni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_________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Bakma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yüzüme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öyle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Yalan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değil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ki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E4C89-F35A-C2A5-A057-5F33AAA0313A}"/>
              </a:ext>
            </a:extLst>
          </p:cNvPr>
          <p:cNvSpPr txBox="1"/>
          <p:nvPr/>
        </p:nvSpPr>
        <p:spPr>
          <a:xfrm>
            <a:off x="3467099" y="1115916"/>
            <a:ext cx="2596242" cy="4408451"/>
          </a:xfrm>
          <a:custGeom>
            <a:avLst/>
            <a:gdLst>
              <a:gd name="csX0" fmla="*/ 0 w 2596242"/>
              <a:gd name="csY0" fmla="*/ 0 h 4408451"/>
              <a:gd name="csX1" fmla="*/ 519248 w 2596242"/>
              <a:gd name="csY1" fmla="*/ 0 h 4408451"/>
              <a:gd name="csX2" fmla="*/ 1012534 w 2596242"/>
              <a:gd name="csY2" fmla="*/ 0 h 4408451"/>
              <a:gd name="csX3" fmla="*/ 1479858 w 2596242"/>
              <a:gd name="csY3" fmla="*/ 0 h 4408451"/>
              <a:gd name="csX4" fmla="*/ 2025069 w 2596242"/>
              <a:gd name="csY4" fmla="*/ 0 h 4408451"/>
              <a:gd name="csX5" fmla="*/ 2596242 w 2596242"/>
              <a:gd name="csY5" fmla="*/ 0 h 4408451"/>
              <a:gd name="csX6" fmla="*/ 2596242 w 2596242"/>
              <a:gd name="csY6" fmla="*/ 418803 h 4408451"/>
              <a:gd name="csX7" fmla="*/ 2596242 w 2596242"/>
              <a:gd name="csY7" fmla="*/ 969859 h 4408451"/>
              <a:gd name="csX8" fmla="*/ 2596242 w 2596242"/>
              <a:gd name="csY8" fmla="*/ 1388662 h 4408451"/>
              <a:gd name="csX9" fmla="*/ 2596242 w 2596242"/>
              <a:gd name="csY9" fmla="*/ 2027887 h 4408451"/>
              <a:gd name="csX10" fmla="*/ 2596242 w 2596242"/>
              <a:gd name="csY10" fmla="*/ 2534859 h 4408451"/>
              <a:gd name="csX11" fmla="*/ 2596242 w 2596242"/>
              <a:gd name="csY11" fmla="*/ 3041831 h 4408451"/>
              <a:gd name="csX12" fmla="*/ 2596242 w 2596242"/>
              <a:gd name="csY12" fmla="*/ 3592888 h 4408451"/>
              <a:gd name="csX13" fmla="*/ 2596242 w 2596242"/>
              <a:gd name="csY13" fmla="*/ 4408451 h 4408451"/>
              <a:gd name="csX14" fmla="*/ 2154881 w 2596242"/>
              <a:gd name="csY14" fmla="*/ 4408451 h 4408451"/>
              <a:gd name="csX15" fmla="*/ 1661595 w 2596242"/>
              <a:gd name="csY15" fmla="*/ 4408451 h 4408451"/>
              <a:gd name="csX16" fmla="*/ 1194271 w 2596242"/>
              <a:gd name="csY16" fmla="*/ 4408451 h 4408451"/>
              <a:gd name="csX17" fmla="*/ 623098 w 2596242"/>
              <a:gd name="csY17" fmla="*/ 4408451 h 4408451"/>
              <a:gd name="csX18" fmla="*/ 0 w 2596242"/>
              <a:gd name="csY18" fmla="*/ 4408451 h 4408451"/>
              <a:gd name="csX19" fmla="*/ 0 w 2596242"/>
              <a:gd name="csY19" fmla="*/ 3813310 h 4408451"/>
              <a:gd name="csX20" fmla="*/ 0 w 2596242"/>
              <a:gd name="csY20" fmla="*/ 3350423 h 4408451"/>
              <a:gd name="csX21" fmla="*/ 0 w 2596242"/>
              <a:gd name="csY21" fmla="*/ 2711197 h 4408451"/>
              <a:gd name="csX22" fmla="*/ 0 w 2596242"/>
              <a:gd name="csY22" fmla="*/ 2071972 h 4408451"/>
              <a:gd name="csX23" fmla="*/ 0 w 2596242"/>
              <a:gd name="csY23" fmla="*/ 1653169 h 4408451"/>
              <a:gd name="csX24" fmla="*/ 0 w 2596242"/>
              <a:gd name="csY24" fmla="*/ 1013944 h 4408451"/>
              <a:gd name="csX25" fmla="*/ 0 w 2596242"/>
              <a:gd name="csY25" fmla="*/ 0 h 44084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2596242" h="4408451" extrusionOk="0">
                <a:moveTo>
                  <a:pt x="0" y="0"/>
                </a:moveTo>
                <a:cubicBezTo>
                  <a:pt x="105685" y="-55123"/>
                  <a:pt x="344907" y="37316"/>
                  <a:pt x="519248" y="0"/>
                </a:cubicBezTo>
                <a:cubicBezTo>
                  <a:pt x="693589" y="-37316"/>
                  <a:pt x="823098" y="7041"/>
                  <a:pt x="1012534" y="0"/>
                </a:cubicBezTo>
                <a:cubicBezTo>
                  <a:pt x="1201970" y="-7041"/>
                  <a:pt x="1329084" y="12789"/>
                  <a:pt x="1479858" y="0"/>
                </a:cubicBezTo>
                <a:cubicBezTo>
                  <a:pt x="1630632" y="-12789"/>
                  <a:pt x="1905607" y="46411"/>
                  <a:pt x="2025069" y="0"/>
                </a:cubicBezTo>
                <a:cubicBezTo>
                  <a:pt x="2144531" y="-46411"/>
                  <a:pt x="2342796" y="49485"/>
                  <a:pt x="2596242" y="0"/>
                </a:cubicBezTo>
                <a:cubicBezTo>
                  <a:pt x="2604113" y="103803"/>
                  <a:pt x="2592077" y="256231"/>
                  <a:pt x="2596242" y="418803"/>
                </a:cubicBezTo>
                <a:cubicBezTo>
                  <a:pt x="2600407" y="581375"/>
                  <a:pt x="2554076" y="745541"/>
                  <a:pt x="2596242" y="969859"/>
                </a:cubicBezTo>
                <a:cubicBezTo>
                  <a:pt x="2638408" y="1194177"/>
                  <a:pt x="2553104" y="1233838"/>
                  <a:pt x="2596242" y="1388662"/>
                </a:cubicBezTo>
                <a:cubicBezTo>
                  <a:pt x="2639380" y="1543486"/>
                  <a:pt x="2555040" y="1745842"/>
                  <a:pt x="2596242" y="2027887"/>
                </a:cubicBezTo>
                <a:cubicBezTo>
                  <a:pt x="2637444" y="2309932"/>
                  <a:pt x="2541990" y="2427694"/>
                  <a:pt x="2596242" y="2534859"/>
                </a:cubicBezTo>
                <a:cubicBezTo>
                  <a:pt x="2650494" y="2642024"/>
                  <a:pt x="2557623" y="2863373"/>
                  <a:pt x="2596242" y="3041831"/>
                </a:cubicBezTo>
                <a:cubicBezTo>
                  <a:pt x="2634861" y="3220289"/>
                  <a:pt x="2548450" y="3349054"/>
                  <a:pt x="2596242" y="3592888"/>
                </a:cubicBezTo>
                <a:cubicBezTo>
                  <a:pt x="2644034" y="3836722"/>
                  <a:pt x="2547015" y="4075795"/>
                  <a:pt x="2596242" y="4408451"/>
                </a:cubicBezTo>
                <a:cubicBezTo>
                  <a:pt x="2489990" y="4456610"/>
                  <a:pt x="2343548" y="4382118"/>
                  <a:pt x="2154881" y="4408451"/>
                </a:cubicBezTo>
                <a:cubicBezTo>
                  <a:pt x="1966214" y="4434784"/>
                  <a:pt x="1796622" y="4366759"/>
                  <a:pt x="1661595" y="4408451"/>
                </a:cubicBezTo>
                <a:cubicBezTo>
                  <a:pt x="1526568" y="4450143"/>
                  <a:pt x="1374964" y="4365911"/>
                  <a:pt x="1194271" y="4408451"/>
                </a:cubicBezTo>
                <a:cubicBezTo>
                  <a:pt x="1013578" y="4450991"/>
                  <a:pt x="786317" y="4402453"/>
                  <a:pt x="623098" y="4408451"/>
                </a:cubicBezTo>
                <a:cubicBezTo>
                  <a:pt x="459879" y="4414449"/>
                  <a:pt x="201282" y="4345641"/>
                  <a:pt x="0" y="4408451"/>
                </a:cubicBezTo>
                <a:cubicBezTo>
                  <a:pt x="-57253" y="4280358"/>
                  <a:pt x="67038" y="4021844"/>
                  <a:pt x="0" y="3813310"/>
                </a:cubicBezTo>
                <a:cubicBezTo>
                  <a:pt x="-67038" y="3604776"/>
                  <a:pt x="29312" y="3567025"/>
                  <a:pt x="0" y="3350423"/>
                </a:cubicBezTo>
                <a:cubicBezTo>
                  <a:pt x="-29312" y="3133821"/>
                  <a:pt x="12332" y="2950041"/>
                  <a:pt x="0" y="2711197"/>
                </a:cubicBezTo>
                <a:cubicBezTo>
                  <a:pt x="-12332" y="2472353"/>
                  <a:pt x="2479" y="2342774"/>
                  <a:pt x="0" y="2071972"/>
                </a:cubicBezTo>
                <a:cubicBezTo>
                  <a:pt x="-2479" y="1801170"/>
                  <a:pt x="1629" y="1844877"/>
                  <a:pt x="0" y="1653169"/>
                </a:cubicBezTo>
                <a:cubicBezTo>
                  <a:pt x="-1629" y="1461461"/>
                  <a:pt x="30041" y="1155519"/>
                  <a:pt x="0" y="1013944"/>
                </a:cubicBezTo>
                <a:cubicBezTo>
                  <a:pt x="-30041" y="872370"/>
                  <a:pt x="42359" y="338368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5436687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Yapma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etme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bunu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bana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Yapma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günahımı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da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alma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Sevenin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gider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zoruna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yapma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buNone/>
            </a:pPr>
            <a:br>
              <a:rPr lang="el-GR" b="0" i="0" dirty="0">
                <a:solidFill>
                  <a:srgbClr val="110E39"/>
                </a:solidFill>
                <a:effectLst/>
                <a:latin typeface="Helvetica Neue"/>
              </a:rPr>
            </a:b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Elimdeki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sazımsın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Gönlümün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kemanısın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Her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yerde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çalıyorsun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En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_______,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şarkısın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buNone/>
            </a:pPr>
            <a:br>
              <a:rPr lang="el-GR" b="0" i="0" dirty="0">
                <a:solidFill>
                  <a:srgbClr val="110E39"/>
                </a:solidFill>
                <a:effectLst/>
                <a:latin typeface="Helvetica Neue"/>
              </a:rPr>
            </a:b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Ölümüne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severim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Sen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yoksan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ne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ederim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Gümbür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gümbür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kalbimde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Tek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aşkım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heyecanımsın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8D7C35-32A0-147C-814F-BD9D4255FD17}"/>
              </a:ext>
            </a:extLst>
          </p:cNvPr>
          <p:cNvSpPr txBox="1"/>
          <p:nvPr/>
        </p:nvSpPr>
        <p:spPr>
          <a:xfrm>
            <a:off x="6504213" y="698220"/>
            <a:ext cx="2601686" cy="5461560"/>
          </a:xfrm>
          <a:custGeom>
            <a:avLst/>
            <a:gdLst>
              <a:gd name="csX0" fmla="*/ 0 w 2601686"/>
              <a:gd name="csY0" fmla="*/ 0 h 5461560"/>
              <a:gd name="csX1" fmla="*/ 442287 w 2601686"/>
              <a:gd name="csY1" fmla="*/ 0 h 5461560"/>
              <a:gd name="csX2" fmla="*/ 936607 w 2601686"/>
              <a:gd name="csY2" fmla="*/ 0 h 5461560"/>
              <a:gd name="csX3" fmla="*/ 1404910 w 2601686"/>
              <a:gd name="csY3" fmla="*/ 0 h 5461560"/>
              <a:gd name="csX4" fmla="*/ 1977281 w 2601686"/>
              <a:gd name="csY4" fmla="*/ 0 h 5461560"/>
              <a:gd name="csX5" fmla="*/ 2601686 w 2601686"/>
              <a:gd name="csY5" fmla="*/ 0 h 5461560"/>
              <a:gd name="csX6" fmla="*/ 2601686 w 2601686"/>
              <a:gd name="csY6" fmla="*/ 382309 h 5461560"/>
              <a:gd name="csX7" fmla="*/ 2601686 w 2601686"/>
              <a:gd name="csY7" fmla="*/ 764618 h 5461560"/>
              <a:gd name="csX8" fmla="*/ 2601686 w 2601686"/>
              <a:gd name="csY8" fmla="*/ 1201543 h 5461560"/>
              <a:gd name="csX9" fmla="*/ 2601686 w 2601686"/>
              <a:gd name="csY9" fmla="*/ 1638468 h 5461560"/>
              <a:gd name="csX10" fmla="*/ 2601686 w 2601686"/>
              <a:gd name="csY10" fmla="*/ 2020777 h 5461560"/>
              <a:gd name="csX11" fmla="*/ 2601686 w 2601686"/>
              <a:gd name="csY11" fmla="*/ 2676164 h 5461560"/>
              <a:gd name="csX12" fmla="*/ 2601686 w 2601686"/>
              <a:gd name="csY12" fmla="*/ 3113089 h 5461560"/>
              <a:gd name="csX13" fmla="*/ 2601686 w 2601686"/>
              <a:gd name="csY13" fmla="*/ 3768476 h 5461560"/>
              <a:gd name="csX14" fmla="*/ 2601686 w 2601686"/>
              <a:gd name="csY14" fmla="*/ 4260017 h 5461560"/>
              <a:gd name="csX15" fmla="*/ 2601686 w 2601686"/>
              <a:gd name="csY15" fmla="*/ 4860788 h 5461560"/>
              <a:gd name="csX16" fmla="*/ 2601686 w 2601686"/>
              <a:gd name="csY16" fmla="*/ 5461560 h 5461560"/>
              <a:gd name="csX17" fmla="*/ 2133383 w 2601686"/>
              <a:gd name="csY17" fmla="*/ 5461560 h 5461560"/>
              <a:gd name="csX18" fmla="*/ 1639062 w 2601686"/>
              <a:gd name="csY18" fmla="*/ 5461560 h 5461560"/>
              <a:gd name="csX19" fmla="*/ 1118725 w 2601686"/>
              <a:gd name="csY19" fmla="*/ 5461560 h 5461560"/>
              <a:gd name="csX20" fmla="*/ 546354 w 2601686"/>
              <a:gd name="csY20" fmla="*/ 5461560 h 5461560"/>
              <a:gd name="csX21" fmla="*/ 0 w 2601686"/>
              <a:gd name="csY21" fmla="*/ 5461560 h 5461560"/>
              <a:gd name="csX22" fmla="*/ 0 w 2601686"/>
              <a:gd name="csY22" fmla="*/ 5024635 h 5461560"/>
              <a:gd name="csX23" fmla="*/ 0 w 2601686"/>
              <a:gd name="csY23" fmla="*/ 4587710 h 5461560"/>
              <a:gd name="csX24" fmla="*/ 0 w 2601686"/>
              <a:gd name="csY24" fmla="*/ 4150786 h 5461560"/>
              <a:gd name="csX25" fmla="*/ 0 w 2601686"/>
              <a:gd name="csY25" fmla="*/ 3768476 h 5461560"/>
              <a:gd name="csX26" fmla="*/ 0 w 2601686"/>
              <a:gd name="csY26" fmla="*/ 3386167 h 5461560"/>
              <a:gd name="csX27" fmla="*/ 0 w 2601686"/>
              <a:gd name="csY27" fmla="*/ 2730780 h 5461560"/>
              <a:gd name="csX28" fmla="*/ 0 w 2601686"/>
              <a:gd name="csY28" fmla="*/ 2075393 h 5461560"/>
              <a:gd name="csX29" fmla="*/ 0 w 2601686"/>
              <a:gd name="csY29" fmla="*/ 1583852 h 5461560"/>
              <a:gd name="csX30" fmla="*/ 0 w 2601686"/>
              <a:gd name="csY30" fmla="*/ 928465 h 5461560"/>
              <a:gd name="csX31" fmla="*/ 0 w 2601686"/>
              <a:gd name="csY31" fmla="*/ 546156 h 5461560"/>
              <a:gd name="csX32" fmla="*/ 0 w 2601686"/>
              <a:gd name="csY32" fmla="*/ 0 h 54615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2601686" h="5461560" extrusionOk="0">
                <a:moveTo>
                  <a:pt x="0" y="0"/>
                </a:moveTo>
                <a:cubicBezTo>
                  <a:pt x="113220" y="-40557"/>
                  <a:pt x="276983" y="20980"/>
                  <a:pt x="442287" y="0"/>
                </a:cubicBezTo>
                <a:cubicBezTo>
                  <a:pt x="607591" y="-20980"/>
                  <a:pt x="743271" y="8588"/>
                  <a:pt x="936607" y="0"/>
                </a:cubicBezTo>
                <a:cubicBezTo>
                  <a:pt x="1129943" y="-8588"/>
                  <a:pt x="1285097" y="51639"/>
                  <a:pt x="1404910" y="0"/>
                </a:cubicBezTo>
                <a:cubicBezTo>
                  <a:pt x="1524723" y="-51639"/>
                  <a:pt x="1860956" y="61376"/>
                  <a:pt x="1977281" y="0"/>
                </a:cubicBezTo>
                <a:cubicBezTo>
                  <a:pt x="2093606" y="-61376"/>
                  <a:pt x="2398724" y="52098"/>
                  <a:pt x="2601686" y="0"/>
                </a:cubicBezTo>
                <a:cubicBezTo>
                  <a:pt x="2646804" y="117882"/>
                  <a:pt x="2567131" y="227346"/>
                  <a:pt x="2601686" y="382309"/>
                </a:cubicBezTo>
                <a:cubicBezTo>
                  <a:pt x="2636241" y="537272"/>
                  <a:pt x="2563605" y="609699"/>
                  <a:pt x="2601686" y="764618"/>
                </a:cubicBezTo>
                <a:cubicBezTo>
                  <a:pt x="2639767" y="919537"/>
                  <a:pt x="2550414" y="1104727"/>
                  <a:pt x="2601686" y="1201543"/>
                </a:cubicBezTo>
                <a:cubicBezTo>
                  <a:pt x="2652958" y="1298360"/>
                  <a:pt x="2569104" y="1443820"/>
                  <a:pt x="2601686" y="1638468"/>
                </a:cubicBezTo>
                <a:cubicBezTo>
                  <a:pt x="2634268" y="1833116"/>
                  <a:pt x="2586756" y="1851238"/>
                  <a:pt x="2601686" y="2020777"/>
                </a:cubicBezTo>
                <a:cubicBezTo>
                  <a:pt x="2616616" y="2190316"/>
                  <a:pt x="2559767" y="2464981"/>
                  <a:pt x="2601686" y="2676164"/>
                </a:cubicBezTo>
                <a:cubicBezTo>
                  <a:pt x="2643605" y="2887347"/>
                  <a:pt x="2562850" y="3019441"/>
                  <a:pt x="2601686" y="3113089"/>
                </a:cubicBezTo>
                <a:cubicBezTo>
                  <a:pt x="2640522" y="3206738"/>
                  <a:pt x="2597498" y="3536745"/>
                  <a:pt x="2601686" y="3768476"/>
                </a:cubicBezTo>
                <a:cubicBezTo>
                  <a:pt x="2605874" y="4000207"/>
                  <a:pt x="2596328" y="4071938"/>
                  <a:pt x="2601686" y="4260017"/>
                </a:cubicBezTo>
                <a:cubicBezTo>
                  <a:pt x="2607044" y="4448096"/>
                  <a:pt x="2596730" y="4579326"/>
                  <a:pt x="2601686" y="4860788"/>
                </a:cubicBezTo>
                <a:cubicBezTo>
                  <a:pt x="2606642" y="5142250"/>
                  <a:pt x="2582117" y="5292803"/>
                  <a:pt x="2601686" y="5461560"/>
                </a:cubicBezTo>
                <a:cubicBezTo>
                  <a:pt x="2439875" y="5473159"/>
                  <a:pt x="2268664" y="5460788"/>
                  <a:pt x="2133383" y="5461560"/>
                </a:cubicBezTo>
                <a:cubicBezTo>
                  <a:pt x="1998102" y="5462332"/>
                  <a:pt x="1788307" y="5454620"/>
                  <a:pt x="1639062" y="5461560"/>
                </a:cubicBezTo>
                <a:cubicBezTo>
                  <a:pt x="1489817" y="5468500"/>
                  <a:pt x="1268201" y="5443826"/>
                  <a:pt x="1118725" y="5461560"/>
                </a:cubicBezTo>
                <a:cubicBezTo>
                  <a:pt x="969249" y="5479294"/>
                  <a:pt x="772039" y="5441433"/>
                  <a:pt x="546354" y="5461560"/>
                </a:cubicBezTo>
                <a:cubicBezTo>
                  <a:pt x="320669" y="5481687"/>
                  <a:pt x="178602" y="5440761"/>
                  <a:pt x="0" y="5461560"/>
                </a:cubicBezTo>
                <a:cubicBezTo>
                  <a:pt x="-37308" y="5279675"/>
                  <a:pt x="22568" y="5189773"/>
                  <a:pt x="0" y="5024635"/>
                </a:cubicBezTo>
                <a:cubicBezTo>
                  <a:pt x="-22568" y="4859498"/>
                  <a:pt x="4318" y="4710891"/>
                  <a:pt x="0" y="4587710"/>
                </a:cubicBezTo>
                <a:cubicBezTo>
                  <a:pt x="-4318" y="4464530"/>
                  <a:pt x="32763" y="4293353"/>
                  <a:pt x="0" y="4150786"/>
                </a:cubicBezTo>
                <a:cubicBezTo>
                  <a:pt x="-32763" y="4008219"/>
                  <a:pt x="14169" y="3849667"/>
                  <a:pt x="0" y="3768476"/>
                </a:cubicBezTo>
                <a:cubicBezTo>
                  <a:pt x="-14169" y="3687285"/>
                  <a:pt x="44170" y="3535825"/>
                  <a:pt x="0" y="3386167"/>
                </a:cubicBezTo>
                <a:cubicBezTo>
                  <a:pt x="-44170" y="3236509"/>
                  <a:pt x="35547" y="2996621"/>
                  <a:pt x="0" y="2730780"/>
                </a:cubicBezTo>
                <a:cubicBezTo>
                  <a:pt x="-35547" y="2464939"/>
                  <a:pt x="30251" y="2380367"/>
                  <a:pt x="0" y="2075393"/>
                </a:cubicBezTo>
                <a:cubicBezTo>
                  <a:pt x="-30251" y="1770419"/>
                  <a:pt x="58411" y="1754168"/>
                  <a:pt x="0" y="1583852"/>
                </a:cubicBezTo>
                <a:cubicBezTo>
                  <a:pt x="-58411" y="1413536"/>
                  <a:pt x="19734" y="1143140"/>
                  <a:pt x="0" y="928465"/>
                </a:cubicBezTo>
                <a:cubicBezTo>
                  <a:pt x="-19734" y="713790"/>
                  <a:pt x="33113" y="724338"/>
                  <a:pt x="0" y="546156"/>
                </a:cubicBezTo>
                <a:cubicBezTo>
                  <a:pt x="-33113" y="367974"/>
                  <a:pt x="10001" y="119035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33856684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Sanma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seni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___________</a:t>
            </a: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Sanma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seni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____________</a:t>
            </a: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Bakma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yüzüme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öyle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Yalan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değil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ki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buNone/>
            </a:pP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Yapma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etme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bunu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bana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Yapma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günahımı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da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alma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Sevenin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gider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zoruna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yapma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buNone/>
            </a:pP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Elimdeki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sazımsın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Gönlümün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kemanısın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Her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yerde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çalıyorsun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En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___________,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şarkısın</a:t>
            </a:r>
            <a:b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</a:b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Ölümüne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severim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yoksan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ne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ederim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Gümbür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gümbür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kalbimde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Tek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aşkım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heyecanımsın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buNone/>
            </a:pP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2A671C-2A42-1E4D-A8C4-20E3FFC8620D}"/>
              </a:ext>
            </a:extLst>
          </p:cNvPr>
          <p:cNvSpPr txBox="1"/>
          <p:nvPr/>
        </p:nvSpPr>
        <p:spPr>
          <a:xfrm>
            <a:off x="9459685" y="2134158"/>
            <a:ext cx="2383972" cy="2589683"/>
          </a:xfrm>
          <a:custGeom>
            <a:avLst/>
            <a:gdLst>
              <a:gd name="csX0" fmla="*/ 0 w 2383972"/>
              <a:gd name="csY0" fmla="*/ 0 h 2589683"/>
              <a:gd name="csX1" fmla="*/ 524474 w 2383972"/>
              <a:gd name="csY1" fmla="*/ 0 h 2589683"/>
              <a:gd name="csX2" fmla="*/ 1120467 w 2383972"/>
              <a:gd name="csY2" fmla="*/ 0 h 2589683"/>
              <a:gd name="csX3" fmla="*/ 1644941 w 2383972"/>
              <a:gd name="csY3" fmla="*/ 0 h 2589683"/>
              <a:gd name="csX4" fmla="*/ 2383972 w 2383972"/>
              <a:gd name="csY4" fmla="*/ 0 h 2589683"/>
              <a:gd name="csX5" fmla="*/ 2383972 w 2383972"/>
              <a:gd name="csY5" fmla="*/ 492040 h 2589683"/>
              <a:gd name="csX6" fmla="*/ 2383972 w 2383972"/>
              <a:gd name="csY6" fmla="*/ 1061770 h 2589683"/>
              <a:gd name="csX7" fmla="*/ 2383972 w 2383972"/>
              <a:gd name="csY7" fmla="*/ 1553810 h 2589683"/>
              <a:gd name="csX8" fmla="*/ 2383972 w 2383972"/>
              <a:gd name="csY8" fmla="*/ 2097643 h 2589683"/>
              <a:gd name="csX9" fmla="*/ 2383972 w 2383972"/>
              <a:gd name="csY9" fmla="*/ 2589683 h 2589683"/>
              <a:gd name="csX10" fmla="*/ 1740300 w 2383972"/>
              <a:gd name="csY10" fmla="*/ 2589683 h 2589683"/>
              <a:gd name="csX11" fmla="*/ 1168146 w 2383972"/>
              <a:gd name="csY11" fmla="*/ 2589683 h 2589683"/>
              <a:gd name="csX12" fmla="*/ 595993 w 2383972"/>
              <a:gd name="csY12" fmla="*/ 2589683 h 2589683"/>
              <a:gd name="csX13" fmla="*/ 0 w 2383972"/>
              <a:gd name="csY13" fmla="*/ 2589683 h 2589683"/>
              <a:gd name="csX14" fmla="*/ 0 w 2383972"/>
              <a:gd name="csY14" fmla="*/ 2071746 h 2589683"/>
              <a:gd name="csX15" fmla="*/ 0 w 2383972"/>
              <a:gd name="csY15" fmla="*/ 1631500 h 2589683"/>
              <a:gd name="csX16" fmla="*/ 0 w 2383972"/>
              <a:gd name="csY16" fmla="*/ 1191254 h 2589683"/>
              <a:gd name="csX17" fmla="*/ 0 w 2383972"/>
              <a:gd name="csY17" fmla="*/ 647421 h 2589683"/>
              <a:gd name="csX18" fmla="*/ 0 w 2383972"/>
              <a:gd name="csY18" fmla="*/ 0 h 25896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2383972" h="2589683" extrusionOk="0">
                <a:moveTo>
                  <a:pt x="0" y="0"/>
                </a:moveTo>
                <a:cubicBezTo>
                  <a:pt x="138570" y="-3923"/>
                  <a:pt x="409162" y="39859"/>
                  <a:pt x="524474" y="0"/>
                </a:cubicBezTo>
                <a:cubicBezTo>
                  <a:pt x="639786" y="-39859"/>
                  <a:pt x="933856" y="50432"/>
                  <a:pt x="1120467" y="0"/>
                </a:cubicBezTo>
                <a:cubicBezTo>
                  <a:pt x="1307078" y="-50432"/>
                  <a:pt x="1450770" y="26583"/>
                  <a:pt x="1644941" y="0"/>
                </a:cubicBezTo>
                <a:cubicBezTo>
                  <a:pt x="1839112" y="-26583"/>
                  <a:pt x="2190988" y="26270"/>
                  <a:pt x="2383972" y="0"/>
                </a:cubicBezTo>
                <a:cubicBezTo>
                  <a:pt x="2438033" y="176657"/>
                  <a:pt x="2326906" y="261665"/>
                  <a:pt x="2383972" y="492040"/>
                </a:cubicBezTo>
                <a:cubicBezTo>
                  <a:pt x="2441038" y="722415"/>
                  <a:pt x="2349756" y="934190"/>
                  <a:pt x="2383972" y="1061770"/>
                </a:cubicBezTo>
                <a:cubicBezTo>
                  <a:pt x="2418188" y="1189350"/>
                  <a:pt x="2355301" y="1422460"/>
                  <a:pt x="2383972" y="1553810"/>
                </a:cubicBezTo>
                <a:cubicBezTo>
                  <a:pt x="2412643" y="1685160"/>
                  <a:pt x="2348077" y="1865936"/>
                  <a:pt x="2383972" y="2097643"/>
                </a:cubicBezTo>
                <a:cubicBezTo>
                  <a:pt x="2419867" y="2329350"/>
                  <a:pt x="2360344" y="2478803"/>
                  <a:pt x="2383972" y="2589683"/>
                </a:cubicBezTo>
                <a:cubicBezTo>
                  <a:pt x="2153746" y="2601750"/>
                  <a:pt x="1974228" y="2533505"/>
                  <a:pt x="1740300" y="2589683"/>
                </a:cubicBezTo>
                <a:cubicBezTo>
                  <a:pt x="1506372" y="2645861"/>
                  <a:pt x="1321598" y="2521947"/>
                  <a:pt x="1168146" y="2589683"/>
                </a:cubicBezTo>
                <a:cubicBezTo>
                  <a:pt x="1014694" y="2657419"/>
                  <a:pt x="832073" y="2562167"/>
                  <a:pt x="595993" y="2589683"/>
                </a:cubicBezTo>
                <a:cubicBezTo>
                  <a:pt x="359913" y="2617199"/>
                  <a:pt x="208470" y="2555729"/>
                  <a:pt x="0" y="2589683"/>
                </a:cubicBezTo>
                <a:cubicBezTo>
                  <a:pt x="-5027" y="2479276"/>
                  <a:pt x="21013" y="2253571"/>
                  <a:pt x="0" y="2071746"/>
                </a:cubicBezTo>
                <a:cubicBezTo>
                  <a:pt x="-21013" y="1889921"/>
                  <a:pt x="52710" y="1775805"/>
                  <a:pt x="0" y="1631500"/>
                </a:cubicBezTo>
                <a:cubicBezTo>
                  <a:pt x="-52710" y="1487195"/>
                  <a:pt x="14260" y="1309082"/>
                  <a:pt x="0" y="1191254"/>
                </a:cubicBezTo>
                <a:cubicBezTo>
                  <a:pt x="-14260" y="1073426"/>
                  <a:pt x="12055" y="789557"/>
                  <a:pt x="0" y="647421"/>
                </a:cubicBezTo>
                <a:cubicBezTo>
                  <a:pt x="-12055" y="505285"/>
                  <a:pt x="46905" y="15487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0169641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Elimdeki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sazımsın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Gönlümün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kemanısın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Her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yerde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çalıyorsun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En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________,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şarkısın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buNone/>
            </a:pPr>
            <a:b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</a:b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Ölümüne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severim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yoksan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ne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ederim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Gümbür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gümbür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kalbimde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Tek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aşkım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heyecanımsın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99202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9616EAC3-2D4E-4FCA-430D-F9DA8C4B8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AD13EBF-A8D2-7879-ED14-5D5951784D2A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OKUMA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2B562103-296D-C23F-094E-C645C2E470F6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E6B28EFD-C8D2-6E08-E2FA-8B837E1F2905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A2A1E-2BDC-3229-E9C5-D04D04D79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F88A6D-A41A-1866-CF67-9068A54ED000}"/>
              </a:ext>
            </a:extLst>
          </p:cNvPr>
          <p:cNvSpPr txBox="1"/>
          <p:nvPr/>
        </p:nvSpPr>
        <p:spPr>
          <a:xfrm>
            <a:off x="457200" y="954925"/>
            <a:ext cx="2394857" cy="1146019"/>
          </a:xfrm>
          <a:custGeom>
            <a:avLst/>
            <a:gdLst>
              <a:gd name="csX0" fmla="*/ 0 w 2394857"/>
              <a:gd name="csY0" fmla="*/ 0 h 1146019"/>
              <a:gd name="csX1" fmla="*/ 574766 w 2394857"/>
              <a:gd name="csY1" fmla="*/ 0 h 1146019"/>
              <a:gd name="csX2" fmla="*/ 1173480 w 2394857"/>
              <a:gd name="csY2" fmla="*/ 0 h 1146019"/>
              <a:gd name="csX3" fmla="*/ 1700348 w 2394857"/>
              <a:gd name="csY3" fmla="*/ 0 h 1146019"/>
              <a:gd name="csX4" fmla="*/ 2394857 w 2394857"/>
              <a:gd name="csY4" fmla="*/ 0 h 1146019"/>
              <a:gd name="csX5" fmla="*/ 2394857 w 2394857"/>
              <a:gd name="csY5" fmla="*/ 595930 h 1146019"/>
              <a:gd name="csX6" fmla="*/ 2394857 w 2394857"/>
              <a:gd name="csY6" fmla="*/ 1146019 h 1146019"/>
              <a:gd name="csX7" fmla="*/ 1867988 w 2394857"/>
              <a:gd name="csY7" fmla="*/ 1146019 h 1146019"/>
              <a:gd name="csX8" fmla="*/ 1341120 w 2394857"/>
              <a:gd name="csY8" fmla="*/ 1146019 h 1146019"/>
              <a:gd name="csX9" fmla="*/ 742406 w 2394857"/>
              <a:gd name="csY9" fmla="*/ 1146019 h 1146019"/>
              <a:gd name="csX10" fmla="*/ 0 w 2394857"/>
              <a:gd name="csY10" fmla="*/ 1146019 h 1146019"/>
              <a:gd name="csX11" fmla="*/ 0 w 2394857"/>
              <a:gd name="csY11" fmla="*/ 561549 h 1146019"/>
              <a:gd name="csX12" fmla="*/ 0 w 2394857"/>
              <a:gd name="csY12" fmla="*/ 0 h 11460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394857" h="1146019" extrusionOk="0">
                <a:moveTo>
                  <a:pt x="0" y="0"/>
                </a:moveTo>
                <a:cubicBezTo>
                  <a:pt x="132137" y="-34975"/>
                  <a:pt x="314728" y="68071"/>
                  <a:pt x="574766" y="0"/>
                </a:cubicBezTo>
                <a:cubicBezTo>
                  <a:pt x="834804" y="-68071"/>
                  <a:pt x="877112" y="2118"/>
                  <a:pt x="1173480" y="0"/>
                </a:cubicBezTo>
                <a:cubicBezTo>
                  <a:pt x="1469848" y="-2118"/>
                  <a:pt x="1525504" y="35193"/>
                  <a:pt x="1700348" y="0"/>
                </a:cubicBezTo>
                <a:cubicBezTo>
                  <a:pt x="1875192" y="-35193"/>
                  <a:pt x="2065455" y="79257"/>
                  <a:pt x="2394857" y="0"/>
                </a:cubicBezTo>
                <a:cubicBezTo>
                  <a:pt x="2463417" y="250015"/>
                  <a:pt x="2377546" y="466095"/>
                  <a:pt x="2394857" y="595930"/>
                </a:cubicBezTo>
                <a:cubicBezTo>
                  <a:pt x="2412168" y="725765"/>
                  <a:pt x="2371556" y="948953"/>
                  <a:pt x="2394857" y="1146019"/>
                </a:cubicBezTo>
                <a:cubicBezTo>
                  <a:pt x="2164662" y="1186858"/>
                  <a:pt x="2074621" y="1090022"/>
                  <a:pt x="1867988" y="1146019"/>
                </a:cubicBezTo>
                <a:cubicBezTo>
                  <a:pt x="1661355" y="1202016"/>
                  <a:pt x="1523870" y="1141758"/>
                  <a:pt x="1341120" y="1146019"/>
                </a:cubicBezTo>
                <a:cubicBezTo>
                  <a:pt x="1158370" y="1150280"/>
                  <a:pt x="878062" y="1099661"/>
                  <a:pt x="742406" y="1146019"/>
                </a:cubicBezTo>
                <a:cubicBezTo>
                  <a:pt x="606750" y="1192377"/>
                  <a:pt x="254393" y="1075874"/>
                  <a:pt x="0" y="1146019"/>
                </a:cubicBezTo>
                <a:cubicBezTo>
                  <a:pt x="-16488" y="891460"/>
                  <a:pt x="13814" y="762576"/>
                  <a:pt x="0" y="561549"/>
                </a:cubicBezTo>
                <a:cubicBezTo>
                  <a:pt x="-13814" y="360522"/>
                  <a:pt x="44346" y="18936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7165411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Derin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derin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çok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derin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bu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aşkım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sana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Bedenimiz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ruhumuz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gelsin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yan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yana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3CAD85-F804-CFD9-7EAA-510B78E74E2E}"/>
              </a:ext>
            </a:extLst>
          </p:cNvPr>
          <p:cNvSpPr txBox="1"/>
          <p:nvPr/>
        </p:nvSpPr>
        <p:spPr>
          <a:xfrm>
            <a:off x="457200" y="2747133"/>
            <a:ext cx="2307772" cy="1146019"/>
          </a:xfrm>
          <a:custGeom>
            <a:avLst/>
            <a:gdLst>
              <a:gd name="csX0" fmla="*/ 0 w 2307772"/>
              <a:gd name="csY0" fmla="*/ 0 h 1146019"/>
              <a:gd name="csX1" fmla="*/ 553865 w 2307772"/>
              <a:gd name="csY1" fmla="*/ 0 h 1146019"/>
              <a:gd name="csX2" fmla="*/ 1084653 w 2307772"/>
              <a:gd name="csY2" fmla="*/ 0 h 1146019"/>
              <a:gd name="csX3" fmla="*/ 1661596 w 2307772"/>
              <a:gd name="csY3" fmla="*/ 0 h 1146019"/>
              <a:gd name="csX4" fmla="*/ 2307772 w 2307772"/>
              <a:gd name="csY4" fmla="*/ 0 h 1146019"/>
              <a:gd name="csX5" fmla="*/ 2307772 w 2307772"/>
              <a:gd name="csY5" fmla="*/ 595930 h 1146019"/>
              <a:gd name="csX6" fmla="*/ 2307772 w 2307772"/>
              <a:gd name="csY6" fmla="*/ 1146019 h 1146019"/>
              <a:gd name="csX7" fmla="*/ 1730829 w 2307772"/>
              <a:gd name="csY7" fmla="*/ 1146019 h 1146019"/>
              <a:gd name="csX8" fmla="*/ 1223119 w 2307772"/>
              <a:gd name="csY8" fmla="*/ 1146019 h 1146019"/>
              <a:gd name="csX9" fmla="*/ 669254 w 2307772"/>
              <a:gd name="csY9" fmla="*/ 1146019 h 1146019"/>
              <a:gd name="csX10" fmla="*/ 0 w 2307772"/>
              <a:gd name="csY10" fmla="*/ 1146019 h 1146019"/>
              <a:gd name="csX11" fmla="*/ 0 w 2307772"/>
              <a:gd name="csY11" fmla="*/ 550089 h 1146019"/>
              <a:gd name="csX12" fmla="*/ 0 w 2307772"/>
              <a:gd name="csY12" fmla="*/ 0 h 11460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307772" h="1146019" extrusionOk="0">
                <a:moveTo>
                  <a:pt x="0" y="0"/>
                </a:moveTo>
                <a:cubicBezTo>
                  <a:pt x="275443" y="-64578"/>
                  <a:pt x="350577" y="18045"/>
                  <a:pt x="553865" y="0"/>
                </a:cubicBezTo>
                <a:cubicBezTo>
                  <a:pt x="757154" y="-18045"/>
                  <a:pt x="837832" y="6790"/>
                  <a:pt x="1084653" y="0"/>
                </a:cubicBezTo>
                <a:cubicBezTo>
                  <a:pt x="1331474" y="-6790"/>
                  <a:pt x="1445236" y="13815"/>
                  <a:pt x="1661596" y="0"/>
                </a:cubicBezTo>
                <a:cubicBezTo>
                  <a:pt x="1877956" y="-13815"/>
                  <a:pt x="1986685" y="42384"/>
                  <a:pt x="2307772" y="0"/>
                </a:cubicBezTo>
                <a:cubicBezTo>
                  <a:pt x="2340332" y="127203"/>
                  <a:pt x="2285055" y="351504"/>
                  <a:pt x="2307772" y="595930"/>
                </a:cubicBezTo>
                <a:cubicBezTo>
                  <a:pt x="2330489" y="840356"/>
                  <a:pt x="2252509" y="893081"/>
                  <a:pt x="2307772" y="1146019"/>
                </a:cubicBezTo>
                <a:cubicBezTo>
                  <a:pt x="2068492" y="1178877"/>
                  <a:pt x="1862877" y="1100880"/>
                  <a:pt x="1730829" y="1146019"/>
                </a:cubicBezTo>
                <a:cubicBezTo>
                  <a:pt x="1598781" y="1191158"/>
                  <a:pt x="1329029" y="1143982"/>
                  <a:pt x="1223119" y="1146019"/>
                </a:cubicBezTo>
                <a:cubicBezTo>
                  <a:pt x="1117209" y="1148056"/>
                  <a:pt x="876954" y="1119089"/>
                  <a:pt x="669254" y="1146019"/>
                </a:cubicBezTo>
                <a:cubicBezTo>
                  <a:pt x="461555" y="1172949"/>
                  <a:pt x="218961" y="1099250"/>
                  <a:pt x="0" y="1146019"/>
                </a:cubicBezTo>
                <a:cubicBezTo>
                  <a:pt x="-5805" y="951731"/>
                  <a:pt x="38402" y="709266"/>
                  <a:pt x="0" y="550089"/>
                </a:cubicBezTo>
                <a:cubicBezTo>
                  <a:pt x="-38402" y="390912"/>
                  <a:pt x="26855" y="17026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968386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İçim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içimden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geçmiş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bir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gelsen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bana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Ne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kadar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sevdiğimi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görsen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de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anla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60124A-2BE4-5AD6-6BBA-B89D0E70E8EF}"/>
              </a:ext>
            </a:extLst>
          </p:cNvPr>
          <p:cNvSpPr txBox="1"/>
          <p:nvPr/>
        </p:nvSpPr>
        <p:spPr>
          <a:xfrm>
            <a:off x="348343" y="4434420"/>
            <a:ext cx="2710543" cy="1146019"/>
          </a:xfrm>
          <a:custGeom>
            <a:avLst/>
            <a:gdLst>
              <a:gd name="csX0" fmla="*/ 0 w 2710543"/>
              <a:gd name="csY0" fmla="*/ 0 h 1146019"/>
              <a:gd name="csX1" fmla="*/ 515003 w 2710543"/>
              <a:gd name="csY1" fmla="*/ 0 h 1146019"/>
              <a:gd name="csX2" fmla="*/ 1002901 w 2710543"/>
              <a:gd name="csY2" fmla="*/ 0 h 1146019"/>
              <a:gd name="csX3" fmla="*/ 1599220 w 2710543"/>
              <a:gd name="csY3" fmla="*/ 0 h 1146019"/>
              <a:gd name="csX4" fmla="*/ 2060013 w 2710543"/>
              <a:gd name="csY4" fmla="*/ 0 h 1146019"/>
              <a:gd name="csX5" fmla="*/ 2710543 w 2710543"/>
              <a:gd name="csY5" fmla="*/ 0 h 1146019"/>
              <a:gd name="csX6" fmla="*/ 2710543 w 2710543"/>
              <a:gd name="csY6" fmla="*/ 550089 h 1146019"/>
              <a:gd name="csX7" fmla="*/ 2710543 w 2710543"/>
              <a:gd name="csY7" fmla="*/ 1146019 h 1146019"/>
              <a:gd name="csX8" fmla="*/ 2114224 w 2710543"/>
              <a:gd name="csY8" fmla="*/ 1146019 h 1146019"/>
              <a:gd name="csX9" fmla="*/ 1653431 w 2710543"/>
              <a:gd name="csY9" fmla="*/ 1146019 h 1146019"/>
              <a:gd name="csX10" fmla="*/ 1165533 w 2710543"/>
              <a:gd name="csY10" fmla="*/ 1146019 h 1146019"/>
              <a:gd name="csX11" fmla="*/ 596319 w 2710543"/>
              <a:gd name="csY11" fmla="*/ 1146019 h 1146019"/>
              <a:gd name="csX12" fmla="*/ 0 w 2710543"/>
              <a:gd name="csY12" fmla="*/ 1146019 h 1146019"/>
              <a:gd name="csX13" fmla="*/ 0 w 2710543"/>
              <a:gd name="csY13" fmla="*/ 561549 h 1146019"/>
              <a:gd name="csX14" fmla="*/ 0 w 2710543"/>
              <a:gd name="csY14" fmla="*/ 0 h 11460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710543" h="1146019" extrusionOk="0">
                <a:moveTo>
                  <a:pt x="0" y="0"/>
                </a:moveTo>
                <a:cubicBezTo>
                  <a:pt x="195302" y="-25711"/>
                  <a:pt x="396311" y="25749"/>
                  <a:pt x="515003" y="0"/>
                </a:cubicBezTo>
                <a:cubicBezTo>
                  <a:pt x="633695" y="-25749"/>
                  <a:pt x="855238" y="56123"/>
                  <a:pt x="1002901" y="0"/>
                </a:cubicBezTo>
                <a:cubicBezTo>
                  <a:pt x="1150564" y="-56123"/>
                  <a:pt x="1357799" y="20444"/>
                  <a:pt x="1599220" y="0"/>
                </a:cubicBezTo>
                <a:cubicBezTo>
                  <a:pt x="1840641" y="-20444"/>
                  <a:pt x="1951707" y="1862"/>
                  <a:pt x="2060013" y="0"/>
                </a:cubicBezTo>
                <a:cubicBezTo>
                  <a:pt x="2168319" y="-1862"/>
                  <a:pt x="2557918" y="59701"/>
                  <a:pt x="2710543" y="0"/>
                </a:cubicBezTo>
                <a:cubicBezTo>
                  <a:pt x="2723543" y="254510"/>
                  <a:pt x="2655606" y="317564"/>
                  <a:pt x="2710543" y="550089"/>
                </a:cubicBezTo>
                <a:cubicBezTo>
                  <a:pt x="2765480" y="782614"/>
                  <a:pt x="2691706" y="860056"/>
                  <a:pt x="2710543" y="1146019"/>
                </a:cubicBezTo>
                <a:cubicBezTo>
                  <a:pt x="2541269" y="1195776"/>
                  <a:pt x="2332545" y="1141258"/>
                  <a:pt x="2114224" y="1146019"/>
                </a:cubicBezTo>
                <a:cubicBezTo>
                  <a:pt x="1895903" y="1150780"/>
                  <a:pt x="1867666" y="1098748"/>
                  <a:pt x="1653431" y="1146019"/>
                </a:cubicBezTo>
                <a:cubicBezTo>
                  <a:pt x="1439196" y="1193290"/>
                  <a:pt x="1342629" y="1097318"/>
                  <a:pt x="1165533" y="1146019"/>
                </a:cubicBezTo>
                <a:cubicBezTo>
                  <a:pt x="988437" y="1194720"/>
                  <a:pt x="726342" y="1119990"/>
                  <a:pt x="596319" y="1146019"/>
                </a:cubicBezTo>
                <a:cubicBezTo>
                  <a:pt x="466296" y="1172048"/>
                  <a:pt x="131136" y="1075506"/>
                  <a:pt x="0" y="1146019"/>
                </a:cubicBezTo>
                <a:cubicBezTo>
                  <a:pt x="-2487" y="958133"/>
                  <a:pt x="26619" y="695096"/>
                  <a:pt x="0" y="561549"/>
                </a:cubicBezTo>
                <a:cubicBezTo>
                  <a:pt x="-26619" y="428002"/>
                  <a:pt x="5226" y="252035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1454595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Sanma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seni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sevmediğimi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Sanma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seni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özlemediğimi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Bakma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yüzüme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öyle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Yalan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değil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ki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44081D-C6D7-547C-7C67-3C1635CB4861}"/>
              </a:ext>
            </a:extLst>
          </p:cNvPr>
          <p:cNvSpPr txBox="1"/>
          <p:nvPr/>
        </p:nvSpPr>
        <p:spPr>
          <a:xfrm>
            <a:off x="3467099" y="1115916"/>
            <a:ext cx="2596242" cy="4408451"/>
          </a:xfrm>
          <a:custGeom>
            <a:avLst/>
            <a:gdLst>
              <a:gd name="csX0" fmla="*/ 0 w 2596242"/>
              <a:gd name="csY0" fmla="*/ 0 h 4408451"/>
              <a:gd name="csX1" fmla="*/ 519248 w 2596242"/>
              <a:gd name="csY1" fmla="*/ 0 h 4408451"/>
              <a:gd name="csX2" fmla="*/ 1012534 w 2596242"/>
              <a:gd name="csY2" fmla="*/ 0 h 4408451"/>
              <a:gd name="csX3" fmla="*/ 1479858 w 2596242"/>
              <a:gd name="csY3" fmla="*/ 0 h 4408451"/>
              <a:gd name="csX4" fmla="*/ 2025069 w 2596242"/>
              <a:gd name="csY4" fmla="*/ 0 h 4408451"/>
              <a:gd name="csX5" fmla="*/ 2596242 w 2596242"/>
              <a:gd name="csY5" fmla="*/ 0 h 4408451"/>
              <a:gd name="csX6" fmla="*/ 2596242 w 2596242"/>
              <a:gd name="csY6" fmla="*/ 418803 h 4408451"/>
              <a:gd name="csX7" fmla="*/ 2596242 w 2596242"/>
              <a:gd name="csY7" fmla="*/ 969859 h 4408451"/>
              <a:gd name="csX8" fmla="*/ 2596242 w 2596242"/>
              <a:gd name="csY8" fmla="*/ 1388662 h 4408451"/>
              <a:gd name="csX9" fmla="*/ 2596242 w 2596242"/>
              <a:gd name="csY9" fmla="*/ 2027887 h 4408451"/>
              <a:gd name="csX10" fmla="*/ 2596242 w 2596242"/>
              <a:gd name="csY10" fmla="*/ 2534859 h 4408451"/>
              <a:gd name="csX11" fmla="*/ 2596242 w 2596242"/>
              <a:gd name="csY11" fmla="*/ 3041831 h 4408451"/>
              <a:gd name="csX12" fmla="*/ 2596242 w 2596242"/>
              <a:gd name="csY12" fmla="*/ 3592888 h 4408451"/>
              <a:gd name="csX13" fmla="*/ 2596242 w 2596242"/>
              <a:gd name="csY13" fmla="*/ 4408451 h 4408451"/>
              <a:gd name="csX14" fmla="*/ 2154881 w 2596242"/>
              <a:gd name="csY14" fmla="*/ 4408451 h 4408451"/>
              <a:gd name="csX15" fmla="*/ 1661595 w 2596242"/>
              <a:gd name="csY15" fmla="*/ 4408451 h 4408451"/>
              <a:gd name="csX16" fmla="*/ 1194271 w 2596242"/>
              <a:gd name="csY16" fmla="*/ 4408451 h 4408451"/>
              <a:gd name="csX17" fmla="*/ 623098 w 2596242"/>
              <a:gd name="csY17" fmla="*/ 4408451 h 4408451"/>
              <a:gd name="csX18" fmla="*/ 0 w 2596242"/>
              <a:gd name="csY18" fmla="*/ 4408451 h 4408451"/>
              <a:gd name="csX19" fmla="*/ 0 w 2596242"/>
              <a:gd name="csY19" fmla="*/ 3813310 h 4408451"/>
              <a:gd name="csX20" fmla="*/ 0 w 2596242"/>
              <a:gd name="csY20" fmla="*/ 3350423 h 4408451"/>
              <a:gd name="csX21" fmla="*/ 0 w 2596242"/>
              <a:gd name="csY21" fmla="*/ 2711197 h 4408451"/>
              <a:gd name="csX22" fmla="*/ 0 w 2596242"/>
              <a:gd name="csY22" fmla="*/ 2071972 h 4408451"/>
              <a:gd name="csX23" fmla="*/ 0 w 2596242"/>
              <a:gd name="csY23" fmla="*/ 1653169 h 4408451"/>
              <a:gd name="csX24" fmla="*/ 0 w 2596242"/>
              <a:gd name="csY24" fmla="*/ 1013944 h 4408451"/>
              <a:gd name="csX25" fmla="*/ 0 w 2596242"/>
              <a:gd name="csY25" fmla="*/ 0 h 44084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2596242" h="4408451" extrusionOk="0">
                <a:moveTo>
                  <a:pt x="0" y="0"/>
                </a:moveTo>
                <a:cubicBezTo>
                  <a:pt x="105685" y="-55123"/>
                  <a:pt x="344907" y="37316"/>
                  <a:pt x="519248" y="0"/>
                </a:cubicBezTo>
                <a:cubicBezTo>
                  <a:pt x="693589" y="-37316"/>
                  <a:pt x="823098" y="7041"/>
                  <a:pt x="1012534" y="0"/>
                </a:cubicBezTo>
                <a:cubicBezTo>
                  <a:pt x="1201970" y="-7041"/>
                  <a:pt x="1329084" y="12789"/>
                  <a:pt x="1479858" y="0"/>
                </a:cubicBezTo>
                <a:cubicBezTo>
                  <a:pt x="1630632" y="-12789"/>
                  <a:pt x="1905607" y="46411"/>
                  <a:pt x="2025069" y="0"/>
                </a:cubicBezTo>
                <a:cubicBezTo>
                  <a:pt x="2144531" y="-46411"/>
                  <a:pt x="2342796" y="49485"/>
                  <a:pt x="2596242" y="0"/>
                </a:cubicBezTo>
                <a:cubicBezTo>
                  <a:pt x="2604113" y="103803"/>
                  <a:pt x="2592077" y="256231"/>
                  <a:pt x="2596242" y="418803"/>
                </a:cubicBezTo>
                <a:cubicBezTo>
                  <a:pt x="2600407" y="581375"/>
                  <a:pt x="2554076" y="745541"/>
                  <a:pt x="2596242" y="969859"/>
                </a:cubicBezTo>
                <a:cubicBezTo>
                  <a:pt x="2638408" y="1194177"/>
                  <a:pt x="2553104" y="1233838"/>
                  <a:pt x="2596242" y="1388662"/>
                </a:cubicBezTo>
                <a:cubicBezTo>
                  <a:pt x="2639380" y="1543486"/>
                  <a:pt x="2555040" y="1745842"/>
                  <a:pt x="2596242" y="2027887"/>
                </a:cubicBezTo>
                <a:cubicBezTo>
                  <a:pt x="2637444" y="2309932"/>
                  <a:pt x="2541990" y="2427694"/>
                  <a:pt x="2596242" y="2534859"/>
                </a:cubicBezTo>
                <a:cubicBezTo>
                  <a:pt x="2650494" y="2642024"/>
                  <a:pt x="2557623" y="2863373"/>
                  <a:pt x="2596242" y="3041831"/>
                </a:cubicBezTo>
                <a:cubicBezTo>
                  <a:pt x="2634861" y="3220289"/>
                  <a:pt x="2548450" y="3349054"/>
                  <a:pt x="2596242" y="3592888"/>
                </a:cubicBezTo>
                <a:cubicBezTo>
                  <a:pt x="2644034" y="3836722"/>
                  <a:pt x="2547015" y="4075795"/>
                  <a:pt x="2596242" y="4408451"/>
                </a:cubicBezTo>
                <a:cubicBezTo>
                  <a:pt x="2489990" y="4456610"/>
                  <a:pt x="2343548" y="4382118"/>
                  <a:pt x="2154881" y="4408451"/>
                </a:cubicBezTo>
                <a:cubicBezTo>
                  <a:pt x="1966214" y="4434784"/>
                  <a:pt x="1796622" y="4366759"/>
                  <a:pt x="1661595" y="4408451"/>
                </a:cubicBezTo>
                <a:cubicBezTo>
                  <a:pt x="1526568" y="4450143"/>
                  <a:pt x="1374964" y="4365911"/>
                  <a:pt x="1194271" y="4408451"/>
                </a:cubicBezTo>
                <a:cubicBezTo>
                  <a:pt x="1013578" y="4450991"/>
                  <a:pt x="786317" y="4402453"/>
                  <a:pt x="623098" y="4408451"/>
                </a:cubicBezTo>
                <a:cubicBezTo>
                  <a:pt x="459879" y="4414449"/>
                  <a:pt x="201282" y="4345641"/>
                  <a:pt x="0" y="4408451"/>
                </a:cubicBezTo>
                <a:cubicBezTo>
                  <a:pt x="-57253" y="4280358"/>
                  <a:pt x="67038" y="4021844"/>
                  <a:pt x="0" y="3813310"/>
                </a:cubicBezTo>
                <a:cubicBezTo>
                  <a:pt x="-67038" y="3604776"/>
                  <a:pt x="29312" y="3567025"/>
                  <a:pt x="0" y="3350423"/>
                </a:cubicBezTo>
                <a:cubicBezTo>
                  <a:pt x="-29312" y="3133821"/>
                  <a:pt x="12332" y="2950041"/>
                  <a:pt x="0" y="2711197"/>
                </a:cubicBezTo>
                <a:cubicBezTo>
                  <a:pt x="-12332" y="2472353"/>
                  <a:pt x="2479" y="2342774"/>
                  <a:pt x="0" y="2071972"/>
                </a:cubicBezTo>
                <a:cubicBezTo>
                  <a:pt x="-2479" y="1801170"/>
                  <a:pt x="1629" y="1844877"/>
                  <a:pt x="0" y="1653169"/>
                </a:cubicBezTo>
                <a:cubicBezTo>
                  <a:pt x="-1629" y="1461461"/>
                  <a:pt x="30041" y="1155519"/>
                  <a:pt x="0" y="1013944"/>
                </a:cubicBezTo>
                <a:cubicBezTo>
                  <a:pt x="-30041" y="872370"/>
                  <a:pt x="42359" y="338368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5436687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Yapma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etme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bunu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bana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Yapma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günahımı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da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alma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Sevenin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gider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zoruna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yapma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buNone/>
            </a:pPr>
            <a:br>
              <a:rPr lang="el-GR" b="0" i="0" dirty="0">
                <a:solidFill>
                  <a:srgbClr val="110E39"/>
                </a:solidFill>
                <a:effectLst/>
                <a:latin typeface="Helvetica Neue"/>
              </a:rPr>
            </a:b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Elimdeki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sazımsın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Gönlümün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kemanısın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Her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yerde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çalıyorsun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En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sevdiğim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şarkısın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buNone/>
            </a:pPr>
            <a:br>
              <a:rPr lang="el-GR" b="0" i="0" dirty="0">
                <a:solidFill>
                  <a:srgbClr val="110E39"/>
                </a:solidFill>
                <a:effectLst/>
                <a:latin typeface="Helvetica Neue"/>
              </a:rPr>
            </a:b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Ölümüne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severim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Sen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yoksan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ne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ederim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Gümbür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gümbür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kalbimde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Tek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aşkım</a:t>
            </a:r>
            <a:r>
              <a:rPr lang="el-GR" sz="15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500" b="0" i="0" dirty="0" err="1">
                <a:solidFill>
                  <a:srgbClr val="110E39"/>
                </a:solidFill>
                <a:effectLst/>
                <a:latin typeface="Helvetica Neue"/>
              </a:rPr>
              <a:t>heyecanımsın</a:t>
            </a:r>
            <a:endParaRPr lang="el-GR" b="0" i="0" dirty="0">
              <a:solidFill>
                <a:srgbClr val="110E39"/>
              </a:solidFill>
              <a:effectLst/>
              <a:latin typeface="Helvetica Neue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0CAA2B-B837-07F4-6B20-200643ACF870}"/>
              </a:ext>
            </a:extLst>
          </p:cNvPr>
          <p:cNvSpPr txBox="1"/>
          <p:nvPr/>
        </p:nvSpPr>
        <p:spPr>
          <a:xfrm>
            <a:off x="6504213" y="698220"/>
            <a:ext cx="2601686" cy="5461560"/>
          </a:xfrm>
          <a:custGeom>
            <a:avLst/>
            <a:gdLst>
              <a:gd name="csX0" fmla="*/ 0 w 2601686"/>
              <a:gd name="csY0" fmla="*/ 0 h 5461560"/>
              <a:gd name="csX1" fmla="*/ 442287 w 2601686"/>
              <a:gd name="csY1" fmla="*/ 0 h 5461560"/>
              <a:gd name="csX2" fmla="*/ 936607 w 2601686"/>
              <a:gd name="csY2" fmla="*/ 0 h 5461560"/>
              <a:gd name="csX3" fmla="*/ 1404910 w 2601686"/>
              <a:gd name="csY3" fmla="*/ 0 h 5461560"/>
              <a:gd name="csX4" fmla="*/ 1977281 w 2601686"/>
              <a:gd name="csY4" fmla="*/ 0 h 5461560"/>
              <a:gd name="csX5" fmla="*/ 2601686 w 2601686"/>
              <a:gd name="csY5" fmla="*/ 0 h 5461560"/>
              <a:gd name="csX6" fmla="*/ 2601686 w 2601686"/>
              <a:gd name="csY6" fmla="*/ 382309 h 5461560"/>
              <a:gd name="csX7" fmla="*/ 2601686 w 2601686"/>
              <a:gd name="csY7" fmla="*/ 764618 h 5461560"/>
              <a:gd name="csX8" fmla="*/ 2601686 w 2601686"/>
              <a:gd name="csY8" fmla="*/ 1201543 h 5461560"/>
              <a:gd name="csX9" fmla="*/ 2601686 w 2601686"/>
              <a:gd name="csY9" fmla="*/ 1638468 h 5461560"/>
              <a:gd name="csX10" fmla="*/ 2601686 w 2601686"/>
              <a:gd name="csY10" fmla="*/ 2020777 h 5461560"/>
              <a:gd name="csX11" fmla="*/ 2601686 w 2601686"/>
              <a:gd name="csY11" fmla="*/ 2676164 h 5461560"/>
              <a:gd name="csX12" fmla="*/ 2601686 w 2601686"/>
              <a:gd name="csY12" fmla="*/ 3113089 h 5461560"/>
              <a:gd name="csX13" fmla="*/ 2601686 w 2601686"/>
              <a:gd name="csY13" fmla="*/ 3768476 h 5461560"/>
              <a:gd name="csX14" fmla="*/ 2601686 w 2601686"/>
              <a:gd name="csY14" fmla="*/ 4260017 h 5461560"/>
              <a:gd name="csX15" fmla="*/ 2601686 w 2601686"/>
              <a:gd name="csY15" fmla="*/ 4860788 h 5461560"/>
              <a:gd name="csX16" fmla="*/ 2601686 w 2601686"/>
              <a:gd name="csY16" fmla="*/ 5461560 h 5461560"/>
              <a:gd name="csX17" fmla="*/ 2133383 w 2601686"/>
              <a:gd name="csY17" fmla="*/ 5461560 h 5461560"/>
              <a:gd name="csX18" fmla="*/ 1639062 w 2601686"/>
              <a:gd name="csY18" fmla="*/ 5461560 h 5461560"/>
              <a:gd name="csX19" fmla="*/ 1118725 w 2601686"/>
              <a:gd name="csY19" fmla="*/ 5461560 h 5461560"/>
              <a:gd name="csX20" fmla="*/ 546354 w 2601686"/>
              <a:gd name="csY20" fmla="*/ 5461560 h 5461560"/>
              <a:gd name="csX21" fmla="*/ 0 w 2601686"/>
              <a:gd name="csY21" fmla="*/ 5461560 h 5461560"/>
              <a:gd name="csX22" fmla="*/ 0 w 2601686"/>
              <a:gd name="csY22" fmla="*/ 5024635 h 5461560"/>
              <a:gd name="csX23" fmla="*/ 0 w 2601686"/>
              <a:gd name="csY23" fmla="*/ 4587710 h 5461560"/>
              <a:gd name="csX24" fmla="*/ 0 w 2601686"/>
              <a:gd name="csY24" fmla="*/ 4150786 h 5461560"/>
              <a:gd name="csX25" fmla="*/ 0 w 2601686"/>
              <a:gd name="csY25" fmla="*/ 3768476 h 5461560"/>
              <a:gd name="csX26" fmla="*/ 0 w 2601686"/>
              <a:gd name="csY26" fmla="*/ 3386167 h 5461560"/>
              <a:gd name="csX27" fmla="*/ 0 w 2601686"/>
              <a:gd name="csY27" fmla="*/ 2730780 h 5461560"/>
              <a:gd name="csX28" fmla="*/ 0 w 2601686"/>
              <a:gd name="csY28" fmla="*/ 2075393 h 5461560"/>
              <a:gd name="csX29" fmla="*/ 0 w 2601686"/>
              <a:gd name="csY29" fmla="*/ 1583852 h 5461560"/>
              <a:gd name="csX30" fmla="*/ 0 w 2601686"/>
              <a:gd name="csY30" fmla="*/ 928465 h 5461560"/>
              <a:gd name="csX31" fmla="*/ 0 w 2601686"/>
              <a:gd name="csY31" fmla="*/ 546156 h 5461560"/>
              <a:gd name="csX32" fmla="*/ 0 w 2601686"/>
              <a:gd name="csY32" fmla="*/ 0 h 54615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2601686" h="5461560" extrusionOk="0">
                <a:moveTo>
                  <a:pt x="0" y="0"/>
                </a:moveTo>
                <a:cubicBezTo>
                  <a:pt x="113220" y="-40557"/>
                  <a:pt x="276983" y="20980"/>
                  <a:pt x="442287" y="0"/>
                </a:cubicBezTo>
                <a:cubicBezTo>
                  <a:pt x="607591" y="-20980"/>
                  <a:pt x="743271" y="8588"/>
                  <a:pt x="936607" y="0"/>
                </a:cubicBezTo>
                <a:cubicBezTo>
                  <a:pt x="1129943" y="-8588"/>
                  <a:pt x="1285097" y="51639"/>
                  <a:pt x="1404910" y="0"/>
                </a:cubicBezTo>
                <a:cubicBezTo>
                  <a:pt x="1524723" y="-51639"/>
                  <a:pt x="1860956" y="61376"/>
                  <a:pt x="1977281" y="0"/>
                </a:cubicBezTo>
                <a:cubicBezTo>
                  <a:pt x="2093606" y="-61376"/>
                  <a:pt x="2398724" y="52098"/>
                  <a:pt x="2601686" y="0"/>
                </a:cubicBezTo>
                <a:cubicBezTo>
                  <a:pt x="2646804" y="117882"/>
                  <a:pt x="2567131" y="227346"/>
                  <a:pt x="2601686" y="382309"/>
                </a:cubicBezTo>
                <a:cubicBezTo>
                  <a:pt x="2636241" y="537272"/>
                  <a:pt x="2563605" y="609699"/>
                  <a:pt x="2601686" y="764618"/>
                </a:cubicBezTo>
                <a:cubicBezTo>
                  <a:pt x="2639767" y="919537"/>
                  <a:pt x="2550414" y="1104727"/>
                  <a:pt x="2601686" y="1201543"/>
                </a:cubicBezTo>
                <a:cubicBezTo>
                  <a:pt x="2652958" y="1298360"/>
                  <a:pt x="2569104" y="1443820"/>
                  <a:pt x="2601686" y="1638468"/>
                </a:cubicBezTo>
                <a:cubicBezTo>
                  <a:pt x="2634268" y="1833116"/>
                  <a:pt x="2586756" y="1851238"/>
                  <a:pt x="2601686" y="2020777"/>
                </a:cubicBezTo>
                <a:cubicBezTo>
                  <a:pt x="2616616" y="2190316"/>
                  <a:pt x="2559767" y="2464981"/>
                  <a:pt x="2601686" y="2676164"/>
                </a:cubicBezTo>
                <a:cubicBezTo>
                  <a:pt x="2643605" y="2887347"/>
                  <a:pt x="2562850" y="3019441"/>
                  <a:pt x="2601686" y="3113089"/>
                </a:cubicBezTo>
                <a:cubicBezTo>
                  <a:pt x="2640522" y="3206738"/>
                  <a:pt x="2597498" y="3536745"/>
                  <a:pt x="2601686" y="3768476"/>
                </a:cubicBezTo>
                <a:cubicBezTo>
                  <a:pt x="2605874" y="4000207"/>
                  <a:pt x="2596328" y="4071938"/>
                  <a:pt x="2601686" y="4260017"/>
                </a:cubicBezTo>
                <a:cubicBezTo>
                  <a:pt x="2607044" y="4448096"/>
                  <a:pt x="2596730" y="4579326"/>
                  <a:pt x="2601686" y="4860788"/>
                </a:cubicBezTo>
                <a:cubicBezTo>
                  <a:pt x="2606642" y="5142250"/>
                  <a:pt x="2582117" y="5292803"/>
                  <a:pt x="2601686" y="5461560"/>
                </a:cubicBezTo>
                <a:cubicBezTo>
                  <a:pt x="2439875" y="5473159"/>
                  <a:pt x="2268664" y="5460788"/>
                  <a:pt x="2133383" y="5461560"/>
                </a:cubicBezTo>
                <a:cubicBezTo>
                  <a:pt x="1998102" y="5462332"/>
                  <a:pt x="1788307" y="5454620"/>
                  <a:pt x="1639062" y="5461560"/>
                </a:cubicBezTo>
                <a:cubicBezTo>
                  <a:pt x="1489817" y="5468500"/>
                  <a:pt x="1268201" y="5443826"/>
                  <a:pt x="1118725" y="5461560"/>
                </a:cubicBezTo>
                <a:cubicBezTo>
                  <a:pt x="969249" y="5479294"/>
                  <a:pt x="772039" y="5441433"/>
                  <a:pt x="546354" y="5461560"/>
                </a:cubicBezTo>
                <a:cubicBezTo>
                  <a:pt x="320669" y="5481687"/>
                  <a:pt x="178602" y="5440761"/>
                  <a:pt x="0" y="5461560"/>
                </a:cubicBezTo>
                <a:cubicBezTo>
                  <a:pt x="-37308" y="5279675"/>
                  <a:pt x="22568" y="5189773"/>
                  <a:pt x="0" y="5024635"/>
                </a:cubicBezTo>
                <a:cubicBezTo>
                  <a:pt x="-22568" y="4859498"/>
                  <a:pt x="4318" y="4710891"/>
                  <a:pt x="0" y="4587710"/>
                </a:cubicBezTo>
                <a:cubicBezTo>
                  <a:pt x="-4318" y="4464530"/>
                  <a:pt x="32763" y="4293353"/>
                  <a:pt x="0" y="4150786"/>
                </a:cubicBezTo>
                <a:cubicBezTo>
                  <a:pt x="-32763" y="4008219"/>
                  <a:pt x="14169" y="3849667"/>
                  <a:pt x="0" y="3768476"/>
                </a:cubicBezTo>
                <a:cubicBezTo>
                  <a:pt x="-14169" y="3687285"/>
                  <a:pt x="44170" y="3535825"/>
                  <a:pt x="0" y="3386167"/>
                </a:cubicBezTo>
                <a:cubicBezTo>
                  <a:pt x="-44170" y="3236509"/>
                  <a:pt x="35547" y="2996621"/>
                  <a:pt x="0" y="2730780"/>
                </a:cubicBezTo>
                <a:cubicBezTo>
                  <a:pt x="-35547" y="2464939"/>
                  <a:pt x="30251" y="2380367"/>
                  <a:pt x="0" y="2075393"/>
                </a:cubicBezTo>
                <a:cubicBezTo>
                  <a:pt x="-30251" y="1770419"/>
                  <a:pt x="58411" y="1754168"/>
                  <a:pt x="0" y="1583852"/>
                </a:cubicBezTo>
                <a:cubicBezTo>
                  <a:pt x="-58411" y="1413536"/>
                  <a:pt x="19734" y="1143140"/>
                  <a:pt x="0" y="928465"/>
                </a:cubicBezTo>
                <a:cubicBezTo>
                  <a:pt x="-19734" y="713790"/>
                  <a:pt x="33113" y="724338"/>
                  <a:pt x="0" y="546156"/>
                </a:cubicBezTo>
                <a:cubicBezTo>
                  <a:pt x="-33113" y="367974"/>
                  <a:pt x="10001" y="119035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33856684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Sanma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seni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sevmediğimi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Sanma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seni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özlemediğimi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Bakma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yüzüme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öyle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Yalan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değil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ki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buNone/>
            </a:pP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Yapma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etme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bunu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bana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Yapma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günahımı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da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alma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Sevenin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gider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zoruna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yapma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buNone/>
            </a:pP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Elimdeki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sazımsın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Gönlümün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kemanısın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Her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yerde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çalıyorsun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En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sevdiğim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şarkısın</a:t>
            </a:r>
            <a:b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</a:b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Ölümüne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severim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yoksan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ne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ederim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Gümbür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gümbür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kalbimde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Tek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aşkım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heyecanımsın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buNone/>
            </a:pP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62239F-D264-8233-CD5E-5A697A923745}"/>
              </a:ext>
            </a:extLst>
          </p:cNvPr>
          <p:cNvSpPr txBox="1"/>
          <p:nvPr/>
        </p:nvSpPr>
        <p:spPr>
          <a:xfrm>
            <a:off x="9459685" y="2134158"/>
            <a:ext cx="2383972" cy="2589683"/>
          </a:xfrm>
          <a:custGeom>
            <a:avLst/>
            <a:gdLst>
              <a:gd name="csX0" fmla="*/ 0 w 2383972"/>
              <a:gd name="csY0" fmla="*/ 0 h 2589683"/>
              <a:gd name="csX1" fmla="*/ 524474 w 2383972"/>
              <a:gd name="csY1" fmla="*/ 0 h 2589683"/>
              <a:gd name="csX2" fmla="*/ 1120467 w 2383972"/>
              <a:gd name="csY2" fmla="*/ 0 h 2589683"/>
              <a:gd name="csX3" fmla="*/ 1644941 w 2383972"/>
              <a:gd name="csY3" fmla="*/ 0 h 2589683"/>
              <a:gd name="csX4" fmla="*/ 2383972 w 2383972"/>
              <a:gd name="csY4" fmla="*/ 0 h 2589683"/>
              <a:gd name="csX5" fmla="*/ 2383972 w 2383972"/>
              <a:gd name="csY5" fmla="*/ 492040 h 2589683"/>
              <a:gd name="csX6" fmla="*/ 2383972 w 2383972"/>
              <a:gd name="csY6" fmla="*/ 1061770 h 2589683"/>
              <a:gd name="csX7" fmla="*/ 2383972 w 2383972"/>
              <a:gd name="csY7" fmla="*/ 1553810 h 2589683"/>
              <a:gd name="csX8" fmla="*/ 2383972 w 2383972"/>
              <a:gd name="csY8" fmla="*/ 2097643 h 2589683"/>
              <a:gd name="csX9" fmla="*/ 2383972 w 2383972"/>
              <a:gd name="csY9" fmla="*/ 2589683 h 2589683"/>
              <a:gd name="csX10" fmla="*/ 1740300 w 2383972"/>
              <a:gd name="csY10" fmla="*/ 2589683 h 2589683"/>
              <a:gd name="csX11" fmla="*/ 1168146 w 2383972"/>
              <a:gd name="csY11" fmla="*/ 2589683 h 2589683"/>
              <a:gd name="csX12" fmla="*/ 595993 w 2383972"/>
              <a:gd name="csY12" fmla="*/ 2589683 h 2589683"/>
              <a:gd name="csX13" fmla="*/ 0 w 2383972"/>
              <a:gd name="csY13" fmla="*/ 2589683 h 2589683"/>
              <a:gd name="csX14" fmla="*/ 0 w 2383972"/>
              <a:gd name="csY14" fmla="*/ 2071746 h 2589683"/>
              <a:gd name="csX15" fmla="*/ 0 w 2383972"/>
              <a:gd name="csY15" fmla="*/ 1631500 h 2589683"/>
              <a:gd name="csX16" fmla="*/ 0 w 2383972"/>
              <a:gd name="csY16" fmla="*/ 1191254 h 2589683"/>
              <a:gd name="csX17" fmla="*/ 0 w 2383972"/>
              <a:gd name="csY17" fmla="*/ 647421 h 2589683"/>
              <a:gd name="csX18" fmla="*/ 0 w 2383972"/>
              <a:gd name="csY18" fmla="*/ 0 h 25896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2383972" h="2589683" extrusionOk="0">
                <a:moveTo>
                  <a:pt x="0" y="0"/>
                </a:moveTo>
                <a:cubicBezTo>
                  <a:pt x="138570" y="-3923"/>
                  <a:pt x="409162" y="39859"/>
                  <a:pt x="524474" y="0"/>
                </a:cubicBezTo>
                <a:cubicBezTo>
                  <a:pt x="639786" y="-39859"/>
                  <a:pt x="933856" y="50432"/>
                  <a:pt x="1120467" y="0"/>
                </a:cubicBezTo>
                <a:cubicBezTo>
                  <a:pt x="1307078" y="-50432"/>
                  <a:pt x="1450770" y="26583"/>
                  <a:pt x="1644941" y="0"/>
                </a:cubicBezTo>
                <a:cubicBezTo>
                  <a:pt x="1839112" y="-26583"/>
                  <a:pt x="2190988" y="26270"/>
                  <a:pt x="2383972" y="0"/>
                </a:cubicBezTo>
                <a:cubicBezTo>
                  <a:pt x="2438033" y="176657"/>
                  <a:pt x="2326906" y="261665"/>
                  <a:pt x="2383972" y="492040"/>
                </a:cubicBezTo>
                <a:cubicBezTo>
                  <a:pt x="2441038" y="722415"/>
                  <a:pt x="2349756" y="934190"/>
                  <a:pt x="2383972" y="1061770"/>
                </a:cubicBezTo>
                <a:cubicBezTo>
                  <a:pt x="2418188" y="1189350"/>
                  <a:pt x="2355301" y="1422460"/>
                  <a:pt x="2383972" y="1553810"/>
                </a:cubicBezTo>
                <a:cubicBezTo>
                  <a:pt x="2412643" y="1685160"/>
                  <a:pt x="2348077" y="1865936"/>
                  <a:pt x="2383972" y="2097643"/>
                </a:cubicBezTo>
                <a:cubicBezTo>
                  <a:pt x="2419867" y="2329350"/>
                  <a:pt x="2360344" y="2478803"/>
                  <a:pt x="2383972" y="2589683"/>
                </a:cubicBezTo>
                <a:cubicBezTo>
                  <a:pt x="2153746" y="2601750"/>
                  <a:pt x="1974228" y="2533505"/>
                  <a:pt x="1740300" y="2589683"/>
                </a:cubicBezTo>
                <a:cubicBezTo>
                  <a:pt x="1506372" y="2645861"/>
                  <a:pt x="1321598" y="2521947"/>
                  <a:pt x="1168146" y="2589683"/>
                </a:cubicBezTo>
                <a:cubicBezTo>
                  <a:pt x="1014694" y="2657419"/>
                  <a:pt x="832073" y="2562167"/>
                  <a:pt x="595993" y="2589683"/>
                </a:cubicBezTo>
                <a:cubicBezTo>
                  <a:pt x="359913" y="2617199"/>
                  <a:pt x="208470" y="2555729"/>
                  <a:pt x="0" y="2589683"/>
                </a:cubicBezTo>
                <a:cubicBezTo>
                  <a:pt x="-5027" y="2479276"/>
                  <a:pt x="21013" y="2253571"/>
                  <a:pt x="0" y="2071746"/>
                </a:cubicBezTo>
                <a:cubicBezTo>
                  <a:pt x="-21013" y="1889921"/>
                  <a:pt x="52710" y="1775805"/>
                  <a:pt x="0" y="1631500"/>
                </a:cubicBezTo>
                <a:cubicBezTo>
                  <a:pt x="-52710" y="1487195"/>
                  <a:pt x="14260" y="1309082"/>
                  <a:pt x="0" y="1191254"/>
                </a:cubicBezTo>
                <a:cubicBezTo>
                  <a:pt x="-14260" y="1073426"/>
                  <a:pt x="12055" y="789557"/>
                  <a:pt x="0" y="647421"/>
                </a:cubicBezTo>
                <a:cubicBezTo>
                  <a:pt x="-12055" y="505285"/>
                  <a:pt x="46905" y="15487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0169641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Elimdeki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sazımsın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Gönlümün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kemanısın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Her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yerde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çalıyorsun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En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sevdiğim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şarkısın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buNone/>
            </a:pPr>
            <a:b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</a:b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Ölümüne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severim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Sen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yoksan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ne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ederim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Gümbür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gümbür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kalbimde</a:t>
            </a:r>
            <a:endParaRPr lang="el-GR" sz="1200" b="0" i="0" dirty="0">
              <a:solidFill>
                <a:srgbClr val="110E39"/>
              </a:solidFill>
              <a:effectLst/>
              <a:latin typeface="Helvetica Neue"/>
            </a:endParaRPr>
          </a:p>
          <a:p>
            <a:pPr indent="0" algn="l">
              <a:lnSpc>
                <a:spcPts val="2100"/>
              </a:lnSpc>
              <a:buNone/>
            </a:pP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Tek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aşkım</a:t>
            </a:r>
            <a:r>
              <a:rPr lang="el-GR" sz="1200" b="0" i="0" dirty="0">
                <a:solidFill>
                  <a:srgbClr val="110E39"/>
                </a:solidFill>
                <a:effectLst/>
                <a:latin typeface="Helvetica Neue"/>
              </a:rPr>
              <a:t>, </a:t>
            </a:r>
            <a:r>
              <a:rPr lang="el-GR" sz="1200" b="0" i="0" dirty="0" err="1">
                <a:solidFill>
                  <a:srgbClr val="110E39"/>
                </a:solidFill>
                <a:effectLst/>
                <a:latin typeface="Helvetica Neue"/>
              </a:rPr>
              <a:t>heyecanımsın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66296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68A62ACB-F93D-B7EE-1FC7-BA9A5D57D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D8E94E1-0D72-CD86-32B0-881449A8A845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KONUŞMA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20CCEA-9A36-8465-C2C3-6CB01ACE780A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F1B9DE9-D161-7B46-6DB7-BF034C9B4AA8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42870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301786E-C0DF-90BE-7CCA-1C489D418475}"/>
              </a:ext>
            </a:extLst>
          </p:cNvPr>
          <p:cNvSpPr txBox="1">
            <a:spLocks/>
          </p:cNvSpPr>
          <p:nvPr/>
        </p:nvSpPr>
        <p:spPr>
          <a:xfrm>
            <a:off x="423182" y="358688"/>
            <a:ext cx="4897438" cy="366713"/>
          </a:xfrm>
          <a:prstGeom prst="rect">
            <a:avLst/>
          </a:prstGeom>
        </p:spPr>
        <p:txBody>
          <a:bodyPr lIns="68580" tIns="34290" rIns="68580" bIns="3429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2400" b="1" u="sng" dirty="0"/>
              <a:t>ARKADAŞLARIN ARASINDA </a:t>
            </a:r>
            <a:endParaRPr lang="el-GR" sz="2400" b="1" u="sng" dirty="0"/>
          </a:p>
        </p:txBody>
      </p:sp>
      <p:sp>
        <p:nvSpPr>
          <p:cNvPr id="4100" name="TextBox 3">
            <a:extLst>
              <a:ext uri="{FF2B5EF4-FFF2-40B4-BE49-F238E27FC236}">
                <a16:creationId xmlns:a16="http://schemas.microsoft.com/office/drawing/2014/main" id="{77CA0FF0-FC6F-60F5-7826-AEA70ADDE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1223" y="725401"/>
            <a:ext cx="390683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l-GR" altLang="el-GR" dirty="0"/>
          </a:p>
          <a:p>
            <a:pPr eaLnBrk="1" hangingPunct="1"/>
            <a:r>
              <a:rPr lang="el-GR" altLang="el-GR" sz="2400" dirty="0" err="1">
                <a:solidFill>
                  <a:srgbClr val="FF0000"/>
                </a:solidFill>
              </a:rPr>
              <a:t>Diyalogda</a:t>
            </a:r>
            <a:r>
              <a:rPr lang="el-GR" altLang="el-GR" sz="2400" dirty="0">
                <a:solidFill>
                  <a:srgbClr val="FF0000"/>
                </a:solidFill>
              </a:rPr>
              <a:t> </a:t>
            </a:r>
            <a:r>
              <a:rPr lang="el-GR" altLang="el-GR" sz="2400" dirty="0" err="1">
                <a:solidFill>
                  <a:srgbClr val="FF0000"/>
                </a:solidFill>
              </a:rPr>
              <a:t>şunları</a:t>
            </a:r>
            <a:r>
              <a:rPr lang="el-GR" altLang="el-GR" sz="2400" dirty="0">
                <a:solidFill>
                  <a:srgbClr val="FF0000"/>
                </a:solidFill>
              </a:rPr>
              <a:t> </a:t>
            </a:r>
            <a:r>
              <a:rPr lang="el-GR" altLang="el-GR" sz="2400" dirty="0" err="1">
                <a:solidFill>
                  <a:srgbClr val="FF0000"/>
                </a:solidFill>
              </a:rPr>
              <a:t>kullanın</a:t>
            </a:r>
            <a:r>
              <a:rPr lang="el-GR" altLang="el-GR" sz="2400" dirty="0">
                <a:solidFill>
                  <a:srgbClr val="FF0000"/>
                </a:solidFill>
              </a:rPr>
              <a:t> : </a:t>
            </a:r>
            <a:endParaRPr lang="en-US" altLang="el-GR" sz="2400" dirty="0">
              <a:solidFill>
                <a:srgbClr val="FF0000"/>
              </a:solidFill>
            </a:endParaRPr>
          </a:p>
        </p:txBody>
      </p:sp>
      <p:pic>
        <p:nvPicPr>
          <p:cNvPr id="2" name="Εικόνα 1" descr="Ilkokul öğrencisi çalışma Odasında ödev Yapıyor çocuk Illüstrasyon  Illüstrasyon Sevimli, Ders çalışma, Öğrenci, ödev Yapmak PNG Resim Şeffaf  ve çizimi Ücretsiz İndirilebilir">
            <a:extLst>
              <a:ext uri="{FF2B5EF4-FFF2-40B4-BE49-F238E27FC236}">
                <a16:creationId xmlns:a16="http://schemas.microsoft.com/office/drawing/2014/main" id="{C1F9E9DE-E4A9-3C6F-C0BA-6D293F570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25" y="1153235"/>
            <a:ext cx="1140704" cy="11407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24FC4143-312E-9E6A-A948-BF7863F30CE5}"/>
              </a:ext>
            </a:extLst>
          </p:cNvPr>
          <p:cNvSpPr/>
          <p:nvPr/>
        </p:nvSpPr>
        <p:spPr>
          <a:xfrm>
            <a:off x="3004456" y="2217739"/>
            <a:ext cx="7369630" cy="3295281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Annem b</a:t>
            </a:r>
            <a:r>
              <a:rPr lang="el-GR" dirty="0" err="1"/>
              <a:t>ana</a:t>
            </a:r>
            <a:r>
              <a:rPr lang="el-GR" dirty="0"/>
              <a:t> </a:t>
            </a:r>
            <a:r>
              <a:rPr lang="el-GR" dirty="0" err="1"/>
              <a:t>mesaj</a:t>
            </a:r>
            <a:r>
              <a:rPr lang="el-GR" dirty="0"/>
              <a:t> </a:t>
            </a:r>
            <a:r>
              <a:rPr lang="el-GR" dirty="0" err="1"/>
              <a:t>at</a:t>
            </a:r>
            <a:r>
              <a:rPr lang="tr-TR" dirty="0"/>
              <a:t>tı</a:t>
            </a:r>
            <a:r>
              <a:rPr lang="el-GR" dirty="0"/>
              <a:t>.</a:t>
            </a:r>
            <a:br>
              <a:rPr lang="el-GR" dirty="0"/>
            </a:br>
            <a:r>
              <a:rPr lang="el-GR" dirty="0" err="1"/>
              <a:t>Ne</a:t>
            </a:r>
            <a:r>
              <a:rPr lang="el-GR" dirty="0"/>
              <a:t> </a:t>
            </a:r>
            <a:r>
              <a:rPr lang="el-GR" dirty="0" err="1"/>
              <a:t>yaz</a:t>
            </a:r>
            <a:r>
              <a:rPr lang="tr-TR" dirty="0"/>
              <a:t>dı</a:t>
            </a:r>
            <a:r>
              <a:rPr lang="el-GR" dirty="0"/>
              <a:t>? </a:t>
            </a:r>
          </a:p>
          <a:p>
            <a:r>
              <a:rPr lang="en-US" dirty="0" err="1"/>
              <a:t>Ekmek</a:t>
            </a:r>
            <a:r>
              <a:rPr lang="en-US" dirty="0"/>
              <a:t> </a:t>
            </a:r>
            <a:r>
              <a:rPr lang="en-US" dirty="0" err="1"/>
              <a:t>getir</a:t>
            </a:r>
            <a:r>
              <a:rPr lang="en-US" dirty="0"/>
              <a:t>!</a:t>
            </a:r>
          </a:p>
          <a:p>
            <a:r>
              <a:rPr lang="el-GR" dirty="0" err="1"/>
              <a:t>Annem</a:t>
            </a:r>
            <a:r>
              <a:rPr lang="el-GR" dirty="0"/>
              <a:t> </a:t>
            </a:r>
            <a:r>
              <a:rPr lang="el-GR" dirty="0" err="1"/>
              <a:t>yine</a:t>
            </a:r>
            <a:r>
              <a:rPr lang="el-GR" dirty="0"/>
              <a:t> </a:t>
            </a:r>
            <a:r>
              <a:rPr lang="el-GR" dirty="0" err="1"/>
              <a:t>mesaj</a:t>
            </a:r>
            <a:r>
              <a:rPr lang="el-GR" dirty="0"/>
              <a:t> </a:t>
            </a:r>
            <a:r>
              <a:rPr lang="el-GR" dirty="0" err="1"/>
              <a:t>gönderdi</a:t>
            </a:r>
            <a:r>
              <a:rPr lang="el-GR" dirty="0"/>
              <a:t>.</a:t>
            </a:r>
            <a:br>
              <a:rPr lang="el-GR" dirty="0"/>
            </a:br>
            <a:r>
              <a:rPr lang="el-GR" dirty="0" err="1"/>
              <a:t>Annem</a:t>
            </a:r>
            <a:r>
              <a:rPr lang="el-GR" dirty="0"/>
              <a:t>, </a:t>
            </a:r>
            <a:r>
              <a:rPr lang="el-GR" dirty="0" err="1"/>
              <a:t>bana</a:t>
            </a:r>
            <a:r>
              <a:rPr lang="el-GR" dirty="0"/>
              <a:t> </a:t>
            </a:r>
            <a:r>
              <a:rPr lang="el-GR" dirty="0" err="1"/>
              <a:t>eve</a:t>
            </a:r>
            <a:r>
              <a:rPr lang="el-GR" dirty="0"/>
              <a:t> </a:t>
            </a:r>
            <a:r>
              <a:rPr lang="el-GR" dirty="0" err="1"/>
              <a:t>gelirken</a:t>
            </a:r>
            <a:r>
              <a:rPr lang="el-GR" dirty="0"/>
              <a:t>  ________, _________  </a:t>
            </a:r>
            <a:r>
              <a:rPr lang="en-US" dirty="0" err="1"/>
              <a:t>ve</a:t>
            </a:r>
            <a:r>
              <a:rPr lang="tr-TR" dirty="0"/>
              <a:t> </a:t>
            </a:r>
            <a:r>
              <a:rPr lang="el-GR" dirty="0"/>
              <a:t>_________</a:t>
            </a:r>
            <a:r>
              <a:rPr lang="en-US" dirty="0"/>
              <a:t> </a:t>
            </a:r>
            <a:r>
              <a:rPr lang="el-GR" dirty="0" err="1"/>
              <a:t>getirdiğini</a:t>
            </a:r>
            <a:r>
              <a:rPr lang="el-GR" dirty="0"/>
              <a:t> </a:t>
            </a:r>
            <a:r>
              <a:rPr lang="el-GR" dirty="0" err="1"/>
              <a:t>söyledi</a:t>
            </a:r>
            <a:r>
              <a:rPr lang="el-GR" dirty="0"/>
              <a:t>.</a:t>
            </a:r>
            <a:endParaRPr lang="en-US" dirty="0"/>
          </a:p>
          <a:p>
            <a:r>
              <a:rPr lang="el-GR" dirty="0"/>
              <a:t>O </a:t>
            </a:r>
            <a:r>
              <a:rPr lang="el-GR" dirty="0" err="1"/>
              <a:t>zaman</a:t>
            </a:r>
            <a:r>
              <a:rPr lang="el-GR" dirty="0"/>
              <a:t>  _____________ </a:t>
            </a:r>
            <a:r>
              <a:rPr lang="el-GR" dirty="0" err="1"/>
              <a:t>gidelim</a:t>
            </a:r>
            <a:r>
              <a:rPr lang="el-GR" dirty="0"/>
              <a:t>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94B5D1-A300-E584-DE62-F010A0F41960}"/>
              </a:ext>
            </a:extLst>
          </p:cNvPr>
          <p:cNvSpPr txBox="1"/>
          <p:nvPr/>
        </p:nvSpPr>
        <p:spPr>
          <a:xfrm>
            <a:off x="5494791" y="51610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1800" b="1" dirty="0">
                <a:solidFill>
                  <a:srgbClr val="00B050"/>
                </a:solidFill>
              </a:rPr>
              <a:t>Annem, bana  eve  gelirken    ekmek  getirdiğini  söyledi</a:t>
            </a:r>
            <a:r>
              <a:rPr lang="el-GR" sz="1800" b="1" dirty="0">
                <a:solidFill>
                  <a:srgbClr val="00B050"/>
                </a:solidFill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1556</TotalTime>
  <Words>919</Words>
  <Application>Microsoft Office PowerPoint</Application>
  <PresentationFormat>Ευρεία οθόνη</PresentationFormat>
  <Paragraphs>240</Paragraphs>
  <Slides>19</Slides>
  <Notes>0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Google Sans</vt:lpstr>
      <vt:lpstr>Helvetica Neue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363</cp:revision>
  <dcterms:created xsi:type="dcterms:W3CDTF">2026-07-02T07:32:56Z</dcterms:created>
  <dcterms:modified xsi:type="dcterms:W3CDTF">2026-08-03T17:00:20Z</dcterms:modified>
</cp:coreProperties>
</file>