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56" r:id="rId2"/>
    <p:sldId id="281" r:id="rId3"/>
    <p:sldId id="603" r:id="rId4"/>
    <p:sldId id="612" r:id="rId5"/>
    <p:sldId id="506" r:id="rId6"/>
    <p:sldId id="629" r:id="rId7"/>
    <p:sldId id="490" r:id="rId8"/>
    <p:sldId id="627" r:id="rId9"/>
    <p:sldId id="491" r:id="rId10"/>
    <p:sldId id="631" r:id="rId11"/>
    <p:sldId id="262" r:id="rId12"/>
    <p:sldId id="264" r:id="rId13"/>
    <p:sldId id="263" r:id="rId14"/>
    <p:sldId id="266" r:id="rId15"/>
    <p:sldId id="265" r:id="rId16"/>
    <p:sldId id="519" r:id="rId17"/>
    <p:sldId id="630" r:id="rId18"/>
    <p:sldId id="277" r:id="rId19"/>
    <p:sldId id="270" r:id="rId20"/>
    <p:sldId id="274" r:id="rId21"/>
    <p:sldId id="275" r:id="rId22"/>
    <p:sldId id="276" r:id="rId23"/>
    <p:sldId id="273" r:id="rId24"/>
    <p:sldId id="261" r:id="rId25"/>
    <p:sldId id="259" r:id="rId26"/>
    <p:sldId id="260" r:id="rId27"/>
    <p:sldId id="269" r:id="rId28"/>
    <p:sldId id="610" r:id="rId29"/>
    <p:sldId id="271" r:id="rId30"/>
    <p:sldId id="539" r:id="rId31"/>
    <p:sldId id="272" r:id="rId32"/>
    <p:sldId id="396" r:id="rId3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Θέση εικόνας διαφάνειας">
            <a:extLst>
              <a:ext uri="{FF2B5EF4-FFF2-40B4-BE49-F238E27FC236}">
                <a16:creationId xmlns:a16="http://schemas.microsoft.com/office/drawing/2014/main" id="{DFE7025F-3E52-7629-698D-A9C2EDFF04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- Θέση σημειώσεων">
            <a:extLst>
              <a:ext uri="{FF2B5EF4-FFF2-40B4-BE49-F238E27FC236}">
                <a16:creationId xmlns:a16="http://schemas.microsoft.com/office/drawing/2014/main" id="{DB9CC00F-6B9B-3CDE-9511-F3365F9AB2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/>
          </a:p>
        </p:txBody>
      </p:sp>
      <p:sp>
        <p:nvSpPr>
          <p:cNvPr id="11268" name="3 - Θέση αριθμού διαφάνειας">
            <a:extLst>
              <a:ext uri="{FF2B5EF4-FFF2-40B4-BE49-F238E27FC236}">
                <a16:creationId xmlns:a16="http://schemas.microsoft.com/office/drawing/2014/main" id="{472403F5-C18D-1BD2-C440-E0A36F0DA5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7690698-F44D-47C4-99F0-D77722C52BDC}" type="slidenum">
              <a:rPr lang="en-US" altLang="el-GR"/>
              <a:pPr eaLnBrk="1" hangingPunct="1"/>
              <a:t>26</a:t>
            </a:fld>
            <a:endParaRPr lang="en-US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.cy/url?sa=i&amp;rct=j&amp;q=&amp;esrc=s&amp;source=images&amp;cd=&amp;cad=rja&amp;uact=8&amp;ved=2ahUKEwj82emBx9PeAhXRKFAKHVl3Bg4QjRx6BAgBEAU&amp;url=https%3A%2F%2Fru.depositphotos.com%2F115482312%2Fstock-illustration-little-boy-dressing-up-himself.html&amp;psig=AOvVaw1ZP-T8xPSXBOP3IbbzC5bx&amp;ust=1542273564883969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s://www.google.com.cy/url?sa=i&amp;rct=j&amp;q=&amp;esrc=s&amp;source=images&amp;cd=&amp;cad=rja&amp;uact=8&amp;ved=2ahUKEwiMkr74_tHeAhUQKVAKHcSKDRsQjRx6BAgBEAU&amp;url=https%3A%2F%2Fwww.ideal.es%2Fsociedad%2F201510%2F25%2Feducacion-plantea-introducir-amas-20151025174341.html&amp;psig=AOvVaw0Lf0izL8Q7dGQufqBqeB1Z&amp;ust=154221988743593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.cy/url?sa=i&amp;rct=j&amp;q=&amp;esrc=s&amp;source=images&amp;cd=&amp;cad=rja&amp;uact=8&amp;ved=2ahUKEwiI0JP0gNLeAhVNaVAKHaWADlgQjRx6BAgBEAU&amp;url=https%3A%2F%2Fwww.pinterest.com%2Fpin%2F628744797948881891%2F&amp;psig=AOvVaw1iBupz6BR7KfJcaGoN1aTf&amp;ust=1542220360552918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s://www.google.com.cy/url?sa=i&amp;rct=j&amp;q=&amp;esrc=s&amp;source=images&amp;cd=&amp;cad=rja&amp;uact=8&amp;ved=2ahUKEwjLseTmgNLeAhXMLlAKHXqTDhcQjRx6BAgBEAU&amp;url=https%3A%2F%2Fpngtree.com%2Ffreepng%2Fgrandpa-and-grandma-who-bathe-their-children_3444816.html&amp;psig=AOvVaw1iBupz6BR7KfJcaGoN1aTf&amp;ust=154222036055291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hyperlink" Target="https://www.google.com/url?sa=i&amp;rct=j&amp;q=&amp;esrc=s&amp;source=images&amp;cd=&amp;cad=rja&amp;uact=8&amp;ved=2ahUKEwiYhfTXutPeAhUNaFAKHR0xCxoQjRx6BAgBEAU&amp;url=https%3A%2F%2Fwww.youtube.com%2Fwatch%3Fv%3DeXbeoGWYlvY&amp;psig=AOvVaw3DL8YV4cEqqy1GaFhlalnu&amp;ust=154227028753425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.cy/url?sa=i&amp;rct=j&amp;q=&amp;esrc=s&amp;source=images&amp;cd=&amp;cad=rja&amp;uact=8&amp;ved=2ahUKEwi6g5favdPeAhURJVAKHdJCARYQjRx6BAgBEAU&amp;url=https%3A%2F%2Fwww.gograph.com%2Fclipart%2Fexamination-blues-gg75546914.html&amp;psig=AOvVaw1AQ4ao0Q3d8chN8cwBJy9o&amp;ust=1542271065957635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s://www.google.com.cy/url?sa=i&amp;rct=j&amp;q=&amp;esrc=s&amp;source=images&amp;cd=&amp;cad=rja&amp;uact=8&amp;ved=&amp;url=https%3A%2F%2Fwww.boredpanda.com%2Fbeing-a-mom-is-12%2F&amp;psig=AOvVaw3uW89o8BOH1S7rV6WxGYv2&amp;ust=154227068507916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google.com.cy/url?sa=i&amp;rct=j&amp;q=&amp;esrc=s&amp;source=images&amp;cd=&amp;cad=rja&amp;uact=8&amp;ved=2ahUKEwjlp_Kpv9PeAhVPalAKHXpaDxQQjRx6BAgBEAU&amp;url=http%3A%2F%2Fpinomino.blogspot.com%2F2005%2F12%2Ftemizlik-ncesi-temizlik.html&amp;psig=AOvVaw0CZ5DXjJy_DwT_Y190OlWq&amp;ust=154227150038203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hyperlink" Target="https://www.google.com.cy/url?sa=i&amp;rct=j&amp;q=&amp;esrc=s&amp;source=images&amp;cd=&amp;cad=rja&amp;uact=8&amp;ved=&amp;url=https%3A%2F%2Ftr.depositphotos.com%2F46208699%2Fstock-photo-drowning-boy.html&amp;psig=AOvVaw382dZVKGuVVPGwmWMYWJgI&amp;ust=1542271768668239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com.cy/url?sa=i&amp;rct=j&amp;q=&amp;esrc=s&amp;source=images&amp;cd=&amp;cad=rja&amp;uact=8&amp;ved=2ahUKEwjAtPG2wtPeAhUHbVAKHfdPAhUQjRx6BAgBEAU&amp;url=http%3A%2F%2Fjupo.info%2Fmbbcat-bedtime-story-illustration.asp&amp;psig=AOvVaw0iIm_mi1StKRRXZu_k-ONw&amp;ust=1542272339829535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hyperlink" Target="https://www.google.com.cy/url?sa=i&amp;rct=j&amp;q=&amp;esrc=s&amp;source=images&amp;cd=&amp;cad=rja&amp;uact=8&amp;ved=2ahUKEwjQm4C9xtPeAhXEIVAKHWdKBAcQjRx6BAgBEAU&amp;url=https%3A%2F%2Fwww.kadinsayfasi.com%2Fanne-cocuk%2Fcanimiz-annelerin-tum-gun-yasadiklarini-anlatan-22-cizim%3Fpage%3D4&amp;psig=AOvVaw2cs5Elyi1tJyyGVaI-rqp2&amp;ust=1542273432652155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hyperlink" Target="https://www.google.com.cy/url?sa=i&amp;rct=j&amp;q=&amp;esrc=s&amp;source=images&amp;cd=&amp;cad=rja&amp;uact=8&amp;ved=2ahUKEwj228fwiNLeAhVLLVAKHewtAEEQjRx6BAgBEAU&amp;url=https%3A%2F%2Fwww.bilgiyayinevi.com.tr%2Fanneannem-susleniyor&amp;psig=AOvVaw2nvyNPRgdaFkihQ02LZKTg&amp;ust=1542222549620534" TargetMode="External"/><Relationship Id="rId7" Type="http://schemas.openxmlformats.org/officeDocument/2006/relationships/hyperlink" Target="https://www.google.com.cy/url?sa=i&amp;rct=j&amp;q=&amp;esrc=s&amp;source=images&amp;cd=&amp;cad=rja&amp;uact=8&amp;ved=2ahUKEwiMwfGgi9LeAhWFa1AKHa4uAh8QjRx6BAgBEAU&amp;url=https%3A%2F%2Fwww.amazon.fr%2FJuliette-shabille-toute-seule-Doris%2Fdp%2F2244491064&amp;psig=AOvVaw2DHQp7qVZwGJADaNY2oiZ8&amp;ust=1542223186946019" TargetMode="External"/><Relationship Id="rId12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hyperlink" Target="https://www.google.com.cy/url?sa=i&amp;rct=j&amp;q=&amp;esrc=s&amp;source=images&amp;cd=&amp;cad=rja&amp;uact=8&amp;ved=2ahUKEwjLlq79lNLeAhWJmLQKHa6AAhkQjRx6BAgBEAU&amp;url=https%3A%2F%2Fwww.alamy.com%2Fstock-photo%2Fhospital-elevator-buttons.html&amp;psig=AOvVaw2ielyk1_uSqaY2BvxUJjwS&amp;ust=1542225786554215" TargetMode="External"/><Relationship Id="rId5" Type="http://schemas.openxmlformats.org/officeDocument/2006/relationships/hyperlink" Target="http://www.google.com.cy/url?sa=i&amp;rct=j&amp;q=&amp;esrc=s&amp;source=images&amp;cd=&amp;cad=rja&amp;uact=8&amp;ved=2ahUKEwjWzL6hidLeAhWCaFAKHT2YDSUQjRx6BAgBEAU&amp;url=http%3A%2F%2Fwww.yenislayt.com%2Fmateryal%2F15159-clipart-ustunu-giyen-erkek-cocuk&amp;psig=AOvVaw0py9P6RqKjtGryF6ZTxhpY&amp;ust=1542222659172590" TargetMode="External"/><Relationship Id="rId10" Type="http://schemas.openxmlformats.org/officeDocument/2006/relationships/image" Target="../media/image27.jpeg"/><Relationship Id="rId4" Type="http://schemas.openxmlformats.org/officeDocument/2006/relationships/image" Target="../media/image24.jpeg"/><Relationship Id="rId9" Type="http://schemas.openxmlformats.org/officeDocument/2006/relationships/hyperlink" Target="https://www.google.com.cy/url?sa=i&amp;rct=j&amp;q=&amp;esrc=s&amp;source=images&amp;cd=&amp;cad=rja&amp;uact=8&amp;ved=2ahUKEwij1rTjjtLeAhVCPVAKHZ61C_EQjRx6BAgBEAU&amp;url=https%3A%2F%2Fbr.freepik.com%2Ffotos-vetores-gratis%2Ftomar-banho&amp;psig=AOvVaw3c0OA-0wlPl1ih7aIauIYv&amp;ust=1542224130090270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cy/url?sa=i&amp;rct=j&amp;q=&amp;esrc=s&amp;source=images&amp;cd=&amp;cad=rja&amp;uact=8&amp;ved=2ahUKEwic16yrtuLeAhVK_qQKHdPeCEEQjRx6BAgBEAU&amp;url=http%3A%2F%2Fwww.xanthi.ilsp.gr%2Fdictionaries%2Fturkish_new.asp%3Fvwordid%3D5901&amp;psig=AOvVaw1QNd51j61HfB2-uS9FMl2g&amp;ust=1542784490073515" TargetMode="External"/><Relationship Id="rId13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12" Type="http://schemas.openxmlformats.org/officeDocument/2006/relationships/hyperlink" Target="https://www.google.com.cy/url?sa=i&amp;rct=j&amp;q=&amp;esrc=s&amp;source=images&amp;cd=&amp;cad=rja&amp;uact=8&amp;ved=2ahUKEwjIwLrdtuLeAhUFsKQKHV7mCOkQjRx6BAgBEAU&amp;url=https%3A%2F%2Fwww.pinterest.com%2Fiandilley%2Fstaircase%2F&amp;psig=AOvVaw0ltS_Sjo6dPclVKzA2m6k2&amp;ust=1542784614271546" TargetMode="External"/><Relationship Id="rId2" Type="http://schemas.openxmlformats.org/officeDocument/2006/relationships/hyperlink" Target="https://www.google.com.cy/url?sa=i&amp;rct=j&amp;q=&amp;esrc=s&amp;source=images&amp;cd=&amp;cad=rja&amp;uact=8&amp;ved=2ahUKEwjJxKvdtOLeAhXKPOwKHQnxAy4QjRx6BAgBEAU&amp;url=https%3A%2F%2Fmyelitedetail.us%2Fclipart%2Fbathtub-clipart-clean-hair_211163.html&amp;psig=AOvVaw2YgnRroVcd-6ESqoP8z2zE&amp;ust=154278402635552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.cy/url?sa=i&amp;rct=j&amp;q=&amp;esrc=s&amp;source=images&amp;cd=&amp;cad=rja&amp;uact=8&amp;ved=2ahUKEwif8uP5teLeAhWwsaQKHXAuDmMQjRx6BAgBEAU&amp;url=https%3A%2F%2Fkr.123rf.com%2Fphoto_92677377_%25EC%2588%2598%25EB%2591%2590-%25EA%25B0%2580%25EB%25A0%25A4%25EC%259A%25B4-%25ED%2594%25BC%25EB%25B6%2580%25EA%25B0%2580-%25EA%25B8%2581%25ED%259E%258C-%25ED%2582%25A4%25EC%25A6%2588-%25EC%2586%258C%25EB%2585%2580%25EC%259D%2598-%25EA%25B7%25B8%25EB%25A6%25BC.html&amp;psig=AOvVaw2-TKv_HeUEY6UMOmw4OSxL&amp;ust=1542784406838299" TargetMode="External"/><Relationship Id="rId11" Type="http://schemas.openxmlformats.org/officeDocument/2006/relationships/image" Target="../media/image33.jpeg"/><Relationship Id="rId5" Type="http://schemas.openxmlformats.org/officeDocument/2006/relationships/image" Target="../media/image30.jpeg"/><Relationship Id="rId15" Type="http://schemas.openxmlformats.org/officeDocument/2006/relationships/image" Target="../media/image35.jpeg"/><Relationship Id="rId10" Type="http://schemas.openxmlformats.org/officeDocument/2006/relationships/hyperlink" Target="http://www.google.com.cy/url?sa=i&amp;rct=j&amp;q=&amp;esrc=s&amp;source=images&amp;cd=&amp;cad=rja&amp;uact=8&amp;ved=2ahUKEwic16yrtuLeAhVK_qQKHdPeCEEQjRx6BAgBEAU&amp;url=http%3A%2F%2Fsofixanthi.blogspot.com%2F2017%2F11%2Fblog-post_21.html&amp;psig=AOvVaw1QNd51j61HfB2-uS9FMl2g&amp;ust=1542784490073515" TargetMode="External"/><Relationship Id="rId4" Type="http://schemas.openxmlformats.org/officeDocument/2006/relationships/hyperlink" Target="https://www.google.com.cy/url?sa=i&amp;rct=j&amp;q=&amp;esrc=s&amp;source=images&amp;cd=&amp;cad=rja&amp;uact=8&amp;ved=2ahUKEwjU0JimteLeAhXBDewKHfTcA5gQjRx6BAgBEAU&amp;url=https%3A%2F%2Ftr.depositphotos.com%2F203946012%2Fstock-illustration-pair-of-scared-children-sitting.html&amp;psig=AOvVaw0EzYIz06HQhR-O01TkpWSw&amp;ust=1542784228322272" TargetMode="External"/><Relationship Id="rId9" Type="http://schemas.openxmlformats.org/officeDocument/2006/relationships/image" Target="../media/image32.jpeg"/><Relationship Id="rId14" Type="http://schemas.openxmlformats.org/officeDocument/2006/relationships/hyperlink" Target="https://www.google.com.cy/url?sa=i&amp;rct=j&amp;q=&amp;esrc=s&amp;source=images&amp;cd=&amp;cad=rja&amp;uact=8&amp;ved=2ahUKEwis8qnkuOLeAhXE_KQKHcdVC0UQjRx6BAgBEAU&amp;url=https%3A%2F%2Ftr.depositphotos.com%2F85549486%2Fstock-illustration-an-illustration-of-a-pretty.html&amp;psig=AOvVaw017QrNcxHYLvVgQoZIToBh&amp;ust=1542785136638161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cy/url?sa=i&amp;rct=j&amp;q=&amp;esrc=s&amp;source=images&amp;cd=&amp;cad=rja&amp;uact=8&amp;ved=2ahUKEwic16yrtuLeAhVK_qQKHdPeCEEQjRx6BAgBEAU&amp;url=http%3A%2F%2Fwww.xanthi.ilsp.gr%2Fdictionaries%2Fturkish_new.asp%3Fvwordid%3D5901&amp;psig=AOvVaw1QNd51j61HfB2-uS9FMl2g&amp;ust=1542784490073515" TargetMode="External"/><Relationship Id="rId13" Type="http://schemas.openxmlformats.org/officeDocument/2006/relationships/image" Target="../media/image26.jpeg"/><Relationship Id="rId18" Type="http://schemas.openxmlformats.org/officeDocument/2006/relationships/hyperlink" Target="https://www.google.com.cy/url?sa=i&amp;rct=j&amp;q=&amp;esrc=s&amp;source=images&amp;cd=&amp;cad=rja&amp;uact=8&amp;ved=&amp;url=https%3A%2F%2Fwww.boredpanda.com%2Fbeing-a-mom-is-12%2F&amp;psig=AOvVaw3uW89o8BOH1S7rV6WxGYv2&amp;ust=1542270685079163" TargetMode="External"/><Relationship Id="rId3" Type="http://schemas.openxmlformats.org/officeDocument/2006/relationships/image" Target="../media/image36.jpeg"/><Relationship Id="rId21" Type="http://schemas.openxmlformats.org/officeDocument/2006/relationships/image" Target="../media/image39.jpeg"/><Relationship Id="rId7" Type="http://schemas.openxmlformats.org/officeDocument/2006/relationships/image" Target="../media/image31.jpeg"/><Relationship Id="rId12" Type="http://schemas.openxmlformats.org/officeDocument/2006/relationships/hyperlink" Target="https://www.google.com.cy/url?sa=i&amp;rct=j&amp;q=&amp;esrc=s&amp;source=images&amp;cd=&amp;cad=rja&amp;uact=8&amp;ved=2ahUKEwiMwfGgi9LeAhWFa1AKHa4uAh8QjRx6BAgBEAU&amp;url=https%3A%2F%2Fwww.amazon.fr%2FJuliette-shabille-toute-seule-Doris%2Fdp%2F2244491064&amp;psig=AOvVaw2DHQp7qVZwGJADaNY2oiZ8&amp;ust=1542223186946019" TargetMode="External"/><Relationship Id="rId17" Type="http://schemas.openxmlformats.org/officeDocument/2006/relationships/image" Target="../media/image38.jpeg"/><Relationship Id="rId2" Type="http://schemas.openxmlformats.org/officeDocument/2006/relationships/hyperlink" Target="https://www.google.com.cy/url?sa=i&amp;rct=j&amp;q=&amp;esrc=s&amp;source=images&amp;cd=&amp;cad=rja&amp;uact=8&amp;ved=2ahUKEwiipr32tOLeAhUD-aQKHWG6DAQQjRx6BAgBEAU&amp;url=https%3A%2F%2Fpt.pngtree.com%2Ffreepng%2Fbathing-girl_2622228.html&amp;psig=AOvVaw2YgnRroVcd-6ESqoP8z2zE&amp;ust=1542784026355523" TargetMode="External"/><Relationship Id="rId16" Type="http://schemas.openxmlformats.org/officeDocument/2006/relationships/hyperlink" Target="http://www.google.com.cy/url?sa=i&amp;rct=j&amp;q=&amp;esrc=s&amp;source=images&amp;cd=&amp;cad=rja&amp;uact=8&amp;ved=2ahUKEwjburqpvOLeAhXGy6QKHXlXBikQjRx6BAgBEAU&amp;url=http%3A%2F%2Fdelireyazdim.blogspot.com%2F2009%2F06%2Fhasta-ve-yastaym.html&amp;psig=AOvVaw2ePlymqeXQaWng98JmNLRV&amp;ust=1542786103846000" TargetMode="External"/><Relationship Id="rId20" Type="http://schemas.openxmlformats.org/officeDocument/2006/relationships/hyperlink" Target="http://www.google.com.cy/url?sa=i&amp;rct=j&amp;q=&amp;esrc=s&amp;source=images&amp;cd=&amp;cad=rja&amp;uact=8&amp;ved=2ahUKEwjn9Mz2veLeAhWMsKQKHbqECgkQjRx6BAgBEAU&amp;url=http%3A%2F%2Fjasmin62.blox.pl%2F2010%2F01%2FDziadkowie.html&amp;psig=AOvVaw2i0Bp4MzA0JgqHTbBTYOfR&amp;ust=154278653542893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.cy/url?sa=i&amp;rct=j&amp;q=&amp;esrc=s&amp;source=images&amp;cd=&amp;cad=rja&amp;uact=8&amp;ved=2ahUKEwif8uP5teLeAhWwsaQKHXAuDmMQjRx6BAgBEAU&amp;url=https%3A%2F%2Fkr.123rf.com%2Fphoto_92677377_%25EC%2588%2598%25EB%2591%2590-%25EA%25B0%2580%25EB%25A0%25A4%25EC%259A%25B4-%25ED%2594%25BC%25EB%25B6%2580%25EA%25B0%2580-%25EA%25B8%2581%25ED%259E%258C-%25ED%2582%25A4%25EC%25A6%2588-%25EC%2586%258C%25EB%2585%2580%25EC%259D%2598-%25EA%25B7%25B8%25EB%25A6%25BC.html&amp;psig=AOvVaw2-TKv_HeUEY6UMOmw4OSxL&amp;ust=1542784406838299" TargetMode="External"/><Relationship Id="rId11" Type="http://schemas.openxmlformats.org/officeDocument/2006/relationships/image" Target="../media/image34.jpeg"/><Relationship Id="rId5" Type="http://schemas.openxmlformats.org/officeDocument/2006/relationships/image" Target="../media/image30.jpeg"/><Relationship Id="rId15" Type="http://schemas.openxmlformats.org/officeDocument/2006/relationships/image" Target="../media/image37.jpeg"/><Relationship Id="rId10" Type="http://schemas.openxmlformats.org/officeDocument/2006/relationships/hyperlink" Target="https://www.google.com.cy/url?sa=i&amp;rct=j&amp;q=&amp;esrc=s&amp;source=images&amp;cd=&amp;cad=rja&amp;uact=8&amp;ved=2ahUKEwjIwLrdtuLeAhUFsKQKHV7mCOkQjRx6BAgBEAU&amp;url=https%3A%2F%2Fwww.pinterest.com%2Fiandilley%2Fstaircase%2F&amp;psig=AOvVaw0ltS_Sjo6dPclVKzA2m6k2&amp;ust=1542784614271546" TargetMode="External"/><Relationship Id="rId19" Type="http://schemas.openxmlformats.org/officeDocument/2006/relationships/image" Target="../media/image17.jpeg"/><Relationship Id="rId4" Type="http://schemas.openxmlformats.org/officeDocument/2006/relationships/hyperlink" Target="https://www.google.com.cy/url?sa=i&amp;rct=j&amp;q=&amp;esrc=s&amp;source=images&amp;cd=&amp;cad=rja&amp;uact=8&amp;ved=2ahUKEwjU0JimteLeAhXBDewKHfTcA5gQjRx6BAgBEAU&amp;url=https%3A%2F%2Ftr.depositphotos.com%2F203946012%2Fstock-illustration-pair-of-scared-children-sitting.html&amp;psig=AOvVaw0EzYIz06HQhR-O01TkpWSw&amp;ust=1542784228322272" TargetMode="External"/><Relationship Id="rId9" Type="http://schemas.openxmlformats.org/officeDocument/2006/relationships/image" Target="../media/image32.jpeg"/><Relationship Id="rId14" Type="http://schemas.openxmlformats.org/officeDocument/2006/relationships/hyperlink" Target="http://www.google.com.cy/url?sa=i&amp;rct=j&amp;q=&amp;esrc=s&amp;source=images&amp;cd=&amp;cad=rja&amp;uact=8&amp;ved=2ahUKEwjvid6nu-LeAhVEyqQKHYzaDcEQjRx6BAgBEAU&amp;url=http%3A%2F%2Fsosyobaz.com%2Fdus-alirken-yaptigimiz-5-hata&amp;psig=AOvVaw0GSSy8vK0ja7rULeZYGxwo&amp;ust=1542785846755528" TargetMode="Externa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hyperlink" Target="http://www.google.com.cy/url?sa=i&amp;rct=j&amp;q=&amp;esrc=s&amp;source=images&amp;cd=&amp;cad=rja&amp;uact=8&amp;ved=2ahUKEwic16yrtuLeAhVK_qQKHdPeCEEQjRx6BAgBEAU&amp;url=http%3A%2F%2Fsofixanthi.blogspot.com%2F2017%2F11%2Fblog-post_21.html&amp;psig=AOvVaw1QNd51j61HfB2-uS9FMl2g&amp;ust=1542784490073515" TargetMode="External"/><Relationship Id="rId18" Type="http://schemas.openxmlformats.org/officeDocument/2006/relationships/image" Target="../media/image40.jpeg"/><Relationship Id="rId26" Type="http://schemas.openxmlformats.org/officeDocument/2006/relationships/image" Target="../media/image17.jpeg"/><Relationship Id="rId39" Type="http://schemas.openxmlformats.org/officeDocument/2006/relationships/hyperlink" Target="https://www.google.com.cy/url?sa=i&amp;rct=j&amp;q=&amp;esrc=s&amp;source=images&amp;cd=&amp;cad=rja&amp;uact=8&amp;ved=2ahUKEwjCsM7pxOLeAhUD36QKHU21CgMQjRx6BAgBEAU&amp;url=https%3A%2F%2Fwww.lifo.gr%2Fteam%2Fu653%2F31574&amp;psig=AOvVaw0_qELRV4Oe-xYJEYgdTLAb&amp;ust=1542788399234576" TargetMode="External"/><Relationship Id="rId21" Type="http://schemas.openxmlformats.org/officeDocument/2006/relationships/hyperlink" Target="http://www.google.com.cy/url?sa=i&amp;rct=j&amp;q=&amp;esrc=s&amp;source=images&amp;cd=&amp;cad=rja&amp;uact=8&amp;ved=2ahUKEwjvid6nu-LeAhVEyqQKHYzaDcEQjRx6BAgBEAU&amp;url=http%3A%2F%2Fsosyobaz.com%2Fdus-alirken-yaptigimiz-5-hata&amp;psig=AOvVaw0GSSy8vK0ja7rULeZYGxwo&amp;ust=1542785846755528" TargetMode="External"/><Relationship Id="rId34" Type="http://schemas.openxmlformats.org/officeDocument/2006/relationships/image" Target="../media/image43.jpeg"/><Relationship Id="rId7" Type="http://schemas.openxmlformats.org/officeDocument/2006/relationships/hyperlink" Target="https://www.google.com.cy/url?sa=i&amp;rct=j&amp;q=&amp;esrc=s&amp;source=images&amp;cd=&amp;cad=rja&amp;uact=8&amp;ved=2ahUKEwjU0JimteLeAhXBDewKHfTcA5gQjRx6BAgBEAU&amp;url=https%3A%2F%2Ftr.depositphotos.com%2F203946012%2Fstock-illustration-pair-of-scared-children-sitting.html&amp;psig=AOvVaw0EzYIz06HQhR-O01TkpWSw&amp;ust=1542784228322272" TargetMode="External"/><Relationship Id="rId12" Type="http://schemas.openxmlformats.org/officeDocument/2006/relationships/image" Target="../media/image32.jpeg"/><Relationship Id="rId17" Type="http://schemas.openxmlformats.org/officeDocument/2006/relationships/hyperlink" Target="https://www.google.com.cy/url?sa=i&amp;rct=j&amp;q=&amp;esrc=s&amp;source=images&amp;cd=&amp;cad=rja&amp;uact=8&amp;ved=2ahUKEwis8qnkuOLeAhXE_KQKHcdVC0UQjRx6BAgBEAU&amp;url=https%3A%2F%2Ftr.depositphotos.com%2F85549486%2Fstock-illustration-an-illustration-of-a-pretty.html&amp;psig=AOvVaw017QrNcxHYLvVgQoZIToBh&amp;ust=1542785136638161" TargetMode="External"/><Relationship Id="rId25" Type="http://schemas.openxmlformats.org/officeDocument/2006/relationships/hyperlink" Target="https://www.google.com.cy/url?sa=i&amp;rct=j&amp;q=&amp;esrc=s&amp;source=images&amp;cd=&amp;cad=rja&amp;uact=8&amp;ved=&amp;url=https%3A%2F%2Fwww.boredpanda.com%2Fbeing-a-mom-is-12%2F&amp;psig=AOvVaw3uW89o8BOH1S7rV6WxGYv2&amp;ust=1542270685079163" TargetMode="External"/><Relationship Id="rId33" Type="http://schemas.openxmlformats.org/officeDocument/2006/relationships/hyperlink" Target="https://www.google.com.cy/url?sa=i&amp;rct=j&amp;q=&amp;esrc=s&amp;source=images&amp;cd=&amp;cad=rja&amp;uact=8&amp;ved=2ahUKEwihgLOSwOLeAhUKsqQKHVfGAv0QjRx6BAgBEAU&amp;url=https%3A%2F%2Fwww.dreamstime.com%2Froyalty-free-stock-photography-i-sad-image14958237&amp;psig=AOvVaw1Jad59PQcqeqSCHPN1ykgo&amp;ust=1542787093964087" TargetMode="External"/><Relationship Id="rId38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4.jpeg"/><Relationship Id="rId20" Type="http://schemas.openxmlformats.org/officeDocument/2006/relationships/image" Target="../media/image26.jpeg"/><Relationship Id="rId29" Type="http://schemas.openxmlformats.org/officeDocument/2006/relationships/hyperlink" Target="https://www.google.com.cy/url?sa=i&amp;rct=j&amp;q=&amp;esrc=s&amp;source=images&amp;cd=&amp;cad=rja&amp;uact=8&amp;ved=2ahUKEwih-9SgvuLeAhWODuwKHdaEAzcQjRx6BAgBEAU&amp;url=https%3A%2F%2Fwww.onlinelabels.com%2Fclip-art%2FScraped-Knee-126276.htm&amp;psig=AOvVaw2jDY43aKN2rGY4O3IJ670F&amp;ust=154278663385896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hyperlink" Target="http://www.google.com.cy/url?sa=i&amp;rct=j&amp;q=&amp;esrc=s&amp;source=images&amp;cd=&amp;cad=rja&amp;uact=8&amp;ved=2ahUKEwic16yrtuLeAhVK_qQKHdPeCEEQjRx6BAgBEAU&amp;url=http%3A%2F%2Fwww.xanthi.ilsp.gr%2Fdictionaries%2Fturkish_new.asp%3Fvwordid%3D5901&amp;psig=AOvVaw1QNd51j61HfB2-uS9FMl2g&amp;ust=1542784490073515" TargetMode="External"/><Relationship Id="rId24" Type="http://schemas.openxmlformats.org/officeDocument/2006/relationships/image" Target="../media/image38.jpeg"/><Relationship Id="rId32" Type="http://schemas.openxmlformats.org/officeDocument/2006/relationships/image" Target="../media/image42.jpeg"/><Relationship Id="rId37" Type="http://schemas.openxmlformats.org/officeDocument/2006/relationships/hyperlink" Target="https://www.google.com.cy/url?sa=i&amp;rct=j&amp;q=&amp;esrc=s&amp;source=images&amp;cd=&amp;cad=rja&amp;uact=8&amp;ved=2ahUKEwium_zjw-LeAhXQ2KQKHVm0A-QQjRx6BAgBEAU&amp;url=https%3A%2F%2Fwww.facebook.com%2FNewsnerTurk%2Fphotos%2F1773859429401530&amp;psig=AOvVaw3eMVMuRBc88OYKqbSx3zAU&amp;ust=1542788112311304" TargetMode="External"/><Relationship Id="rId40" Type="http://schemas.openxmlformats.org/officeDocument/2006/relationships/image" Target="../media/image46.png"/><Relationship Id="rId5" Type="http://schemas.openxmlformats.org/officeDocument/2006/relationships/hyperlink" Target="https://www.google.com.cy/url?sa=i&amp;rct=j&amp;q=&amp;esrc=s&amp;source=images&amp;cd=&amp;cad=rja&amp;uact=8&amp;ved=2ahUKEwiipr32tOLeAhUD-aQKHWG6DAQQjRx6BAgBEAU&amp;url=https%3A%2F%2Fpt.pngtree.com%2Ffreepng%2Fbathing-girl_2622228.html&amp;psig=AOvVaw2YgnRroVcd-6ESqoP8z2zE&amp;ust=1542784026355523" TargetMode="External"/><Relationship Id="rId15" Type="http://schemas.openxmlformats.org/officeDocument/2006/relationships/hyperlink" Target="https://www.google.com.cy/url?sa=i&amp;rct=j&amp;q=&amp;esrc=s&amp;source=images&amp;cd=&amp;cad=rja&amp;uact=8&amp;ved=2ahUKEwjIwLrdtuLeAhUFsKQKHV7mCOkQjRx6BAgBEAU&amp;url=https%3A%2F%2Fwww.pinterest.com%2Fiandilley%2Fstaircase%2F&amp;psig=AOvVaw0ltS_Sjo6dPclVKzA2m6k2&amp;ust=1542784614271546" TargetMode="External"/><Relationship Id="rId23" Type="http://schemas.openxmlformats.org/officeDocument/2006/relationships/hyperlink" Target="http://www.google.com.cy/url?sa=i&amp;rct=j&amp;q=&amp;esrc=s&amp;source=images&amp;cd=&amp;cad=rja&amp;uact=8&amp;ved=2ahUKEwjburqpvOLeAhXGy6QKHXlXBikQjRx6BAgBEAU&amp;url=http%3A%2F%2Fdelireyazdim.blogspot.com%2F2009%2F06%2Fhasta-ve-yastaym.html&amp;psig=AOvVaw2ePlymqeXQaWng98JmNLRV&amp;ust=1542786103846000" TargetMode="External"/><Relationship Id="rId28" Type="http://schemas.openxmlformats.org/officeDocument/2006/relationships/image" Target="../media/image39.jpeg"/><Relationship Id="rId36" Type="http://schemas.openxmlformats.org/officeDocument/2006/relationships/image" Target="../media/image44.png"/><Relationship Id="rId10" Type="http://schemas.openxmlformats.org/officeDocument/2006/relationships/image" Target="../media/image31.jpeg"/><Relationship Id="rId19" Type="http://schemas.openxmlformats.org/officeDocument/2006/relationships/hyperlink" Target="https://www.google.com.cy/url?sa=i&amp;rct=j&amp;q=&amp;esrc=s&amp;source=images&amp;cd=&amp;cad=rja&amp;uact=8&amp;ved=2ahUKEwiMwfGgi9LeAhWFa1AKHa4uAh8QjRx6BAgBEAU&amp;url=https%3A%2F%2Fwww.amazon.fr%2FJuliette-shabille-toute-seule-Doris%2Fdp%2F2244491064&amp;psig=AOvVaw2DHQp7qVZwGJADaNY2oiZ8&amp;ust=1542223186946019" TargetMode="External"/><Relationship Id="rId31" Type="http://schemas.openxmlformats.org/officeDocument/2006/relationships/hyperlink" Target="https://www.google.com.cy/url?sa=i&amp;rct=j&amp;q=&amp;esrc=s&amp;source=images&amp;cd=&amp;cad=rja&amp;uact=8&amp;ved=2ahUKEwi109TrvuLeAhVR-aQKHcOvBCUQjRx6BAgBEAU&amp;url=https%3A%2F%2Fwww.dr.com.tr%2FKitap%2FKonusmak-Ister-Misin-Ofkelenmek-Hakkinda%2FCocuk-Ve-Genclik%2FOkul-Cagi-6-10-Yas%2FCocuk-Oykuhikaye%2Furunno%3D0000000422144&amp;psig=AOvVaw0YHR39k3_WVkfhn3qHHZgq&amp;ust=1542786781006912" TargetMode="External"/><Relationship Id="rId4" Type="http://schemas.openxmlformats.org/officeDocument/2006/relationships/image" Target="../media/image29.jpeg"/><Relationship Id="rId9" Type="http://schemas.openxmlformats.org/officeDocument/2006/relationships/hyperlink" Target="https://www.google.com.cy/url?sa=i&amp;rct=j&amp;q=&amp;esrc=s&amp;source=images&amp;cd=&amp;cad=rja&amp;uact=8&amp;ved=2ahUKEwif8uP5teLeAhWwsaQKHXAuDmMQjRx6BAgBEAU&amp;url=https%3A%2F%2Fkr.123rf.com%2Fphoto_92677377_%25EC%2588%2598%25EB%2591%2590-%25EA%25B0%2580%25EB%25A0%25A4%25EC%259A%25B4-%25ED%2594%25BC%25EB%25B6%2580%25EA%25B0%2580-%25EA%25B8%2581%25ED%259E%258C-%25ED%2582%25A4%25EC%25A6%2588-%25EC%2586%258C%25EB%2585%2580%25EC%259D%2598-%25EA%25B7%25B8%25EB%25A6%25BC.html&amp;psig=AOvVaw2-TKv_HeUEY6UMOmw4OSxL&amp;ust=1542784406838299" TargetMode="External"/><Relationship Id="rId14" Type="http://schemas.openxmlformats.org/officeDocument/2006/relationships/image" Target="../media/image33.jpeg"/><Relationship Id="rId22" Type="http://schemas.openxmlformats.org/officeDocument/2006/relationships/image" Target="../media/image37.jpeg"/><Relationship Id="rId27" Type="http://schemas.openxmlformats.org/officeDocument/2006/relationships/hyperlink" Target="http://www.google.com.cy/url?sa=i&amp;rct=j&amp;q=&amp;esrc=s&amp;source=images&amp;cd=&amp;cad=rja&amp;uact=8&amp;ved=2ahUKEwjn9Mz2veLeAhWMsKQKHbqECgkQjRx6BAgBEAU&amp;url=http%3A%2F%2Fjasmin62.blox.pl%2F2010%2F01%2FDziadkowie.html&amp;psig=AOvVaw2i0Bp4MzA0JgqHTbBTYOfR&amp;ust=1542786535428938" TargetMode="External"/><Relationship Id="rId30" Type="http://schemas.openxmlformats.org/officeDocument/2006/relationships/image" Target="../media/image41.png"/><Relationship Id="rId35" Type="http://schemas.openxmlformats.org/officeDocument/2006/relationships/hyperlink" Target="http://www.google.com.cy/url?sa=i&amp;rct=j&amp;q=&amp;esrc=s&amp;source=images&amp;cd=&amp;cad=rja&amp;uact=8&amp;ved=2ahUKEwjR5-vxweLeAhWSzqQKHfEEAN4QjRx6BAgBEAU&amp;url=http%3A%2F%2Fozcekim.com.tr%2Fkategoriler%2Fsaglik%2Fel-titremesinin-sebepleri%2F&amp;psig=AOvVaw0q6Js1oBUbwONI5mul9NO1&amp;ust=1542787606753344" TargetMode="External"/><Relationship Id="rId8" Type="http://schemas.openxmlformats.org/officeDocument/2006/relationships/image" Target="../media/image30.jpeg"/><Relationship Id="rId3" Type="http://schemas.openxmlformats.org/officeDocument/2006/relationships/hyperlink" Target="https://www.google.com.cy/url?sa=i&amp;rct=j&amp;q=&amp;esrc=s&amp;source=images&amp;cd=&amp;cad=rja&amp;uact=8&amp;ved=2ahUKEwjJxKvdtOLeAhXKPOwKHQnxAy4QjRx6BAgBEAU&amp;url=https%3A%2F%2Fmyelitedetail.us%2Fclipart%2Fbathtub-clipart-clean-hair_211163.html&amp;psig=AOvVaw2YgnRroVcd-6ESqoP8z2zE&amp;ust=1542784026355523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jOLny1DFnHc?feature=oembed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12. </a:t>
            </a:r>
            <a:r>
              <a:rPr lang="tr-TR" b="1" dirty="0">
                <a:solidFill>
                  <a:schemeClr val="tx1"/>
                </a:solidFill>
              </a:rPr>
              <a:t>DÖNÜŞLÜ EYLEM</a:t>
            </a:r>
            <a:r>
              <a:rPr lang="el-GR" b="1" dirty="0">
                <a:solidFill>
                  <a:schemeClr val="tx1"/>
                </a:solidFill>
              </a:rPr>
              <a:t> _ </a:t>
            </a:r>
            <a:r>
              <a:rPr lang="el-GR" b="1">
                <a:solidFill>
                  <a:schemeClr val="tx1"/>
                </a:solidFill>
              </a:rPr>
              <a:t>Αυτοπαθή  ρήματα </a:t>
            </a:r>
            <a:r>
              <a:rPr lang="el-GR" b="1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5CA94C25-81C2-E99B-D867-8F0A169257F6}"/>
              </a:ext>
            </a:extLst>
          </p:cNvPr>
          <p:cNvSpPr/>
          <p:nvPr/>
        </p:nvSpPr>
        <p:spPr>
          <a:xfrm>
            <a:off x="389002" y="293914"/>
            <a:ext cx="7130143" cy="6193971"/>
          </a:xfrm>
          <a:custGeom>
            <a:avLst/>
            <a:gdLst>
              <a:gd name="csX0" fmla="*/ 0 w 7130143"/>
              <a:gd name="csY0" fmla="*/ 1032349 h 6193971"/>
              <a:gd name="csX1" fmla="*/ 1032349 w 7130143"/>
              <a:gd name="csY1" fmla="*/ 0 h 6193971"/>
              <a:gd name="csX2" fmla="*/ 1493867 w 7130143"/>
              <a:gd name="csY2" fmla="*/ 0 h 6193971"/>
              <a:gd name="csX3" fmla="*/ 2158003 w 7130143"/>
              <a:gd name="csY3" fmla="*/ 0 h 6193971"/>
              <a:gd name="csX4" fmla="*/ 2568867 w 7130143"/>
              <a:gd name="csY4" fmla="*/ 0 h 6193971"/>
              <a:gd name="csX5" fmla="*/ 2979731 w 7130143"/>
              <a:gd name="csY5" fmla="*/ 0 h 6193971"/>
              <a:gd name="csX6" fmla="*/ 3643867 w 7130143"/>
              <a:gd name="csY6" fmla="*/ 0 h 6193971"/>
              <a:gd name="csX7" fmla="*/ 4257349 w 7130143"/>
              <a:gd name="csY7" fmla="*/ 0 h 6193971"/>
              <a:gd name="csX8" fmla="*/ 4870831 w 7130143"/>
              <a:gd name="csY8" fmla="*/ 0 h 6193971"/>
              <a:gd name="csX9" fmla="*/ 5383003 w 7130143"/>
              <a:gd name="csY9" fmla="*/ 0 h 6193971"/>
              <a:gd name="csX10" fmla="*/ 6097794 w 7130143"/>
              <a:gd name="csY10" fmla="*/ 0 h 6193971"/>
              <a:gd name="csX11" fmla="*/ 7130143 w 7130143"/>
              <a:gd name="csY11" fmla="*/ 1032349 h 6193971"/>
              <a:gd name="csX12" fmla="*/ 7130143 w 7130143"/>
              <a:gd name="csY12" fmla="*/ 1580952 h 6193971"/>
              <a:gd name="csX13" fmla="*/ 7130143 w 7130143"/>
              <a:gd name="csY13" fmla="*/ 2088263 h 6193971"/>
              <a:gd name="csX14" fmla="*/ 7130143 w 7130143"/>
              <a:gd name="csY14" fmla="*/ 2595574 h 6193971"/>
              <a:gd name="csX15" fmla="*/ 7130143 w 7130143"/>
              <a:gd name="csY15" fmla="*/ 3185470 h 6193971"/>
              <a:gd name="csX16" fmla="*/ 7130143 w 7130143"/>
              <a:gd name="csY16" fmla="*/ 3816659 h 6193971"/>
              <a:gd name="csX17" fmla="*/ 7130143 w 7130143"/>
              <a:gd name="csY17" fmla="*/ 4489140 h 6193971"/>
              <a:gd name="csX18" fmla="*/ 7130143 w 7130143"/>
              <a:gd name="csY18" fmla="*/ 5161622 h 6193971"/>
              <a:gd name="csX19" fmla="*/ 6097794 w 7130143"/>
              <a:gd name="csY19" fmla="*/ 6193971 h 6193971"/>
              <a:gd name="csX20" fmla="*/ 5686930 w 7130143"/>
              <a:gd name="csY20" fmla="*/ 6193971 h 6193971"/>
              <a:gd name="csX21" fmla="*/ 5174757 w 7130143"/>
              <a:gd name="csY21" fmla="*/ 6193971 h 6193971"/>
              <a:gd name="csX22" fmla="*/ 4510621 w 7130143"/>
              <a:gd name="csY22" fmla="*/ 6193971 h 6193971"/>
              <a:gd name="csX23" fmla="*/ 4099757 w 7130143"/>
              <a:gd name="csY23" fmla="*/ 6193971 h 6193971"/>
              <a:gd name="csX24" fmla="*/ 3435621 w 7130143"/>
              <a:gd name="csY24" fmla="*/ 6193971 h 6193971"/>
              <a:gd name="csX25" fmla="*/ 2771485 w 7130143"/>
              <a:gd name="csY25" fmla="*/ 6193971 h 6193971"/>
              <a:gd name="csX26" fmla="*/ 2107349 w 7130143"/>
              <a:gd name="csY26" fmla="*/ 6193971 h 6193971"/>
              <a:gd name="csX27" fmla="*/ 1544522 w 7130143"/>
              <a:gd name="csY27" fmla="*/ 6193971 h 6193971"/>
              <a:gd name="csX28" fmla="*/ 1032349 w 7130143"/>
              <a:gd name="csY28" fmla="*/ 6193971 h 6193971"/>
              <a:gd name="csX29" fmla="*/ 0 w 7130143"/>
              <a:gd name="csY29" fmla="*/ 5161622 h 6193971"/>
              <a:gd name="csX30" fmla="*/ 0 w 7130143"/>
              <a:gd name="csY30" fmla="*/ 4530433 h 6193971"/>
              <a:gd name="csX31" fmla="*/ 0 w 7130143"/>
              <a:gd name="csY31" fmla="*/ 4064415 h 6193971"/>
              <a:gd name="csX32" fmla="*/ 0 w 7130143"/>
              <a:gd name="csY32" fmla="*/ 3598397 h 6193971"/>
              <a:gd name="csX33" fmla="*/ 0 w 7130143"/>
              <a:gd name="csY33" fmla="*/ 3049794 h 6193971"/>
              <a:gd name="csX34" fmla="*/ 0 w 7130143"/>
              <a:gd name="csY34" fmla="*/ 2459898 h 6193971"/>
              <a:gd name="csX35" fmla="*/ 0 w 7130143"/>
              <a:gd name="csY35" fmla="*/ 1870002 h 6193971"/>
              <a:gd name="csX36" fmla="*/ 0 w 7130143"/>
              <a:gd name="csY36" fmla="*/ 1032349 h 61939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7130143" h="6193971" fill="none" extrusionOk="0">
                <a:moveTo>
                  <a:pt x="0" y="1032349"/>
                </a:moveTo>
                <a:cubicBezTo>
                  <a:pt x="-99985" y="505296"/>
                  <a:pt x="477899" y="-14020"/>
                  <a:pt x="1032349" y="0"/>
                </a:cubicBezTo>
                <a:cubicBezTo>
                  <a:pt x="1151988" y="-5109"/>
                  <a:pt x="1328906" y="11536"/>
                  <a:pt x="1493867" y="0"/>
                </a:cubicBezTo>
                <a:cubicBezTo>
                  <a:pt x="1658828" y="-11536"/>
                  <a:pt x="1961930" y="23127"/>
                  <a:pt x="2158003" y="0"/>
                </a:cubicBezTo>
                <a:cubicBezTo>
                  <a:pt x="2354076" y="-23127"/>
                  <a:pt x="2392845" y="5545"/>
                  <a:pt x="2568867" y="0"/>
                </a:cubicBezTo>
                <a:cubicBezTo>
                  <a:pt x="2744889" y="-5545"/>
                  <a:pt x="2813374" y="38315"/>
                  <a:pt x="2979731" y="0"/>
                </a:cubicBezTo>
                <a:cubicBezTo>
                  <a:pt x="3146088" y="-38315"/>
                  <a:pt x="3391982" y="21985"/>
                  <a:pt x="3643867" y="0"/>
                </a:cubicBezTo>
                <a:cubicBezTo>
                  <a:pt x="3895752" y="-21985"/>
                  <a:pt x="4043982" y="52919"/>
                  <a:pt x="4257349" y="0"/>
                </a:cubicBezTo>
                <a:cubicBezTo>
                  <a:pt x="4470716" y="-52919"/>
                  <a:pt x="4670493" y="66101"/>
                  <a:pt x="4870831" y="0"/>
                </a:cubicBezTo>
                <a:cubicBezTo>
                  <a:pt x="5071169" y="-66101"/>
                  <a:pt x="5206710" y="10623"/>
                  <a:pt x="5383003" y="0"/>
                </a:cubicBezTo>
                <a:cubicBezTo>
                  <a:pt x="5559296" y="-10623"/>
                  <a:pt x="5913939" y="81066"/>
                  <a:pt x="6097794" y="0"/>
                </a:cubicBezTo>
                <a:cubicBezTo>
                  <a:pt x="6628082" y="38484"/>
                  <a:pt x="7049245" y="423118"/>
                  <a:pt x="7130143" y="1032349"/>
                </a:cubicBezTo>
                <a:cubicBezTo>
                  <a:pt x="7170545" y="1167342"/>
                  <a:pt x="7097889" y="1317649"/>
                  <a:pt x="7130143" y="1580952"/>
                </a:cubicBezTo>
                <a:cubicBezTo>
                  <a:pt x="7162397" y="1844255"/>
                  <a:pt x="7099633" y="1943393"/>
                  <a:pt x="7130143" y="2088263"/>
                </a:cubicBezTo>
                <a:cubicBezTo>
                  <a:pt x="7160653" y="2233133"/>
                  <a:pt x="7105090" y="2484092"/>
                  <a:pt x="7130143" y="2595574"/>
                </a:cubicBezTo>
                <a:cubicBezTo>
                  <a:pt x="7155196" y="2707056"/>
                  <a:pt x="7083998" y="3008820"/>
                  <a:pt x="7130143" y="3185470"/>
                </a:cubicBezTo>
                <a:cubicBezTo>
                  <a:pt x="7176288" y="3362120"/>
                  <a:pt x="7086903" y="3684476"/>
                  <a:pt x="7130143" y="3816659"/>
                </a:cubicBezTo>
                <a:cubicBezTo>
                  <a:pt x="7173383" y="3948842"/>
                  <a:pt x="7061074" y="4337891"/>
                  <a:pt x="7130143" y="4489140"/>
                </a:cubicBezTo>
                <a:cubicBezTo>
                  <a:pt x="7199212" y="4640389"/>
                  <a:pt x="7121628" y="4891732"/>
                  <a:pt x="7130143" y="5161622"/>
                </a:cubicBezTo>
                <a:cubicBezTo>
                  <a:pt x="7198168" y="5673920"/>
                  <a:pt x="6660456" y="6223763"/>
                  <a:pt x="6097794" y="6193971"/>
                </a:cubicBezTo>
                <a:cubicBezTo>
                  <a:pt x="6011354" y="6202675"/>
                  <a:pt x="5784468" y="6189416"/>
                  <a:pt x="5686930" y="6193971"/>
                </a:cubicBezTo>
                <a:cubicBezTo>
                  <a:pt x="5589392" y="6198526"/>
                  <a:pt x="5317185" y="6142214"/>
                  <a:pt x="5174757" y="6193971"/>
                </a:cubicBezTo>
                <a:cubicBezTo>
                  <a:pt x="5032329" y="6245728"/>
                  <a:pt x="4751286" y="6161328"/>
                  <a:pt x="4510621" y="6193971"/>
                </a:cubicBezTo>
                <a:cubicBezTo>
                  <a:pt x="4269956" y="6226614"/>
                  <a:pt x="4226938" y="6160894"/>
                  <a:pt x="4099757" y="6193971"/>
                </a:cubicBezTo>
                <a:cubicBezTo>
                  <a:pt x="3972576" y="6227048"/>
                  <a:pt x="3581997" y="6117185"/>
                  <a:pt x="3435621" y="6193971"/>
                </a:cubicBezTo>
                <a:cubicBezTo>
                  <a:pt x="3289245" y="6270757"/>
                  <a:pt x="2960596" y="6140899"/>
                  <a:pt x="2771485" y="6193971"/>
                </a:cubicBezTo>
                <a:cubicBezTo>
                  <a:pt x="2582374" y="6247043"/>
                  <a:pt x="2274744" y="6128924"/>
                  <a:pt x="2107349" y="6193971"/>
                </a:cubicBezTo>
                <a:cubicBezTo>
                  <a:pt x="1939954" y="6259018"/>
                  <a:pt x="1712292" y="6175067"/>
                  <a:pt x="1544522" y="6193971"/>
                </a:cubicBezTo>
                <a:cubicBezTo>
                  <a:pt x="1376752" y="6212875"/>
                  <a:pt x="1216026" y="6174544"/>
                  <a:pt x="1032349" y="6193971"/>
                </a:cubicBezTo>
                <a:cubicBezTo>
                  <a:pt x="445882" y="6214851"/>
                  <a:pt x="-169620" y="5739485"/>
                  <a:pt x="0" y="5161622"/>
                </a:cubicBezTo>
                <a:cubicBezTo>
                  <a:pt x="-48912" y="4966266"/>
                  <a:pt x="40246" y="4755283"/>
                  <a:pt x="0" y="4530433"/>
                </a:cubicBezTo>
                <a:cubicBezTo>
                  <a:pt x="-40246" y="4305583"/>
                  <a:pt x="35834" y="4176628"/>
                  <a:pt x="0" y="4064415"/>
                </a:cubicBezTo>
                <a:cubicBezTo>
                  <a:pt x="-35834" y="3952202"/>
                  <a:pt x="19930" y="3729461"/>
                  <a:pt x="0" y="3598397"/>
                </a:cubicBezTo>
                <a:cubicBezTo>
                  <a:pt x="-19930" y="3467333"/>
                  <a:pt x="44535" y="3188357"/>
                  <a:pt x="0" y="3049794"/>
                </a:cubicBezTo>
                <a:cubicBezTo>
                  <a:pt x="-44535" y="2911231"/>
                  <a:pt x="66071" y="2720012"/>
                  <a:pt x="0" y="2459898"/>
                </a:cubicBezTo>
                <a:cubicBezTo>
                  <a:pt x="-66071" y="2199784"/>
                  <a:pt x="3663" y="1996874"/>
                  <a:pt x="0" y="1870002"/>
                </a:cubicBezTo>
                <a:cubicBezTo>
                  <a:pt x="-3663" y="1743130"/>
                  <a:pt x="22520" y="1441242"/>
                  <a:pt x="0" y="1032349"/>
                </a:cubicBezTo>
                <a:close/>
              </a:path>
              <a:path w="7130143" h="6193971" stroke="0" extrusionOk="0">
                <a:moveTo>
                  <a:pt x="0" y="1032349"/>
                </a:moveTo>
                <a:cubicBezTo>
                  <a:pt x="-49855" y="470628"/>
                  <a:pt x="512704" y="-8979"/>
                  <a:pt x="1032349" y="0"/>
                </a:cubicBezTo>
                <a:cubicBezTo>
                  <a:pt x="1161536" y="-39060"/>
                  <a:pt x="1352051" y="44053"/>
                  <a:pt x="1443213" y="0"/>
                </a:cubicBezTo>
                <a:cubicBezTo>
                  <a:pt x="1534375" y="-44053"/>
                  <a:pt x="1897622" y="53448"/>
                  <a:pt x="2056695" y="0"/>
                </a:cubicBezTo>
                <a:cubicBezTo>
                  <a:pt x="2215768" y="-53448"/>
                  <a:pt x="2361850" y="20851"/>
                  <a:pt x="2568867" y="0"/>
                </a:cubicBezTo>
                <a:cubicBezTo>
                  <a:pt x="2775884" y="-20851"/>
                  <a:pt x="3003432" y="67145"/>
                  <a:pt x="3182349" y="0"/>
                </a:cubicBezTo>
                <a:cubicBezTo>
                  <a:pt x="3361266" y="-67145"/>
                  <a:pt x="3599746" y="44532"/>
                  <a:pt x="3745176" y="0"/>
                </a:cubicBezTo>
                <a:cubicBezTo>
                  <a:pt x="3890606" y="-44532"/>
                  <a:pt x="3980715" y="20240"/>
                  <a:pt x="4206695" y="0"/>
                </a:cubicBezTo>
                <a:cubicBezTo>
                  <a:pt x="4432675" y="-20240"/>
                  <a:pt x="4507117" y="47204"/>
                  <a:pt x="4617558" y="0"/>
                </a:cubicBezTo>
                <a:cubicBezTo>
                  <a:pt x="4727999" y="-47204"/>
                  <a:pt x="5076061" y="36648"/>
                  <a:pt x="5231040" y="0"/>
                </a:cubicBezTo>
                <a:cubicBezTo>
                  <a:pt x="5386019" y="-36648"/>
                  <a:pt x="5771927" y="52029"/>
                  <a:pt x="6097794" y="0"/>
                </a:cubicBezTo>
                <a:cubicBezTo>
                  <a:pt x="6627972" y="44893"/>
                  <a:pt x="7224422" y="425581"/>
                  <a:pt x="7130143" y="1032349"/>
                </a:cubicBezTo>
                <a:cubicBezTo>
                  <a:pt x="7153505" y="1223898"/>
                  <a:pt x="7111141" y="1430737"/>
                  <a:pt x="7130143" y="1704831"/>
                </a:cubicBezTo>
                <a:cubicBezTo>
                  <a:pt x="7149145" y="1978925"/>
                  <a:pt x="7086204" y="2047567"/>
                  <a:pt x="7130143" y="2170849"/>
                </a:cubicBezTo>
                <a:cubicBezTo>
                  <a:pt x="7174082" y="2294131"/>
                  <a:pt x="7056744" y="2539065"/>
                  <a:pt x="7130143" y="2802037"/>
                </a:cubicBezTo>
                <a:cubicBezTo>
                  <a:pt x="7203542" y="3065009"/>
                  <a:pt x="7069380" y="3194846"/>
                  <a:pt x="7130143" y="3309348"/>
                </a:cubicBezTo>
                <a:cubicBezTo>
                  <a:pt x="7190906" y="3423850"/>
                  <a:pt x="7085752" y="3653808"/>
                  <a:pt x="7130143" y="3857952"/>
                </a:cubicBezTo>
                <a:cubicBezTo>
                  <a:pt x="7174534" y="4062096"/>
                  <a:pt x="7114975" y="4318200"/>
                  <a:pt x="7130143" y="4447848"/>
                </a:cubicBezTo>
                <a:cubicBezTo>
                  <a:pt x="7145311" y="4577496"/>
                  <a:pt x="7092944" y="4932132"/>
                  <a:pt x="7130143" y="5161622"/>
                </a:cubicBezTo>
                <a:cubicBezTo>
                  <a:pt x="7104951" y="5726018"/>
                  <a:pt x="6508469" y="6240921"/>
                  <a:pt x="6097794" y="6193971"/>
                </a:cubicBezTo>
                <a:cubicBezTo>
                  <a:pt x="5826833" y="6204747"/>
                  <a:pt x="5592273" y="6129945"/>
                  <a:pt x="5433658" y="6193971"/>
                </a:cubicBezTo>
                <a:cubicBezTo>
                  <a:pt x="5275043" y="6257997"/>
                  <a:pt x="4917506" y="6155528"/>
                  <a:pt x="4769522" y="6193971"/>
                </a:cubicBezTo>
                <a:cubicBezTo>
                  <a:pt x="4621538" y="6232414"/>
                  <a:pt x="4461124" y="6137693"/>
                  <a:pt x="4156040" y="6193971"/>
                </a:cubicBezTo>
                <a:cubicBezTo>
                  <a:pt x="3850956" y="6250249"/>
                  <a:pt x="3802288" y="6176105"/>
                  <a:pt x="3593213" y="6193971"/>
                </a:cubicBezTo>
                <a:cubicBezTo>
                  <a:pt x="3384138" y="6211837"/>
                  <a:pt x="3263651" y="6168144"/>
                  <a:pt x="3081040" y="6193971"/>
                </a:cubicBezTo>
                <a:cubicBezTo>
                  <a:pt x="2898429" y="6219798"/>
                  <a:pt x="2757272" y="6188044"/>
                  <a:pt x="2467558" y="6193971"/>
                </a:cubicBezTo>
                <a:cubicBezTo>
                  <a:pt x="2177844" y="6199898"/>
                  <a:pt x="2150916" y="6143921"/>
                  <a:pt x="1955386" y="6193971"/>
                </a:cubicBezTo>
                <a:cubicBezTo>
                  <a:pt x="1759856" y="6244021"/>
                  <a:pt x="1244192" y="6112526"/>
                  <a:pt x="1032349" y="6193971"/>
                </a:cubicBezTo>
                <a:cubicBezTo>
                  <a:pt x="536357" y="6256520"/>
                  <a:pt x="-51722" y="5689767"/>
                  <a:pt x="0" y="5161622"/>
                </a:cubicBezTo>
                <a:cubicBezTo>
                  <a:pt x="-27982" y="4948792"/>
                  <a:pt x="40797" y="4771138"/>
                  <a:pt x="0" y="4571726"/>
                </a:cubicBezTo>
                <a:cubicBezTo>
                  <a:pt x="-40797" y="4372314"/>
                  <a:pt x="56850" y="4231802"/>
                  <a:pt x="0" y="4023122"/>
                </a:cubicBezTo>
                <a:cubicBezTo>
                  <a:pt x="-56850" y="3814442"/>
                  <a:pt x="52810" y="3698748"/>
                  <a:pt x="0" y="3557104"/>
                </a:cubicBezTo>
                <a:cubicBezTo>
                  <a:pt x="-52810" y="3415460"/>
                  <a:pt x="28828" y="3174368"/>
                  <a:pt x="0" y="2925916"/>
                </a:cubicBezTo>
                <a:cubicBezTo>
                  <a:pt x="-28828" y="2677464"/>
                  <a:pt x="8411" y="2607506"/>
                  <a:pt x="0" y="2418605"/>
                </a:cubicBezTo>
                <a:cubicBezTo>
                  <a:pt x="-8411" y="2229704"/>
                  <a:pt x="44527" y="2119269"/>
                  <a:pt x="0" y="1870002"/>
                </a:cubicBezTo>
                <a:cubicBezTo>
                  <a:pt x="-44527" y="1620735"/>
                  <a:pt x="34136" y="1362097"/>
                  <a:pt x="0" y="1032349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362425400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 err="1"/>
              <a:t>Hayatımda</a:t>
            </a:r>
            <a:r>
              <a:rPr lang="el-GR" b="1" dirty="0"/>
              <a:t> </a:t>
            </a:r>
            <a:r>
              <a:rPr lang="el-GR" b="1" dirty="0" err="1"/>
              <a:t>En</a:t>
            </a:r>
            <a:r>
              <a:rPr lang="el-GR" b="1" dirty="0"/>
              <a:t> </a:t>
            </a:r>
            <a:r>
              <a:rPr lang="el-GR" b="1" dirty="0" err="1"/>
              <a:t>Çok</a:t>
            </a:r>
            <a:r>
              <a:rPr lang="el-GR" b="1" dirty="0"/>
              <a:t> </a:t>
            </a:r>
            <a:r>
              <a:rPr lang="el-GR" b="1" dirty="0" err="1"/>
              <a:t>Gururlandığım</a:t>
            </a:r>
            <a:r>
              <a:rPr lang="el-GR" b="1" dirty="0"/>
              <a:t> </a:t>
            </a:r>
            <a:r>
              <a:rPr lang="el-GR" b="1" dirty="0" err="1"/>
              <a:t>An</a:t>
            </a:r>
            <a:r>
              <a:rPr lang="el-GR" dirty="0"/>
              <a:t> </a:t>
            </a:r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endParaRPr lang="el-GR" b="1" dirty="0"/>
          </a:p>
          <a:p>
            <a:pPr algn="ctr"/>
            <a:r>
              <a:rPr lang="el-GR" dirty="0"/>
              <a:t> </a:t>
            </a:r>
          </a:p>
        </p:txBody>
      </p:sp>
      <p:pic>
        <p:nvPicPr>
          <p:cNvPr id="4" name="Εικόνα 3" descr="Tatlı Kadın Müslüman Öğretmen Çizgi Film Karakteri ©RidStock 582338248'e  ait Stok Vektör">
            <a:extLst>
              <a:ext uri="{FF2B5EF4-FFF2-40B4-BE49-F238E27FC236}">
                <a16:creationId xmlns:a16="http://schemas.microsoft.com/office/drawing/2014/main" id="{6D8723C1-418F-0186-EF27-7CE950780D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91"/>
          <a:stretch>
            <a:fillRect/>
          </a:stretch>
        </p:blipFill>
        <p:spPr>
          <a:xfrm>
            <a:off x="8994322" y="293914"/>
            <a:ext cx="2305050" cy="1807029"/>
          </a:xfrm>
          <a:custGeom>
            <a:avLst/>
            <a:gdLst>
              <a:gd name="csX0" fmla="*/ 0 w 2305050"/>
              <a:gd name="csY0" fmla="*/ 0 h 1807029"/>
              <a:gd name="csX1" fmla="*/ 599313 w 2305050"/>
              <a:gd name="csY1" fmla="*/ 0 h 1807029"/>
              <a:gd name="csX2" fmla="*/ 1129475 w 2305050"/>
              <a:gd name="csY2" fmla="*/ 0 h 1807029"/>
              <a:gd name="csX3" fmla="*/ 1682687 w 2305050"/>
              <a:gd name="csY3" fmla="*/ 0 h 1807029"/>
              <a:gd name="csX4" fmla="*/ 2305050 w 2305050"/>
              <a:gd name="csY4" fmla="*/ 0 h 1807029"/>
              <a:gd name="csX5" fmla="*/ 2305050 w 2305050"/>
              <a:gd name="csY5" fmla="*/ 451757 h 1807029"/>
              <a:gd name="csX6" fmla="*/ 2305050 w 2305050"/>
              <a:gd name="csY6" fmla="*/ 867374 h 1807029"/>
              <a:gd name="csX7" fmla="*/ 2305050 w 2305050"/>
              <a:gd name="csY7" fmla="*/ 1337201 h 1807029"/>
              <a:gd name="csX8" fmla="*/ 2305050 w 2305050"/>
              <a:gd name="csY8" fmla="*/ 1807029 h 1807029"/>
              <a:gd name="csX9" fmla="*/ 1774889 w 2305050"/>
              <a:gd name="csY9" fmla="*/ 1807029 h 1807029"/>
              <a:gd name="csX10" fmla="*/ 1244727 w 2305050"/>
              <a:gd name="csY10" fmla="*/ 1807029 h 1807029"/>
              <a:gd name="csX11" fmla="*/ 737616 w 2305050"/>
              <a:gd name="csY11" fmla="*/ 1807029 h 1807029"/>
              <a:gd name="csX12" fmla="*/ 0 w 2305050"/>
              <a:gd name="csY12" fmla="*/ 1807029 h 1807029"/>
              <a:gd name="csX13" fmla="*/ 0 w 2305050"/>
              <a:gd name="csY13" fmla="*/ 1391412 h 1807029"/>
              <a:gd name="csX14" fmla="*/ 0 w 2305050"/>
              <a:gd name="csY14" fmla="*/ 921585 h 1807029"/>
              <a:gd name="csX15" fmla="*/ 0 w 2305050"/>
              <a:gd name="csY15" fmla="*/ 433687 h 1807029"/>
              <a:gd name="csX16" fmla="*/ 0 w 2305050"/>
              <a:gd name="csY16" fmla="*/ 0 h 18070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305050" h="1807029" fill="none" extrusionOk="0">
                <a:moveTo>
                  <a:pt x="0" y="0"/>
                </a:moveTo>
                <a:cubicBezTo>
                  <a:pt x="169660" y="-69417"/>
                  <a:pt x="429714" y="34547"/>
                  <a:pt x="599313" y="0"/>
                </a:cubicBezTo>
                <a:cubicBezTo>
                  <a:pt x="768912" y="-34547"/>
                  <a:pt x="1022222" y="50838"/>
                  <a:pt x="1129475" y="0"/>
                </a:cubicBezTo>
                <a:cubicBezTo>
                  <a:pt x="1236728" y="-50838"/>
                  <a:pt x="1562839" y="60783"/>
                  <a:pt x="1682687" y="0"/>
                </a:cubicBezTo>
                <a:cubicBezTo>
                  <a:pt x="1802535" y="-60783"/>
                  <a:pt x="2124586" y="28236"/>
                  <a:pt x="2305050" y="0"/>
                </a:cubicBezTo>
                <a:cubicBezTo>
                  <a:pt x="2333808" y="91649"/>
                  <a:pt x="2274658" y="287908"/>
                  <a:pt x="2305050" y="451757"/>
                </a:cubicBezTo>
                <a:cubicBezTo>
                  <a:pt x="2335442" y="615606"/>
                  <a:pt x="2291892" y="727770"/>
                  <a:pt x="2305050" y="867374"/>
                </a:cubicBezTo>
                <a:cubicBezTo>
                  <a:pt x="2318208" y="1006978"/>
                  <a:pt x="2249558" y="1184736"/>
                  <a:pt x="2305050" y="1337201"/>
                </a:cubicBezTo>
                <a:cubicBezTo>
                  <a:pt x="2360542" y="1489666"/>
                  <a:pt x="2260950" y="1669058"/>
                  <a:pt x="2305050" y="1807029"/>
                </a:cubicBezTo>
                <a:cubicBezTo>
                  <a:pt x="2167932" y="1854151"/>
                  <a:pt x="1969496" y="1777264"/>
                  <a:pt x="1774889" y="1807029"/>
                </a:cubicBezTo>
                <a:cubicBezTo>
                  <a:pt x="1580282" y="1836794"/>
                  <a:pt x="1369273" y="1756430"/>
                  <a:pt x="1244727" y="1807029"/>
                </a:cubicBezTo>
                <a:cubicBezTo>
                  <a:pt x="1120181" y="1857628"/>
                  <a:pt x="947081" y="1763427"/>
                  <a:pt x="737616" y="1807029"/>
                </a:cubicBezTo>
                <a:cubicBezTo>
                  <a:pt x="528151" y="1850631"/>
                  <a:pt x="297793" y="1776475"/>
                  <a:pt x="0" y="1807029"/>
                </a:cubicBezTo>
                <a:cubicBezTo>
                  <a:pt x="-41793" y="1674169"/>
                  <a:pt x="33522" y="1587704"/>
                  <a:pt x="0" y="1391412"/>
                </a:cubicBezTo>
                <a:cubicBezTo>
                  <a:pt x="-33522" y="1195120"/>
                  <a:pt x="31677" y="1094053"/>
                  <a:pt x="0" y="921585"/>
                </a:cubicBezTo>
                <a:cubicBezTo>
                  <a:pt x="-31677" y="749117"/>
                  <a:pt x="7378" y="578869"/>
                  <a:pt x="0" y="433687"/>
                </a:cubicBezTo>
                <a:cubicBezTo>
                  <a:pt x="-7378" y="288505"/>
                  <a:pt x="42735" y="198411"/>
                  <a:pt x="0" y="0"/>
                </a:cubicBezTo>
                <a:close/>
              </a:path>
              <a:path w="2305050" h="1807029" stroke="0" extrusionOk="0">
                <a:moveTo>
                  <a:pt x="0" y="0"/>
                </a:moveTo>
                <a:cubicBezTo>
                  <a:pt x="149509" y="-62835"/>
                  <a:pt x="351851" y="47596"/>
                  <a:pt x="622364" y="0"/>
                </a:cubicBezTo>
                <a:cubicBezTo>
                  <a:pt x="892877" y="-47596"/>
                  <a:pt x="1032949" y="29815"/>
                  <a:pt x="1152525" y="0"/>
                </a:cubicBezTo>
                <a:cubicBezTo>
                  <a:pt x="1272101" y="-29815"/>
                  <a:pt x="1547444" y="62270"/>
                  <a:pt x="1705737" y="0"/>
                </a:cubicBezTo>
                <a:cubicBezTo>
                  <a:pt x="1864030" y="-62270"/>
                  <a:pt x="2064577" y="31273"/>
                  <a:pt x="2305050" y="0"/>
                </a:cubicBezTo>
                <a:cubicBezTo>
                  <a:pt x="2313875" y="129249"/>
                  <a:pt x="2283667" y="300286"/>
                  <a:pt x="2305050" y="397546"/>
                </a:cubicBezTo>
                <a:cubicBezTo>
                  <a:pt x="2326433" y="494806"/>
                  <a:pt x="2281962" y="660370"/>
                  <a:pt x="2305050" y="813163"/>
                </a:cubicBezTo>
                <a:cubicBezTo>
                  <a:pt x="2328138" y="965956"/>
                  <a:pt x="2265962" y="1099195"/>
                  <a:pt x="2305050" y="1246850"/>
                </a:cubicBezTo>
                <a:cubicBezTo>
                  <a:pt x="2344138" y="1394505"/>
                  <a:pt x="2263102" y="1605230"/>
                  <a:pt x="2305050" y="1807029"/>
                </a:cubicBezTo>
                <a:cubicBezTo>
                  <a:pt x="2176193" y="1865907"/>
                  <a:pt x="1894371" y="1768891"/>
                  <a:pt x="1728788" y="1807029"/>
                </a:cubicBezTo>
                <a:cubicBezTo>
                  <a:pt x="1563205" y="1845167"/>
                  <a:pt x="1295047" y="1751437"/>
                  <a:pt x="1175576" y="1807029"/>
                </a:cubicBezTo>
                <a:cubicBezTo>
                  <a:pt x="1056105" y="1862621"/>
                  <a:pt x="853618" y="1795041"/>
                  <a:pt x="668465" y="1807029"/>
                </a:cubicBezTo>
                <a:cubicBezTo>
                  <a:pt x="483312" y="1819017"/>
                  <a:pt x="329960" y="1731985"/>
                  <a:pt x="0" y="1807029"/>
                </a:cubicBezTo>
                <a:cubicBezTo>
                  <a:pt x="-45356" y="1641211"/>
                  <a:pt x="7992" y="1554010"/>
                  <a:pt x="0" y="1409483"/>
                </a:cubicBezTo>
                <a:cubicBezTo>
                  <a:pt x="-7992" y="1264956"/>
                  <a:pt x="45451" y="1183632"/>
                  <a:pt x="0" y="1011936"/>
                </a:cubicBezTo>
                <a:cubicBezTo>
                  <a:pt x="-45451" y="840240"/>
                  <a:pt x="24811" y="742714"/>
                  <a:pt x="0" y="578249"/>
                </a:cubicBezTo>
                <a:cubicBezTo>
                  <a:pt x="-24811" y="413784"/>
                  <a:pt x="69332" y="20842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2735433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Εικόνα 4" descr="Untitled">
            <a:extLst>
              <a:ext uri="{FF2B5EF4-FFF2-40B4-BE49-F238E27FC236}">
                <a16:creationId xmlns:a16="http://schemas.microsoft.com/office/drawing/2014/main" id="{133F9764-F8A6-C6E7-EE0B-B74280411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4160" y="2534330"/>
            <a:ext cx="2257425" cy="2028825"/>
          </a:xfrm>
          <a:custGeom>
            <a:avLst/>
            <a:gdLst>
              <a:gd name="csX0" fmla="*/ 0 w 2257425"/>
              <a:gd name="csY0" fmla="*/ 0 h 2028825"/>
              <a:gd name="csX1" fmla="*/ 519208 w 2257425"/>
              <a:gd name="csY1" fmla="*/ 0 h 2028825"/>
              <a:gd name="csX2" fmla="*/ 1083564 w 2257425"/>
              <a:gd name="csY2" fmla="*/ 0 h 2028825"/>
              <a:gd name="csX3" fmla="*/ 1693069 w 2257425"/>
              <a:gd name="csY3" fmla="*/ 0 h 2028825"/>
              <a:gd name="csX4" fmla="*/ 2257425 w 2257425"/>
              <a:gd name="csY4" fmla="*/ 0 h 2028825"/>
              <a:gd name="csX5" fmla="*/ 2257425 w 2257425"/>
              <a:gd name="csY5" fmla="*/ 527495 h 2028825"/>
              <a:gd name="csX6" fmla="*/ 2257425 w 2257425"/>
              <a:gd name="csY6" fmla="*/ 1034701 h 2028825"/>
              <a:gd name="csX7" fmla="*/ 2257425 w 2257425"/>
              <a:gd name="csY7" fmla="*/ 1582484 h 2028825"/>
              <a:gd name="csX8" fmla="*/ 2257425 w 2257425"/>
              <a:gd name="csY8" fmla="*/ 2028825 h 2028825"/>
              <a:gd name="csX9" fmla="*/ 1693069 w 2257425"/>
              <a:gd name="csY9" fmla="*/ 2028825 h 2028825"/>
              <a:gd name="csX10" fmla="*/ 1083564 w 2257425"/>
              <a:gd name="csY10" fmla="*/ 2028825 h 2028825"/>
              <a:gd name="csX11" fmla="*/ 564356 w 2257425"/>
              <a:gd name="csY11" fmla="*/ 2028825 h 2028825"/>
              <a:gd name="csX12" fmla="*/ 0 w 2257425"/>
              <a:gd name="csY12" fmla="*/ 2028825 h 2028825"/>
              <a:gd name="csX13" fmla="*/ 0 w 2257425"/>
              <a:gd name="csY13" fmla="*/ 1582484 h 2028825"/>
              <a:gd name="csX14" fmla="*/ 0 w 2257425"/>
              <a:gd name="csY14" fmla="*/ 1115854 h 2028825"/>
              <a:gd name="csX15" fmla="*/ 0 w 2257425"/>
              <a:gd name="csY15" fmla="*/ 628936 h 2028825"/>
              <a:gd name="csX16" fmla="*/ 0 w 2257425"/>
              <a:gd name="csY16" fmla="*/ 0 h 20288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257425" h="2028825" fill="none" extrusionOk="0">
                <a:moveTo>
                  <a:pt x="0" y="0"/>
                </a:moveTo>
                <a:cubicBezTo>
                  <a:pt x="214725" y="-47547"/>
                  <a:pt x="398157" y="5482"/>
                  <a:pt x="519208" y="0"/>
                </a:cubicBezTo>
                <a:cubicBezTo>
                  <a:pt x="640259" y="-5482"/>
                  <a:pt x="927946" y="1098"/>
                  <a:pt x="1083564" y="0"/>
                </a:cubicBezTo>
                <a:cubicBezTo>
                  <a:pt x="1239182" y="-1098"/>
                  <a:pt x="1461692" y="24808"/>
                  <a:pt x="1693069" y="0"/>
                </a:cubicBezTo>
                <a:cubicBezTo>
                  <a:pt x="1924447" y="-24808"/>
                  <a:pt x="2138517" y="37880"/>
                  <a:pt x="2257425" y="0"/>
                </a:cubicBezTo>
                <a:cubicBezTo>
                  <a:pt x="2317235" y="210585"/>
                  <a:pt x="2238364" y="358332"/>
                  <a:pt x="2257425" y="527495"/>
                </a:cubicBezTo>
                <a:cubicBezTo>
                  <a:pt x="2276486" y="696659"/>
                  <a:pt x="2217723" y="783754"/>
                  <a:pt x="2257425" y="1034701"/>
                </a:cubicBezTo>
                <a:cubicBezTo>
                  <a:pt x="2297127" y="1285648"/>
                  <a:pt x="2240833" y="1325608"/>
                  <a:pt x="2257425" y="1582484"/>
                </a:cubicBezTo>
                <a:cubicBezTo>
                  <a:pt x="2274017" y="1839360"/>
                  <a:pt x="2248821" y="1890806"/>
                  <a:pt x="2257425" y="2028825"/>
                </a:cubicBezTo>
                <a:cubicBezTo>
                  <a:pt x="2082150" y="2073197"/>
                  <a:pt x="1958470" y="1964934"/>
                  <a:pt x="1693069" y="2028825"/>
                </a:cubicBezTo>
                <a:cubicBezTo>
                  <a:pt x="1427668" y="2092716"/>
                  <a:pt x="1304285" y="1991596"/>
                  <a:pt x="1083564" y="2028825"/>
                </a:cubicBezTo>
                <a:cubicBezTo>
                  <a:pt x="862844" y="2066054"/>
                  <a:pt x="686288" y="2027253"/>
                  <a:pt x="564356" y="2028825"/>
                </a:cubicBezTo>
                <a:cubicBezTo>
                  <a:pt x="442424" y="2030397"/>
                  <a:pt x="160554" y="1976258"/>
                  <a:pt x="0" y="2028825"/>
                </a:cubicBezTo>
                <a:cubicBezTo>
                  <a:pt x="-11837" y="1932586"/>
                  <a:pt x="41740" y="1682697"/>
                  <a:pt x="0" y="1582484"/>
                </a:cubicBezTo>
                <a:cubicBezTo>
                  <a:pt x="-41740" y="1482271"/>
                  <a:pt x="50130" y="1331496"/>
                  <a:pt x="0" y="1115854"/>
                </a:cubicBezTo>
                <a:cubicBezTo>
                  <a:pt x="-50130" y="900212"/>
                  <a:pt x="1809" y="841425"/>
                  <a:pt x="0" y="628936"/>
                </a:cubicBezTo>
                <a:cubicBezTo>
                  <a:pt x="-1809" y="416447"/>
                  <a:pt x="49202" y="279731"/>
                  <a:pt x="0" y="0"/>
                </a:cubicBezTo>
                <a:close/>
              </a:path>
              <a:path w="2257425" h="2028825" stroke="0" extrusionOk="0">
                <a:moveTo>
                  <a:pt x="0" y="0"/>
                </a:moveTo>
                <a:cubicBezTo>
                  <a:pt x="253986" y="-16845"/>
                  <a:pt x="369148" y="9202"/>
                  <a:pt x="541782" y="0"/>
                </a:cubicBezTo>
                <a:cubicBezTo>
                  <a:pt x="714416" y="-9202"/>
                  <a:pt x="863541" y="6409"/>
                  <a:pt x="1038415" y="0"/>
                </a:cubicBezTo>
                <a:cubicBezTo>
                  <a:pt x="1213289" y="-6409"/>
                  <a:pt x="1497586" y="66036"/>
                  <a:pt x="1647920" y="0"/>
                </a:cubicBezTo>
                <a:cubicBezTo>
                  <a:pt x="1798254" y="-66036"/>
                  <a:pt x="1955639" y="21563"/>
                  <a:pt x="2257425" y="0"/>
                </a:cubicBezTo>
                <a:cubicBezTo>
                  <a:pt x="2281815" y="96049"/>
                  <a:pt x="2225323" y="292558"/>
                  <a:pt x="2257425" y="446342"/>
                </a:cubicBezTo>
                <a:cubicBezTo>
                  <a:pt x="2289527" y="600126"/>
                  <a:pt x="2207573" y="710095"/>
                  <a:pt x="2257425" y="892683"/>
                </a:cubicBezTo>
                <a:cubicBezTo>
                  <a:pt x="2307277" y="1075271"/>
                  <a:pt x="2253996" y="1208149"/>
                  <a:pt x="2257425" y="1359313"/>
                </a:cubicBezTo>
                <a:cubicBezTo>
                  <a:pt x="2260854" y="1510477"/>
                  <a:pt x="2216324" y="1868874"/>
                  <a:pt x="2257425" y="2028825"/>
                </a:cubicBezTo>
                <a:cubicBezTo>
                  <a:pt x="2133711" y="2034111"/>
                  <a:pt x="1839996" y="1962140"/>
                  <a:pt x="1670495" y="2028825"/>
                </a:cubicBezTo>
                <a:cubicBezTo>
                  <a:pt x="1500994" y="2095510"/>
                  <a:pt x="1301318" y="2004537"/>
                  <a:pt x="1128713" y="2028825"/>
                </a:cubicBezTo>
                <a:cubicBezTo>
                  <a:pt x="956108" y="2053113"/>
                  <a:pt x="686006" y="2022342"/>
                  <a:pt x="519208" y="2028825"/>
                </a:cubicBezTo>
                <a:cubicBezTo>
                  <a:pt x="352410" y="2035308"/>
                  <a:pt x="257137" y="1967070"/>
                  <a:pt x="0" y="2028825"/>
                </a:cubicBezTo>
                <a:cubicBezTo>
                  <a:pt x="-33477" y="1858778"/>
                  <a:pt x="34067" y="1754956"/>
                  <a:pt x="0" y="1582484"/>
                </a:cubicBezTo>
                <a:cubicBezTo>
                  <a:pt x="-34067" y="1410012"/>
                  <a:pt x="20411" y="1328879"/>
                  <a:pt x="0" y="1095566"/>
                </a:cubicBezTo>
                <a:cubicBezTo>
                  <a:pt x="-20411" y="862253"/>
                  <a:pt x="30791" y="799647"/>
                  <a:pt x="0" y="547783"/>
                </a:cubicBezTo>
                <a:cubicBezTo>
                  <a:pt x="-30791" y="295919"/>
                  <a:pt x="39119" y="16449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93615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Εικόνα 6" descr="Good Grade Cartoon Girl Stock Illustrations – 235 Good Grade Cartoon Girl  Stock Illustrations, Vectors &amp; Clipart - Dreamstime">
            <a:extLst>
              <a:ext uri="{FF2B5EF4-FFF2-40B4-BE49-F238E27FC236}">
                <a16:creationId xmlns:a16="http://schemas.microsoft.com/office/drawing/2014/main" id="{72D1A5BC-604F-FAE6-AC0C-2D123FB454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977" y="3539897"/>
            <a:ext cx="1657350" cy="2762250"/>
          </a:xfrm>
          <a:custGeom>
            <a:avLst/>
            <a:gdLst>
              <a:gd name="csX0" fmla="*/ 0 w 1657350"/>
              <a:gd name="csY0" fmla="*/ 0 h 2762250"/>
              <a:gd name="csX1" fmla="*/ 552450 w 1657350"/>
              <a:gd name="csY1" fmla="*/ 0 h 2762250"/>
              <a:gd name="csX2" fmla="*/ 1071753 w 1657350"/>
              <a:gd name="csY2" fmla="*/ 0 h 2762250"/>
              <a:gd name="csX3" fmla="*/ 1657350 w 1657350"/>
              <a:gd name="csY3" fmla="*/ 0 h 2762250"/>
              <a:gd name="csX4" fmla="*/ 1657350 w 1657350"/>
              <a:gd name="csY4" fmla="*/ 524828 h 2762250"/>
              <a:gd name="csX5" fmla="*/ 1657350 w 1657350"/>
              <a:gd name="csY5" fmla="*/ 1077278 h 2762250"/>
              <a:gd name="csX6" fmla="*/ 1657350 w 1657350"/>
              <a:gd name="csY6" fmla="*/ 1629728 h 2762250"/>
              <a:gd name="csX7" fmla="*/ 1657350 w 1657350"/>
              <a:gd name="csY7" fmla="*/ 2099310 h 2762250"/>
              <a:gd name="csX8" fmla="*/ 1657350 w 1657350"/>
              <a:gd name="csY8" fmla="*/ 2762250 h 2762250"/>
              <a:gd name="csX9" fmla="*/ 1138047 w 1657350"/>
              <a:gd name="csY9" fmla="*/ 2762250 h 2762250"/>
              <a:gd name="csX10" fmla="*/ 602171 w 1657350"/>
              <a:gd name="csY10" fmla="*/ 2762250 h 2762250"/>
              <a:gd name="csX11" fmla="*/ 0 w 1657350"/>
              <a:gd name="csY11" fmla="*/ 2762250 h 2762250"/>
              <a:gd name="csX12" fmla="*/ 0 w 1657350"/>
              <a:gd name="csY12" fmla="*/ 2265045 h 2762250"/>
              <a:gd name="csX13" fmla="*/ 0 w 1657350"/>
              <a:gd name="csY13" fmla="*/ 1740218 h 2762250"/>
              <a:gd name="csX14" fmla="*/ 0 w 1657350"/>
              <a:gd name="csY14" fmla="*/ 1243012 h 2762250"/>
              <a:gd name="csX15" fmla="*/ 0 w 1657350"/>
              <a:gd name="csY15" fmla="*/ 745807 h 2762250"/>
              <a:gd name="csX16" fmla="*/ 0 w 1657350"/>
              <a:gd name="csY16" fmla="*/ 0 h 2762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657350" h="2762250" fill="none" extrusionOk="0">
                <a:moveTo>
                  <a:pt x="0" y="0"/>
                </a:moveTo>
                <a:cubicBezTo>
                  <a:pt x="184117" y="-1710"/>
                  <a:pt x="431011" y="5250"/>
                  <a:pt x="552450" y="0"/>
                </a:cubicBezTo>
                <a:cubicBezTo>
                  <a:pt x="673889" y="-5250"/>
                  <a:pt x="903901" y="9372"/>
                  <a:pt x="1071753" y="0"/>
                </a:cubicBezTo>
                <a:cubicBezTo>
                  <a:pt x="1239605" y="-9372"/>
                  <a:pt x="1507267" y="47241"/>
                  <a:pt x="1657350" y="0"/>
                </a:cubicBezTo>
                <a:cubicBezTo>
                  <a:pt x="1667663" y="178310"/>
                  <a:pt x="1611777" y="358513"/>
                  <a:pt x="1657350" y="524828"/>
                </a:cubicBezTo>
                <a:cubicBezTo>
                  <a:pt x="1702923" y="691143"/>
                  <a:pt x="1630093" y="837383"/>
                  <a:pt x="1657350" y="1077278"/>
                </a:cubicBezTo>
                <a:cubicBezTo>
                  <a:pt x="1684607" y="1317173"/>
                  <a:pt x="1598399" y="1512827"/>
                  <a:pt x="1657350" y="1629728"/>
                </a:cubicBezTo>
                <a:cubicBezTo>
                  <a:pt x="1716301" y="1746629"/>
                  <a:pt x="1632088" y="1901844"/>
                  <a:pt x="1657350" y="2099310"/>
                </a:cubicBezTo>
                <a:cubicBezTo>
                  <a:pt x="1682612" y="2296776"/>
                  <a:pt x="1594893" y="2546300"/>
                  <a:pt x="1657350" y="2762250"/>
                </a:cubicBezTo>
                <a:cubicBezTo>
                  <a:pt x="1444955" y="2822700"/>
                  <a:pt x="1307165" y="2725070"/>
                  <a:pt x="1138047" y="2762250"/>
                </a:cubicBezTo>
                <a:cubicBezTo>
                  <a:pt x="968929" y="2799430"/>
                  <a:pt x="714577" y="2748207"/>
                  <a:pt x="602171" y="2762250"/>
                </a:cubicBezTo>
                <a:cubicBezTo>
                  <a:pt x="489765" y="2776293"/>
                  <a:pt x="151731" y="2727275"/>
                  <a:pt x="0" y="2762250"/>
                </a:cubicBezTo>
                <a:cubicBezTo>
                  <a:pt x="-12217" y="2657344"/>
                  <a:pt x="35144" y="2445556"/>
                  <a:pt x="0" y="2265045"/>
                </a:cubicBezTo>
                <a:cubicBezTo>
                  <a:pt x="-35144" y="2084534"/>
                  <a:pt x="23752" y="1880404"/>
                  <a:pt x="0" y="1740218"/>
                </a:cubicBezTo>
                <a:cubicBezTo>
                  <a:pt x="-23752" y="1600032"/>
                  <a:pt x="55873" y="1393231"/>
                  <a:pt x="0" y="1243012"/>
                </a:cubicBezTo>
                <a:cubicBezTo>
                  <a:pt x="-55873" y="1092793"/>
                  <a:pt x="11456" y="933931"/>
                  <a:pt x="0" y="745807"/>
                </a:cubicBezTo>
                <a:cubicBezTo>
                  <a:pt x="-11456" y="557683"/>
                  <a:pt x="9497" y="165364"/>
                  <a:pt x="0" y="0"/>
                </a:cubicBezTo>
                <a:close/>
              </a:path>
              <a:path w="1657350" h="2762250" stroke="0" extrusionOk="0">
                <a:moveTo>
                  <a:pt x="0" y="0"/>
                </a:moveTo>
                <a:cubicBezTo>
                  <a:pt x="196786" y="-28566"/>
                  <a:pt x="406878" y="53503"/>
                  <a:pt x="535877" y="0"/>
                </a:cubicBezTo>
                <a:cubicBezTo>
                  <a:pt x="664876" y="-53503"/>
                  <a:pt x="797889" y="58056"/>
                  <a:pt x="1055180" y="0"/>
                </a:cubicBezTo>
                <a:cubicBezTo>
                  <a:pt x="1312471" y="-58056"/>
                  <a:pt x="1410489" y="19559"/>
                  <a:pt x="1657350" y="0"/>
                </a:cubicBezTo>
                <a:cubicBezTo>
                  <a:pt x="1658986" y="231552"/>
                  <a:pt x="1618609" y="331792"/>
                  <a:pt x="1657350" y="469583"/>
                </a:cubicBezTo>
                <a:cubicBezTo>
                  <a:pt x="1696091" y="607374"/>
                  <a:pt x="1590285" y="917100"/>
                  <a:pt x="1657350" y="1049655"/>
                </a:cubicBezTo>
                <a:cubicBezTo>
                  <a:pt x="1724415" y="1182210"/>
                  <a:pt x="1598044" y="1450772"/>
                  <a:pt x="1657350" y="1657350"/>
                </a:cubicBezTo>
                <a:cubicBezTo>
                  <a:pt x="1716656" y="1863928"/>
                  <a:pt x="1591373" y="2011341"/>
                  <a:pt x="1657350" y="2237423"/>
                </a:cubicBezTo>
                <a:cubicBezTo>
                  <a:pt x="1723327" y="2463505"/>
                  <a:pt x="1630882" y="2554173"/>
                  <a:pt x="1657350" y="2762250"/>
                </a:cubicBezTo>
                <a:cubicBezTo>
                  <a:pt x="1498896" y="2762362"/>
                  <a:pt x="1363007" y="2761742"/>
                  <a:pt x="1121474" y="2762250"/>
                </a:cubicBezTo>
                <a:cubicBezTo>
                  <a:pt x="879941" y="2762758"/>
                  <a:pt x="811194" y="2745679"/>
                  <a:pt x="552450" y="2762250"/>
                </a:cubicBezTo>
                <a:cubicBezTo>
                  <a:pt x="293706" y="2778821"/>
                  <a:pt x="219511" y="2757664"/>
                  <a:pt x="0" y="2762250"/>
                </a:cubicBezTo>
                <a:cubicBezTo>
                  <a:pt x="-51000" y="2603751"/>
                  <a:pt x="15910" y="2377189"/>
                  <a:pt x="0" y="2154555"/>
                </a:cubicBezTo>
                <a:cubicBezTo>
                  <a:pt x="-15910" y="1931922"/>
                  <a:pt x="12737" y="1759372"/>
                  <a:pt x="0" y="1574482"/>
                </a:cubicBezTo>
                <a:cubicBezTo>
                  <a:pt x="-12737" y="1389592"/>
                  <a:pt x="47204" y="1218491"/>
                  <a:pt x="0" y="966787"/>
                </a:cubicBezTo>
                <a:cubicBezTo>
                  <a:pt x="-47204" y="715084"/>
                  <a:pt x="19435" y="682097"/>
                  <a:pt x="0" y="497205"/>
                </a:cubicBezTo>
                <a:cubicBezTo>
                  <a:pt x="-19435" y="312313"/>
                  <a:pt x="31358" y="22244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551560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602197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- Τίτλος">
            <a:extLst>
              <a:ext uri="{FF2B5EF4-FFF2-40B4-BE49-F238E27FC236}">
                <a16:creationId xmlns:a16="http://schemas.microsoft.com/office/drawing/2014/main" id="{3C552097-B9B2-3BE9-6926-52DC19848E3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tr-TR" altLang="el-GR"/>
              <a:t>Alıştırmalar</a:t>
            </a:r>
            <a:endParaRPr lang="en-US" altLang="el-GR"/>
          </a:p>
        </p:txBody>
      </p:sp>
      <p:graphicFrame>
        <p:nvGraphicFramePr>
          <p:cNvPr id="5" name="4 - Θέση περιεχομένου">
            <a:extLst>
              <a:ext uri="{FF2B5EF4-FFF2-40B4-BE49-F238E27FC236}">
                <a16:creationId xmlns:a16="http://schemas.microsoft.com/office/drawing/2014/main" id="{E3973EF6-15AD-3FEB-2CC6-9B8ED3CDAC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68285" y="2209800"/>
          <a:ext cx="8229600" cy="35052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0" dirty="0"/>
                        <a:t>Bu</a:t>
                      </a:r>
                      <a:r>
                        <a:rPr lang="tr-TR" b="0" baseline="0" dirty="0"/>
                        <a:t> işe  gerçekten 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/>
                        <a:t>çok</a:t>
                      </a:r>
                      <a:r>
                        <a:rPr lang="tr-TR" b="0" baseline="0" dirty="0"/>
                        <a:t> yorulduk.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Dağa çıkarken hepimiz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büzüldü.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Yaşlı adam bir</a:t>
                      </a:r>
                      <a:r>
                        <a:rPr lang="tr-TR" baseline="0" dirty="0"/>
                        <a:t> köşeye 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dağın  arkasına çekildi.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Düşman askerleri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atıldı.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İki gün süren dev dalgalardan sonra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çok</a:t>
                      </a:r>
                      <a:r>
                        <a:rPr lang="tr-TR" baseline="0" dirty="0"/>
                        <a:t> sevindim.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Asker ileriye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çok üzüldüm.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Öğrenciler</a:t>
                      </a:r>
                      <a:r>
                        <a:rPr lang="tr-TR" baseline="0" dirty="0"/>
                        <a:t> karşımıza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deniz duruldu.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Sınavı  başarınca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dizildi.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717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>
            <a:extLst>
              <a:ext uri="{FF2B5EF4-FFF2-40B4-BE49-F238E27FC236}">
                <a16:creationId xmlns:a16="http://schemas.microsoft.com/office/drawing/2014/main" id="{CF8FFD8D-3410-A90D-39B5-EDF96A78F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988"/>
            <a:ext cx="10515600" cy="438149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l-GR"/>
              <a:t>Alıştırmalar</a:t>
            </a:r>
            <a:endParaRPr lang="en-US" altLang="el-GR"/>
          </a:p>
        </p:txBody>
      </p:sp>
      <p:graphicFrame>
        <p:nvGraphicFramePr>
          <p:cNvPr id="5" name="4 - Θέση περιεχομένου">
            <a:extLst>
              <a:ext uri="{FF2B5EF4-FFF2-40B4-BE49-F238E27FC236}">
                <a16:creationId xmlns:a16="http://schemas.microsoft.com/office/drawing/2014/main" id="{C2730725-5BA7-4506-C1FC-38E9A250F5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35052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0" dirty="0"/>
                        <a:t>Bu</a:t>
                      </a:r>
                      <a:r>
                        <a:rPr lang="tr-TR" b="0" baseline="0" dirty="0"/>
                        <a:t> işe  gerçekten 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/>
                        <a:t>çok</a:t>
                      </a:r>
                      <a:r>
                        <a:rPr lang="tr-TR" b="0" baseline="0" dirty="0"/>
                        <a:t> yorulduk.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Dağa çıkarken hepimiz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büzüldü.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Yaşlı adam bir</a:t>
                      </a:r>
                      <a:r>
                        <a:rPr lang="tr-TR" baseline="0" dirty="0"/>
                        <a:t> köşeye 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dağın  arkasına çekildi.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Düşman askerleri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atıldı.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İki gün süren dev dalgalardan sonra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çok</a:t>
                      </a:r>
                      <a:r>
                        <a:rPr lang="tr-TR" baseline="0" dirty="0"/>
                        <a:t> sevindim.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Asker ileriye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çok üzüldüm.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Öğrenciler</a:t>
                      </a:r>
                      <a:r>
                        <a:rPr lang="tr-TR" baseline="0" dirty="0"/>
                        <a:t> karşımıza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deniz duruldu.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Sınavı  başarınca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aseline="0" dirty="0"/>
                        <a:t>dizildi.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7" name="6 - Ευθεία γραμμή σύνδεσης">
            <a:extLst>
              <a:ext uri="{FF2B5EF4-FFF2-40B4-BE49-F238E27FC236}">
                <a16:creationId xmlns:a16="http://schemas.microsoft.com/office/drawing/2014/main" id="{3E2F6F79-2BA2-BE45-73E3-4EDD5530F31C}"/>
              </a:ext>
            </a:extLst>
          </p:cNvPr>
          <p:cNvCxnSpPr/>
          <p:nvPr/>
        </p:nvCxnSpPr>
        <p:spPr>
          <a:xfrm>
            <a:off x="4738689" y="1785938"/>
            <a:ext cx="2714625" cy="22860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8 - Ευθεία γραμμή σύνδεσης">
            <a:extLst>
              <a:ext uri="{FF2B5EF4-FFF2-40B4-BE49-F238E27FC236}">
                <a16:creationId xmlns:a16="http://schemas.microsoft.com/office/drawing/2014/main" id="{D8C60B1D-0E3B-8154-DEF5-99DB0B144279}"/>
              </a:ext>
            </a:extLst>
          </p:cNvPr>
          <p:cNvCxnSpPr/>
          <p:nvPr/>
        </p:nvCxnSpPr>
        <p:spPr>
          <a:xfrm flipV="1">
            <a:off x="4738689" y="1785939"/>
            <a:ext cx="2714625" cy="42862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9 - Ευθεία γραμμή σύνδεσης">
            <a:extLst>
              <a:ext uri="{FF2B5EF4-FFF2-40B4-BE49-F238E27FC236}">
                <a16:creationId xmlns:a16="http://schemas.microsoft.com/office/drawing/2014/main" id="{815E767C-65E9-9920-464B-99954F82DF00}"/>
              </a:ext>
            </a:extLst>
          </p:cNvPr>
          <p:cNvCxnSpPr/>
          <p:nvPr/>
        </p:nvCxnSpPr>
        <p:spPr>
          <a:xfrm flipV="1">
            <a:off x="4667251" y="2214563"/>
            <a:ext cx="2786063" cy="50006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12 - Ευθεία γραμμή σύνδεσης">
            <a:extLst>
              <a:ext uri="{FF2B5EF4-FFF2-40B4-BE49-F238E27FC236}">
                <a16:creationId xmlns:a16="http://schemas.microsoft.com/office/drawing/2014/main" id="{475536AF-77A9-B893-B18A-6EDEE84FEA54}"/>
              </a:ext>
            </a:extLst>
          </p:cNvPr>
          <p:cNvCxnSpPr/>
          <p:nvPr/>
        </p:nvCxnSpPr>
        <p:spPr>
          <a:xfrm flipV="1">
            <a:off x="4738689" y="2643189"/>
            <a:ext cx="2714625" cy="42862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13 - Ευθεία γραμμή σύνδεσης">
            <a:extLst>
              <a:ext uri="{FF2B5EF4-FFF2-40B4-BE49-F238E27FC236}">
                <a16:creationId xmlns:a16="http://schemas.microsoft.com/office/drawing/2014/main" id="{DFA77B2B-8224-4986-6CE0-F499747AF399}"/>
              </a:ext>
            </a:extLst>
          </p:cNvPr>
          <p:cNvCxnSpPr/>
          <p:nvPr/>
        </p:nvCxnSpPr>
        <p:spPr>
          <a:xfrm>
            <a:off x="4595814" y="3714751"/>
            <a:ext cx="2928937" cy="78581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15 - Ευθεία γραμμή σύνδεσης">
            <a:extLst>
              <a:ext uri="{FF2B5EF4-FFF2-40B4-BE49-F238E27FC236}">
                <a16:creationId xmlns:a16="http://schemas.microsoft.com/office/drawing/2014/main" id="{AABCBCC6-4AC5-8D78-BF5E-0699FA174E86}"/>
              </a:ext>
            </a:extLst>
          </p:cNvPr>
          <p:cNvCxnSpPr/>
          <p:nvPr/>
        </p:nvCxnSpPr>
        <p:spPr>
          <a:xfrm>
            <a:off x="4667251" y="4429126"/>
            <a:ext cx="2786063" cy="50006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17 - Ευθεία γραμμή σύνδεσης">
            <a:extLst>
              <a:ext uri="{FF2B5EF4-FFF2-40B4-BE49-F238E27FC236}">
                <a16:creationId xmlns:a16="http://schemas.microsoft.com/office/drawing/2014/main" id="{92594C1B-5814-8370-81FE-AF896B377223}"/>
              </a:ext>
            </a:extLst>
          </p:cNvPr>
          <p:cNvCxnSpPr/>
          <p:nvPr/>
        </p:nvCxnSpPr>
        <p:spPr>
          <a:xfrm flipV="1">
            <a:off x="4738689" y="3714750"/>
            <a:ext cx="2714625" cy="121443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20 - Ευθεία γραμμή σύνδεσης">
            <a:extLst>
              <a:ext uri="{FF2B5EF4-FFF2-40B4-BE49-F238E27FC236}">
                <a16:creationId xmlns:a16="http://schemas.microsoft.com/office/drawing/2014/main" id="{00BC4692-2307-1CFB-2066-528003BA5347}"/>
              </a:ext>
            </a:extLst>
          </p:cNvPr>
          <p:cNvCxnSpPr/>
          <p:nvPr/>
        </p:nvCxnSpPr>
        <p:spPr>
          <a:xfrm flipV="1">
            <a:off x="4381501" y="3143251"/>
            <a:ext cx="3071813" cy="100012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129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>
            <a:extLst>
              <a:ext uri="{FF2B5EF4-FFF2-40B4-BE49-F238E27FC236}">
                <a16:creationId xmlns:a16="http://schemas.microsoft.com/office/drawing/2014/main" id="{D261E6F7-CE76-D778-F8C5-8880DCC4D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05447"/>
              </p:ext>
            </p:extLst>
          </p:nvPr>
        </p:nvGraphicFramePr>
        <p:xfrm>
          <a:off x="1809750" y="285751"/>
          <a:ext cx="8286750" cy="495795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16">
                <a:tc>
                  <a:txBody>
                    <a:bodyPr/>
                    <a:lstStyle/>
                    <a:p>
                      <a:r>
                        <a:rPr lang="tr-TR" sz="1800" b="0" dirty="0"/>
                        <a:t>Bu sabah  erkenden </a:t>
                      </a:r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göründüm.</a:t>
                      </a:r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tr-TR" sz="1800" b="0" dirty="0"/>
                        <a:t>Gelirken  müdürü</a:t>
                      </a:r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giyindim.</a:t>
                      </a:r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39">
                <a:tc>
                  <a:txBody>
                    <a:bodyPr/>
                    <a:lstStyle/>
                    <a:p>
                      <a:r>
                        <a:rPr lang="tr-TR" sz="1800" dirty="0"/>
                        <a:t>Geçen  yıl Hasan  Bey  eşinden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soyundu.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39">
                <a:tc>
                  <a:txBody>
                    <a:bodyPr/>
                    <a:lstStyle/>
                    <a:p>
                      <a:r>
                        <a:rPr lang="tr-TR" sz="1800" dirty="0"/>
                        <a:t>Ahmet Bey  politikacı</a:t>
                      </a:r>
                      <a:r>
                        <a:rPr lang="tr-TR" sz="1800" baseline="0" dirty="0"/>
                        <a:t> olmaya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boşandı.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39">
                <a:tc>
                  <a:txBody>
                    <a:bodyPr/>
                    <a:lstStyle/>
                    <a:p>
                      <a:r>
                        <a:rPr lang="tr-TR" sz="1800" dirty="0"/>
                        <a:t>Adam  düşmemek</a:t>
                      </a:r>
                      <a:r>
                        <a:rPr lang="tr-TR" sz="1800" baseline="0" dirty="0"/>
                        <a:t> için pencereye 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dövündü.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tr-TR" sz="1800" dirty="0"/>
                        <a:t>Yaşlı kadın</a:t>
                      </a:r>
                      <a:r>
                        <a:rPr lang="tr-TR" sz="1800" baseline="0" dirty="0"/>
                        <a:t>  akşama kadar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tutundu.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39">
                <a:tc>
                  <a:txBody>
                    <a:bodyPr/>
                    <a:lstStyle/>
                    <a:p>
                      <a:r>
                        <a:rPr lang="tr-TR" sz="1800" dirty="0"/>
                        <a:t>Çocuk</a:t>
                      </a:r>
                      <a:r>
                        <a:rPr lang="tr-TR" sz="1800" baseline="0" dirty="0"/>
                        <a:t>  tam   bir dövüşçü gibi 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oluştu.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143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Ahmet Bey uyumak  için</a:t>
                      </a:r>
                      <a:r>
                        <a:rPr lang="tr-TR" sz="1800" baseline="0" dirty="0"/>
                        <a:t>  hemen</a:t>
                      </a:r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kalkıştı.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tr-TR" sz="1800" dirty="0"/>
                        <a:t>Halkta yanlış bir kanı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yetişti.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1 - Τίτλος">
            <a:extLst>
              <a:ext uri="{FF2B5EF4-FFF2-40B4-BE49-F238E27FC236}">
                <a16:creationId xmlns:a16="http://schemas.microsoft.com/office/drawing/2014/main" id="{1DA9FF88-FBD4-C27D-B47D-C83622F3D6F3}"/>
              </a:ext>
            </a:extLst>
          </p:cNvPr>
          <p:cNvSpPr txBox="1">
            <a:spLocks/>
          </p:cNvSpPr>
          <p:nvPr/>
        </p:nvSpPr>
        <p:spPr>
          <a:xfrm>
            <a:off x="3524250" y="5857876"/>
            <a:ext cx="4643438" cy="78581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defRPr/>
            </a:pPr>
            <a:r>
              <a:rPr lang="tr-TR" sz="4400" dirty="0">
                <a:latin typeface="+mj-lt"/>
                <a:ea typeface="+mj-ea"/>
                <a:cs typeface="+mj-cs"/>
              </a:rPr>
              <a:t>Alıştırmalar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926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>
            <a:extLst>
              <a:ext uri="{FF2B5EF4-FFF2-40B4-BE49-F238E27FC236}">
                <a16:creationId xmlns:a16="http://schemas.microsoft.com/office/drawing/2014/main" id="{1F29374A-E03A-ECAF-6551-FA7B78443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410970"/>
              </p:ext>
            </p:extLst>
          </p:nvPr>
        </p:nvGraphicFramePr>
        <p:xfrm>
          <a:off x="1809750" y="285751"/>
          <a:ext cx="8286750" cy="495795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16">
                <a:tc>
                  <a:txBody>
                    <a:bodyPr/>
                    <a:lstStyle/>
                    <a:p>
                      <a:r>
                        <a:rPr lang="tr-TR" sz="1800" b="0" dirty="0"/>
                        <a:t>Bu sabah  erkenden </a:t>
                      </a:r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göründüm.</a:t>
                      </a:r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tr-TR" sz="1800" b="0" dirty="0"/>
                        <a:t>Gelirken  müdürü</a:t>
                      </a:r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giyindim.</a:t>
                      </a:r>
                      <a:endParaRPr lang="en-US" sz="1800" b="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39">
                <a:tc>
                  <a:txBody>
                    <a:bodyPr/>
                    <a:lstStyle/>
                    <a:p>
                      <a:r>
                        <a:rPr lang="tr-TR" sz="1800" dirty="0"/>
                        <a:t>Geçen  yıl Hasan  Bey  eşinden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soyundu.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39">
                <a:tc>
                  <a:txBody>
                    <a:bodyPr/>
                    <a:lstStyle/>
                    <a:p>
                      <a:r>
                        <a:rPr lang="tr-TR" sz="1800" dirty="0"/>
                        <a:t>Ahmet Bey  politikacı</a:t>
                      </a:r>
                      <a:r>
                        <a:rPr lang="tr-TR" sz="1800" baseline="0" dirty="0"/>
                        <a:t> olmaya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boşandı.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39">
                <a:tc>
                  <a:txBody>
                    <a:bodyPr/>
                    <a:lstStyle/>
                    <a:p>
                      <a:r>
                        <a:rPr lang="tr-TR" sz="1800" dirty="0"/>
                        <a:t>Adam  düşmemek</a:t>
                      </a:r>
                      <a:r>
                        <a:rPr lang="tr-TR" sz="1800" baseline="0" dirty="0"/>
                        <a:t> için pencereye 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dövündü.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tr-TR" sz="1800" dirty="0"/>
                        <a:t>Yaşlı kadın</a:t>
                      </a:r>
                      <a:r>
                        <a:rPr lang="tr-TR" sz="1800" baseline="0" dirty="0"/>
                        <a:t>  akşama kadar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tutundu.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39">
                <a:tc>
                  <a:txBody>
                    <a:bodyPr/>
                    <a:lstStyle/>
                    <a:p>
                      <a:r>
                        <a:rPr lang="tr-TR" sz="1800" dirty="0"/>
                        <a:t>Çocuk</a:t>
                      </a:r>
                      <a:r>
                        <a:rPr lang="tr-TR" sz="1800" baseline="0" dirty="0"/>
                        <a:t>  tam   bir dövüşçü gibi 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oluştu.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tr-TR" sz="1800" dirty="0"/>
                        <a:t>Halkta yanlış bir kanı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yetişti.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143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Ahmet Bey uyumak  için</a:t>
                      </a:r>
                      <a:r>
                        <a:rPr lang="tr-TR" sz="1800" baseline="0" dirty="0"/>
                        <a:t>  hemen</a:t>
                      </a:r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kalkıştı.</a:t>
                      </a:r>
                      <a:endParaRPr lang="en-US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1 - Τίτλος">
            <a:extLst>
              <a:ext uri="{FF2B5EF4-FFF2-40B4-BE49-F238E27FC236}">
                <a16:creationId xmlns:a16="http://schemas.microsoft.com/office/drawing/2014/main" id="{09EA931F-22C8-5842-B7E4-6180FCA37351}"/>
              </a:ext>
            </a:extLst>
          </p:cNvPr>
          <p:cNvSpPr txBox="1">
            <a:spLocks/>
          </p:cNvSpPr>
          <p:nvPr/>
        </p:nvSpPr>
        <p:spPr>
          <a:xfrm>
            <a:off x="3524250" y="5857876"/>
            <a:ext cx="4643438" cy="78581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defRPr/>
            </a:pPr>
            <a:r>
              <a:rPr lang="tr-TR" sz="4400" dirty="0">
                <a:latin typeface="+mj-lt"/>
                <a:ea typeface="+mj-ea"/>
                <a:cs typeface="+mj-cs"/>
              </a:rPr>
              <a:t>Alıştırmalar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cxnSp>
        <p:nvCxnSpPr>
          <p:cNvPr id="6" name="5 - Ευθεία γραμμή σύνδεσης">
            <a:extLst>
              <a:ext uri="{FF2B5EF4-FFF2-40B4-BE49-F238E27FC236}">
                <a16:creationId xmlns:a16="http://schemas.microsoft.com/office/drawing/2014/main" id="{F4316956-9423-DE8E-7C6B-6D16C839EE41}"/>
              </a:ext>
            </a:extLst>
          </p:cNvPr>
          <p:cNvCxnSpPr/>
          <p:nvPr/>
        </p:nvCxnSpPr>
        <p:spPr>
          <a:xfrm>
            <a:off x="4524376" y="428626"/>
            <a:ext cx="2786063" cy="42862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7 - Ευθεία γραμμή σύνδεσης">
            <a:extLst>
              <a:ext uri="{FF2B5EF4-FFF2-40B4-BE49-F238E27FC236}">
                <a16:creationId xmlns:a16="http://schemas.microsoft.com/office/drawing/2014/main" id="{B6EF5FE2-D9EC-ADD0-CD0A-ECD168943BEA}"/>
              </a:ext>
            </a:extLst>
          </p:cNvPr>
          <p:cNvCxnSpPr/>
          <p:nvPr/>
        </p:nvCxnSpPr>
        <p:spPr>
          <a:xfrm flipV="1">
            <a:off x="4595813" y="428625"/>
            <a:ext cx="2786062" cy="3571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10 - Ευθεία γραμμή σύνδεσης">
            <a:extLst>
              <a:ext uri="{FF2B5EF4-FFF2-40B4-BE49-F238E27FC236}">
                <a16:creationId xmlns:a16="http://schemas.microsoft.com/office/drawing/2014/main" id="{BC21CB02-D870-1EC1-8934-FC069EF10E97}"/>
              </a:ext>
            </a:extLst>
          </p:cNvPr>
          <p:cNvCxnSpPr/>
          <p:nvPr/>
        </p:nvCxnSpPr>
        <p:spPr>
          <a:xfrm>
            <a:off x="4524376" y="1428751"/>
            <a:ext cx="2786063" cy="42862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11 - Ευθεία γραμμή σύνδεσης">
            <a:extLst>
              <a:ext uri="{FF2B5EF4-FFF2-40B4-BE49-F238E27FC236}">
                <a16:creationId xmlns:a16="http://schemas.microsoft.com/office/drawing/2014/main" id="{B88BAE96-7F7F-B41D-6048-3625774B0DF5}"/>
              </a:ext>
            </a:extLst>
          </p:cNvPr>
          <p:cNvCxnSpPr/>
          <p:nvPr/>
        </p:nvCxnSpPr>
        <p:spPr>
          <a:xfrm>
            <a:off x="4452939" y="2071688"/>
            <a:ext cx="2928937" cy="28575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13 - Ευθεία γραμμή σύνδεσης">
            <a:extLst>
              <a:ext uri="{FF2B5EF4-FFF2-40B4-BE49-F238E27FC236}">
                <a16:creationId xmlns:a16="http://schemas.microsoft.com/office/drawing/2014/main" id="{8C10B165-4B66-9A5C-14BA-8EF06A7EFF2E}"/>
              </a:ext>
            </a:extLst>
          </p:cNvPr>
          <p:cNvCxnSpPr/>
          <p:nvPr/>
        </p:nvCxnSpPr>
        <p:spPr>
          <a:xfrm>
            <a:off x="4310064" y="2500313"/>
            <a:ext cx="3214687" cy="50006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15 - Ευθεία γραμμή σύνδεσης">
            <a:extLst>
              <a:ext uri="{FF2B5EF4-FFF2-40B4-BE49-F238E27FC236}">
                <a16:creationId xmlns:a16="http://schemas.microsoft.com/office/drawing/2014/main" id="{148461D7-D7EF-8987-E209-4D35BCDFE946}"/>
              </a:ext>
            </a:extLst>
          </p:cNvPr>
          <p:cNvCxnSpPr/>
          <p:nvPr/>
        </p:nvCxnSpPr>
        <p:spPr>
          <a:xfrm flipV="1">
            <a:off x="4310063" y="2500313"/>
            <a:ext cx="3143250" cy="50006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17 - Ευθεία γραμμή σύνδεσης">
            <a:extLst>
              <a:ext uri="{FF2B5EF4-FFF2-40B4-BE49-F238E27FC236}">
                <a16:creationId xmlns:a16="http://schemas.microsoft.com/office/drawing/2014/main" id="{C157DD37-48DA-72CA-228B-EA447BB51AE9}"/>
              </a:ext>
            </a:extLst>
          </p:cNvPr>
          <p:cNvCxnSpPr/>
          <p:nvPr/>
        </p:nvCxnSpPr>
        <p:spPr>
          <a:xfrm>
            <a:off x="4452938" y="3500439"/>
            <a:ext cx="3143250" cy="71437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19 - Ευθεία γραμμή σύνδεσης">
            <a:extLst>
              <a:ext uri="{FF2B5EF4-FFF2-40B4-BE49-F238E27FC236}">
                <a16:creationId xmlns:a16="http://schemas.microsoft.com/office/drawing/2014/main" id="{26013C24-5B59-2ED7-CDAA-3B0FB1D30E7F}"/>
              </a:ext>
            </a:extLst>
          </p:cNvPr>
          <p:cNvCxnSpPr/>
          <p:nvPr/>
        </p:nvCxnSpPr>
        <p:spPr>
          <a:xfrm flipV="1">
            <a:off x="4167189" y="3429001"/>
            <a:ext cx="3214687" cy="78581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21 - Ευθεία γραμμή σύνδεσης">
            <a:extLst>
              <a:ext uri="{FF2B5EF4-FFF2-40B4-BE49-F238E27FC236}">
                <a16:creationId xmlns:a16="http://schemas.microsoft.com/office/drawing/2014/main" id="{DA5DD045-E3F5-A8CC-DAC6-DA3DF410DB4C}"/>
              </a:ext>
            </a:extLst>
          </p:cNvPr>
          <p:cNvCxnSpPr/>
          <p:nvPr/>
        </p:nvCxnSpPr>
        <p:spPr>
          <a:xfrm rot="5400000" flipH="1" flipV="1">
            <a:off x="3917156" y="1750219"/>
            <a:ext cx="3786188" cy="314325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919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Τίτλος">
            <a:extLst>
              <a:ext uri="{FF2B5EF4-FFF2-40B4-BE49-F238E27FC236}">
                <a16:creationId xmlns:a16="http://schemas.microsoft.com/office/drawing/2014/main" id="{38C77957-6EC8-8433-29F2-442FA45C4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326572"/>
            <a:ext cx="10515600" cy="841602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tr-TR" altLang="el-GR"/>
              <a:t>Yeni Sözlük </a:t>
            </a:r>
            <a:endParaRPr lang="en-US" altLang="el-GR"/>
          </a:p>
        </p:txBody>
      </p:sp>
      <p:sp>
        <p:nvSpPr>
          <p:cNvPr id="9219" name="2 - Θέση περιεχομένου">
            <a:extLst>
              <a:ext uri="{FF2B5EF4-FFF2-40B4-BE49-F238E27FC236}">
                <a16:creationId xmlns:a16="http://schemas.microsoft.com/office/drawing/2014/main" id="{566EB6A5-2C53-21E3-2BC2-F71AB85A3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1571626"/>
            <a:ext cx="8229600" cy="5072063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GB" altLang="el-GR" sz="1800" b="1" dirty="0"/>
              <a:t>B</a:t>
            </a:r>
            <a:r>
              <a:rPr lang="tr-TR" altLang="el-GR" sz="1800" b="1" dirty="0"/>
              <a:t>üzül</a:t>
            </a:r>
            <a:r>
              <a:rPr lang="en-GB" altLang="el-GR" sz="1800" b="1" dirty="0" err="1"/>
              <a:t>mek</a:t>
            </a:r>
            <a:r>
              <a:rPr lang="en-GB" altLang="el-GR" sz="1800" b="1" dirty="0"/>
              <a:t>	</a:t>
            </a:r>
            <a:r>
              <a:rPr lang="el-GR" altLang="el-GR" sz="1800" dirty="0"/>
              <a:t>αποτραβιέμαι (</a:t>
            </a:r>
            <a:r>
              <a:rPr lang="tr-TR" altLang="el-GR" sz="1800" dirty="0"/>
              <a:t>büzmek </a:t>
            </a:r>
            <a:r>
              <a:rPr lang="el-GR" altLang="el-GR" sz="1800" dirty="0"/>
              <a:t>συρρικνώνω)</a:t>
            </a:r>
            <a:r>
              <a:rPr lang="en-GB" altLang="el-GR" sz="1800" dirty="0"/>
              <a:t>	</a:t>
            </a:r>
            <a:r>
              <a:rPr lang="en-GB" altLang="el-GR" sz="1800" b="1" dirty="0"/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Dalga</a:t>
            </a:r>
            <a:r>
              <a:rPr lang="el-GR" altLang="el-GR" sz="1800" b="1" dirty="0"/>
              <a:t>		</a:t>
            </a:r>
            <a:r>
              <a:rPr lang="el-GR" altLang="el-GR" sz="1800" dirty="0"/>
              <a:t>κύμα</a:t>
            </a:r>
            <a:endParaRPr lang="tr-TR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Dev</a:t>
            </a:r>
            <a:r>
              <a:rPr lang="el-GR" altLang="el-GR" sz="1800" b="1" dirty="0"/>
              <a:t>		</a:t>
            </a:r>
            <a:r>
              <a:rPr lang="el-GR" altLang="el-GR" sz="1800" dirty="0"/>
              <a:t>γιγάντιος </a:t>
            </a:r>
            <a:endParaRPr lang="tr-TR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Dizil</a:t>
            </a:r>
            <a:r>
              <a:rPr lang="en-GB" altLang="el-GR" sz="1800" b="1" dirty="0" err="1"/>
              <a:t>mek</a:t>
            </a:r>
            <a:r>
              <a:rPr lang="el-GR" altLang="el-GR" sz="1800" b="1" dirty="0"/>
              <a:t>		</a:t>
            </a:r>
            <a:r>
              <a:rPr lang="el-GR" altLang="el-GR" sz="1800" dirty="0"/>
              <a:t>μπαίνω στη σειρά (</a:t>
            </a:r>
            <a:r>
              <a:rPr lang="en-GB" altLang="el-GR" sz="1800" dirty="0" err="1"/>
              <a:t>dizmek</a:t>
            </a:r>
            <a:r>
              <a:rPr lang="en-GB" altLang="el-GR" sz="1800" dirty="0"/>
              <a:t> </a:t>
            </a:r>
            <a:r>
              <a:rPr lang="el-GR" altLang="el-GR" sz="1800" dirty="0"/>
              <a:t>βάζω  σε σειρά)</a:t>
            </a:r>
            <a:endParaRPr lang="en-GB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Dövüşçü</a:t>
            </a:r>
            <a:r>
              <a:rPr lang="el-GR" altLang="el-GR" sz="1800" b="1" dirty="0"/>
              <a:t>		</a:t>
            </a:r>
            <a:r>
              <a:rPr lang="el-GR" altLang="el-GR" sz="1800" dirty="0"/>
              <a:t>καβγατζής</a:t>
            </a:r>
            <a:endParaRPr lang="tr-TR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Durul</a:t>
            </a:r>
            <a:r>
              <a:rPr lang="en-GB" altLang="el-GR" sz="1800" b="1" dirty="0" err="1"/>
              <a:t>mak</a:t>
            </a:r>
            <a:r>
              <a:rPr lang="el-GR" altLang="el-GR" sz="1800" b="1" dirty="0"/>
              <a:t>	</a:t>
            </a:r>
            <a:r>
              <a:rPr lang="el-GR" altLang="el-GR" sz="1800" dirty="0"/>
              <a:t>γίνομαι λάδι / καταλαγιάζω (</a:t>
            </a:r>
            <a:r>
              <a:rPr lang="en-GB" altLang="el-GR" sz="1800" dirty="0" err="1"/>
              <a:t>durmak</a:t>
            </a:r>
            <a:r>
              <a:rPr lang="en-GB" altLang="el-GR" sz="1800" dirty="0"/>
              <a:t> </a:t>
            </a:r>
            <a:r>
              <a:rPr lang="el-GR" altLang="el-GR" sz="1800" dirty="0"/>
              <a:t>σταματώ)</a:t>
            </a:r>
            <a:endParaRPr lang="tr-TR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el-GR" sz="1800" b="1" dirty="0"/>
              <a:t>D</a:t>
            </a:r>
            <a:r>
              <a:rPr lang="tr-TR" altLang="el-GR" sz="1800" b="1" dirty="0"/>
              <a:t>övün</a:t>
            </a:r>
            <a:r>
              <a:rPr lang="en-GB" altLang="el-GR" sz="1800" b="1" dirty="0" err="1"/>
              <a:t>mek</a:t>
            </a:r>
            <a:r>
              <a:rPr lang="en-GB" altLang="el-GR" sz="1800" b="1" dirty="0"/>
              <a:t>	</a:t>
            </a:r>
            <a:r>
              <a:rPr lang="el-GR" altLang="el-GR" sz="1800" dirty="0"/>
              <a:t>θρηνώ (</a:t>
            </a:r>
            <a:r>
              <a:rPr lang="tr-TR" altLang="el-GR" sz="1800" dirty="0"/>
              <a:t>dövmek </a:t>
            </a:r>
            <a:r>
              <a:rPr lang="el-GR" altLang="el-GR" sz="1800" dirty="0"/>
              <a:t>δέρνω)</a:t>
            </a:r>
            <a:endParaRPr lang="tr-TR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el-GR" sz="1800" b="1" dirty="0"/>
              <a:t>G</a:t>
            </a:r>
            <a:r>
              <a:rPr lang="tr-TR" altLang="el-GR" sz="1800" b="1" dirty="0"/>
              <a:t>örün</a:t>
            </a:r>
            <a:r>
              <a:rPr lang="en-GB" altLang="el-GR" sz="1800" b="1" dirty="0" err="1"/>
              <a:t>mek</a:t>
            </a:r>
            <a:r>
              <a:rPr lang="en-GB" altLang="el-GR" sz="1800" b="1" dirty="0"/>
              <a:t>	</a:t>
            </a:r>
            <a:r>
              <a:rPr lang="el-GR" altLang="el-GR" sz="1800" dirty="0"/>
              <a:t>παρουσιάζομαι</a:t>
            </a:r>
            <a:r>
              <a:rPr lang="el-GR" altLang="el-GR" sz="1800" b="1" dirty="0"/>
              <a:t> </a:t>
            </a:r>
            <a:endParaRPr lang="en-US" altLang="el-GR" sz="1800" b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Kanı</a:t>
            </a:r>
            <a:r>
              <a:rPr lang="el-GR" altLang="el-GR" sz="1800" b="1" dirty="0"/>
              <a:t>		</a:t>
            </a:r>
            <a:r>
              <a:rPr lang="el-GR" altLang="el-GR" sz="1800" dirty="0"/>
              <a:t>άποψη</a:t>
            </a:r>
            <a:endParaRPr lang="tr-TR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Kalkış</a:t>
            </a:r>
            <a:r>
              <a:rPr lang="en-GB" altLang="el-GR" sz="1800" b="1" dirty="0" err="1"/>
              <a:t>mak</a:t>
            </a:r>
            <a:r>
              <a:rPr lang="el-GR" altLang="el-GR" sz="1800" b="1" dirty="0"/>
              <a:t>	</a:t>
            </a:r>
            <a:r>
              <a:rPr lang="el-GR" altLang="el-GR" sz="1800" dirty="0"/>
              <a:t>προσπαθώ / τολμώ (</a:t>
            </a:r>
            <a:r>
              <a:rPr lang="tr-TR" altLang="el-GR" sz="1800" dirty="0"/>
              <a:t>kalkmak </a:t>
            </a:r>
            <a:r>
              <a:rPr lang="el-GR" altLang="el-GR" sz="1800" dirty="0"/>
              <a:t>σηκώνομαι )</a:t>
            </a:r>
            <a:endParaRPr lang="tr-TR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Oluş</a:t>
            </a:r>
            <a:r>
              <a:rPr lang="en-GB" altLang="el-GR" sz="1800" b="1" dirty="0" err="1"/>
              <a:t>mak</a:t>
            </a:r>
            <a:r>
              <a:rPr lang="el-GR" altLang="el-GR" sz="1800" b="1" dirty="0"/>
              <a:t>	</a:t>
            </a:r>
            <a:r>
              <a:rPr lang="el-GR" altLang="el-GR" sz="1800" dirty="0"/>
              <a:t>δημιουργούμαι / γεννιέμαι / αποτελούμαι</a:t>
            </a:r>
            <a:r>
              <a:rPr lang="el-GR" altLang="el-GR" sz="1800" b="1" dirty="0"/>
              <a:t> </a:t>
            </a:r>
            <a:endParaRPr lang="en-GB" altLang="el-GR" sz="1800" b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Tutun</a:t>
            </a:r>
            <a:r>
              <a:rPr lang="en-GB" altLang="el-GR" sz="1800" b="1" dirty="0" err="1"/>
              <a:t>mak</a:t>
            </a:r>
            <a:r>
              <a:rPr lang="el-GR" altLang="el-GR" sz="1800" b="1" dirty="0"/>
              <a:t>	</a:t>
            </a:r>
            <a:r>
              <a:rPr lang="el-GR" altLang="el-GR" sz="1800" dirty="0"/>
              <a:t>πιάνομαι /αρπάζομαι / κρατιέμαι </a:t>
            </a:r>
            <a:endParaRPr lang="en-GB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Üzül</a:t>
            </a:r>
            <a:r>
              <a:rPr lang="en-GB" altLang="el-GR" sz="1800" b="1" dirty="0" err="1"/>
              <a:t>mek</a:t>
            </a:r>
            <a:r>
              <a:rPr lang="el-GR" altLang="el-GR" sz="1800" b="1" dirty="0"/>
              <a:t>	</a:t>
            </a:r>
            <a:r>
              <a:rPr lang="el-GR" altLang="el-GR" sz="1800" dirty="0"/>
              <a:t>στενοχωριέμαι </a:t>
            </a:r>
            <a:endParaRPr lang="tr-TR" altLang="el-GR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el-GR" sz="1800" b="1" dirty="0"/>
              <a:t>Yetiş</a:t>
            </a:r>
            <a:r>
              <a:rPr lang="en-GB" altLang="el-GR" sz="1800" b="1" dirty="0" err="1"/>
              <a:t>mek</a:t>
            </a:r>
            <a:r>
              <a:rPr lang="el-GR" altLang="el-GR" sz="1800" b="1" dirty="0"/>
              <a:t>	</a:t>
            </a:r>
            <a:r>
              <a:rPr lang="el-GR" altLang="el-GR" sz="1800" dirty="0"/>
              <a:t>μεγαλώνω (</a:t>
            </a:r>
            <a:r>
              <a:rPr lang="en-GB" altLang="el-GR" sz="1800" dirty="0" err="1"/>
              <a:t>yetmek</a:t>
            </a:r>
            <a:r>
              <a:rPr lang="en-GB" altLang="el-GR" sz="1800" dirty="0"/>
              <a:t> </a:t>
            </a:r>
            <a:r>
              <a:rPr lang="el-GR" altLang="el-GR" sz="1800" dirty="0"/>
              <a:t>αρκώ / ικανοποιώ)</a:t>
            </a:r>
            <a:endParaRPr lang="tr-TR" altLang="el-GR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A0F2-A765-43A3-905F-21A904921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0925" y="1431925"/>
            <a:ext cx="9967913" cy="3036888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endParaRPr lang="en-US" sz="3200" dirty="0"/>
          </a:p>
        </p:txBody>
      </p:sp>
      <p:pic>
        <p:nvPicPr>
          <p:cNvPr id="6147" name="Picture 4">
            <a:extLst>
              <a:ext uri="{FF2B5EF4-FFF2-40B4-BE49-F238E27FC236}">
                <a16:creationId xmlns:a16="http://schemas.microsoft.com/office/drawing/2014/main" id="{A0FB0C86-D5B2-4DF0-BDCD-7C6A1E26B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2" r="42361"/>
          <a:stretch>
            <a:fillRect/>
          </a:stretch>
        </p:blipFill>
        <p:spPr bwMode="auto">
          <a:xfrm>
            <a:off x="195263" y="0"/>
            <a:ext cx="11037887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8 - TextBox">
            <a:extLst>
              <a:ext uri="{FF2B5EF4-FFF2-40B4-BE49-F238E27FC236}">
                <a16:creationId xmlns:a16="http://schemas.microsoft.com/office/drawing/2014/main" id="{1E58F173-5B88-4DC8-8CD5-EB88404C1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5276850"/>
            <a:ext cx="2560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6150" name="9 - TextBox">
            <a:extLst>
              <a:ext uri="{FF2B5EF4-FFF2-40B4-BE49-F238E27FC236}">
                <a16:creationId xmlns:a16="http://schemas.microsoft.com/office/drawing/2014/main" id="{5612374D-A8AA-4F8E-9EBB-788567950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6600" y="5429250"/>
            <a:ext cx="2560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6154" name="13 - TextBox">
            <a:extLst>
              <a:ext uri="{FF2B5EF4-FFF2-40B4-BE49-F238E27FC236}">
                <a16:creationId xmlns:a16="http://schemas.microsoft.com/office/drawing/2014/main" id="{353AE7E9-DFA3-4B49-80F9-D4C4E66B5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538" y="877927"/>
            <a:ext cx="9639300" cy="1107996"/>
          </a:xfrm>
          <a:custGeom>
            <a:avLst/>
            <a:gdLst>
              <a:gd name="csX0" fmla="*/ 0 w 9639300"/>
              <a:gd name="csY0" fmla="*/ 0 h 1107996"/>
              <a:gd name="csX1" fmla="*/ 663411 w 9639300"/>
              <a:gd name="csY1" fmla="*/ 0 h 1107996"/>
              <a:gd name="csX2" fmla="*/ 941249 w 9639300"/>
              <a:gd name="csY2" fmla="*/ 0 h 1107996"/>
              <a:gd name="csX3" fmla="*/ 1604660 w 9639300"/>
              <a:gd name="csY3" fmla="*/ 0 h 1107996"/>
              <a:gd name="csX4" fmla="*/ 2171678 w 9639300"/>
              <a:gd name="csY4" fmla="*/ 0 h 1107996"/>
              <a:gd name="csX5" fmla="*/ 2738695 w 9639300"/>
              <a:gd name="csY5" fmla="*/ 0 h 1107996"/>
              <a:gd name="csX6" fmla="*/ 3305713 w 9639300"/>
              <a:gd name="csY6" fmla="*/ 0 h 1107996"/>
              <a:gd name="csX7" fmla="*/ 3872731 w 9639300"/>
              <a:gd name="csY7" fmla="*/ 0 h 1107996"/>
              <a:gd name="csX8" fmla="*/ 4343355 w 9639300"/>
              <a:gd name="csY8" fmla="*/ 0 h 1107996"/>
              <a:gd name="csX9" fmla="*/ 5006766 w 9639300"/>
              <a:gd name="csY9" fmla="*/ 0 h 1107996"/>
              <a:gd name="csX10" fmla="*/ 5573783 w 9639300"/>
              <a:gd name="csY10" fmla="*/ 0 h 1107996"/>
              <a:gd name="csX11" fmla="*/ 6140801 w 9639300"/>
              <a:gd name="csY11" fmla="*/ 0 h 1107996"/>
              <a:gd name="csX12" fmla="*/ 6707819 w 9639300"/>
              <a:gd name="csY12" fmla="*/ 0 h 1107996"/>
              <a:gd name="csX13" fmla="*/ 7274836 w 9639300"/>
              <a:gd name="csY13" fmla="*/ 0 h 1107996"/>
              <a:gd name="csX14" fmla="*/ 8034640 w 9639300"/>
              <a:gd name="csY14" fmla="*/ 0 h 1107996"/>
              <a:gd name="csX15" fmla="*/ 8408872 w 9639300"/>
              <a:gd name="csY15" fmla="*/ 0 h 1107996"/>
              <a:gd name="csX16" fmla="*/ 8975889 w 9639300"/>
              <a:gd name="csY16" fmla="*/ 0 h 1107996"/>
              <a:gd name="csX17" fmla="*/ 9639300 w 9639300"/>
              <a:gd name="csY17" fmla="*/ 0 h 1107996"/>
              <a:gd name="csX18" fmla="*/ 9639300 w 9639300"/>
              <a:gd name="csY18" fmla="*/ 565078 h 1107996"/>
              <a:gd name="csX19" fmla="*/ 9639300 w 9639300"/>
              <a:gd name="csY19" fmla="*/ 1107996 h 1107996"/>
              <a:gd name="csX20" fmla="*/ 9168675 w 9639300"/>
              <a:gd name="csY20" fmla="*/ 1107996 h 1107996"/>
              <a:gd name="csX21" fmla="*/ 8408872 w 9639300"/>
              <a:gd name="csY21" fmla="*/ 1107996 h 1107996"/>
              <a:gd name="csX22" fmla="*/ 8131033 w 9639300"/>
              <a:gd name="csY22" fmla="*/ 1107996 h 1107996"/>
              <a:gd name="csX23" fmla="*/ 7756801 w 9639300"/>
              <a:gd name="csY23" fmla="*/ 1107996 h 1107996"/>
              <a:gd name="csX24" fmla="*/ 7189784 w 9639300"/>
              <a:gd name="csY24" fmla="*/ 1107996 h 1107996"/>
              <a:gd name="csX25" fmla="*/ 6719159 w 9639300"/>
              <a:gd name="csY25" fmla="*/ 1107996 h 1107996"/>
              <a:gd name="csX26" fmla="*/ 5959355 w 9639300"/>
              <a:gd name="csY26" fmla="*/ 1107996 h 1107996"/>
              <a:gd name="csX27" fmla="*/ 5199552 w 9639300"/>
              <a:gd name="csY27" fmla="*/ 1107996 h 1107996"/>
              <a:gd name="csX28" fmla="*/ 4921713 w 9639300"/>
              <a:gd name="csY28" fmla="*/ 1107996 h 1107996"/>
              <a:gd name="csX29" fmla="*/ 4354696 w 9639300"/>
              <a:gd name="csY29" fmla="*/ 1107996 h 1107996"/>
              <a:gd name="csX30" fmla="*/ 3594892 w 9639300"/>
              <a:gd name="csY30" fmla="*/ 1107996 h 1107996"/>
              <a:gd name="csX31" fmla="*/ 3027874 w 9639300"/>
              <a:gd name="csY31" fmla="*/ 1107996 h 1107996"/>
              <a:gd name="csX32" fmla="*/ 2364464 w 9639300"/>
              <a:gd name="csY32" fmla="*/ 1107996 h 1107996"/>
              <a:gd name="csX33" fmla="*/ 1604660 w 9639300"/>
              <a:gd name="csY33" fmla="*/ 1107996 h 1107996"/>
              <a:gd name="csX34" fmla="*/ 1230428 w 9639300"/>
              <a:gd name="csY34" fmla="*/ 1107996 h 1107996"/>
              <a:gd name="csX35" fmla="*/ 663411 w 9639300"/>
              <a:gd name="csY35" fmla="*/ 1107996 h 1107996"/>
              <a:gd name="csX36" fmla="*/ 0 w 9639300"/>
              <a:gd name="csY36" fmla="*/ 1107996 h 1107996"/>
              <a:gd name="csX37" fmla="*/ 0 w 9639300"/>
              <a:gd name="csY37" fmla="*/ 553998 h 1107996"/>
              <a:gd name="csX38" fmla="*/ 0 w 9639300"/>
              <a:gd name="csY38" fmla="*/ 0 h 11079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9639300" h="1107996" fill="none" extrusionOk="0">
                <a:moveTo>
                  <a:pt x="0" y="0"/>
                </a:moveTo>
                <a:cubicBezTo>
                  <a:pt x="187110" y="-707"/>
                  <a:pt x="438409" y="72220"/>
                  <a:pt x="663411" y="0"/>
                </a:cubicBezTo>
                <a:cubicBezTo>
                  <a:pt x="888413" y="-72220"/>
                  <a:pt x="881494" y="16643"/>
                  <a:pt x="941249" y="0"/>
                </a:cubicBezTo>
                <a:cubicBezTo>
                  <a:pt x="1001004" y="-16643"/>
                  <a:pt x="1443230" y="67969"/>
                  <a:pt x="1604660" y="0"/>
                </a:cubicBezTo>
                <a:cubicBezTo>
                  <a:pt x="1766090" y="-67969"/>
                  <a:pt x="1904953" y="48704"/>
                  <a:pt x="2171678" y="0"/>
                </a:cubicBezTo>
                <a:cubicBezTo>
                  <a:pt x="2438403" y="-48704"/>
                  <a:pt x="2616833" y="2505"/>
                  <a:pt x="2738695" y="0"/>
                </a:cubicBezTo>
                <a:cubicBezTo>
                  <a:pt x="2860557" y="-2505"/>
                  <a:pt x="3084975" y="5847"/>
                  <a:pt x="3305713" y="0"/>
                </a:cubicBezTo>
                <a:cubicBezTo>
                  <a:pt x="3526451" y="-5847"/>
                  <a:pt x="3720838" y="66849"/>
                  <a:pt x="3872731" y="0"/>
                </a:cubicBezTo>
                <a:cubicBezTo>
                  <a:pt x="4024624" y="-66849"/>
                  <a:pt x="4188128" y="46602"/>
                  <a:pt x="4343355" y="0"/>
                </a:cubicBezTo>
                <a:cubicBezTo>
                  <a:pt x="4498582" y="-46602"/>
                  <a:pt x="4773601" y="25599"/>
                  <a:pt x="5006766" y="0"/>
                </a:cubicBezTo>
                <a:cubicBezTo>
                  <a:pt x="5239931" y="-25599"/>
                  <a:pt x="5384385" y="65650"/>
                  <a:pt x="5573783" y="0"/>
                </a:cubicBezTo>
                <a:cubicBezTo>
                  <a:pt x="5763181" y="-65650"/>
                  <a:pt x="5966796" y="50572"/>
                  <a:pt x="6140801" y="0"/>
                </a:cubicBezTo>
                <a:cubicBezTo>
                  <a:pt x="6314806" y="-50572"/>
                  <a:pt x="6500890" y="39925"/>
                  <a:pt x="6707819" y="0"/>
                </a:cubicBezTo>
                <a:cubicBezTo>
                  <a:pt x="6914748" y="-39925"/>
                  <a:pt x="7079748" y="12847"/>
                  <a:pt x="7274836" y="0"/>
                </a:cubicBezTo>
                <a:cubicBezTo>
                  <a:pt x="7469924" y="-12847"/>
                  <a:pt x="7848754" y="18320"/>
                  <a:pt x="8034640" y="0"/>
                </a:cubicBezTo>
                <a:cubicBezTo>
                  <a:pt x="8220526" y="-18320"/>
                  <a:pt x="8226664" y="4350"/>
                  <a:pt x="8408872" y="0"/>
                </a:cubicBezTo>
                <a:cubicBezTo>
                  <a:pt x="8591080" y="-4350"/>
                  <a:pt x="8732846" y="58992"/>
                  <a:pt x="8975889" y="0"/>
                </a:cubicBezTo>
                <a:cubicBezTo>
                  <a:pt x="9218932" y="-58992"/>
                  <a:pt x="9377286" y="60105"/>
                  <a:pt x="9639300" y="0"/>
                </a:cubicBezTo>
                <a:cubicBezTo>
                  <a:pt x="9693984" y="189162"/>
                  <a:pt x="9617381" y="347589"/>
                  <a:pt x="9639300" y="565078"/>
                </a:cubicBezTo>
                <a:cubicBezTo>
                  <a:pt x="9661219" y="782567"/>
                  <a:pt x="9632655" y="864814"/>
                  <a:pt x="9639300" y="1107996"/>
                </a:cubicBezTo>
                <a:cubicBezTo>
                  <a:pt x="9541496" y="1147501"/>
                  <a:pt x="9337042" y="1090746"/>
                  <a:pt x="9168675" y="1107996"/>
                </a:cubicBezTo>
                <a:cubicBezTo>
                  <a:pt x="9000309" y="1125246"/>
                  <a:pt x="8734285" y="1048991"/>
                  <a:pt x="8408872" y="1107996"/>
                </a:cubicBezTo>
                <a:cubicBezTo>
                  <a:pt x="8083459" y="1167001"/>
                  <a:pt x="8229896" y="1100343"/>
                  <a:pt x="8131033" y="1107996"/>
                </a:cubicBezTo>
                <a:cubicBezTo>
                  <a:pt x="8032170" y="1115649"/>
                  <a:pt x="7904989" y="1098856"/>
                  <a:pt x="7756801" y="1107996"/>
                </a:cubicBezTo>
                <a:cubicBezTo>
                  <a:pt x="7608613" y="1117136"/>
                  <a:pt x="7393769" y="1055552"/>
                  <a:pt x="7189784" y="1107996"/>
                </a:cubicBezTo>
                <a:cubicBezTo>
                  <a:pt x="6985799" y="1160440"/>
                  <a:pt x="6860588" y="1051985"/>
                  <a:pt x="6719159" y="1107996"/>
                </a:cubicBezTo>
                <a:cubicBezTo>
                  <a:pt x="6577730" y="1164007"/>
                  <a:pt x="6166916" y="1047978"/>
                  <a:pt x="5959355" y="1107996"/>
                </a:cubicBezTo>
                <a:cubicBezTo>
                  <a:pt x="5751794" y="1168014"/>
                  <a:pt x="5364851" y="1088373"/>
                  <a:pt x="5199552" y="1107996"/>
                </a:cubicBezTo>
                <a:cubicBezTo>
                  <a:pt x="5034253" y="1127619"/>
                  <a:pt x="5009529" y="1075422"/>
                  <a:pt x="4921713" y="1107996"/>
                </a:cubicBezTo>
                <a:cubicBezTo>
                  <a:pt x="4833897" y="1140570"/>
                  <a:pt x="4493787" y="1074722"/>
                  <a:pt x="4354696" y="1107996"/>
                </a:cubicBezTo>
                <a:cubicBezTo>
                  <a:pt x="4215605" y="1141270"/>
                  <a:pt x="3970460" y="1051346"/>
                  <a:pt x="3594892" y="1107996"/>
                </a:cubicBezTo>
                <a:cubicBezTo>
                  <a:pt x="3219324" y="1164646"/>
                  <a:pt x="3246280" y="1093611"/>
                  <a:pt x="3027874" y="1107996"/>
                </a:cubicBezTo>
                <a:cubicBezTo>
                  <a:pt x="2809468" y="1122381"/>
                  <a:pt x="2519450" y="1094243"/>
                  <a:pt x="2364464" y="1107996"/>
                </a:cubicBezTo>
                <a:cubicBezTo>
                  <a:pt x="2209478" y="1121749"/>
                  <a:pt x="1845432" y="1056610"/>
                  <a:pt x="1604660" y="1107996"/>
                </a:cubicBezTo>
                <a:cubicBezTo>
                  <a:pt x="1363888" y="1159382"/>
                  <a:pt x="1392355" y="1067184"/>
                  <a:pt x="1230428" y="1107996"/>
                </a:cubicBezTo>
                <a:cubicBezTo>
                  <a:pt x="1068501" y="1148808"/>
                  <a:pt x="919402" y="1087861"/>
                  <a:pt x="663411" y="1107996"/>
                </a:cubicBezTo>
                <a:cubicBezTo>
                  <a:pt x="407420" y="1128131"/>
                  <a:pt x="280216" y="1071356"/>
                  <a:pt x="0" y="1107996"/>
                </a:cubicBezTo>
                <a:cubicBezTo>
                  <a:pt x="-46745" y="926457"/>
                  <a:pt x="47358" y="822469"/>
                  <a:pt x="0" y="553998"/>
                </a:cubicBezTo>
                <a:cubicBezTo>
                  <a:pt x="-47358" y="285527"/>
                  <a:pt x="57245" y="115951"/>
                  <a:pt x="0" y="0"/>
                </a:cubicBezTo>
                <a:close/>
              </a:path>
              <a:path w="9639300" h="1107996" stroke="0" extrusionOk="0">
                <a:moveTo>
                  <a:pt x="0" y="0"/>
                </a:moveTo>
                <a:cubicBezTo>
                  <a:pt x="129224" y="-9819"/>
                  <a:pt x="171047" y="12862"/>
                  <a:pt x="277839" y="0"/>
                </a:cubicBezTo>
                <a:cubicBezTo>
                  <a:pt x="384631" y="-12862"/>
                  <a:pt x="513893" y="34994"/>
                  <a:pt x="748463" y="0"/>
                </a:cubicBezTo>
                <a:cubicBezTo>
                  <a:pt x="983033" y="-34994"/>
                  <a:pt x="1103026" y="38689"/>
                  <a:pt x="1219088" y="0"/>
                </a:cubicBezTo>
                <a:cubicBezTo>
                  <a:pt x="1335151" y="-38689"/>
                  <a:pt x="1572362" y="11539"/>
                  <a:pt x="1786106" y="0"/>
                </a:cubicBezTo>
                <a:cubicBezTo>
                  <a:pt x="1999850" y="-11539"/>
                  <a:pt x="2118066" y="53497"/>
                  <a:pt x="2256730" y="0"/>
                </a:cubicBezTo>
                <a:cubicBezTo>
                  <a:pt x="2395394" y="-53497"/>
                  <a:pt x="2499747" y="13308"/>
                  <a:pt x="2630962" y="0"/>
                </a:cubicBezTo>
                <a:cubicBezTo>
                  <a:pt x="2762177" y="-13308"/>
                  <a:pt x="2879300" y="36349"/>
                  <a:pt x="3005194" y="0"/>
                </a:cubicBezTo>
                <a:cubicBezTo>
                  <a:pt x="3131088" y="-36349"/>
                  <a:pt x="3500025" y="79332"/>
                  <a:pt x="3764997" y="0"/>
                </a:cubicBezTo>
                <a:cubicBezTo>
                  <a:pt x="4029969" y="-79332"/>
                  <a:pt x="4114808" y="27988"/>
                  <a:pt x="4428408" y="0"/>
                </a:cubicBezTo>
                <a:cubicBezTo>
                  <a:pt x="4742008" y="-27988"/>
                  <a:pt x="5031853" y="51426"/>
                  <a:pt x="5188211" y="0"/>
                </a:cubicBezTo>
                <a:cubicBezTo>
                  <a:pt x="5344569" y="-51426"/>
                  <a:pt x="5469361" y="18954"/>
                  <a:pt x="5658836" y="0"/>
                </a:cubicBezTo>
                <a:cubicBezTo>
                  <a:pt x="5848312" y="-18954"/>
                  <a:pt x="5843497" y="4590"/>
                  <a:pt x="5936675" y="0"/>
                </a:cubicBezTo>
                <a:cubicBezTo>
                  <a:pt x="6029853" y="-4590"/>
                  <a:pt x="6380546" y="4292"/>
                  <a:pt x="6696478" y="0"/>
                </a:cubicBezTo>
                <a:cubicBezTo>
                  <a:pt x="7012410" y="-4292"/>
                  <a:pt x="7175871" y="5834"/>
                  <a:pt x="7359889" y="0"/>
                </a:cubicBezTo>
                <a:cubicBezTo>
                  <a:pt x="7543907" y="-5834"/>
                  <a:pt x="7585131" y="14711"/>
                  <a:pt x="7734121" y="0"/>
                </a:cubicBezTo>
                <a:cubicBezTo>
                  <a:pt x="7883111" y="-14711"/>
                  <a:pt x="8162012" y="7235"/>
                  <a:pt x="8301138" y="0"/>
                </a:cubicBezTo>
                <a:cubicBezTo>
                  <a:pt x="8440264" y="-7235"/>
                  <a:pt x="8704326" y="86017"/>
                  <a:pt x="9060942" y="0"/>
                </a:cubicBezTo>
                <a:cubicBezTo>
                  <a:pt x="9417558" y="-86017"/>
                  <a:pt x="9417357" y="8897"/>
                  <a:pt x="9639300" y="0"/>
                </a:cubicBezTo>
                <a:cubicBezTo>
                  <a:pt x="9693179" y="222016"/>
                  <a:pt x="9580475" y="309396"/>
                  <a:pt x="9639300" y="565078"/>
                </a:cubicBezTo>
                <a:cubicBezTo>
                  <a:pt x="9698125" y="820760"/>
                  <a:pt x="9584432" y="867571"/>
                  <a:pt x="9639300" y="1107996"/>
                </a:cubicBezTo>
                <a:cubicBezTo>
                  <a:pt x="9537146" y="1128415"/>
                  <a:pt x="9450546" y="1074725"/>
                  <a:pt x="9361461" y="1107996"/>
                </a:cubicBezTo>
                <a:cubicBezTo>
                  <a:pt x="9272376" y="1141267"/>
                  <a:pt x="9146046" y="1083301"/>
                  <a:pt x="9083623" y="1107996"/>
                </a:cubicBezTo>
                <a:cubicBezTo>
                  <a:pt x="9021200" y="1132691"/>
                  <a:pt x="8861290" y="1082926"/>
                  <a:pt x="8709391" y="1107996"/>
                </a:cubicBezTo>
                <a:cubicBezTo>
                  <a:pt x="8557492" y="1133066"/>
                  <a:pt x="8519942" y="1106885"/>
                  <a:pt x="8335159" y="1107996"/>
                </a:cubicBezTo>
                <a:cubicBezTo>
                  <a:pt x="8150376" y="1109107"/>
                  <a:pt x="7867471" y="1057912"/>
                  <a:pt x="7575356" y="1107996"/>
                </a:cubicBezTo>
                <a:cubicBezTo>
                  <a:pt x="7283241" y="1158080"/>
                  <a:pt x="7278231" y="1101542"/>
                  <a:pt x="7104731" y="1107996"/>
                </a:cubicBezTo>
                <a:cubicBezTo>
                  <a:pt x="6931231" y="1114450"/>
                  <a:pt x="6569956" y="1068944"/>
                  <a:pt x="6344927" y="1107996"/>
                </a:cubicBezTo>
                <a:cubicBezTo>
                  <a:pt x="6119898" y="1147048"/>
                  <a:pt x="6162465" y="1075772"/>
                  <a:pt x="6067089" y="1107996"/>
                </a:cubicBezTo>
                <a:cubicBezTo>
                  <a:pt x="5971713" y="1140220"/>
                  <a:pt x="5634026" y="1086908"/>
                  <a:pt x="5500071" y="1107996"/>
                </a:cubicBezTo>
                <a:cubicBezTo>
                  <a:pt x="5366116" y="1129084"/>
                  <a:pt x="5026423" y="1094110"/>
                  <a:pt x="4836661" y="1107996"/>
                </a:cubicBezTo>
                <a:cubicBezTo>
                  <a:pt x="4646899" y="1121882"/>
                  <a:pt x="4298448" y="1026875"/>
                  <a:pt x="4076857" y="1107996"/>
                </a:cubicBezTo>
                <a:cubicBezTo>
                  <a:pt x="3855266" y="1189117"/>
                  <a:pt x="3935788" y="1077764"/>
                  <a:pt x="3799018" y="1107996"/>
                </a:cubicBezTo>
                <a:cubicBezTo>
                  <a:pt x="3662248" y="1138228"/>
                  <a:pt x="3644799" y="1081392"/>
                  <a:pt x="3521180" y="1107996"/>
                </a:cubicBezTo>
                <a:cubicBezTo>
                  <a:pt x="3397561" y="1134600"/>
                  <a:pt x="3178224" y="1066031"/>
                  <a:pt x="2857769" y="1107996"/>
                </a:cubicBezTo>
                <a:cubicBezTo>
                  <a:pt x="2537314" y="1149961"/>
                  <a:pt x="2506411" y="1087070"/>
                  <a:pt x="2290751" y="1107996"/>
                </a:cubicBezTo>
                <a:cubicBezTo>
                  <a:pt x="2075091" y="1128922"/>
                  <a:pt x="1862606" y="1059493"/>
                  <a:pt x="1627341" y="1107996"/>
                </a:cubicBezTo>
                <a:cubicBezTo>
                  <a:pt x="1392076" y="1156499"/>
                  <a:pt x="1181652" y="1106469"/>
                  <a:pt x="1060323" y="1107996"/>
                </a:cubicBezTo>
                <a:cubicBezTo>
                  <a:pt x="938994" y="1109523"/>
                  <a:pt x="920020" y="1107978"/>
                  <a:pt x="782484" y="1107996"/>
                </a:cubicBezTo>
                <a:cubicBezTo>
                  <a:pt x="644948" y="1108014"/>
                  <a:pt x="303224" y="1033876"/>
                  <a:pt x="0" y="1107996"/>
                </a:cubicBezTo>
                <a:cubicBezTo>
                  <a:pt x="-24286" y="904402"/>
                  <a:pt x="26995" y="762046"/>
                  <a:pt x="0" y="531838"/>
                </a:cubicBezTo>
                <a:cubicBezTo>
                  <a:pt x="-26995" y="301630"/>
                  <a:pt x="9567" y="11300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rgbClr val="00000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09852743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CY" sz="6600" b="1" dirty="0" err="1">
                <a:solidFill>
                  <a:schemeClr val="bg1"/>
                </a:solidFill>
              </a:rPr>
              <a:t>Dönüşlü</a:t>
            </a:r>
            <a:r>
              <a:rPr lang="en-US" altLang="el-CY" sz="6600" b="1" dirty="0">
                <a:solidFill>
                  <a:schemeClr val="bg1"/>
                </a:solidFill>
              </a:rPr>
              <a:t> </a:t>
            </a:r>
            <a:r>
              <a:rPr lang="en-US" altLang="el-CY" sz="6600" b="1" dirty="0" err="1">
                <a:solidFill>
                  <a:schemeClr val="bg1"/>
                </a:solidFill>
              </a:rPr>
              <a:t>çatılı</a:t>
            </a:r>
            <a:r>
              <a:rPr lang="en-US" altLang="el-CY" sz="6600" b="1" dirty="0">
                <a:solidFill>
                  <a:schemeClr val="bg1"/>
                </a:solidFill>
              </a:rPr>
              <a:t> </a:t>
            </a:r>
            <a:r>
              <a:rPr lang="en-US" altLang="el-CY" sz="6600" b="1" dirty="0" err="1">
                <a:solidFill>
                  <a:schemeClr val="bg1"/>
                </a:solidFill>
              </a:rPr>
              <a:t>fiiller</a:t>
            </a:r>
            <a:r>
              <a:rPr lang="en-US" altLang="el-CY" sz="6600" b="1" dirty="0">
                <a:solidFill>
                  <a:schemeClr val="bg1"/>
                </a:solidFill>
              </a:rPr>
              <a:t> </a:t>
            </a:r>
            <a:endParaRPr lang="en-US" altLang="en-US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Σχετική εικόνα">
            <a:hlinkClick r:id="rId2"/>
            <a:extLst>
              <a:ext uri="{FF2B5EF4-FFF2-40B4-BE49-F238E27FC236}">
                <a16:creationId xmlns:a16="http://schemas.microsoft.com/office/drawing/2014/main" id="{5FDD85B5-8E85-4154-AFC6-D4E68C208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25" y="436563"/>
            <a:ext cx="3371850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2" descr="Σχετική εικόνα">
            <a:hlinkClick r:id="rId2"/>
            <a:extLst>
              <a:ext uri="{FF2B5EF4-FFF2-40B4-BE49-F238E27FC236}">
                <a16:creationId xmlns:a16="http://schemas.microsoft.com/office/drawing/2014/main" id="{3131088F-EFDA-4C31-960D-974774922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352425"/>
            <a:ext cx="3371850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- TextBox">
            <a:extLst>
              <a:ext uri="{FF2B5EF4-FFF2-40B4-BE49-F238E27FC236}">
                <a16:creationId xmlns:a16="http://schemas.microsoft.com/office/drawing/2014/main" id="{D63A73FF-8968-493C-93DE-E87D458A65EE}"/>
              </a:ext>
            </a:extLst>
          </p:cNvPr>
          <p:cNvSpPr txBox="1"/>
          <p:nvPr/>
        </p:nvSpPr>
        <p:spPr>
          <a:xfrm>
            <a:off x="290513" y="4240213"/>
            <a:ext cx="5362575" cy="7064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4000" dirty="0"/>
              <a:t>Çocuk kendini hazırlar.</a:t>
            </a:r>
            <a:endParaRPr lang="en-US" sz="4000" dirty="0"/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517A1F53-5777-4150-927B-EB2E033B6734}"/>
              </a:ext>
            </a:extLst>
          </p:cNvPr>
          <p:cNvSpPr txBox="1"/>
          <p:nvPr/>
        </p:nvSpPr>
        <p:spPr>
          <a:xfrm>
            <a:off x="6635750" y="4156075"/>
            <a:ext cx="4752975" cy="7080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4000" dirty="0"/>
              <a:t>Çocuk hazırlanır.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Σχετική εικόνα">
            <a:hlinkClick r:id="rId2"/>
            <a:extLst>
              <a:ext uri="{FF2B5EF4-FFF2-40B4-BE49-F238E27FC236}">
                <a16:creationId xmlns:a16="http://schemas.microsoft.com/office/drawing/2014/main" id="{F468404B-F458-4E25-A5B4-9F480FC2E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515938"/>
            <a:ext cx="3632200" cy="3389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- TextBox">
            <a:extLst>
              <a:ext uri="{FF2B5EF4-FFF2-40B4-BE49-F238E27FC236}">
                <a16:creationId xmlns:a16="http://schemas.microsoft.com/office/drawing/2014/main" id="{C7E2DA95-C9E0-45D8-8007-DDB16EF3442E}"/>
              </a:ext>
            </a:extLst>
          </p:cNvPr>
          <p:cNvSpPr txBox="1"/>
          <p:nvPr/>
        </p:nvSpPr>
        <p:spPr>
          <a:xfrm>
            <a:off x="719138" y="4140200"/>
            <a:ext cx="2546350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Ali  arabasını yıkadı.</a:t>
            </a:r>
          </a:p>
        </p:txBody>
      </p:sp>
      <p:sp>
        <p:nvSpPr>
          <p:cNvPr id="6" name="5 - Ορθογώνιο">
            <a:extLst>
              <a:ext uri="{FF2B5EF4-FFF2-40B4-BE49-F238E27FC236}">
                <a16:creationId xmlns:a16="http://schemas.microsoft.com/office/drawing/2014/main" id="{3E348116-B8A2-48A7-A931-A7F5AB66DE1C}"/>
              </a:ext>
            </a:extLst>
          </p:cNvPr>
          <p:cNvSpPr/>
          <p:nvPr/>
        </p:nvSpPr>
        <p:spPr>
          <a:xfrm>
            <a:off x="4106863" y="4106863"/>
            <a:ext cx="3557587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 err="1"/>
              <a:t>Bebe</a:t>
            </a:r>
            <a:r>
              <a:rPr lang="tr-TR" dirty="0"/>
              <a:t>k</a:t>
            </a:r>
            <a:r>
              <a:rPr lang="en-US" dirty="0"/>
              <a:t> </a:t>
            </a:r>
            <a:r>
              <a:rPr lang="en-US" dirty="0" err="1"/>
              <a:t>annesi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yıkan</a:t>
            </a:r>
            <a:r>
              <a:rPr lang="tr-TR" dirty="0"/>
              <a:t>dı.</a:t>
            </a:r>
            <a:endParaRPr lang="en-US" dirty="0"/>
          </a:p>
        </p:txBody>
      </p:sp>
      <p:pic>
        <p:nvPicPr>
          <p:cNvPr id="8197" name="Picture 6" descr="Αποτέλεσμα εικόνας για baby have a bath pıcture">
            <a:hlinkClick r:id="rId4"/>
            <a:extLst>
              <a:ext uri="{FF2B5EF4-FFF2-40B4-BE49-F238E27FC236}">
                <a16:creationId xmlns:a16="http://schemas.microsoft.com/office/drawing/2014/main" id="{5A7B7929-B78A-4DE4-870F-C7208E472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6"/>
          <a:stretch>
            <a:fillRect/>
          </a:stretch>
        </p:blipFill>
        <p:spPr bwMode="auto">
          <a:xfrm>
            <a:off x="4310063" y="554038"/>
            <a:ext cx="3762375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8" descr="Αποτέλεσμα εικόνας για baby have a bath pıcture">
            <a:hlinkClick r:id="rId6"/>
            <a:extLst>
              <a:ext uri="{FF2B5EF4-FFF2-40B4-BE49-F238E27FC236}">
                <a16:creationId xmlns:a16="http://schemas.microsoft.com/office/drawing/2014/main" id="{BDE36146-B02B-484A-B9A4-3F51825A5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575" y="476250"/>
            <a:ext cx="3219450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- Ορθογώνιο">
            <a:extLst>
              <a:ext uri="{FF2B5EF4-FFF2-40B4-BE49-F238E27FC236}">
                <a16:creationId xmlns:a16="http://schemas.microsoft.com/office/drawing/2014/main" id="{EE8101B7-D97F-4529-9975-2AC2F205B89E}"/>
              </a:ext>
            </a:extLst>
          </p:cNvPr>
          <p:cNvSpPr/>
          <p:nvPr/>
        </p:nvSpPr>
        <p:spPr>
          <a:xfrm>
            <a:off x="8491538" y="4206875"/>
            <a:ext cx="328295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Bebe</a:t>
            </a:r>
            <a:r>
              <a:rPr lang="tr-TR" dirty="0"/>
              <a:t>k</a:t>
            </a:r>
            <a:r>
              <a:rPr lang="en-US" dirty="0"/>
              <a:t> </a:t>
            </a:r>
            <a:r>
              <a:rPr lang="tr-TR" dirty="0"/>
              <a:t> kendi kendine </a:t>
            </a:r>
            <a:r>
              <a:rPr lang="en-US" dirty="0" err="1"/>
              <a:t>yıkan</a:t>
            </a:r>
            <a:r>
              <a:rPr lang="tr-TR" dirty="0"/>
              <a:t>dı.</a:t>
            </a:r>
            <a:endParaRPr lang="en-US" dirty="0"/>
          </a:p>
        </p:txBody>
      </p:sp>
      <p:sp>
        <p:nvSpPr>
          <p:cNvPr id="12" name="11 - TextBox">
            <a:extLst>
              <a:ext uri="{FF2B5EF4-FFF2-40B4-BE49-F238E27FC236}">
                <a16:creationId xmlns:a16="http://schemas.microsoft.com/office/drawing/2014/main" id="{14886849-FDAA-4658-A173-0239E7E87963}"/>
              </a:ext>
            </a:extLst>
          </p:cNvPr>
          <p:cNvSpPr txBox="1"/>
          <p:nvPr/>
        </p:nvSpPr>
        <p:spPr>
          <a:xfrm>
            <a:off x="1449388" y="5276850"/>
            <a:ext cx="849312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Etken </a:t>
            </a:r>
            <a:endParaRPr lang="en-US" dirty="0"/>
          </a:p>
        </p:txBody>
      </p:sp>
      <p:sp>
        <p:nvSpPr>
          <p:cNvPr id="13" name="12 - TextBox">
            <a:extLst>
              <a:ext uri="{FF2B5EF4-FFF2-40B4-BE49-F238E27FC236}">
                <a16:creationId xmlns:a16="http://schemas.microsoft.com/office/drawing/2014/main" id="{3E3629F8-C909-4C74-807A-9A90F458DB08}"/>
              </a:ext>
            </a:extLst>
          </p:cNvPr>
          <p:cNvSpPr txBox="1"/>
          <p:nvPr/>
        </p:nvSpPr>
        <p:spPr>
          <a:xfrm>
            <a:off x="5443538" y="5116513"/>
            <a:ext cx="1166812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Edilgen </a:t>
            </a:r>
            <a:endParaRPr lang="en-US" dirty="0"/>
          </a:p>
        </p:txBody>
      </p:sp>
      <p:sp>
        <p:nvSpPr>
          <p:cNvPr id="14" name="13 - TextBox">
            <a:extLst>
              <a:ext uri="{FF2B5EF4-FFF2-40B4-BE49-F238E27FC236}">
                <a16:creationId xmlns:a16="http://schemas.microsoft.com/office/drawing/2014/main" id="{DBA42CD3-244E-495D-B50A-3F6A8A42221B}"/>
              </a:ext>
            </a:extLst>
          </p:cNvPr>
          <p:cNvSpPr txBox="1"/>
          <p:nvPr/>
        </p:nvSpPr>
        <p:spPr>
          <a:xfrm>
            <a:off x="9218613" y="5051425"/>
            <a:ext cx="1231900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Dönüşlü </a:t>
            </a:r>
            <a:endParaRPr lang="en-US" dirty="0"/>
          </a:p>
        </p:txBody>
      </p:sp>
      <p:cxnSp>
        <p:nvCxnSpPr>
          <p:cNvPr id="16" name="15 - Ευθύγραμμο βέλος σύνδεσης">
            <a:extLst>
              <a:ext uri="{FF2B5EF4-FFF2-40B4-BE49-F238E27FC236}">
                <a16:creationId xmlns:a16="http://schemas.microsoft.com/office/drawing/2014/main" id="{ADC5E011-8170-41BA-8020-ADAC5723B26F}"/>
              </a:ext>
            </a:extLst>
          </p:cNvPr>
          <p:cNvCxnSpPr/>
          <p:nvPr/>
        </p:nvCxnSpPr>
        <p:spPr>
          <a:xfrm rot="5400000">
            <a:off x="4865688" y="5310187"/>
            <a:ext cx="496888" cy="4048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>
            <a:extLst>
              <a:ext uri="{FF2B5EF4-FFF2-40B4-BE49-F238E27FC236}">
                <a16:creationId xmlns:a16="http://schemas.microsoft.com/office/drawing/2014/main" id="{06F0EB84-2CDA-482C-ABC3-47F0F5F88C10}"/>
              </a:ext>
            </a:extLst>
          </p:cNvPr>
          <p:cNvCxnSpPr/>
          <p:nvPr/>
        </p:nvCxnSpPr>
        <p:spPr>
          <a:xfrm rot="16200000" flipH="1">
            <a:off x="5676900" y="5756275"/>
            <a:ext cx="436563" cy="17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- Ευθύγραμμο βέλος σύνδεσης">
            <a:extLst>
              <a:ext uri="{FF2B5EF4-FFF2-40B4-BE49-F238E27FC236}">
                <a16:creationId xmlns:a16="http://schemas.microsoft.com/office/drawing/2014/main" id="{29D71DFE-C356-4298-8DE9-E4D37389F802}"/>
              </a:ext>
            </a:extLst>
          </p:cNvPr>
          <p:cNvCxnSpPr/>
          <p:nvPr/>
        </p:nvCxnSpPr>
        <p:spPr>
          <a:xfrm rot="16200000" flipH="1">
            <a:off x="6724650" y="5275263"/>
            <a:ext cx="506413" cy="439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206" name="21 - TextBox">
            <a:extLst>
              <a:ext uri="{FF2B5EF4-FFF2-40B4-BE49-F238E27FC236}">
                <a16:creationId xmlns:a16="http://schemas.microsoft.com/office/drawing/2014/main" id="{1CABBB2B-D6F4-4161-AE3A-C5D238C6A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9575" y="5891213"/>
            <a:ext cx="600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el-CY"/>
              <a:t>-ıl</a:t>
            </a:r>
            <a:endParaRPr lang="en-US" altLang="el-CY"/>
          </a:p>
        </p:txBody>
      </p:sp>
      <p:sp>
        <p:nvSpPr>
          <p:cNvPr id="8207" name="22 - TextBox">
            <a:extLst>
              <a:ext uri="{FF2B5EF4-FFF2-40B4-BE49-F238E27FC236}">
                <a16:creationId xmlns:a16="http://schemas.microsoft.com/office/drawing/2014/main" id="{F2BA37E5-92FB-48EB-8F5C-417AA78DF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050" y="6243638"/>
            <a:ext cx="419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el-CY"/>
              <a:t>-n</a:t>
            </a:r>
            <a:endParaRPr lang="en-US" altLang="el-CY"/>
          </a:p>
        </p:txBody>
      </p:sp>
      <p:sp>
        <p:nvSpPr>
          <p:cNvPr id="8208" name="23 - TextBox">
            <a:extLst>
              <a:ext uri="{FF2B5EF4-FFF2-40B4-BE49-F238E27FC236}">
                <a16:creationId xmlns:a16="http://schemas.microsoft.com/office/drawing/2014/main" id="{6E5075EC-A312-48D5-AB5B-45637AEF9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263" y="6061075"/>
            <a:ext cx="744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el-CY"/>
              <a:t>-In</a:t>
            </a:r>
            <a:endParaRPr lang="en-US" altLang="el-CY"/>
          </a:p>
        </p:txBody>
      </p:sp>
      <p:cxnSp>
        <p:nvCxnSpPr>
          <p:cNvPr id="26" name="25 - Ευθύγραμμο βέλος σύνδεσης">
            <a:extLst>
              <a:ext uri="{FF2B5EF4-FFF2-40B4-BE49-F238E27FC236}">
                <a16:creationId xmlns:a16="http://schemas.microsoft.com/office/drawing/2014/main" id="{E45BAD31-C806-44D5-9790-66CBBD84119D}"/>
              </a:ext>
            </a:extLst>
          </p:cNvPr>
          <p:cNvCxnSpPr/>
          <p:nvPr/>
        </p:nvCxnSpPr>
        <p:spPr>
          <a:xfrm>
            <a:off x="9913938" y="5603875"/>
            <a:ext cx="561975" cy="274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- Ευθύγραμμο βέλος σύνδεσης">
            <a:extLst>
              <a:ext uri="{FF2B5EF4-FFF2-40B4-BE49-F238E27FC236}">
                <a16:creationId xmlns:a16="http://schemas.microsoft.com/office/drawing/2014/main" id="{B3B2FBFD-B743-461E-89AA-59C393197FA3}"/>
              </a:ext>
            </a:extLst>
          </p:cNvPr>
          <p:cNvCxnSpPr/>
          <p:nvPr/>
        </p:nvCxnSpPr>
        <p:spPr>
          <a:xfrm rot="5400000">
            <a:off x="9387682" y="5669756"/>
            <a:ext cx="330200" cy="2174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11" name="30 - TextBox">
            <a:extLst>
              <a:ext uri="{FF2B5EF4-FFF2-40B4-BE49-F238E27FC236}">
                <a16:creationId xmlns:a16="http://schemas.microsoft.com/office/drawing/2014/main" id="{C26C4BBE-8D8E-48FA-8309-79BE8C2DB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1438" y="6113463"/>
            <a:ext cx="822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el-CY"/>
              <a:t>-n</a:t>
            </a:r>
            <a:endParaRPr lang="en-US" altLang="el-CY"/>
          </a:p>
        </p:txBody>
      </p:sp>
      <p:sp>
        <p:nvSpPr>
          <p:cNvPr id="8212" name="31 - TextBox">
            <a:extLst>
              <a:ext uri="{FF2B5EF4-FFF2-40B4-BE49-F238E27FC236}">
                <a16:creationId xmlns:a16="http://schemas.microsoft.com/office/drawing/2014/main" id="{32D6307D-4194-4383-B3E5-29E0FFAE9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5463" y="5603875"/>
            <a:ext cx="496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el-CY"/>
              <a:t>-In</a:t>
            </a:r>
            <a:endParaRPr lang="en-US" altLang="el-CY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725304" y="1088144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B43B5-8CF2-E2D5-3B75-C6C23BDA0EA8}"/>
              </a:ext>
            </a:extLst>
          </p:cNvPr>
          <p:cNvSpPr txBox="1"/>
          <p:nvPr/>
        </p:nvSpPr>
        <p:spPr>
          <a:xfrm>
            <a:off x="3028950" y="4109856"/>
            <a:ext cx="6134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D1EFE-8E86-4493-ECB4-12F00AFD640D}"/>
              </a:ext>
            </a:extLst>
          </p:cNvPr>
          <p:cNvSpPr txBox="1"/>
          <p:nvPr/>
        </p:nvSpPr>
        <p:spPr>
          <a:xfrm>
            <a:off x="2990850" y="3027951"/>
            <a:ext cx="61341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tr-TR" sz="4400" dirty="0"/>
          </a:p>
        </p:txBody>
      </p:sp>
      <p:pic>
        <p:nvPicPr>
          <p:cNvPr id="2" name="Εικόνα 1" descr="Dönüşlü Fiil - Türk Dili ve Edebiyatı">
            <a:extLst>
              <a:ext uri="{FF2B5EF4-FFF2-40B4-BE49-F238E27FC236}">
                <a16:creationId xmlns:a16="http://schemas.microsoft.com/office/drawing/2014/main" id="{85FE24FD-9673-5435-20AE-05A7412EB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951" y="621847"/>
            <a:ext cx="8956220" cy="6007553"/>
          </a:xfrm>
          <a:custGeom>
            <a:avLst/>
            <a:gdLst>
              <a:gd name="csX0" fmla="*/ 0 w 8956220"/>
              <a:gd name="csY0" fmla="*/ 0 h 6007553"/>
              <a:gd name="csX1" fmla="*/ 328395 w 8956220"/>
              <a:gd name="csY1" fmla="*/ 0 h 6007553"/>
              <a:gd name="csX2" fmla="*/ 835914 w 8956220"/>
              <a:gd name="csY2" fmla="*/ 0 h 6007553"/>
              <a:gd name="csX3" fmla="*/ 1164309 w 8956220"/>
              <a:gd name="csY3" fmla="*/ 0 h 6007553"/>
              <a:gd name="csX4" fmla="*/ 1582266 w 8956220"/>
              <a:gd name="csY4" fmla="*/ 0 h 6007553"/>
              <a:gd name="csX5" fmla="*/ 2179347 w 8956220"/>
              <a:gd name="csY5" fmla="*/ 0 h 6007553"/>
              <a:gd name="csX6" fmla="*/ 2865990 w 8956220"/>
              <a:gd name="csY6" fmla="*/ 0 h 6007553"/>
              <a:gd name="csX7" fmla="*/ 3463072 w 8956220"/>
              <a:gd name="csY7" fmla="*/ 0 h 6007553"/>
              <a:gd name="csX8" fmla="*/ 3881029 w 8956220"/>
              <a:gd name="csY8" fmla="*/ 0 h 6007553"/>
              <a:gd name="csX9" fmla="*/ 4657234 w 8956220"/>
              <a:gd name="csY9" fmla="*/ 0 h 6007553"/>
              <a:gd name="csX10" fmla="*/ 5254316 w 8956220"/>
              <a:gd name="csY10" fmla="*/ 0 h 6007553"/>
              <a:gd name="csX11" fmla="*/ 6030521 w 8956220"/>
              <a:gd name="csY11" fmla="*/ 0 h 6007553"/>
              <a:gd name="csX12" fmla="*/ 6627603 w 8956220"/>
              <a:gd name="csY12" fmla="*/ 0 h 6007553"/>
              <a:gd name="csX13" fmla="*/ 7224684 w 8956220"/>
              <a:gd name="csY13" fmla="*/ 0 h 6007553"/>
              <a:gd name="csX14" fmla="*/ 7732203 w 8956220"/>
              <a:gd name="csY14" fmla="*/ 0 h 6007553"/>
              <a:gd name="csX15" fmla="*/ 8239722 w 8956220"/>
              <a:gd name="csY15" fmla="*/ 0 h 6007553"/>
              <a:gd name="csX16" fmla="*/ 8956220 w 8956220"/>
              <a:gd name="csY16" fmla="*/ 0 h 6007553"/>
              <a:gd name="csX17" fmla="*/ 8956220 w 8956220"/>
              <a:gd name="csY17" fmla="*/ 606217 h 6007553"/>
              <a:gd name="csX18" fmla="*/ 8956220 w 8956220"/>
              <a:gd name="csY18" fmla="*/ 972131 h 6007553"/>
              <a:gd name="csX19" fmla="*/ 8956220 w 8956220"/>
              <a:gd name="csY19" fmla="*/ 1518272 h 6007553"/>
              <a:gd name="csX20" fmla="*/ 8956220 w 8956220"/>
              <a:gd name="csY20" fmla="*/ 1944263 h 6007553"/>
              <a:gd name="csX21" fmla="*/ 8956220 w 8956220"/>
              <a:gd name="csY21" fmla="*/ 2430328 h 6007553"/>
              <a:gd name="csX22" fmla="*/ 8956220 w 8956220"/>
              <a:gd name="csY22" fmla="*/ 3036545 h 6007553"/>
              <a:gd name="csX23" fmla="*/ 8956220 w 8956220"/>
              <a:gd name="csY23" fmla="*/ 3582686 h 6007553"/>
              <a:gd name="csX24" fmla="*/ 8956220 w 8956220"/>
              <a:gd name="csY24" fmla="*/ 4068752 h 6007553"/>
              <a:gd name="csX25" fmla="*/ 8956220 w 8956220"/>
              <a:gd name="csY25" fmla="*/ 4614893 h 6007553"/>
              <a:gd name="csX26" fmla="*/ 8956220 w 8956220"/>
              <a:gd name="csY26" fmla="*/ 5281185 h 6007553"/>
              <a:gd name="csX27" fmla="*/ 8956220 w 8956220"/>
              <a:gd name="csY27" fmla="*/ 6007553 h 6007553"/>
              <a:gd name="csX28" fmla="*/ 8269576 w 8956220"/>
              <a:gd name="csY28" fmla="*/ 6007553 h 6007553"/>
              <a:gd name="csX29" fmla="*/ 7762057 w 8956220"/>
              <a:gd name="csY29" fmla="*/ 6007553 h 6007553"/>
              <a:gd name="csX30" fmla="*/ 7075414 w 8956220"/>
              <a:gd name="csY30" fmla="*/ 6007553 h 6007553"/>
              <a:gd name="csX31" fmla="*/ 6388770 w 8956220"/>
              <a:gd name="csY31" fmla="*/ 6007553 h 6007553"/>
              <a:gd name="csX32" fmla="*/ 5970813 w 8956220"/>
              <a:gd name="csY32" fmla="*/ 6007553 h 6007553"/>
              <a:gd name="csX33" fmla="*/ 5552856 w 8956220"/>
              <a:gd name="csY33" fmla="*/ 6007553 h 6007553"/>
              <a:gd name="csX34" fmla="*/ 4866213 w 8956220"/>
              <a:gd name="csY34" fmla="*/ 6007553 h 6007553"/>
              <a:gd name="csX35" fmla="*/ 4537818 w 8956220"/>
              <a:gd name="csY35" fmla="*/ 6007553 h 6007553"/>
              <a:gd name="csX36" fmla="*/ 4119861 w 8956220"/>
              <a:gd name="csY36" fmla="*/ 6007553 h 6007553"/>
              <a:gd name="csX37" fmla="*/ 3612342 w 8956220"/>
              <a:gd name="csY37" fmla="*/ 6007553 h 6007553"/>
              <a:gd name="csX38" fmla="*/ 3194385 w 8956220"/>
              <a:gd name="csY38" fmla="*/ 6007553 h 6007553"/>
              <a:gd name="csX39" fmla="*/ 2597304 w 8956220"/>
              <a:gd name="csY39" fmla="*/ 6007553 h 6007553"/>
              <a:gd name="csX40" fmla="*/ 1910660 w 8956220"/>
              <a:gd name="csY40" fmla="*/ 6007553 h 6007553"/>
              <a:gd name="csX41" fmla="*/ 1492703 w 8956220"/>
              <a:gd name="csY41" fmla="*/ 6007553 h 6007553"/>
              <a:gd name="csX42" fmla="*/ 716498 w 8956220"/>
              <a:gd name="csY42" fmla="*/ 6007553 h 6007553"/>
              <a:gd name="csX43" fmla="*/ 0 w 8956220"/>
              <a:gd name="csY43" fmla="*/ 6007553 h 6007553"/>
              <a:gd name="csX44" fmla="*/ 0 w 8956220"/>
              <a:gd name="csY44" fmla="*/ 5641638 h 6007553"/>
              <a:gd name="csX45" fmla="*/ 0 w 8956220"/>
              <a:gd name="csY45" fmla="*/ 5095497 h 6007553"/>
              <a:gd name="csX46" fmla="*/ 0 w 8956220"/>
              <a:gd name="csY46" fmla="*/ 4429205 h 6007553"/>
              <a:gd name="csX47" fmla="*/ 0 w 8956220"/>
              <a:gd name="csY47" fmla="*/ 3943139 h 6007553"/>
              <a:gd name="csX48" fmla="*/ 0 w 8956220"/>
              <a:gd name="csY48" fmla="*/ 3577225 h 6007553"/>
              <a:gd name="csX49" fmla="*/ 0 w 8956220"/>
              <a:gd name="csY49" fmla="*/ 3211310 h 6007553"/>
              <a:gd name="csX50" fmla="*/ 0 w 8956220"/>
              <a:gd name="csY50" fmla="*/ 2545018 h 6007553"/>
              <a:gd name="csX51" fmla="*/ 0 w 8956220"/>
              <a:gd name="csY51" fmla="*/ 2119028 h 6007553"/>
              <a:gd name="csX52" fmla="*/ 0 w 8956220"/>
              <a:gd name="csY52" fmla="*/ 1753113 h 6007553"/>
              <a:gd name="csX53" fmla="*/ 0 w 8956220"/>
              <a:gd name="csY53" fmla="*/ 1146896 h 6007553"/>
              <a:gd name="csX54" fmla="*/ 0 w 8956220"/>
              <a:gd name="csY54" fmla="*/ 660831 h 6007553"/>
              <a:gd name="csX55" fmla="*/ 0 w 8956220"/>
              <a:gd name="csY55" fmla="*/ 0 h 60075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</a:cxnLst>
            <a:rect l="l" t="t" r="r" b="b"/>
            <a:pathLst>
              <a:path w="8956220" h="6007553" fill="none" extrusionOk="0">
                <a:moveTo>
                  <a:pt x="0" y="0"/>
                </a:moveTo>
                <a:cubicBezTo>
                  <a:pt x="109084" y="-23402"/>
                  <a:pt x="208811" y="15774"/>
                  <a:pt x="328395" y="0"/>
                </a:cubicBezTo>
                <a:cubicBezTo>
                  <a:pt x="447980" y="-15774"/>
                  <a:pt x="586114" y="5044"/>
                  <a:pt x="835914" y="0"/>
                </a:cubicBezTo>
                <a:cubicBezTo>
                  <a:pt x="1085714" y="-5044"/>
                  <a:pt x="1028598" y="21380"/>
                  <a:pt x="1164309" y="0"/>
                </a:cubicBezTo>
                <a:cubicBezTo>
                  <a:pt x="1300020" y="-21380"/>
                  <a:pt x="1391047" y="8586"/>
                  <a:pt x="1582266" y="0"/>
                </a:cubicBezTo>
                <a:cubicBezTo>
                  <a:pt x="1773485" y="-8586"/>
                  <a:pt x="1985693" y="58405"/>
                  <a:pt x="2179347" y="0"/>
                </a:cubicBezTo>
                <a:cubicBezTo>
                  <a:pt x="2373001" y="-58405"/>
                  <a:pt x="2571641" y="45271"/>
                  <a:pt x="2865990" y="0"/>
                </a:cubicBezTo>
                <a:cubicBezTo>
                  <a:pt x="3160339" y="-45271"/>
                  <a:pt x="3187864" y="48160"/>
                  <a:pt x="3463072" y="0"/>
                </a:cubicBezTo>
                <a:cubicBezTo>
                  <a:pt x="3738280" y="-48160"/>
                  <a:pt x="3768725" y="28871"/>
                  <a:pt x="3881029" y="0"/>
                </a:cubicBezTo>
                <a:cubicBezTo>
                  <a:pt x="3993333" y="-28871"/>
                  <a:pt x="4491862" y="25669"/>
                  <a:pt x="4657234" y="0"/>
                </a:cubicBezTo>
                <a:cubicBezTo>
                  <a:pt x="4822607" y="-25669"/>
                  <a:pt x="5104605" y="59031"/>
                  <a:pt x="5254316" y="0"/>
                </a:cubicBezTo>
                <a:cubicBezTo>
                  <a:pt x="5404027" y="-59031"/>
                  <a:pt x="5699307" y="79504"/>
                  <a:pt x="6030521" y="0"/>
                </a:cubicBezTo>
                <a:cubicBezTo>
                  <a:pt x="6361735" y="-79504"/>
                  <a:pt x="6410966" y="29264"/>
                  <a:pt x="6627603" y="0"/>
                </a:cubicBezTo>
                <a:cubicBezTo>
                  <a:pt x="6844240" y="-29264"/>
                  <a:pt x="7086662" y="62163"/>
                  <a:pt x="7224684" y="0"/>
                </a:cubicBezTo>
                <a:cubicBezTo>
                  <a:pt x="7362706" y="-62163"/>
                  <a:pt x="7611987" y="40623"/>
                  <a:pt x="7732203" y="0"/>
                </a:cubicBezTo>
                <a:cubicBezTo>
                  <a:pt x="7852419" y="-40623"/>
                  <a:pt x="8094771" y="56113"/>
                  <a:pt x="8239722" y="0"/>
                </a:cubicBezTo>
                <a:cubicBezTo>
                  <a:pt x="8384673" y="-56113"/>
                  <a:pt x="8742818" y="34202"/>
                  <a:pt x="8956220" y="0"/>
                </a:cubicBezTo>
                <a:cubicBezTo>
                  <a:pt x="8965794" y="211551"/>
                  <a:pt x="8911888" y="420362"/>
                  <a:pt x="8956220" y="606217"/>
                </a:cubicBezTo>
                <a:cubicBezTo>
                  <a:pt x="9000552" y="792072"/>
                  <a:pt x="8941016" y="793771"/>
                  <a:pt x="8956220" y="972131"/>
                </a:cubicBezTo>
                <a:cubicBezTo>
                  <a:pt x="8971424" y="1150491"/>
                  <a:pt x="8950347" y="1298166"/>
                  <a:pt x="8956220" y="1518272"/>
                </a:cubicBezTo>
                <a:cubicBezTo>
                  <a:pt x="8962093" y="1738378"/>
                  <a:pt x="8940819" y="1776522"/>
                  <a:pt x="8956220" y="1944263"/>
                </a:cubicBezTo>
                <a:cubicBezTo>
                  <a:pt x="8971621" y="2112004"/>
                  <a:pt x="8953360" y="2234219"/>
                  <a:pt x="8956220" y="2430328"/>
                </a:cubicBezTo>
                <a:cubicBezTo>
                  <a:pt x="8959080" y="2626437"/>
                  <a:pt x="8893869" y="2815419"/>
                  <a:pt x="8956220" y="3036545"/>
                </a:cubicBezTo>
                <a:cubicBezTo>
                  <a:pt x="9018571" y="3257671"/>
                  <a:pt x="8908380" y="3421471"/>
                  <a:pt x="8956220" y="3582686"/>
                </a:cubicBezTo>
                <a:cubicBezTo>
                  <a:pt x="9004060" y="3743901"/>
                  <a:pt x="8954483" y="3839847"/>
                  <a:pt x="8956220" y="4068752"/>
                </a:cubicBezTo>
                <a:cubicBezTo>
                  <a:pt x="8957957" y="4297657"/>
                  <a:pt x="8924604" y="4470748"/>
                  <a:pt x="8956220" y="4614893"/>
                </a:cubicBezTo>
                <a:cubicBezTo>
                  <a:pt x="8987836" y="4759038"/>
                  <a:pt x="8886966" y="4994556"/>
                  <a:pt x="8956220" y="5281185"/>
                </a:cubicBezTo>
                <a:cubicBezTo>
                  <a:pt x="9025474" y="5567814"/>
                  <a:pt x="8895602" y="5667710"/>
                  <a:pt x="8956220" y="6007553"/>
                </a:cubicBezTo>
                <a:cubicBezTo>
                  <a:pt x="8650994" y="6015703"/>
                  <a:pt x="8569654" y="5974694"/>
                  <a:pt x="8269576" y="6007553"/>
                </a:cubicBezTo>
                <a:cubicBezTo>
                  <a:pt x="7969498" y="6040412"/>
                  <a:pt x="8013762" y="5956212"/>
                  <a:pt x="7762057" y="6007553"/>
                </a:cubicBezTo>
                <a:cubicBezTo>
                  <a:pt x="7510352" y="6058894"/>
                  <a:pt x="7319856" y="5955754"/>
                  <a:pt x="7075414" y="6007553"/>
                </a:cubicBezTo>
                <a:cubicBezTo>
                  <a:pt x="6830972" y="6059352"/>
                  <a:pt x="6687970" y="5961661"/>
                  <a:pt x="6388770" y="6007553"/>
                </a:cubicBezTo>
                <a:cubicBezTo>
                  <a:pt x="6089570" y="6053445"/>
                  <a:pt x="6080662" y="6002844"/>
                  <a:pt x="5970813" y="6007553"/>
                </a:cubicBezTo>
                <a:cubicBezTo>
                  <a:pt x="5860964" y="6012262"/>
                  <a:pt x="5666491" y="5998452"/>
                  <a:pt x="5552856" y="6007553"/>
                </a:cubicBezTo>
                <a:cubicBezTo>
                  <a:pt x="5439221" y="6016654"/>
                  <a:pt x="5135369" y="5995206"/>
                  <a:pt x="4866213" y="6007553"/>
                </a:cubicBezTo>
                <a:cubicBezTo>
                  <a:pt x="4597057" y="6019900"/>
                  <a:pt x="4692238" y="6002216"/>
                  <a:pt x="4537818" y="6007553"/>
                </a:cubicBezTo>
                <a:cubicBezTo>
                  <a:pt x="4383399" y="6012890"/>
                  <a:pt x="4233407" y="5985657"/>
                  <a:pt x="4119861" y="6007553"/>
                </a:cubicBezTo>
                <a:cubicBezTo>
                  <a:pt x="4006315" y="6029449"/>
                  <a:pt x="3806731" y="6005709"/>
                  <a:pt x="3612342" y="6007553"/>
                </a:cubicBezTo>
                <a:cubicBezTo>
                  <a:pt x="3417953" y="6009397"/>
                  <a:pt x="3364703" y="5992979"/>
                  <a:pt x="3194385" y="6007553"/>
                </a:cubicBezTo>
                <a:cubicBezTo>
                  <a:pt x="3024067" y="6022127"/>
                  <a:pt x="2807196" y="5970730"/>
                  <a:pt x="2597304" y="6007553"/>
                </a:cubicBezTo>
                <a:cubicBezTo>
                  <a:pt x="2387412" y="6044376"/>
                  <a:pt x="2209648" y="5939998"/>
                  <a:pt x="1910660" y="6007553"/>
                </a:cubicBezTo>
                <a:cubicBezTo>
                  <a:pt x="1611672" y="6075108"/>
                  <a:pt x="1674461" y="5988924"/>
                  <a:pt x="1492703" y="6007553"/>
                </a:cubicBezTo>
                <a:cubicBezTo>
                  <a:pt x="1310945" y="6026182"/>
                  <a:pt x="1094561" y="5945547"/>
                  <a:pt x="716498" y="6007553"/>
                </a:cubicBezTo>
                <a:cubicBezTo>
                  <a:pt x="338436" y="6069559"/>
                  <a:pt x="179129" y="5922738"/>
                  <a:pt x="0" y="6007553"/>
                </a:cubicBezTo>
                <a:cubicBezTo>
                  <a:pt x="-33757" y="5865506"/>
                  <a:pt x="26671" y="5782861"/>
                  <a:pt x="0" y="5641638"/>
                </a:cubicBezTo>
                <a:cubicBezTo>
                  <a:pt x="-26671" y="5500415"/>
                  <a:pt x="63007" y="5344943"/>
                  <a:pt x="0" y="5095497"/>
                </a:cubicBezTo>
                <a:cubicBezTo>
                  <a:pt x="-63007" y="4846051"/>
                  <a:pt x="44169" y="4697186"/>
                  <a:pt x="0" y="4429205"/>
                </a:cubicBezTo>
                <a:cubicBezTo>
                  <a:pt x="-44169" y="4161224"/>
                  <a:pt x="46409" y="4170367"/>
                  <a:pt x="0" y="3943139"/>
                </a:cubicBezTo>
                <a:cubicBezTo>
                  <a:pt x="-46409" y="3715911"/>
                  <a:pt x="34520" y="3733671"/>
                  <a:pt x="0" y="3577225"/>
                </a:cubicBezTo>
                <a:cubicBezTo>
                  <a:pt x="-34520" y="3420779"/>
                  <a:pt x="35880" y="3312544"/>
                  <a:pt x="0" y="3211310"/>
                </a:cubicBezTo>
                <a:cubicBezTo>
                  <a:pt x="-35880" y="3110077"/>
                  <a:pt x="54130" y="2836650"/>
                  <a:pt x="0" y="2545018"/>
                </a:cubicBezTo>
                <a:cubicBezTo>
                  <a:pt x="-54130" y="2253386"/>
                  <a:pt x="9267" y="2248091"/>
                  <a:pt x="0" y="2119028"/>
                </a:cubicBezTo>
                <a:cubicBezTo>
                  <a:pt x="-9267" y="1989965"/>
                  <a:pt x="41771" y="1851899"/>
                  <a:pt x="0" y="1753113"/>
                </a:cubicBezTo>
                <a:cubicBezTo>
                  <a:pt x="-41771" y="1654327"/>
                  <a:pt x="21020" y="1320521"/>
                  <a:pt x="0" y="1146896"/>
                </a:cubicBezTo>
                <a:cubicBezTo>
                  <a:pt x="-21020" y="973271"/>
                  <a:pt x="43446" y="857613"/>
                  <a:pt x="0" y="660831"/>
                </a:cubicBezTo>
                <a:cubicBezTo>
                  <a:pt x="-43446" y="464049"/>
                  <a:pt x="8940" y="253755"/>
                  <a:pt x="0" y="0"/>
                </a:cubicBezTo>
                <a:close/>
              </a:path>
              <a:path w="8956220" h="6007553" stroke="0" extrusionOk="0">
                <a:moveTo>
                  <a:pt x="0" y="0"/>
                </a:moveTo>
                <a:cubicBezTo>
                  <a:pt x="149376" y="-28691"/>
                  <a:pt x="450885" y="41597"/>
                  <a:pt x="597081" y="0"/>
                </a:cubicBezTo>
                <a:cubicBezTo>
                  <a:pt x="743277" y="-41597"/>
                  <a:pt x="1001157" y="19328"/>
                  <a:pt x="1283725" y="0"/>
                </a:cubicBezTo>
                <a:cubicBezTo>
                  <a:pt x="1566293" y="-19328"/>
                  <a:pt x="1748519" y="70117"/>
                  <a:pt x="2059931" y="0"/>
                </a:cubicBezTo>
                <a:cubicBezTo>
                  <a:pt x="2371343" y="-70117"/>
                  <a:pt x="2292706" y="34336"/>
                  <a:pt x="2388325" y="0"/>
                </a:cubicBezTo>
                <a:cubicBezTo>
                  <a:pt x="2483944" y="-34336"/>
                  <a:pt x="2651191" y="34814"/>
                  <a:pt x="2806282" y="0"/>
                </a:cubicBezTo>
                <a:cubicBezTo>
                  <a:pt x="2961373" y="-34814"/>
                  <a:pt x="3159557" y="37123"/>
                  <a:pt x="3492926" y="0"/>
                </a:cubicBezTo>
                <a:cubicBezTo>
                  <a:pt x="3826295" y="-37123"/>
                  <a:pt x="3989789" y="37077"/>
                  <a:pt x="4179569" y="0"/>
                </a:cubicBezTo>
                <a:cubicBezTo>
                  <a:pt x="4369349" y="-37077"/>
                  <a:pt x="4424209" y="13427"/>
                  <a:pt x="4507964" y="0"/>
                </a:cubicBezTo>
                <a:cubicBezTo>
                  <a:pt x="4591720" y="-13427"/>
                  <a:pt x="4967180" y="2959"/>
                  <a:pt x="5105045" y="0"/>
                </a:cubicBezTo>
                <a:cubicBezTo>
                  <a:pt x="5242910" y="-2959"/>
                  <a:pt x="5398706" y="35347"/>
                  <a:pt x="5612565" y="0"/>
                </a:cubicBezTo>
                <a:cubicBezTo>
                  <a:pt x="5826424" y="-35347"/>
                  <a:pt x="6170570" y="42812"/>
                  <a:pt x="6388770" y="0"/>
                </a:cubicBezTo>
                <a:cubicBezTo>
                  <a:pt x="6606970" y="-42812"/>
                  <a:pt x="6650934" y="21324"/>
                  <a:pt x="6717165" y="0"/>
                </a:cubicBezTo>
                <a:cubicBezTo>
                  <a:pt x="6783397" y="-21324"/>
                  <a:pt x="7157598" y="31485"/>
                  <a:pt x="7493371" y="0"/>
                </a:cubicBezTo>
                <a:cubicBezTo>
                  <a:pt x="7829144" y="-31485"/>
                  <a:pt x="7822038" y="54350"/>
                  <a:pt x="8000890" y="0"/>
                </a:cubicBezTo>
                <a:cubicBezTo>
                  <a:pt x="8179742" y="-54350"/>
                  <a:pt x="8569943" y="88970"/>
                  <a:pt x="8956220" y="0"/>
                </a:cubicBezTo>
                <a:cubicBezTo>
                  <a:pt x="8965595" y="134859"/>
                  <a:pt x="8948929" y="320329"/>
                  <a:pt x="8956220" y="425990"/>
                </a:cubicBezTo>
                <a:cubicBezTo>
                  <a:pt x="8963511" y="531651"/>
                  <a:pt x="8920744" y="708993"/>
                  <a:pt x="8956220" y="791905"/>
                </a:cubicBezTo>
                <a:cubicBezTo>
                  <a:pt x="8991696" y="874818"/>
                  <a:pt x="8929204" y="1066967"/>
                  <a:pt x="8956220" y="1217895"/>
                </a:cubicBezTo>
                <a:cubicBezTo>
                  <a:pt x="8983236" y="1368823"/>
                  <a:pt x="8936082" y="1523435"/>
                  <a:pt x="8956220" y="1703960"/>
                </a:cubicBezTo>
                <a:cubicBezTo>
                  <a:pt x="8976358" y="1884485"/>
                  <a:pt x="8938045" y="1900027"/>
                  <a:pt x="8956220" y="2069875"/>
                </a:cubicBezTo>
                <a:cubicBezTo>
                  <a:pt x="8974395" y="2239724"/>
                  <a:pt x="8885148" y="2434036"/>
                  <a:pt x="8956220" y="2736167"/>
                </a:cubicBezTo>
                <a:cubicBezTo>
                  <a:pt x="9027292" y="3038298"/>
                  <a:pt x="8889758" y="3125462"/>
                  <a:pt x="8956220" y="3342384"/>
                </a:cubicBezTo>
                <a:cubicBezTo>
                  <a:pt x="9022682" y="3559306"/>
                  <a:pt x="8897357" y="3739621"/>
                  <a:pt x="8956220" y="3888525"/>
                </a:cubicBezTo>
                <a:cubicBezTo>
                  <a:pt x="9015083" y="4037429"/>
                  <a:pt x="8902137" y="4314539"/>
                  <a:pt x="8956220" y="4494742"/>
                </a:cubicBezTo>
                <a:cubicBezTo>
                  <a:pt x="9010303" y="4674945"/>
                  <a:pt x="8920776" y="4740421"/>
                  <a:pt x="8956220" y="4860657"/>
                </a:cubicBezTo>
                <a:cubicBezTo>
                  <a:pt x="8991664" y="4980894"/>
                  <a:pt x="8928022" y="5378367"/>
                  <a:pt x="8956220" y="5526949"/>
                </a:cubicBezTo>
                <a:cubicBezTo>
                  <a:pt x="8984418" y="5675531"/>
                  <a:pt x="8956109" y="5876952"/>
                  <a:pt x="8956220" y="6007553"/>
                </a:cubicBezTo>
                <a:cubicBezTo>
                  <a:pt x="8823204" y="6020965"/>
                  <a:pt x="8766610" y="5969953"/>
                  <a:pt x="8627825" y="6007553"/>
                </a:cubicBezTo>
                <a:cubicBezTo>
                  <a:pt x="8489041" y="6045153"/>
                  <a:pt x="8239492" y="5945378"/>
                  <a:pt x="7941182" y="6007553"/>
                </a:cubicBezTo>
                <a:cubicBezTo>
                  <a:pt x="7642872" y="6069728"/>
                  <a:pt x="7693384" y="5997181"/>
                  <a:pt x="7523225" y="6007553"/>
                </a:cubicBezTo>
                <a:cubicBezTo>
                  <a:pt x="7353066" y="6017925"/>
                  <a:pt x="7223199" y="5969323"/>
                  <a:pt x="7105268" y="6007553"/>
                </a:cubicBezTo>
                <a:cubicBezTo>
                  <a:pt x="6987337" y="6045783"/>
                  <a:pt x="6724278" y="5999397"/>
                  <a:pt x="6508187" y="6007553"/>
                </a:cubicBezTo>
                <a:cubicBezTo>
                  <a:pt x="6292096" y="6015709"/>
                  <a:pt x="6290422" y="5999897"/>
                  <a:pt x="6179792" y="6007553"/>
                </a:cubicBezTo>
                <a:cubicBezTo>
                  <a:pt x="6069163" y="6015209"/>
                  <a:pt x="5902880" y="5980542"/>
                  <a:pt x="5761835" y="6007553"/>
                </a:cubicBezTo>
                <a:cubicBezTo>
                  <a:pt x="5620790" y="6034564"/>
                  <a:pt x="5439294" y="5986359"/>
                  <a:pt x="5254316" y="6007553"/>
                </a:cubicBezTo>
                <a:cubicBezTo>
                  <a:pt x="5069338" y="6028747"/>
                  <a:pt x="4923254" y="6001636"/>
                  <a:pt x="4836359" y="6007553"/>
                </a:cubicBezTo>
                <a:cubicBezTo>
                  <a:pt x="4749464" y="6013470"/>
                  <a:pt x="4350752" y="5964922"/>
                  <a:pt x="4060153" y="6007553"/>
                </a:cubicBezTo>
                <a:cubicBezTo>
                  <a:pt x="3769554" y="6050184"/>
                  <a:pt x="3810080" y="5975719"/>
                  <a:pt x="3642196" y="6007553"/>
                </a:cubicBezTo>
                <a:cubicBezTo>
                  <a:pt x="3474312" y="6039387"/>
                  <a:pt x="3356284" y="6001244"/>
                  <a:pt x="3224239" y="6007553"/>
                </a:cubicBezTo>
                <a:cubicBezTo>
                  <a:pt x="3092194" y="6013862"/>
                  <a:pt x="2686541" y="5936301"/>
                  <a:pt x="2537596" y="6007553"/>
                </a:cubicBezTo>
                <a:cubicBezTo>
                  <a:pt x="2388651" y="6078805"/>
                  <a:pt x="2102508" y="5961705"/>
                  <a:pt x="1940514" y="6007553"/>
                </a:cubicBezTo>
                <a:cubicBezTo>
                  <a:pt x="1778520" y="6053401"/>
                  <a:pt x="1583292" y="5996029"/>
                  <a:pt x="1253871" y="6007553"/>
                </a:cubicBezTo>
                <a:cubicBezTo>
                  <a:pt x="924450" y="6019077"/>
                  <a:pt x="1022438" y="5983742"/>
                  <a:pt x="925476" y="6007553"/>
                </a:cubicBezTo>
                <a:cubicBezTo>
                  <a:pt x="828514" y="6031364"/>
                  <a:pt x="451161" y="6007385"/>
                  <a:pt x="0" y="6007553"/>
                </a:cubicBezTo>
                <a:cubicBezTo>
                  <a:pt x="-36097" y="5921441"/>
                  <a:pt x="1458" y="5804116"/>
                  <a:pt x="0" y="5641638"/>
                </a:cubicBezTo>
                <a:cubicBezTo>
                  <a:pt x="-1458" y="5479160"/>
                  <a:pt x="20898" y="5356580"/>
                  <a:pt x="0" y="5275724"/>
                </a:cubicBezTo>
                <a:cubicBezTo>
                  <a:pt x="-20898" y="5194868"/>
                  <a:pt x="22692" y="5084644"/>
                  <a:pt x="0" y="4909809"/>
                </a:cubicBezTo>
                <a:cubicBezTo>
                  <a:pt x="-22692" y="4734974"/>
                  <a:pt x="32845" y="4641832"/>
                  <a:pt x="0" y="4483819"/>
                </a:cubicBezTo>
                <a:cubicBezTo>
                  <a:pt x="-32845" y="4325806"/>
                  <a:pt x="20515" y="4130184"/>
                  <a:pt x="0" y="3997753"/>
                </a:cubicBezTo>
                <a:cubicBezTo>
                  <a:pt x="-20515" y="3865322"/>
                  <a:pt x="27165" y="3733511"/>
                  <a:pt x="0" y="3571763"/>
                </a:cubicBezTo>
                <a:cubicBezTo>
                  <a:pt x="-27165" y="3410015"/>
                  <a:pt x="36839" y="3264074"/>
                  <a:pt x="0" y="2965547"/>
                </a:cubicBezTo>
                <a:cubicBezTo>
                  <a:pt x="-36839" y="2667020"/>
                  <a:pt x="502" y="2580936"/>
                  <a:pt x="0" y="2419405"/>
                </a:cubicBezTo>
                <a:cubicBezTo>
                  <a:pt x="-502" y="2257874"/>
                  <a:pt x="1853" y="2076236"/>
                  <a:pt x="0" y="1753113"/>
                </a:cubicBezTo>
                <a:cubicBezTo>
                  <a:pt x="-1853" y="1429990"/>
                  <a:pt x="26554" y="1432481"/>
                  <a:pt x="0" y="1327123"/>
                </a:cubicBezTo>
                <a:cubicBezTo>
                  <a:pt x="-26554" y="1221765"/>
                  <a:pt x="24766" y="1126241"/>
                  <a:pt x="0" y="961208"/>
                </a:cubicBezTo>
                <a:cubicBezTo>
                  <a:pt x="-24766" y="796176"/>
                  <a:pt x="77957" y="251749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39712639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>
            <a:extLst>
              <a:ext uri="{FF2B5EF4-FFF2-40B4-BE49-F238E27FC236}">
                <a16:creationId xmlns:a16="http://schemas.microsoft.com/office/drawing/2014/main" id="{CE28C525-83AA-4D4D-B9EB-1DFA5BFDA217}"/>
              </a:ext>
            </a:extLst>
          </p:cNvPr>
          <p:cNvSpPr txBox="1"/>
          <p:nvPr/>
        </p:nvSpPr>
        <p:spPr>
          <a:xfrm>
            <a:off x="692150" y="969963"/>
            <a:ext cx="3103563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-</a:t>
            </a:r>
            <a:r>
              <a:rPr lang="en-GB" dirty="0"/>
              <a:t>lan / -</a:t>
            </a:r>
            <a:r>
              <a:rPr lang="en-GB" dirty="0" err="1"/>
              <a:t>len</a:t>
            </a:r>
            <a:r>
              <a:rPr lang="en-GB" dirty="0"/>
              <a:t> </a:t>
            </a:r>
            <a:endParaRPr lang="en-US" dirty="0"/>
          </a:p>
        </p:txBody>
      </p:sp>
      <p:pic>
        <p:nvPicPr>
          <p:cNvPr id="9219" name="Picture 2" descr="Αποτέλεσμα εικόνας για hastalandim">
            <a:hlinkClick r:id="rId2"/>
            <a:extLst>
              <a:ext uri="{FF2B5EF4-FFF2-40B4-BE49-F238E27FC236}">
                <a16:creationId xmlns:a16="http://schemas.microsoft.com/office/drawing/2014/main" id="{657A66A8-71B7-4F62-BDAB-E0A9D66C2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516063"/>
            <a:ext cx="3294063" cy="2446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- TextBox">
            <a:extLst>
              <a:ext uri="{FF2B5EF4-FFF2-40B4-BE49-F238E27FC236}">
                <a16:creationId xmlns:a16="http://schemas.microsoft.com/office/drawing/2014/main" id="{843A6F78-609D-4A1F-9A49-DA38332CDF00}"/>
              </a:ext>
            </a:extLst>
          </p:cNvPr>
          <p:cNvSpPr txBox="1"/>
          <p:nvPr/>
        </p:nvSpPr>
        <p:spPr>
          <a:xfrm>
            <a:off x="720725" y="4572000"/>
            <a:ext cx="3352800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Sanırım h</a:t>
            </a:r>
            <a:r>
              <a:rPr lang="en-GB" dirty="0" err="1"/>
              <a:t>asta</a:t>
            </a:r>
            <a:r>
              <a:rPr lang="tr-TR" dirty="0"/>
              <a:t>-</a:t>
            </a:r>
            <a:r>
              <a:rPr lang="en-GB" dirty="0" err="1"/>
              <a:t>lan</a:t>
            </a:r>
            <a:r>
              <a:rPr lang="tr-TR" dirty="0"/>
              <a:t>-</a:t>
            </a:r>
            <a:r>
              <a:rPr lang="en-GB" dirty="0"/>
              <a:t>d</a:t>
            </a:r>
            <a:r>
              <a:rPr lang="tr-TR" dirty="0"/>
              <a:t>ım</a:t>
            </a:r>
            <a:r>
              <a:rPr lang="en-US" dirty="0"/>
              <a:t>.</a:t>
            </a:r>
          </a:p>
        </p:txBody>
      </p:sp>
      <p:pic>
        <p:nvPicPr>
          <p:cNvPr id="9221" name="Picture 4" descr="Σχετική εικόνα">
            <a:hlinkClick r:id="rId4"/>
            <a:extLst>
              <a:ext uri="{FF2B5EF4-FFF2-40B4-BE49-F238E27FC236}">
                <a16:creationId xmlns:a16="http://schemas.microsoft.com/office/drawing/2014/main" id="{555B4E0D-481E-4386-AB64-F81842227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t="19530" r="7535" b="14728"/>
          <a:stretch>
            <a:fillRect/>
          </a:stretch>
        </p:blipFill>
        <p:spPr bwMode="auto">
          <a:xfrm>
            <a:off x="4197350" y="1482725"/>
            <a:ext cx="3754438" cy="2479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- TextBox">
            <a:extLst>
              <a:ext uri="{FF2B5EF4-FFF2-40B4-BE49-F238E27FC236}">
                <a16:creationId xmlns:a16="http://schemas.microsoft.com/office/drawing/2014/main" id="{BC78A925-06F1-48BD-A256-39E57AC56CCA}"/>
              </a:ext>
            </a:extLst>
          </p:cNvPr>
          <p:cNvSpPr txBox="1"/>
          <p:nvPr/>
        </p:nvSpPr>
        <p:spPr>
          <a:xfrm>
            <a:off x="4322763" y="4557713"/>
            <a:ext cx="3519487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Çocuk kir-len-di.</a:t>
            </a:r>
            <a:endParaRPr lang="en-US" dirty="0"/>
          </a:p>
        </p:txBody>
      </p:sp>
      <p:pic>
        <p:nvPicPr>
          <p:cNvPr id="9223" name="Picture 6" descr="Σχετική εικόνα">
            <a:hlinkClick r:id="rId6"/>
            <a:extLst>
              <a:ext uri="{FF2B5EF4-FFF2-40B4-BE49-F238E27FC236}">
                <a16:creationId xmlns:a16="http://schemas.microsoft.com/office/drawing/2014/main" id="{18A36232-6659-41FD-B28B-93D7CD524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447800"/>
            <a:ext cx="2981325" cy="2570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- TextBox">
            <a:extLst>
              <a:ext uri="{FF2B5EF4-FFF2-40B4-BE49-F238E27FC236}">
                <a16:creationId xmlns:a16="http://schemas.microsoft.com/office/drawing/2014/main" id="{4DC2870B-41C9-4B0E-AA78-FE5F8DC9DC71}"/>
              </a:ext>
            </a:extLst>
          </p:cNvPr>
          <p:cNvSpPr txBox="1"/>
          <p:nvPr/>
        </p:nvSpPr>
        <p:spPr>
          <a:xfrm>
            <a:off x="8256588" y="4502150"/>
            <a:ext cx="3519487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Öğrenci  hüzün-len-di.</a:t>
            </a:r>
            <a:endParaRPr lang="en-US" dirty="0"/>
          </a:p>
        </p:txBody>
      </p:sp>
      <p:sp>
        <p:nvSpPr>
          <p:cNvPr id="9225" name="8 - Ορθογώνιο">
            <a:extLst>
              <a:ext uri="{FF2B5EF4-FFF2-40B4-BE49-F238E27FC236}">
                <a16:creationId xmlns:a16="http://schemas.microsoft.com/office/drawing/2014/main" id="{AF2814B4-038C-41F2-A9BA-4302157DE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" y="265113"/>
            <a:ext cx="92868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CY"/>
              <a:t>sifatlar </a:t>
            </a:r>
          </a:p>
        </p:txBody>
      </p:sp>
      <p:sp>
        <p:nvSpPr>
          <p:cNvPr id="9226" name="9 - Ορθογώνιο">
            <a:extLst>
              <a:ext uri="{FF2B5EF4-FFF2-40B4-BE49-F238E27FC236}">
                <a16:creationId xmlns:a16="http://schemas.microsoft.com/office/drawing/2014/main" id="{477A9562-F177-4B47-BDC0-A527CD632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2063" y="238125"/>
            <a:ext cx="7620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l-CY"/>
              <a:t>adlar</a:t>
            </a:r>
            <a:r>
              <a:rPr lang="en-US" altLang="el-CY"/>
              <a:t> </a:t>
            </a:r>
          </a:p>
        </p:txBody>
      </p:sp>
      <p:sp>
        <p:nvSpPr>
          <p:cNvPr id="9227" name="10 - Ορθογώνιο">
            <a:extLst>
              <a:ext uri="{FF2B5EF4-FFF2-40B4-BE49-F238E27FC236}">
                <a16:creationId xmlns:a16="http://schemas.microsoft.com/office/drawing/2014/main" id="{72A956E6-0D92-4483-925C-ED32F585E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25" y="252413"/>
            <a:ext cx="401638" cy="3683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CY"/>
              <a:t>&amp;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Σχετική εικόνα">
            <a:hlinkClick r:id="rId2"/>
            <a:extLst>
              <a:ext uri="{FF2B5EF4-FFF2-40B4-BE49-F238E27FC236}">
                <a16:creationId xmlns:a16="http://schemas.microsoft.com/office/drawing/2014/main" id="{816B795B-5381-4961-B8BC-478E21C98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1" r="6993"/>
          <a:stretch>
            <a:fillRect/>
          </a:stretch>
        </p:blipFill>
        <p:spPr bwMode="auto">
          <a:xfrm>
            <a:off x="595313" y="339725"/>
            <a:ext cx="4960937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- TextBox">
            <a:extLst>
              <a:ext uri="{FF2B5EF4-FFF2-40B4-BE49-F238E27FC236}">
                <a16:creationId xmlns:a16="http://schemas.microsoft.com/office/drawing/2014/main" id="{AC4B5D52-3483-4E90-AE12-B04774323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8" y="4545013"/>
            <a:ext cx="5307012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el-CY"/>
              <a:t>A</a:t>
            </a:r>
            <a:r>
              <a:rPr lang="en-US" altLang="el-CY"/>
              <a:t>nne</a:t>
            </a:r>
            <a:r>
              <a:rPr lang="tr-TR" altLang="el-CY"/>
              <a:t>m</a:t>
            </a:r>
            <a:r>
              <a:rPr lang="en-US" altLang="el-CY"/>
              <a:t> haftada 98 saat çalışı</a:t>
            </a:r>
            <a:r>
              <a:rPr lang="tr-TR" altLang="el-CY"/>
              <a:t>r.</a:t>
            </a:r>
          </a:p>
          <a:p>
            <a:r>
              <a:rPr lang="tr-TR" altLang="el-CY"/>
              <a:t>Anne  yor-ul-ur. </a:t>
            </a:r>
            <a:endParaRPr lang="en-US" altLang="el-CY"/>
          </a:p>
        </p:txBody>
      </p:sp>
      <p:pic>
        <p:nvPicPr>
          <p:cNvPr id="10244" name="Picture 4" descr="Αποτέλεσμα εικόνας για cocuk boguldu cızımı">
            <a:hlinkClick r:id="rId4"/>
            <a:extLst>
              <a:ext uri="{FF2B5EF4-FFF2-40B4-BE49-F238E27FC236}">
                <a16:creationId xmlns:a16="http://schemas.microsoft.com/office/drawing/2014/main" id="{0DCF0260-9F6C-445D-AD17-1718E0335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277813"/>
            <a:ext cx="4714875" cy="345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- TextBox">
            <a:extLst>
              <a:ext uri="{FF2B5EF4-FFF2-40B4-BE49-F238E27FC236}">
                <a16:creationId xmlns:a16="http://schemas.microsoft.com/office/drawing/2014/main" id="{77ACB302-7587-40D9-857F-263D69C4D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150" y="4530725"/>
            <a:ext cx="5307013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el-CY" dirty="0"/>
              <a:t>Çocuk yüz-e-mez.</a:t>
            </a:r>
          </a:p>
          <a:p>
            <a:r>
              <a:rPr lang="tr-TR" altLang="el-CY" dirty="0"/>
              <a:t>Çocuk  boğ-ul-uyor. </a:t>
            </a:r>
            <a:endParaRPr lang="en-US" altLang="el-CY" dirty="0"/>
          </a:p>
        </p:txBody>
      </p:sp>
      <p:sp>
        <p:nvSpPr>
          <p:cNvPr id="6" name="5 - Δεξιό βέλος">
            <a:extLst>
              <a:ext uri="{FF2B5EF4-FFF2-40B4-BE49-F238E27FC236}">
                <a16:creationId xmlns:a16="http://schemas.microsoft.com/office/drawing/2014/main" id="{99CCD85C-84F0-4CF5-BD0F-549E60DCCF09}"/>
              </a:ext>
            </a:extLst>
          </p:cNvPr>
          <p:cNvSpPr/>
          <p:nvPr/>
        </p:nvSpPr>
        <p:spPr>
          <a:xfrm>
            <a:off x="609600" y="5694363"/>
            <a:ext cx="2300288" cy="81756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5E1FAA26-0147-47E6-8669-8C099FF0CD60}"/>
              </a:ext>
            </a:extLst>
          </p:cNvPr>
          <p:cNvSpPr txBox="1"/>
          <p:nvPr/>
        </p:nvSpPr>
        <p:spPr>
          <a:xfrm>
            <a:off x="3422650" y="5771810"/>
            <a:ext cx="636587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-ıl</a:t>
            </a:r>
            <a:endParaRPr lang="en-US" dirty="0"/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6DDB843F-A3EF-4B5B-A7B4-02BB74B5962E}"/>
              </a:ext>
            </a:extLst>
          </p:cNvPr>
          <p:cNvSpPr txBox="1"/>
          <p:nvPr/>
        </p:nvSpPr>
        <p:spPr>
          <a:xfrm>
            <a:off x="4489450" y="5575300"/>
            <a:ext cx="636588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-il</a:t>
            </a:r>
            <a:endParaRPr lang="en-US" dirty="0"/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70FD2145-40A4-418B-A357-9ACB92FB763D}"/>
              </a:ext>
            </a:extLst>
          </p:cNvPr>
          <p:cNvSpPr txBox="1"/>
          <p:nvPr/>
        </p:nvSpPr>
        <p:spPr>
          <a:xfrm>
            <a:off x="5598320" y="5834630"/>
            <a:ext cx="636587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-ul</a:t>
            </a:r>
            <a:endParaRPr lang="en-US" dirty="0"/>
          </a:p>
        </p:txBody>
      </p:sp>
      <p:sp>
        <p:nvSpPr>
          <p:cNvPr id="10" name="9 - TextBox">
            <a:extLst>
              <a:ext uri="{FF2B5EF4-FFF2-40B4-BE49-F238E27FC236}">
                <a16:creationId xmlns:a16="http://schemas.microsoft.com/office/drawing/2014/main" id="{0719DA20-2DE2-48E3-92E4-028DFB4110F6}"/>
              </a:ext>
            </a:extLst>
          </p:cNvPr>
          <p:cNvSpPr txBox="1"/>
          <p:nvPr/>
        </p:nvSpPr>
        <p:spPr>
          <a:xfrm>
            <a:off x="6521677" y="5582444"/>
            <a:ext cx="636587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-ül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  <p:bldP spid="7" grpId="0" build="p" animBg="1"/>
      <p:bldP spid="8" grpId="0" build="p" animBg="1"/>
      <p:bldP spid="9" grpId="0" build="p" animBg="1"/>
      <p:bldP spid="10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>
            <a:extLst>
              <a:ext uri="{FF2B5EF4-FFF2-40B4-BE49-F238E27FC236}">
                <a16:creationId xmlns:a16="http://schemas.microsoft.com/office/drawing/2014/main" id="{9C9BCEB9-471E-4F84-A709-BC1A9A471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8" y="4545013"/>
            <a:ext cx="1801812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el-CY"/>
              <a:t>Erkek yat-tı.</a:t>
            </a:r>
          </a:p>
          <a:p>
            <a:r>
              <a:rPr lang="tr-TR" altLang="el-CY"/>
              <a:t>Yat-ış-tı. </a:t>
            </a:r>
            <a:endParaRPr lang="en-US" altLang="el-CY"/>
          </a:p>
        </p:txBody>
      </p:sp>
      <p:sp>
        <p:nvSpPr>
          <p:cNvPr id="6" name="5 - Δεξιό βέλος">
            <a:extLst>
              <a:ext uri="{FF2B5EF4-FFF2-40B4-BE49-F238E27FC236}">
                <a16:creationId xmlns:a16="http://schemas.microsoft.com/office/drawing/2014/main" id="{605BE21A-0F52-495B-B4E2-9F7FA7E93D69}"/>
              </a:ext>
            </a:extLst>
          </p:cNvPr>
          <p:cNvSpPr/>
          <p:nvPr/>
        </p:nvSpPr>
        <p:spPr>
          <a:xfrm>
            <a:off x="609600" y="5694363"/>
            <a:ext cx="2300288" cy="81756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ADCB834D-F128-40E1-A604-EC4808DD5C1C}"/>
              </a:ext>
            </a:extLst>
          </p:cNvPr>
          <p:cNvSpPr txBox="1"/>
          <p:nvPr/>
        </p:nvSpPr>
        <p:spPr>
          <a:xfrm>
            <a:off x="3519488" y="6096000"/>
            <a:ext cx="636587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-(ı)ş</a:t>
            </a:r>
            <a:endParaRPr lang="en-US" dirty="0"/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5D557553-7470-42BE-A7AB-1262899F2041}"/>
              </a:ext>
            </a:extLst>
          </p:cNvPr>
          <p:cNvSpPr txBox="1"/>
          <p:nvPr/>
        </p:nvSpPr>
        <p:spPr>
          <a:xfrm>
            <a:off x="4489450" y="5805488"/>
            <a:ext cx="636588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-(i)ş</a:t>
            </a:r>
            <a:endParaRPr lang="en-US" dirty="0"/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FD352609-0962-45E1-90C0-0F361F056388}"/>
              </a:ext>
            </a:extLst>
          </p:cNvPr>
          <p:cNvSpPr txBox="1"/>
          <p:nvPr/>
        </p:nvSpPr>
        <p:spPr>
          <a:xfrm>
            <a:off x="5653088" y="6096000"/>
            <a:ext cx="774700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-(u)ş</a:t>
            </a:r>
            <a:endParaRPr lang="en-US" dirty="0"/>
          </a:p>
        </p:txBody>
      </p:sp>
      <p:sp>
        <p:nvSpPr>
          <p:cNvPr id="10" name="9 - TextBox">
            <a:extLst>
              <a:ext uri="{FF2B5EF4-FFF2-40B4-BE49-F238E27FC236}">
                <a16:creationId xmlns:a16="http://schemas.microsoft.com/office/drawing/2014/main" id="{C4F79C05-5825-4059-B4CA-EDA474AD8C6D}"/>
              </a:ext>
            </a:extLst>
          </p:cNvPr>
          <p:cNvSpPr txBox="1"/>
          <p:nvPr/>
        </p:nvSpPr>
        <p:spPr>
          <a:xfrm>
            <a:off x="7065963" y="5943600"/>
            <a:ext cx="996950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-(ü)ş</a:t>
            </a:r>
            <a:endParaRPr lang="en-US" dirty="0"/>
          </a:p>
        </p:txBody>
      </p:sp>
      <p:pic>
        <p:nvPicPr>
          <p:cNvPr id="11272" name="Picture 2" descr="Αποτέλεσμα εικόνας για yattı çizimi">
            <a:hlinkClick r:id="rId2"/>
            <a:extLst>
              <a:ext uri="{FF2B5EF4-FFF2-40B4-BE49-F238E27FC236}">
                <a16:creationId xmlns:a16="http://schemas.microsoft.com/office/drawing/2014/main" id="{0317AF6B-CCF1-4872-A55E-A251FB397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44"/>
          <a:stretch>
            <a:fillRect/>
          </a:stretch>
        </p:blipFill>
        <p:spPr bwMode="auto">
          <a:xfrm>
            <a:off x="290513" y="679450"/>
            <a:ext cx="2355850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- Ορθογώνιο">
            <a:extLst>
              <a:ext uri="{FF2B5EF4-FFF2-40B4-BE49-F238E27FC236}">
                <a16:creationId xmlns:a16="http://schemas.microsoft.com/office/drawing/2014/main" id="{ABC9A9A7-3E06-4F22-A5A9-0F894FD75165}"/>
              </a:ext>
            </a:extLst>
          </p:cNvPr>
          <p:cNvSpPr/>
          <p:nvPr/>
        </p:nvSpPr>
        <p:spPr>
          <a:xfrm>
            <a:off x="2859088" y="4505325"/>
            <a:ext cx="3044825" cy="6461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tr-TR" dirty="0"/>
              <a:t>Annem h</a:t>
            </a:r>
            <a:r>
              <a:rPr lang="en-US" dirty="0" err="1"/>
              <a:t>içbir</a:t>
            </a:r>
            <a:r>
              <a:rPr lang="en-US" dirty="0"/>
              <a:t> </a:t>
            </a:r>
            <a:r>
              <a:rPr lang="en-US" dirty="0" err="1"/>
              <a:t>tedbir</a:t>
            </a:r>
            <a:r>
              <a:rPr lang="en-US" dirty="0"/>
              <a:t> </a:t>
            </a:r>
            <a:r>
              <a:rPr lang="en-US" dirty="0" err="1"/>
              <a:t>almadı</a:t>
            </a:r>
            <a:r>
              <a:rPr lang="tr-TR" dirty="0"/>
              <a:t>.</a:t>
            </a:r>
          </a:p>
          <a:p>
            <a:pPr>
              <a:defRPr/>
            </a:pPr>
            <a:r>
              <a:rPr lang="tr-TR" dirty="0"/>
              <a:t>Annem</a:t>
            </a:r>
            <a:r>
              <a:rPr lang="en-US" dirty="0"/>
              <a:t> her </a:t>
            </a:r>
            <a:r>
              <a:rPr lang="en-US" dirty="0" err="1"/>
              <a:t>şeye</a:t>
            </a:r>
            <a:r>
              <a:rPr lang="en-US" dirty="0"/>
              <a:t> </a:t>
            </a:r>
            <a:r>
              <a:rPr lang="en-US" dirty="0" err="1"/>
              <a:t>alışır</a:t>
            </a:r>
            <a:r>
              <a:rPr lang="tr-TR" dirty="0"/>
              <a:t>.</a:t>
            </a:r>
            <a:endParaRPr lang="en-US" dirty="0"/>
          </a:p>
        </p:txBody>
      </p:sp>
      <p:pic>
        <p:nvPicPr>
          <p:cNvPr id="11274" name="Picture 4" descr="Αποτέλεσμα εικόνας για cocuk yaramaz çizimi">
            <a:hlinkClick r:id="rId4"/>
            <a:extLst>
              <a:ext uri="{FF2B5EF4-FFF2-40B4-BE49-F238E27FC236}">
                <a16:creationId xmlns:a16="http://schemas.microsoft.com/office/drawing/2014/main" id="{73B5EDF3-565E-4DE9-A976-F717D348D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050" y="657225"/>
            <a:ext cx="3190875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build="p" animBg="1"/>
      <p:bldP spid="8" grpId="0" build="p" animBg="1"/>
      <p:bldP spid="9" grpId="0" build="p" animBg="1"/>
      <p:bldP spid="10" grpId="0" build="p" animBg="1"/>
      <p:bldP spid="12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>
            <a:extLst>
              <a:ext uri="{FF2B5EF4-FFF2-40B4-BE49-F238E27FC236}">
                <a16:creationId xmlns:a16="http://schemas.microsoft.com/office/drawing/2014/main" id="{37769062-DF3A-49BA-BC61-C023D7915A8F}"/>
              </a:ext>
            </a:extLst>
          </p:cNvPr>
          <p:cNvSpPr txBox="1"/>
          <p:nvPr/>
        </p:nvSpPr>
        <p:spPr>
          <a:xfrm>
            <a:off x="261938" y="2181225"/>
            <a:ext cx="3643312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Ben      kendi kendi</a:t>
            </a:r>
            <a:r>
              <a:rPr lang="tr-TR" b="1" dirty="0"/>
              <a:t>m</a:t>
            </a:r>
            <a:r>
              <a:rPr lang="tr-TR" dirty="0"/>
              <a:t>e</a:t>
            </a:r>
            <a:r>
              <a:rPr lang="en-GB" dirty="0"/>
              <a:t> .................</a:t>
            </a:r>
            <a:r>
              <a:rPr lang="tr-TR" dirty="0"/>
              <a:t> </a:t>
            </a:r>
          </a:p>
        </p:txBody>
      </p:sp>
      <p:sp>
        <p:nvSpPr>
          <p:cNvPr id="3" name="2 - TextBox">
            <a:extLst>
              <a:ext uri="{FF2B5EF4-FFF2-40B4-BE49-F238E27FC236}">
                <a16:creationId xmlns:a16="http://schemas.microsoft.com/office/drawing/2014/main" id="{9A2EDFDA-4435-43A9-BDD6-2913DE4D61E2}"/>
              </a:ext>
            </a:extLst>
          </p:cNvPr>
          <p:cNvSpPr txBox="1"/>
          <p:nvPr/>
        </p:nvSpPr>
        <p:spPr>
          <a:xfrm>
            <a:off x="4019550" y="2176463"/>
            <a:ext cx="3765550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 Sen      kendi kendi</a:t>
            </a:r>
            <a:r>
              <a:rPr lang="tr-TR" b="1" dirty="0"/>
              <a:t>n</a:t>
            </a:r>
            <a:r>
              <a:rPr lang="tr-TR" dirty="0"/>
              <a:t>e</a:t>
            </a:r>
            <a:r>
              <a:rPr lang="en-GB" dirty="0"/>
              <a:t>  ................</a:t>
            </a:r>
            <a:endParaRPr lang="tr-TR" dirty="0"/>
          </a:p>
        </p:txBody>
      </p:sp>
      <p:sp>
        <p:nvSpPr>
          <p:cNvPr id="4" name="3 - TextBox">
            <a:extLst>
              <a:ext uri="{FF2B5EF4-FFF2-40B4-BE49-F238E27FC236}">
                <a16:creationId xmlns:a16="http://schemas.microsoft.com/office/drawing/2014/main" id="{E3D9F81E-27B1-4813-A4BB-14D9ED4A6146}"/>
              </a:ext>
            </a:extLst>
          </p:cNvPr>
          <p:cNvSpPr txBox="1"/>
          <p:nvPr/>
        </p:nvSpPr>
        <p:spPr>
          <a:xfrm>
            <a:off x="8054975" y="2163763"/>
            <a:ext cx="3644900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O         kendi kend</a:t>
            </a:r>
            <a:r>
              <a:rPr lang="tr-TR" b="1" dirty="0"/>
              <a:t>i</a:t>
            </a:r>
            <a:r>
              <a:rPr lang="tr-TR" dirty="0"/>
              <a:t>ne</a:t>
            </a:r>
            <a:r>
              <a:rPr lang="en-GB" dirty="0"/>
              <a:t>  .................</a:t>
            </a:r>
            <a:endParaRPr lang="tr-TR" dirty="0"/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08899A97-5B74-421F-835C-E8DAF656F045}"/>
              </a:ext>
            </a:extLst>
          </p:cNvPr>
          <p:cNvSpPr txBox="1"/>
          <p:nvPr/>
        </p:nvSpPr>
        <p:spPr>
          <a:xfrm>
            <a:off x="192088" y="4999038"/>
            <a:ext cx="3643312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Biz     kendi kendi</a:t>
            </a:r>
            <a:r>
              <a:rPr lang="tr-TR" b="1" dirty="0"/>
              <a:t>miz</a:t>
            </a:r>
            <a:r>
              <a:rPr lang="tr-TR" dirty="0"/>
              <a:t>e</a:t>
            </a:r>
            <a:r>
              <a:rPr lang="en-GB" dirty="0"/>
              <a:t>  ...............</a:t>
            </a:r>
            <a:endParaRPr lang="tr-TR" dirty="0"/>
          </a:p>
        </p:txBody>
      </p:sp>
      <p:sp>
        <p:nvSpPr>
          <p:cNvPr id="6" name="5 - TextBox">
            <a:extLst>
              <a:ext uri="{FF2B5EF4-FFF2-40B4-BE49-F238E27FC236}">
                <a16:creationId xmlns:a16="http://schemas.microsoft.com/office/drawing/2014/main" id="{A551A531-E73B-4369-AC82-4E5FCA1A1BC7}"/>
              </a:ext>
            </a:extLst>
          </p:cNvPr>
          <p:cNvSpPr txBox="1"/>
          <p:nvPr/>
        </p:nvSpPr>
        <p:spPr>
          <a:xfrm>
            <a:off x="4044950" y="4999038"/>
            <a:ext cx="364490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Siz     kendi kendi</a:t>
            </a:r>
            <a:r>
              <a:rPr lang="tr-TR" b="1" dirty="0"/>
              <a:t>niz</a:t>
            </a:r>
            <a:r>
              <a:rPr lang="tr-TR" dirty="0"/>
              <a:t>e</a:t>
            </a:r>
            <a:r>
              <a:rPr lang="en-GB" dirty="0"/>
              <a:t>  ..............</a:t>
            </a:r>
            <a:endParaRPr lang="tr-TR" dirty="0"/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6D0B63BE-D509-48F3-AA96-8B8262CAED27}"/>
              </a:ext>
            </a:extLst>
          </p:cNvPr>
          <p:cNvSpPr txBox="1"/>
          <p:nvPr/>
        </p:nvSpPr>
        <p:spPr>
          <a:xfrm>
            <a:off x="7964488" y="4959350"/>
            <a:ext cx="3643312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Onlar   kendi kendi</a:t>
            </a:r>
            <a:r>
              <a:rPr lang="tr-TR" b="1" dirty="0"/>
              <a:t>leri</a:t>
            </a:r>
            <a:r>
              <a:rPr lang="tr-TR" dirty="0"/>
              <a:t>ne</a:t>
            </a:r>
            <a:r>
              <a:rPr lang="en-GB" dirty="0"/>
              <a:t>   ..........</a:t>
            </a:r>
            <a:endParaRPr lang="tr-TR" dirty="0"/>
          </a:p>
        </p:txBody>
      </p:sp>
      <p:pic>
        <p:nvPicPr>
          <p:cNvPr id="12296" name="Picture 2" descr="Berke Bebek Yıkanıyor">
            <a:extLst>
              <a:ext uri="{FF2B5EF4-FFF2-40B4-BE49-F238E27FC236}">
                <a16:creationId xmlns:a16="http://schemas.microsoft.com/office/drawing/2014/main" id="{EABC78BF-F18B-4DE0-85B5-93E186FF6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3"/>
          <a:stretch>
            <a:fillRect/>
          </a:stretch>
        </p:blipFill>
        <p:spPr bwMode="auto">
          <a:xfrm>
            <a:off x="625475" y="182563"/>
            <a:ext cx="2476500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4" descr="Αποτέλεσμα εικόνας για çocuk süslendi">
            <a:hlinkClick r:id="rId3"/>
            <a:extLst>
              <a:ext uri="{FF2B5EF4-FFF2-40B4-BE49-F238E27FC236}">
                <a16:creationId xmlns:a16="http://schemas.microsoft.com/office/drawing/2014/main" id="{5142BA66-1412-4371-9A91-B4C9F2927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7" b="17639"/>
          <a:stretch>
            <a:fillRect/>
          </a:stretch>
        </p:blipFill>
        <p:spPr bwMode="auto">
          <a:xfrm>
            <a:off x="4427538" y="169863"/>
            <a:ext cx="2295525" cy="175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AutoShape 6" descr="Αποτέλεσμα εικόνας για çocuk giydi">
            <a:hlinkClick r:id="rId5"/>
            <a:extLst>
              <a:ext uri="{FF2B5EF4-FFF2-40B4-BE49-F238E27FC236}">
                <a16:creationId xmlns:a16="http://schemas.microsoft.com/office/drawing/2014/main" id="{D6AD529B-F3AB-46D0-9419-B7265F25E5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-1614488"/>
            <a:ext cx="2952750" cy="337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l-CY" altLang="el-CY"/>
          </a:p>
        </p:txBody>
      </p:sp>
      <p:sp>
        <p:nvSpPr>
          <p:cNvPr id="12299" name="AutoShape 8" descr="Αποτέλεσμα εικόνας για çocuk giydi">
            <a:hlinkClick r:id="rId5"/>
            <a:extLst>
              <a:ext uri="{FF2B5EF4-FFF2-40B4-BE49-F238E27FC236}">
                <a16:creationId xmlns:a16="http://schemas.microsoft.com/office/drawing/2014/main" id="{86E92242-5E26-47B7-9A8A-F5A1C6AADF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-1614488"/>
            <a:ext cx="2952750" cy="337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l-CY" altLang="el-CY"/>
          </a:p>
        </p:txBody>
      </p:sp>
      <p:pic>
        <p:nvPicPr>
          <p:cNvPr id="12300" name="Picture 10" descr="Αποτέλεσμα εικόνας για çocuk giydi">
            <a:hlinkClick r:id="rId5"/>
            <a:extLst>
              <a:ext uri="{FF2B5EF4-FFF2-40B4-BE49-F238E27FC236}">
                <a16:creationId xmlns:a16="http://schemas.microsoft.com/office/drawing/2014/main" id="{B243D110-E3E0-4C13-905A-5E25FC2CA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450" y="287338"/>
            <a:ext cx="2952750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4" descr="Αποτέλεσμα εικόνας για bebek giyinmek  soyunmak">
            <a:hlinkClick r:id="rId7"/>
            <a:extLst>
              <a:ext uri="{FF2B5EF4-FFF2-40B4-BE49-F238E27FC236}">
                <a16:creationId xmlns:a16="http://schemas.microsoft.com/office/drawing/2014/main" id="{48B2B075-F5E1-4B4D-AB62-D86B53634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4" r="10104" b="18027"/>
          <a:stretch>
            <a:fillRect/>
          </a:stretch>
        </p:blipFill>
        <p:spPr bwMode="auto">
          <a:xfrm>
            <a:off x="2011363" y="2709863"/>
            <a:ext cx="19462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Picture 14" descr="Αποτέλεσμα εικόνας για bebek giyinmek  soyunmak">
            <a:hlinkClick r:id="rId7"/>
            <a:extLst>
              <a:ext uri="{FF2B5EF4-FFF2-40B4-BE49-F238E27FC236}">
                <a16:creationId xmlns:a16="http://schemas.microsoft.com/office/drawing/2014/main" id="{CAEF1F15-9928-44AD-8B78-464AE1C64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67763" b="18027"/>
          <a:stretch>
            <a:fillRect/>
          </a:stretch>
        </p:blipFill>
        <p:spPr bwMode="auto">
          <a:xfrm>
            <a:off x="296863" y="2782888"/>
            <a:ext cx="1584325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16" descr="Αποτέλεσμα εικόνας για baby hava abath">
            <a:hlinkClick r:id="rId9"/>
            <a:extLst>
              <a:ext uri="{FF2B5EF4-FFF2-40B4-BE49-F238E27FC236}">
                <a16:creationId xmlns:a16="http://schemas.microsoft.com/office/drawing/2014/main" id="{C79A3AD1-446C-403F-ACC0-0E492C956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175" y="2690813"/>
            <a:ext cx="3919538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4" name="Picture 18" descr="Σχετική εικόνα">
            <a:hlinkClick r:id="rId11"/>
            <a:extLst>
              <a:ext uri="{FF2B5EF4-FFF2-40B4-BE49-F238E27FC236}">
                <a16:creationId xmlns:a16="http://schemas.microsoft.com/office/drawing/2014/main" id="{28B2E0CA-BDA6-4FD7-8815-60E082830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1" b="15961"/>
          <a:stretch>
            <a:fillRect/>
          </a:stretch>
        </p:blipFill>
        <p:spPr bwMode="auto">
          <a:xfrm>
            <a:off x="8496300" y="2660650"/>
            <a:ext cx="2228850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Σχετική εικόνα">
            <a:hlinkClick r:id="rId2"/>
            <a:extLst>
              <a:ext uri="{FF2B5EF4-FFF2-40B4-BE49-F238E27FC236}">
                <a16:creationId xmlns:a16="http://schemas.microsoft.com/office/drawing/2014/main" id="{94EDD06A-FA15-9CAF-437F-E573C2366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500064"/>
            <a:ext cx="2571750" cy="2071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- TextBox">
            <a:extLst>
              <a:ext uri="{FF2B5EF4-FFF2-40B4-BE49-F238E27FC236}">
                <a16:creationId xmlns:a16="http://schemas.microsoft.com/office/drawing/2014/main" id="{8F8C5E73-5B93-2506-9486-EAD8BF56CA90}"/>
              </a:ext>
            </a:extLst>
          </p:cNvPr>
          <p:cNvSpPr txBox="1"/>
          <p:nvPr/>
        </p:nvSpPr>
        <p:spPr>
          <a:xfrm>
            <a:off x="1809750" y="278606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yıka</a:t>
            </a:r>
            <a:r>
              <a:rPr lang="tr-TR" b="1" dirty="0"/>
              <a:t>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πλένομαι</a:t>
            </a:r>
            <a:endParaRPr lang="en-US" dirty="0"/>
          </a:p>
        </p:txBody>
      </p:sp>
      <p:pic>
        <p:nvPicPr>
          <p:cNvPr id="2052" name="Picture 6" descr="Αποτέλεσμα εικόνας για saklanıyorum çizimi">
            <a:hlinkClick r:id="rId4"/>
            <a:extLst>
              <a:ext uri="{FF2B5EF4-FFF2-40B4-BE49-F238E27FC236}">
                <a16:creationId xmlns:a16="http://schemas.microsoft.com/office/drawing/2014/main" id="{88C1DBBB-EDA1-92CA-F625-672FD4E28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0" t="33899" r="22012" b="15254"/>
          <a:stretch>
            <a:fillRect/>
          </a:stretch>
        </p:blipFill>
        <p:spPr bwMode="auto">
          <a:xfrm>
            <a:off x="7453314" y="500064"/>
            <a:ext cx="2357437" cy="2143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- TextBox">
            <a:extLst>
              <a:ext uri="{FF2B5EF4-FFF2-40B4-BE49-F238E27FC236}">
                <a16:creationId xmlns:a16="http://schemas.microsoft.com/office/drawing/2014/main" id="{126786E4-6031-5DC8-6DEF-1D65BDA0B4D9}"/>
              </a:ext>
            </a:extLst>
          </p:cNvPr>
          <p:cNvSpPr txBox="1"/>
          <p:nvPr/>
        </p:nvSpPr>
        <p:spPr>
          <a:xfrm>
            <a:off x="7453313" y="278606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sakla</a:t>
            </a:r>
            <a:r>
              <a:rPr lang="tr-TR" b="1" dirty="0"/>
              <a:t>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κρύβομαι</a:t>
            </a:r>
            <a:endParaRPr lang="en-US" dirty="0"/>
          </a:p>
        </p:txBody>
      </p:sp>
      <p:pic>
        <p:nvPicPr>
          <p:cNvPr id="2054" name="Picture 8" descr="Σχετική εικόνα">
            <a:hlinkClick r:id="rId6"/>
            <a:extLst>
              <a:ext uri="{FF2B5EF4-FFF2-40B4-BE49-F238E27FC236}">
                <a16:creationId xmlns:a16="http://schemas.microsoft.com/office/drawing/2014/main" id="{3192667C-B896-429E-7E5A-546534DA2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9" y="3786189"/>
            <a:ext cx="2657475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- TextBox">
            <a:extLst>
              <a:ext uri="{FF2B5EF4-FFF2-40B4-BE49-F238E27FC236}">
                <a16:creationId xmlns:a16="http://schemas.microsoft.com/office/drawing/2014/main" id="{812C5F74-E600-00F7-5C7A-E2EB34D317CD}"/>
              </a:ext>
            </a:extLst>
          </p:cNvPr>
          <p:cNvSpPr txBox="1"/>
          <p:nvPr/>
        </p:nvSpPr>
        <p:spPr>
          <a:xfrm>
            <a:off x="1952625" y="5857876"/>
            <a:ext cx="2571750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kaşı</a:t>
            </a:r>
            <a:r>
              <a:rPr lang="tr-TR" b="1" dirty="0"/>
              <a:t>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ξύνομαι</a:t>
            </a:r>
            <a:endParaRPr lang="en-US" dirty="0"/>
          </a:p>
        </p:txBody>
      </p:sp>
      <p:pic>
        <p:nvPicPr>
          <p:cNvPr id="2056" name="Picture 10" descr="Σχετική εικόνα">
            <a:hlinkClick r:id="rId8"/>
            <a:extLst>
              <a:ext uri="{FF2B5EF4-FFF2-40B4-BE49-F238E27FC236}">
                <a16:creationId xmlns:a16="http://schemas.microsoft.com/office/drawing/2014/main" id="{D996AE4C-98FD-5B09-B4EF-8D2762272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6" y="3786188"/>
            <a:ext cx="2486025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- TextBox">
            <a:extLst>
              <a:ext uri="{FF2B5EF4-FFF2-40B4-BE49-F238E27FC236}">
                <a16:creationId xmlns:a16="http://schemas.microsoft.com/office/drawing/2014/main" id="{6F0B1DE7-DE53-3F24-1757-D47449C72C2F}"/>
              </a:ext>
            </a:extLst>
          </p:cNvPr>
          <p:cNvSpPr txBox="1"/>
          <p:nvPr/>
        </p:nvSpPr>
        <p:spPr>
          <a:xfrm>
            <a:off x="4810125" y="592931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tara</a:t>
            </a:r>
            <a:r>
              <a:rPr lang="tr-TR" b="1" dirty="0"/>
              <a:t>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χτενίζομαι</a:t>
            </a:r>
            <a:endParaRPr lang="en-US" dirty="0"/>
          </a:p>
        </p:txBody>
      </p:sp>
      <p:pic>
        <p:nvPicPr>
          <p:cNvPr id="2058" name="Picture 12" descr="Σχετική εικόνα">
            <a:hlinkClick r:id="rId10"/>
            <a:extLst>
              <a:ext uri="{FF2B5EF4-FFF2-40B4-BE49-F238E27FC236}">
                <a16:creationId xmlns:a16="http://schemas.microsoft.com/office/drawing/2014/main" id="{8867DAC3-7356-3D0D-AF82-7F499E0CB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571501"/>
            <a:ext cx="253365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5" descr="Αποτέλεσμα εικόνας για boyanmak εικόνες">
            <a:hlinkClick r:id="rId12"/>
            <a:extLst>
              <a:ext uri="{FF2B5EF4-FFF2-40B4-BE49-F238E27FC236}">
                <a16:creationId xmlns:a16="http://schemas.microsoft.com/office/drawing/2014/main" id="{48FA039D-B3FA-84B4-A47D-5F63544F7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1" b="73239"/>
          <a:stretch>
            <a:fillRect/>
          </a:stretch>
        </p:blipFill>
        <p:spPr bwMode="auto">
          <a:xfrm>
            <a:off x="4595813" y="500064"/>
            <a:ext cx="2500312" cy="2071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- TextBox">
            <a:extLst>
              <a:ext uri="{FF2B5EF4-FFF2-40B4-BE49-F238E27FC236}">
                <a16:creationId xmlns:a16="http://schemas.microsoft.com/office/drawing/2014/main" id="{64F1DAA0-3B17-B97F-0D07-8D6B63C1541F}"/>
              </a:ext>
            </a:extLst>
          </p:cNvPr>
          <p:cNvSpPr txBox="1"/>
          <p:nvPr/>
        </p:nvSpPr>
        <p:spPr>
          <a:xfrm>
            <a:off x="4667250" y="278606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boya</a:t>
            </a:r>
            <a:r>
              <a:rPr lang="tr-TR" b="1" dirty="0"/>
              <a:t>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βάφομαι</a:t>
            </a:r>
            <a:endParaRPr lang="en-US" dirty="0"/>
          </a:p>
        </p:txBody>
      </p:sp>
      <p:sp>
        <p:nvSpPr>
          <p:cNvPr id="16" name="15 - TextBox">
            <a:extLst>
              <a:ext uri="{FF2B5EF4-FFF2-40B4-BE49-F238E27FC236}">
                <a16:creationId xmlns:a16="http://schemas.microsoft.com/office/drawing/2014/main" id="{C026B45F-3ED6-E0E9-161E-B06335333464}"/>
              </a:ext>
            </a:extLst>
          </p:cNvPr>
          <p:cNvSpPr txBox="1"/>
          <p:nvPr/>
        </p:nvSpPr>
        <p:spPr>
          <a:xfrm>
            <a:off x="4953001" y="0"/>
            <a:ext cx="2143125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DÖNÜŞLÜ EYLEM</a:t>
            </a:r>
            <a:endParaRPr lang="en-US" dirty="0"/>
          </a:p>
        </p:txBody>
      </p:sp>
      <p:pic>
        <p:nvPicPr>
          <p:cNvPr id="2062" name="Picture 14" descr="Σχετική εικόνα">
            <a:hlinkClick r:id="rId14"/>
            <a:extLst>
              <a:ext uri="{FF2B5EF4-FFF2-40B4-BE49-F238E27FC236}">
                <a16:creationId xmlns:a16="http://schemas.microsoft.com/office/drawing/2014/main" id="{4F7A9575-CB59-8C05-2D60-4FA083351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1" y="3786189"/>
            <a:ext cx="2500313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17 - TextBox">
            <a:extLst>
              <a:ext uri="{FF2B5EF4-FFF2-40B4-BE49-F238E27FC236}">
                <a16:creationId xmlns:a16="http://schemas.microsoft.com/office/drawing/2014/main" id="{13DDEED0-2A48-FB08-8689-27492CB907FB}"/>
              </a:ext>
            </a:extLst>
          </p:cNvPr>
          <p:cNvSpPr txBox="1"/>
          <p:nvPr/>
        </p:nvSpPr>
        <p:spPr>
          <a:xfrm>
            <a:off x="7596188" y="592931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giy</a:t>
            </a:r>
            <a:r>
              <a:rPr lang="tr-TR" b="1" dirty="0"/>
              <a:t>in</a:t>
            </a:r>
            <a:r>
              <a:rPr lang="tr-TR" dirty="0"/>
              <a:t>iyorum</a:t>
            </a:r>
          </a:p>
          <a:p>
            <a:pPr>
              <a:defRPr/>
            </a:pPr>
            <a:r>
              <a:rPr lang="el-GR" dirty="0"/>
              <a:t>ντύνομαι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Σχετική εικόνα">
            <a:hlinkClick r:id="rId2"/>
            <a:extLst>
              <a:ext uri="{FF2B5EF4-FFF2-40B4-BE49-F238E27FC236}">
                <a16:creationId xmlns:a16="http://schemas.microsoft.com/office/drawing/2014/main" id="{DE271B2A-F24A-56A7-2ADD-4664C49D2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500064"/>
            <a:ext cx="2571750" cy="2143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- TextBox">
            <a:extLst>
              <a:ext uri="{FF2B5EF4-FFF2-40B4-BE49-F238E27FC236}">
                <a16:creationId xmlns:a16="http://schemas.microsoft.com/office/drawing/2014/main" id="{9392643E-7E68-225B-4F53-31EF69F2E403}"/>
              </a:ext>
            </a:extLst>
          </p:cNvPr>
          <p:cNvSpPr txBox="1"/>
          <p:nvPr/>
        </p:nvSpPr>
        <p:spPr>
          <a:xfrm>
            <a:off x="1881188" y="2714626"/>
            <a:ext cx="2571750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soy</a:t>
            </a:r>
            <a:r>
              <a:rPr lang="tr-TR" b="1" dirty="0"/>
              <a:t>un</a:t>
            </a:r>
            <a:r>
              <a:rPr lang="tr-TR" dirty="0"/>
              <a:t>uyorum</a:t>
            </a:r>
          </a:p>
          <a:p>
            <a:pPr>
              <a:defRPr/>
            </a:pPr>
            <a:r>
              <a:rPr lang="el-GR" dirty="0"/>
              <a:t>γδύνομαι</a:t>
            </a:r>
            <a:endParaRPr lang="en-US" dirty="0"/>
          </a:p>
        </p:txBody>
      </p:sp>
      <p:pic>
        <p:nvPicPr>
          <p:cNvPr id="3076" name="Picture 6" descr="Αποτέλεσμα εικόνας για saklanıyorum çizimi">
            <a:hlinkClick r:id="rId4"/>
            <a:extLst>
              <a:ext uri="{FF2B5EF4-FFF2-40B4-BE49-F238E27FC236}">
                <a16:creationId xmlns:a16="http://schemas.microsoft.com/office/drawing/2014/main" id="{328E9F29-9602-5722-BE15-76EF1DDB1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0" t="33899" r="22012" b="15254"/>
          <a:stretch>
            <a:fillRect/>
          </a:stretch>
        </p:blipFill>
        <p:spPr bwMode="auto">
          <a:xfrm>
            <a:off x="7453314" y="500064"/>
            <a:ext cx="2357437" cy="2143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- TextBox">
            <a:extLst>
              <a:ext uri="{FF2B5EF4-FFF2-40B4-BE49-F238E27FC236}">
                <a16:creationId xmlns:a16="http://schemas.microsoft.com/office/drawing/2014/main" id="{0F273B39-D8D3-3A07-A112-7D8E4578E466}"/>
              </a:ext>
            </a:extLst>
          </p:cNvPr>
          <p:cNvSpPr txBox="1"/>
          <p:nvPr/>
        </p:nvSpPr>
        <p:spPr>
          <a:xfrm>
            <a:off x="7453313" y="278606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kuru</a:t>
            </a:r>
            <a:r>
              <a:rPr lang="tr-TR" b="1" dirty="0"/>
              <a:t>lan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στεγνώνομαι</a:t>
            </a:r>
            <a:endParaRPr lang="en-US" dirty="0"/>
          </a:p>
        </p:txBody>
      </p:sp>
      <p:pic>
        <p:nvPicPr>
          <p:cNvPr id="3078" name="Picture 8" descr="Σχετική εικόνα">
            <a:hlinkClick r:id="rId6"/>
            <a:extLst>
              <a:ext uri="{FF2B5EF4-FFF2-40B4-BE49-F238E27FC236}">
                <a16:creationId xmlns:a16="http://schemas.microsoft.com/office/drawing/2014/main" id="{31DE9A6E-FAD7-AF1F-E38B-F2AEAFB3E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9" y="3786189"/>
            <a:ext cx="2657475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- TextBox">
            <a:extLst>
              <a:ext uri="{FF2B5EF4-FFF2-40B4-BE49-F238E27FC236}">
                <a16:creationId xmlns:a16="http://schemas.microsoft.com/office/drawing/2014/main" id="{C9207BFC-2A64-E9E6-9DAC-7AE346B74173}"/>
              </a:ext>
            </a:extLst>
          </p:cNvPr>
          <p:cNvSpPr txBox="1"/>
          <p:nvPr/>
        </p:nvSpPr>
        <p:spPr>
          <a:xfrm>
            <a:off x="1881188" y="5929312"/>
            <a:ext cx="2571750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hasta</a:t>
            </a:r>
            <a:r>
              <a:rPr lang="tr-TR" b="1" dirty="0"/>
              <a:t>lan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αρρωσταίνω</a:t>
            </a:r>
            <a:endParaRPr lang="en-US" dirty="0"/>
          </a:p>
        </p:txBody>
      </p:sp>
      <p:pic>
        <p:nvPicPr>
          <p:cNvPr id="3080" name="Picture 10" descr="Σχετική εικόνα">
            <a:hlinkClick r:id="rId8"/>
            <a:extLst>
              <a:ext uri="{FF2B5EF4-FFF2-40B4-BE49-F238E27FC236}">
                <a16:creationId xmlns:a16="http://schemas.microsoft.com/office/drawing/2014/main" id="{F22BA47F-B047-A641-C58D-03CFBB963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6" y="3786188"/>
            <a:ext cx="2486025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- TextBox">
            <a:extLst>
              <a:ext uri="{FF2B5EF4-FFF2-40B4-BE49-F238E27FC236}">
                <a16:creationId xmlns:a16="http://schemas.microsoft.com/office/drawing/2014/main" id="{79C24903-7833-DB75-051B-4426C949BCDA}"/>
              </a:ext>
            </a:extLst>
          </p:cNvPr>
          <p:cNvSpPr txBox="1"/>
          <p:nvPr/>
        </p:nvSpPr>
        <p:spPr>
          <a:xfrm>
            <a:off x="4667251" y="5945415"/>
            <a:ext cx="285750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pis</a:t>
            </a:r>
            <a:r>
              <a:rPr lang="tr-TR" b="1" dirty="0"/>
              <a:t>len</a:t>
            </a:r>
            <a:r>
              <a:rPr lang="tr-TR" dirty="0"/>
              <a:t>iyorum/kir</a:t>
            </a:r>
            <a:r>
              <a:rPr lang="tr-TR" b="1" dirty="0"/>
              <a:t>len</a:t>
            </a:r>
            <a:r>
              <a:rPr lang="tr-TR" dirty="0"/>
              <a:t>iyorum</a:t>
            </a:r>
          </a:p>
          <a:p>
            <a:pPr>
              <a:defRPr/>
            </a:pPr>
            <a:r>
              <a:rPr lang="el-GR" dirty="0"/>
              <a:t>λερώνομαι</a:t>
            </a:r>
            <a:endParaRPr lang="en-US" dirty="0"/>
          </a:p>
        </p:txBody>
      </p:sp>
      <p:pic>
        <p:nvPicPr>
          <p:cNvPr id="3082" name="Picture 5" descr="Αποτέλεσμα εικόνας για boyanmak εικόνες">
            <a:hlinkClick r:id="rId10"/>
            <a:extLst>
              <a:ext uri="{FF2B5EF4-FFF2-40B4-BE49-F238E27FC236}">
                <a16:creationId xmlns:a16="http://schemas.microsoft.com/office/drawing/2014/main" id="{1E83F781-D0AB-65C3-C599-DD8B26104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1" b="73239"/>
          <a:stretch>
            <a:fillRect/>
          </a:stretch>
        </p:blipFill>
        <p:spPr bwMode="auto">
          <a:xfrm>
            <a:off x="7524751" y="3786188"/>
            <a:ext cx="2500313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- TextBox">
            <a:extLst>
              <a:ext uri="{FF2B5EF4-FFF2-40B4-BE49-F238E27FC236}">
                <a16:creationId xmlns:a16="http://schemas.microsoft.com/office/drawing/2014/main" id="{CF0E729B-CF8D-ABEC-B159-059709C32441}"/>
              </a:ext>
            </a:extLst>
          </p:cNvPr>
          <p:cNvSpPr txBox="1"/>
          <p:nvPr/>
        </p:nvSpPr>
        <p:spPr>
          <a:xfrm>
            <a:off x="7596188" y="592931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yaş</a:t>
            </a:r>
            <a:r>
              <a:rPr lang="tr-TR" b="1" dirty="0"/>
              <a:t>lan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γερνώ</a:t>
            </a:r>
            <a:endParaRPr lang="en-US" dirty="0"/>
          </a:p>
        </p:txBody>
      </p:sp>
      <p:pic>
        <p:nvPicPr>
          <p:cNvPr id="3084" name="Picture 14" descr="Αποτέλεσμα εικόνας για bebek giyinmek  soyunmak">
            <a:hlinkClick r:id="rId12"/>
            <a:extLst>
              <a:ext uri="{FF2B5EF4-FFF2-40B4-BE49-F238E27FC236}">
                <a16:creationId xmlns:a16="http://schemas.microsoft.com/office/drawing/2014/main" id="{E10AAAA1-4568-D89A-33E9-CCC0F18E8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4" r="10104" b="18027"/>
          <a:stretch>
            <a:fillRect/>
          </a:stretch>
        </p:blipFill>
        <p:spPr bwMode="auto">
          <a:xfrm>
            <a:off x="1881188" y="500064"/>
            <a:ext cx="2500312" cy="2071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6" descr="Σχετική εικόνα">
            <a:hlinkClick r:id="rId14"/>
            <a:extLst>
              <a:ext uri="{FF2B5EF4-FFF2-40B4-BE49-F238E27FC236}">
                <a16:creationId xmlns:a16="http://schemas.microsoft.com/office/drawing/2014/main" id="{3E598319-D0C6-B3E7-E937-25B9624F5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1" y="642938"/>
            <a:ext cx="221456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9" descr="Σχετική εικόνα">
            <a:hlinkClick r:id="rId16"/>
            <a:extLst>
              <a:ext uri="{FF2B5EF4-FFF2-40B4-BE49-F238E27FC236}">
                <a16:creationId xmlns:a16="http://schemas.microsoft.com/office/drawing/2014/main" id="{FFCC1F32-F7AA-C5E6-891E-FE6D16787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3857625"/>
            <a:ext cx="24288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4" descr="Σχετική εικόνα">
            <a:hlinkClick r:id="rId18"/>
            <a:extLst>
              <a:ext uri="{FF2B5EF4-FFF2-40B4-BE49-F238E27FC236}">
                <a16:creationId xmlns:a16="http://schemas.microsoft.com/office/drawing/2014/main" id="{4366692F-B7A0-92E0-4305-A65E9D6EE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2" t="19530" r="7535" b="14728"/>
          <a:stretch>
            <a:fillRect/>
          </a:stretch>
        </p:blipFill>
        <p:spPr bwMode="auto">
          <a:xfrm>
            <a:off x="4953000" y="3929064"/>
            <a:ext cx="2254250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1" descr="Σχετική εικόνα">
            <a:hlinkClick r:id="rId20"/>
            <a:extLst>
              <a:ext uri="{FF2B5EF4-FFF2-40B4-BE49-F238E27FC236}">
                <a16:creationId xmlns:a16="http://schemas.microsoft.com/office/drawing/2014/main" id="{FF41BB36-7A7D-A6CA-BDB0-0F0F5E602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10806" r="16666" b="15704"/>
          <a:stretch>
            <a:fillRect/>
          </a:stretch>
        </p:blipFill>
        <p:spPr bwMode="auto">
          <a:xfrm>
            <a:off x="7596189" y="3786188"/>
            <a:ext cx="24288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22 - TextBox">
            <a:extLst>
              <a:ext uri="{FF2B5EF4-FFF2-40B4-BE49-F238E27FC236}">
                <a16:creationId xmlns:a16="http://schemas.microsoft.com/office/drawing/2014/main" id="{505389CF-EE0B-0E74-7789-EA8F323B7DDB}"/>
              </a:ext>
            </a:extLst>
          </p:cNvPr>
          <p:cNvSpPr txBox="1"/>
          <p:nvPr/>
        </p:nvSpPr>
        <p:spPr>
          <a:xfrm>
            <a:off x="4595813" y="278606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sabun</a:t>
            </a:r>
            <a:r>
              <a:rPr lang="tr-TR" b="1" dirty="0"/>
              <a:t>lan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σαπουνίζομαι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Σχετική εικόνα">
            <a:hlinkClick r:id="rId3"/>
            <a:extLst>
              <a:ext uri="{FF2B5EF4-FFF2-40B4-BE49-F238E27FC236}">
                <a16:creationId xmlns:a16="http://schemas.microsoft.com/office/drawing/2014/main" id="{B23F9DC3-50F8-874B-2937-F41F066CD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500064"/>
            <a:ext cx="2571750" cy="2071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- TextBox">
            <a:extLst>
              <a:ext uri="{FF2B5EF4-FFF2-40B4-BE49-F238E27FC236}">
                <a16:creationId xmlns:a16="http://schemas.microsoft.com/office/drawing/2014/main" id="{EDACF9F4-2AA8-BE5A-BE75-7828D201899C}"/>
              </a:ext>
            </a:extLst>
          </p:cNvPr>
          <p:cNvSpPr txBox="1"/>
          <p:nvPr/>
        </p:nvSpPr>
        <p:spPr>
          <a:xfrm>
            <a:off x="1809750" y="278606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yara</a:t>
            </a:r>
            <a:r>
              <a:rPr lang="tr-TR" b="1" dirty="0"/>
              <a:t>lan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τραυματίζομαι</a:t>
            </a:r>
            <a:endParaRPr lang="en-US" dirty="0"/>
          </a:p>
        </p:txBody>
      </p:sp>
      <p:pic>
        <p:nvPicPr>
          <p:cNvPr id="4100" name="Picture 4" descr="Σχετική εικόνα">
            <a:hlinkClick r:id="rId5"/>
            <a:extLst>
              <a:ext uri="{FF2B5EF4-FFF2-40B4-BE49-F238E27FC236}">
                <a16:creationId xmlns:a16="http://schemas.microsoft.com/office/drawing/2014/main" id="{0481A1F3-36D2-FFBE-9D56-584A238EA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500064"/>
            <a:ext cx="2571750" cy="2143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- TextBox">
            <a:extLst>
              <a:ext uri="{FF2B5EF4-FFF2-40B4-BE49-F238E27FC236}">
                <a16:creationId xmlns:a16="http://schemas.microsoft.com/office/drawing/2014/main" id="{E3936ABA-985D-2602-1439-176B5610D34C}"/>
              </a:ext>
            </a:extLst>
          </p:cNvPr>
          <p:cNvSpPr txBox="1"/>
          <p:nvPr/>
        </p:nvSpPr>
        <p:spPr>
          <a:xfrm>
            <a:off x="4595813" y="278606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öfke</a:t>
            </a:r>
            <a:r>
              <a:rPr lang="tr-TR" b="1" dirty="0"/>
              <a:t>len</a:t>
            </a:r>
            <a:r>
              <a:rPr lang="tr-TR" dirty="0"/>
              <a:t>iyorum</a:t>
            </a:r>
          </a:p>
          <a:p>
            <a:pPr>
              <a:defRPr/>
            </a:pPr>
            <a:r>
              <a:rPr lang="el-GR" dirty="0"/>
              <a:t>θυμώνω</a:t>
            </a:r>
            <a:endParaRPr lang="en-US" dirty="0"/>
          </a:p>
        </p:txBody>
      </p:sp>
      <p:pic>
        <p:nvPicPr>
          <p:cNvPr id="4102" name="Picture 6" descr="Αποτέλεσμα εικόνας για saklanıyorum çizimi">
            <a:hlinkClick r:id="rId7"/>
            <a:extLst>
              <a:ext uri="{FF2B5EF4-FFF2-40B4-BE49-F238E27FC236}">
                <a16:creationId xmlns:a16="http://schemas.microsoft.com/office/drawing/2014/main" id="{35A5CCA2-8F15-96CE-8ADC-379E17021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0" t="33899" r="22012" b="15254"/>
          <a:stretch>
            <a:fillRect/>
          </a:stretch>
        </p:blipFill>
        <p:spPr bwMode="auto">
          <a:xfrm>
            <a:off x="7453314" y="500064"/>
            <a:ext cx="2357437" cy="2143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- TextBox">
            <a:extLst>
              <a:ext uri="{FF2B5EF4-FFF2-40B4-BE49-F238E27FC236}">
                <a16:creationId xmlns:a16="http://schemas.microsoft.com/office/drawing/2014/main" id="{76371DC3-BB04-6F24-0104-8A6F8DB45EED}"/>
              </a:ext>
            </a:extLst>
          </p:cNvPr>
          <p:cNvSpPr txBox="1"/>
          <p:nvPr/>
        </p:nvSpPr>
        <p:spPr>
          <a:xfrm>
            <a:off x="7453313" y="278606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 err="1"/>
              <a:t>k</a:t>
            </a:r>
            <a:r>
              <a:rPr lang="en-GB" dirty="0" err="1"/>
              <a:t>eder</a:t>
            </a:r>
            <a:r>
              <a:rPr lang="tr-TR" b="1" dirty="0"/>
              <a:t>l</a:t>
            </a:r>
            <a:r>
              <a:rPr lang="en-GB" b="1" dirty="0"/>
              <a:t>e</a:t>
            </a:r>
            <a:r>
              <a:rPr lang="tr-TR" b="1" dirty="0"/>
              <a:t>n</a:t>
            </a:r>
            <a:r>
              <a:rPr lang="en-GB" dirty="0" err="1"/>
              <a:t>i</a:t>
            </a:r>
            <a:r>
              <a:rPr lang="tr-TR" dirty="0"/>
              <a:t>yorum</a:t>
            </a:r>
          </a:p>
          <a:p>
            <a:pPr>
              <a:defRPr/>
            </a:pPr>
            <a:r>
              <a:rPr lang="el-GR" dirty="0"/>
              <a:t>λυπάμαι</a:t>
            </a:r>
            <a:endParaRPr lang="en-US" dirty="0"/>
          </a:p>
        </p:txBody>
      </p:sp>
      <p:pic>
        <p:nvPicPr>
          <p:cNvPr id="4104" name="Picture 8" descr="Σχετική εικόνα">
            <a:hlinkClick r:id="rId9"/>
            <a:extLst>
              <a:ext uri="{FF2B5EF4-FFF2-40B4-BE49-F238E27FC236}">
                <a16:creationId xmlns:a16="http://schemas.microsoft.com/office/drawing/2014/main" id="{9CCF6553-FAEA-F171-2C06-98FF3346C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9" y="3786189"/>
            <a:ext cx="2657475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- TextBox">
            <a:extLst>
              <a:ext uri="{FF2B5EF4-FFF2-40B4-BE49-F238E27FC236}">
                <a16:creationId xmlns:a16="http://schemas.microsoft.com/office/drawing/2014/main" id="{7DD6C426-07BF-E4DE-16A0-DE74CE3EC4C1}"/>
              </a:ext>
            </a:extLst>
          </p:cNvPr>
          <p:cNvSpPr txBox="1"/>
          <p:nvPr/>
        </p:nvSpPr>
        <p:spPr>
          <a:xfrm>
            <a:off x="1952625" y="5857876"/>
            <a:ext cx="2571750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dirty="0" err="1"/>
              <a:t>yor</a:t>
            </a:r>
            <a:r>
              <a:rPr lang="en-GB" b="1" dirty="0" err="1"/>
              <a:t>ul</a:t>
            </a:r>
            <a:r>
              <a:rPr lang="en-GB" dirty="0" err="1"/>
              <a:t>u</a:t>
            </a:r>
            <a:r>
              <a:rPr lang="tr-TR" dirty="0"/>
              <a:t>yorum</a:t>
            </a:r>
          </a:p>
          <a:p>
            <a:pPr>
              <a:defRPr/>
            </a:pPr>
            <a:r>
              <a:rPr lang="el-GR" dirty="0"/>
              <a:t>κουράζομαι</a:t>
            </a:r>
            <a:endParaRPr lang="en-US" dirty="0"/>
          </a:p>
        </p:txBody>
      </p:sp>
      <p:pic>
        <p:nvPicPr>
          <p:cNvPr id="4106" name="Picture 10" descr="Σχετική εικόνα">
            <a:hlinkClick r:id="rId11"/>
            <a:extLst>
              <a:ext uri="{FF2B5EF4-FFF2-40B4-BE49-F238E27FC236}">
                <a16:creationId xmlns:a16="http://schemas.microsoft.com/office/drawing/2014/main" id="{AA2C52B2-2221-19BB-5A46-3C0A9A47D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6" y="3786188"/>
            <a:ext cx="2486025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- TextBox">
            <a:extLst>
              <a:ext uri="{FF2B5EF4-FFF2-40B4-BE49-F238E27FC236}">
                <a16:creationId xmlns:a16="http://schemas.microsoft.com/office/drawing/2014/main" id="{91DAEAEC-70A1-55FB-485B-28827D95A1C7}"/>
              </a:ext>
            </a:extLst>
          </p:cNvPr>
          <p:cNvSpPr txBox="1"/>
          <p:nvPr/>
        </p:nvSpPr>
        <p:spPr>
          <a:xfrm>
            <a:off x="4810125" y="592931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 err="1"/>
              <a:t>s</a:t>
            </a:r>
            <a:r>
              <a:rPr lang="en-GB" dirty="0" err="1"/>
              <a:t>ar</a:t>
            </a:r>
            <a:r>
              <a:rPr lang="tr-TR" b="1" dirty="0"/>
              <a:t>ıl</a:t>
            </a:r>
            <a:r>
              <a:rPr lang="tr-TR" dirty="0"/>
              <a:t>ıyorum</a:t>
            </a:r>
          </a:p>
          <a:p>
            <a:pPr>
              <a:defRPr/>
            </a:pPr>
            <a:r>
              <a:rPr lang="el-GR" dirty="0"/>
              <a:t>αγκαλιάζω</a:t>
            </a:r>
            <a:endParaRPr lang="tr-TR" dirty="0"/>
          </a:p>
        </p:txBody>
      </p:sp>
      <p:pic>
        <p:nvPicPr>
          <p:cNvPr id="4108" name="Picture 12" descr="Σχετική εικόνα">
            <a:hlinkClick r:id="rId13"/>
            <a:extLst>
              <a:ext uri="{FF2B5EF4-FFF2-40B4-BE49-F238E27FC236}">
                <a16:creationId xmlns:a16="http://schemas.microsoft.com/office/drawing/2014/main" id="{5D592899-ECCD-9C1C-B859-74D8A1413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571501"/>
            <a:ext cx="253365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5" descr="Αποτέλεσμα εικόνας για boyanmak εικόνες">
            <a:hlinkClick r:id="rId15"/>
            <a:extLst>
              <a:ext uri="{FF2B5EF4-FFF2-40B4-BE49-F238E27FC236}">
                <a16:creationId xmlns:a16="http://schemas.microsoft.com/office/drawing/2014/main" id="{82950B93-6AF8-64AE-B87D-ED433197C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1" b="73239"/>
          <a:stretch>
            <a:fillRect/>
          </a:stretch>
        </p:blipFill>
        <p:spPr bwMode="auto">
          <a:xfrm>
            <a:off x="7524751" y="3786188"/>
            <a:ext cx="2500313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- TextBox">
            <a:extLst>
              <a:ext uri="{FF2B5EF4-FFF2-40B4-BE49-F238E27FC236}">
                <a16:creationId xmlns:a16="http://schemas.microsoft.com/office/drawing/2014/main" id="{B68706AF-DA2F-0E9C-9FBC-4BFF87A6E881}"/>
              </a:ext>
            </a:extLst>
          </p:cNvPr>
          <p:cNvSpPr txBox="1"/>
          <p:nvPr/>
        </p:nvSpPr>
        <p:spPr>
          <a:xfrm>
            <a:off x="7596188" y="5929313"/>
            <a:ext cx="2571750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yet</a:t>
            </a:r>
            <a:r>
              <a:rPr lang="tr-TR" b="1" dirty="0"/>
              <a:t>iş</a:t>
            </a:r>
            <a:r>
              <a:rPr lang="tr-TR" dirty="0"/>
              <a:t>iyorum</a:t>
            </a:r>
          </a:p>
          <a:p>
            <a:pPr>
              <a:defRPr/>
            </a:pPr>
            <a:r>
              <a:rPr lang="el-GR" dirty="0"/>
              <a:t>προλαβαίνω</a:t>
            </a:r>
            <a:endParaRPr lang="en-US" dirty="0"/>
          </a:p>
        </p:txBody>
      </p:sp>
      <p:pic>
        <p:nvPicPr>
          <p:cNvPr id="4111" name="Picture 14" descr="Σχετική εικόνα">
            <a:hlinkClick r:id="rId17"/>
            <a:extLst>
              <a:ext uri="{FF2B5EF4-FFF2-40B4-BE49-F238E27FC236}">
                <a16:creationId xmlns:a16="http://schemas.microsoft.com/office/drawing/2014/main" id="{1346E3CA-89C1-36E4-C3F4-20235BD61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571501"/>
            <a:ext cx="2286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4" descr="Αποτέλεσμα εικόνας για bebek giyinmek  soyunmak">
            <a:hlinkClick r:id="rId19"/>
            <a:extLst>
              <a:ext uri="{FF2B5EF4-FFF2-40B4-BE49-F238E27FC236}">
                <a16:creationId xmlns:a16="http://schemas.microsoft.com/office/drawing/2014/main" id="{F5BCDCC0-C552-3462-248F-DA2A70E09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4" r="10104" b="18027"/>
          <a:stretch>
            <a:fillRect/>
          </a:stretch>
        </p:blipFill>
        <p:spPr bwMode="auto">
          <a:xfrm>
            <a:off x="4810125" y="571501"/>
            <a:ext cx="2286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6" descr="Σχετική εικόνα">
            <a:hlinkClick r:id="rId21"/>
            <a:extLst>
              <a:ext uri="{FF2B5EF4-FFF2-40B4-BE49-F238E27FC236}">
                <a16:creationId xmlns:a16="http://schemas.microsoft.com/office/drawing/2014/main" id="{24EF7970-A983-679E-9609-62C5C099D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1" y="642938"/>
            <a:ext cx="221456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9" descr="Σχετική εικόνα">
            <a:hlinkClick r:id="rId23"/>
            <a:extLst>
              <a:ext uri="{FF2B5EF4-FFF2-40B4-BE49-F238E27FC236}">
                <a16:creationId xmlns:a16="http://schemas.microsoft.com/office/drawing/2014/main" id="{91E58683-6963-FAEB-F850-5FB0C0273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3857625"/>
            <a:ext cx="24288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4" descr="Σχετική εικόνα">
            <a:hlinkClick r:id="rId25"/>
            <a:extLst>
              <a:ext uri="{FF2B5EF4-FFF2-40B4-BE49-F238E27FC236}">
                <a16:creationId xmlns:a16="http://schemas.microsoft.com/office/drawing/2014/main" id="{49C58AC2-4A26-B588-7703-C9E9E3CE0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2" t="19530" r="7535" b="14728"/>
          <a:stretch>
            <a:fillRect/>
          </a:stretch>
        </p:blipFill>
        <p:spPr bwMode="auto">
          <a:xfrm>
            <a:off x="4953000" y="3929064"/>
            <a:ext cx="2254250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11" descr="Σχετική εικόνα">
            <a:hlinkClick r:id="rId27"/>
            <a:extLst>
              <a:ext uri="{FF2B5EF4-FFF2-40B4-BE49-F238E27FC236}">
                <a16:creationId xmlns:a16="http://schemas.microsoft.com/office/drawing/2014/main" id="{8BDA6A1B-5F90-F050-7244-9541414C1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10806" r="16666" b="15704"/>
          <a:stretch>
            <a:fillRect/>
          </a:stretch>
        </p:blipFill>
        <p:spPr bwMode="auto">
          <a:xfrm>
            <a:off x="7596189" y="3786188"/>
            <a:ext cx="24288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13" descr="Σχετική εικόνα">
            <a:hlinkClick r:id="rId29"/>
            <a:extLst>
              <a:ext uri="{FF2B5EF4-FFF2-40B4-BE49-F238E27FC236}">
                <a16:creationId xmlns:a16="http://schemas.microsoft.com/office/drawing/2014/main" id="{E0B1079B-BE94-5C9C-7DE6-72AA85F1F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3" t="12712" r="24356" b="8897"/>
          <a:stretch>
            <a:fillRect/>
          </a:stretch>
        </p:blipFill>
        <p:spPr bwMode="auto">
          <a:xfrm>
            <a:off x="1952625" y="571501"/>
            <a:ext cx="2357438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15" descr="Σχετική εικόνα">
            <a:hlinkClick r:id="rId31"/>
            <a:extLst>
              <a:ext uri="{FF2B5EF4-FFF2-40B4-BE49-F238E27FC236}">
                <a16:creationId xmlns:a16="http://schemas.microsoft.com/office/drawing/2014/main" id="{C05D39F8-5B4A-4D7E-6DD7-F1A56E16A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99" r="17934" b="11015"/>
          <a:stretch>
            <a:fillRect/>
          </a:stretch>
        </p:blipFill>
        <p:spPr bwMode="auto">
          <a:xfrm>
            <a:off x="4667250" y="571500"/>
            <a:ext cx="25717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18" descr="Αποτέλεσμα εικόνας για i am very  sad">
            <a:hlinkClick r:id="rId33"/>
            <a:extLst>
              <a:ext uri="{FF2B5EF4-FFF2-40B4-BE49-F238E27FC236}">
                <a16:creationId xmlns:a16="http://schemas.microsoft.com/office/drawing/2014/main" id="{3453DD53-B6C2-6EA9-BA24-BAE0491BD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3" y="571500"/>
            <a:ext cx="221456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17" descr="Αποτέλεσμα εικόνας για yorulmak">
            <a:hlinkClick r:id="rId35"/>
            <a:extLst>
              <a:ext uri="{FF2B5EF4-FFF2-40B4-BE49-F238E27FC236}">
                <a16:creationId xmlns:a16="http://schemas.microsoft.com/office/drawing/2014/main" id="{2618F520-58BE-90CB-A92B-3CF3AD334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80"/>
          <a:stretch>
            <a:fillRect/>
          </a:stretch>
        </p:blipFill>
        <p:spPr bwMode="auto">
          <a:xfrm>
            <a:off x="1952625" y="3786189"/>
            <a:ext cx="257175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19" descr="Αποτέλεσμα εικόνας για sarılıyorum">
            <a:hlinkClick r:id="rId37"/>
            <a:extLst>
              <a:ext uri="{FF2B5EF4-FFF2-40B4-BE49-F238E27FC236}">
                <a16:creationId xmlns:a16="http://schemas.microsoft.com/office/drawing/2014/main" id="{6E36FED6-A77D-1249-E001-E7B46C2F4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7" r="57346" b="15254"/>
          <a:stretch>
            <a:fillRect/>
          </a:stretch>
        </p:blipFill>
        <p:spPr bwMode="auto">
          <a:xfrm>
            <a:off x="4953001" y="3929063"/>
            <a:ext cx="221456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21" descr="Αποτέλεσμα εικόνας για χάνω το λεωφορείο">
            <a:hlinkClick r:id="rId39"/>
            <a:extLst>
              <a:ext uri="{FF2B5EF4-FFF2-40B4-BE49-F238E27FC236}">
                <a16:creationId xmlns:a16="http://schemas.microsoft.com/office/drawing/2014/main" id="{3594FE12-355A-136F-242D-1CED216A0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3" y="3786188"/>
            <a:ext cx="257175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7584300" y="553147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7584300" y="2559724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9951555" y="5533011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232123" y="261302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248944" y="497424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D46DC814-B46A-0ECD-EA6D-481B6AF51207}"/>
              </a:ext>
            </a:extLst>
          </p:cNvPr>
          <p:cNvSpPr/>
          <p:nvPr/>
        </p:nvSpPr>
        <p:spPr>
          <a:xfrm>
            <a:off x="1412100" y="831503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 err="1"/>
              <a:t>İş</a:t>
            </a:r>
            <a:r>
              <a:rPr lang="el-GR" dirty="0"/>
              <a:t> </a:t>
            </a:r>
            <a:r>
              <a:rPr lang="el-GR" dirty="0" err="1"/>
              <a:t>görüşmesinden</a:t>
            </a:r>
            <a:r>
              <a:rPr lang="el-GR" dirty="0"/>
              <a:t> </a:t>
            </a:r>
            <a:r>
              <a:rPr lang="el-GR" dirty="0" err="1"/>
              <a:t>önce</a:t>
            </a:r>
            <a:r>
              <a:rPr lang="el-GR" dirty="0"/>
              <a:t> </a:t>
            </a:r>
            <a:r>
              <a:rPr lang="el-GR" dirty="0" err="1"/>
              <a:t>biraz</a:t>
            </a:r>
            <a:r>
              <a:rPr lang="el-GR" dirty="0"/>
              <a:t> </a:t>
            </a:r>
            <a:r>
              <a:rPr lang="el-GR" dirty="0" err="1"/>
              <a:t>sakinleşeceğim</a:t>
            </a:r>
            <a:r>
              <a:rPr lang="el-GR" dirty="0"/>
              <a:t>.</a:t>
            </a:r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E7F9BCCA-E73D-E455-216F-6C96B975630A}"/>
              </a:ext>
            </a:extLst>
          </p:cNvPr>
          <p:cNvSpPr/>
          <p:nvPr/>
        </p:nvSpPr>
        <p:spPr>
          <a:xfrm>
            <a:off x="1412100" y="2053152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 err="1"/>
              <a:t>Yarın</a:t>
            </a:r>
            <a:r>
              <a:rPr lang="el-GR" dirty="0"/>
              <a:t> </a:t>
            </a:r>
            <a:r>
              <a:rPr lang="el-GR" dirty="0" err="1"/>
              <a:t>akşamki</a:t>
            </a:r>
            <a:r>
              <a:rPr lang="el-GR" dirty="0"/>
              <a:t> </a:t>
            </a:r>
            <a:r>
              <a:rPr lang="el-GR" dirty="0" err="1"/>
              <a:t>randevu</a:t>
            </a:r>
            <a:r>
              <a:rPr lang="el-GR" dirty="0"/>
              <a:t> </a:t>
            </a:r>
            <a:r>
              <a:rPr lang="el-GR" dirty="0" err="1"/>
              <a:t>için</a:t>
            </a:r>
            <a:r>
              <a:rPr lang="el-GR" dirty="0"/>
              <a:t> </a:t>
            </a:r>
            <a:r>
              <a:rPr lang="el-GR" dirty="0" err="1"/>
              <a:t>çok</a:t>
            </a:r>
            <a:r>
              <a:rPr lang="el-GR" dirty="0"/>
              <a:t> </a:t>
            </a:r>
            <a:r>
              <a:rPr lang="el-GR" dirty="0" err="1"/>
              <a:t>özeneyim</a:t>
            </a:r>
            <a:r>
              <a:rPr lang="el-GR" dirty="0"/>
              <a:t>.</a:t>
            </a:r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6E63ED94-E3B6-E8C6-EB6B-868BF227522E}"/>
              </a:ext>
            </a:extLst>
          </p:cNvPr>
          <p:cNvSpPr/>
          <p:nvPr/>
        </p:nvSpPr>
        <p:spPr>
          <a:xfrm>
            <a:off x="1488300" y="3593010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 err="1"/>
              <a:t>Soğuk</a:t>
            </a:r>
            <a:r>
              <a:rPr lang="el-GR" dirty="0"/>
              <a:t> </a:t>
            </a:r>
            <a:r>
              <a:rPr lang="el-GR" dirty="0" err="1"/>
              <a:t>rüzgardan</a:t>
            </a:r>
            <a:r>
              <a:rPr lang="el-GR" dirty="0"/>
              <a:t> </a:t>
            </a:r>
            <a:r>
              <a:rPr lang="el-GR" dirty="0" err="1"/>
              <a:t>korunmak</a:t>
            </a:r>
            <a:r>
              <a:rPr lang="el-GR" dirty="0"/>
              <a:t> </a:t>
            </a:r>
            <a:r>
              <a:rPr lang="el-GR" dirty="0" err="1"/>
              <a:t>için</a:t>
            </a:r>
            <a:r>
              <a:rPr lang="el-GR" dirty="0"/>
              <a:t> </a:t>
            </a:r>
            <a:r>
              <a:rPr lang="el-GR" dirty="0" err="1"/>
              <a:t>kalın</a:t>
            </a:r>
            <a:r>
              <a:rPr lang="el-GR" dirty="0"/>
              <a:t> </a:t>
            </a:r>
            <a:r>
              <a:rPr lang="el-GR" dirty="0" err="1"/>
              <a:t>atkıma</a:t>
            </a:r>
            <a:r>
              <a:rPr lang="el-GR" dirty="0"/>
              <a:t> </a:t>
            </a:r>
            <a:r>
              <a:rPr lang="el-GR" dirty="0" err="1"/>
              <a:t>sarınacağım</a:t>
            </a:r>
            <a:r>
              <a:rPr lang="el-GR" dirty="0"/>
              <a:t>.</a:t>
            </a:r>
          </a:p>
        </p:txBody>
      </p:sp>
      <p:sp>
        <p:nvSpPr>
          <p:cNvPr id="24" name="Ορθογώνιο: Στρογγύλεμα γωνιών 23">
            <a:extLst>
              <a:ext uri="{FF2B5EF4-FFF2-40B4-BE49-F238E27FC236}">
                <a16:creationId xmlns:a16="http://schemas.microsoft.com/office/drawing/2014/main" id="{C6AB1D7A-4A27-5CAB-EB65-1C68269C4A3B}"/>
              </a:ext>
            </a:extLst>
          </p:cNvPr>
          <p:cNvSpPr/>
          <p:nvPr/>
        </p:nvSpPr>
        <p:spPr>
          <a:xfrm>
            <a:off x="1488300" y="4974243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 err="1"/>
              <a:t>Evden</a:t>
            </a:r>
            <a:r>
              <a:rPr lang="el-GR" dirty="0"/>
              <a:t> </a:t>
            </a:r>
            <a:r>
              <a:rPr lang="el-GR" dirty="0" err="1"/>
              <a:t>çıkmadan</a:t>
            </a:r>
            <a:r>
              <a:rPr lang="el-GR" dirty="0"/>
              <a:t> </a:t>
            </a:r>
            <a:r>
              <a:rPr lang="el-GR" dirty="0" err="1"/>
              <a:t>önce</a:t>
            </a:r>
            <a:r>
              <a:rPr lang="el-GR" dirty="0"/>
              <a:t> </a:t>
            </a:r>
            <a:r>
              <a:rPr lang="el-GR" dirty="0" err="1"/>
              <a:t>aynada</a:t>
            </a:r>
            <a:r>
              <a:rPr lang="el-GR" dirty="0"/>
              <a:t> </a:t>
            </a:r>
            <a:r>
              <a:rPr lang="el-GR" dirty="0" err="1"/>
              <a:t>kendime</a:t>
            </a:r>
            <a:r>
              <a:rPr lang="el-GR" dirty="0"/>
              <a:t> </a:t>
            </a:r>
            <a:r>
              <a:rPr lang="el-GR" dirty="0" err="1"/>
              <a:t>bakıp</a:t>
            </a:r>
            <a:r>
              <a:rPr lang="el-GR" dirty="0"/>
              <a:t> </a:t>
            </a:r>
            <a:r>
              <a:rPr lang="el-GR" dirty="0" err="1"/>
              <a:t>övüneceğim</a:t>
            </a:r>
            <a:r>
              <a:rPr lang="el-GR" dirty="0"/>
              <a:t>.</a:t>
            </a:r>
          </a:p>
        </p:txBody>
      </p:sp>
      <p:pic>
        <p:nvPicPr>
          <p:cNvPr id="2" name="Εικόνα 1" descr="İş Görüşmesinde Dikkat Edilmesi Gerekenler | Techno Gezgin">
            <a:extLst>
              <a:ext uri="{FF2B5EF4-FFF2-40B4-BE49-F238E27FC236}">
                <a16:creationId xmlns:a16="http://schemas.microsoft.com/office/drawing/2014/main" id="{677731E7-CBC3-6718-3D2C-4BC8F731D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5370" y="655971"/>
            <a:ext cx="2063855" cy="1657350"/>
          </a:xfrm>
          <a:custGeom>
            <a:avLst/>
            <a:gdLst>
              <a:gd name="csX0" fmla="*/ 0 w 2063855"/>
              <a:gd name="csY0" fmla="*/ 0 h 1657350"/>
              <a:gd name="csX1" fmla="*/ 495325 w 2063855"/>
              <a:gd name="csY1" fmla="*/ 0 h 1657350"/>
              <a:gd name="csX2" fmla="*/ 970012 w 2063855"/>
              <a:gd name="csY2" fmla="*/ 0 h 1657350"/>
              <a:gd name="csX3" fmla="*/ 1527253 w 2063855"/>
              <a:gd name="csY3" fmla="*/ 0 h 1657350"/>
              <a:gd name="csX4" fmla="*/ 2063855 w 2063855"/>
              <a:gd name="csY4" fmla="*/ 0 h 1657350"/>
              <a:gd name="csX5" fmla="*/ 2063855 w 2063855"/>
              <a:gd name="csY5" fmla="*/ 585597 h 1657350"/>
              <a:gd name="csX6" fmla="*/ 2063855 w 2063855"/>
              <a:gd name="csY6" fmla="*/ 1121474 h 1657350"/>
              <a:gd name="csX7" fmla="*/ 2063855 w 2063855"/>
              <a:gd name="csY7" fmla="*/ 1657350 h 1657350"/>
              <a:gd name="csX8" fmla="*/ 1527253 w 2063855"/>
              <a:gd name="csY8" fmla="*/ 1657350 h 1657350"/>
              <a:gd name="csX9" fmla="*/ 1073205 w 2063855"/>
              <a:gd name="csY9" fmla="*/ 1657350 h 1657350"/>
              <a:gd name="csX10" fmla="*/ 536602 w 2063855"/>
              <a:gd name="csY10" fmla="*/ 1657350 h 1657350"/>
              <a:gd name="csX11" fmla="*/ 0 w 2063855"/>
              <a:gd name="csY11" fmla="*/ 1657350 h 1657350"/>
              <a:gd name="csX12" fmla="*/ 0 w 2063855"/>
              <a:gd name="csY12" fmla="*/ 1138047 h 1657350"/>
              <a:gd name="csX13" fmla="*/ 0 w 2063855"/>
              <a:gd name="csY13" fmla="*/ 569024 h 1657350"/>
              <a:gd name="csX14" fmla="*/ 0 w 2063855"/>
              <a:gd name="csY14" fmla="*/ 0 h 16573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063855" h="1657350" fill="none" extrusionOk="0">
                <a:moveTo>
                  <a:pt x="0" y="0"/>
                </a:moveTo>
                <a:cubicBezTo>
                  <a:pt x="120676" y="-52982"/>
                  <a:pt x="358142" y="54177"/>
                  <a:pt x="495325" y="0"/>
                </a:cubicBezTo>
                <a:cubicBezTo>
                  <a:pt x="632509" y="-54177"/>
                  <a:pt x="841842" y="26575"/>
                  <a:pt x="970012" y="0"/>
                </a:cubicBezTo>
                <a:cubicBezTo>
                  <a:pt x="1098182" y="-26575"/>
                  <a:pt x="1281188" y="20255"/>
                  <a:pt x="1527253" y="0"/>
                </a:cubicBezTo>
                <a:cubicBezTo>
                  <a:pt x="1773318" y="-20255"/>
                  <a:pt x="1803402" y="32054"/>
                  <a:pt x="2063855" y="0"/>
                </a:cubicBezTo>
                <a:cubicBezTo>
                  <a:pt x="2081904" y="273640"/>
                  <a:pt x="2033849" y="366711"/>
                  <a:pt x="2063855" y="585597"/>
                </a:cubicBezTo>
                <a:cubicBezTo>
                  <a:pt x="2093861" y="804483"/>
                  <a:pt x="2059234" y="963203"/>
                  <a:pt x="2063855" y="1121474"/>
                </a:cubicBezTo>
                <a:cubicBezTo>
                  <a:pt x="2068476" y="1279745"/>
                  <a:pt x="2033269" y="1509031"/>
                  <a:pt x="2063855" y="1657350"/>
                </a:cubicBezTo>
                <a:cubicBezTo>
                  <a:pt x="1952486" y="1699193"/>
                  <a:pt x="1691661" y="1652114"/>
                  <a:pt x="1527253" y="1657350"/>
                </a:cubicBezTo>
                <a:cubicBezTo>
                  <a:pt x="1362845" y="1662586"/>
                  <a:pt x="1233763" y="1624141"/>
                  <a:pt x="1073205" y="1657350"/>
                </a:cubicBezTo>
                <a:cubicBezTo>
                  <a:pt x="912647" y="1690559"/>
                  <a:pt x="679901" y="1629478"/>
                  <a:pt x="536602" y="1657350"/>
                </a:cubicBezTo>
                <a:cubicBezTo>
                  <a:pt x="393303" y="1685222"/>
                  <a:pt x="209521" y="1645152"/>
                  <a:pt x="0" y="1657350"/>
                </a:cubicBezTo>
                <a:cubicBezTo>
                  <a:pt x="-18633" y="1490088"/>
                  <a:pt x="27739" y="1256022"/>
                  <a:pt x="0" y="1138047"/>
                </a:cubicBezTo>
                <a:cubicBezTo>
                  <a:pt x="-27739" y="1020072"/>
                  <a:pt x="53324" y="821638"/>
                  <a:pt x="0" y="569024"/>
                </a:cubicBezTo>
                <a:cubicBezTo>
                  <a:pt x="-53324" y="316410"/>
                  <a:pt x="18002" y="216653"/>
                  <a:pt x="0" y="0"/>
                </a:cubicBezTo>
                <a:close/>
              </a:path>
              <a:path w="2063855" h="1657350" stroke="0" extrusionOk="0">
                <a:moveTo>
                  <a:pt x="0" y="0"/>
                </a:moveTo>
                <a:cubicBezTo>
                  <a:pt x="230416" y="-43502"/>
                  <a:pt x="369739" y="8742"/>
                  <a:pt x="557241" y="0"/>
                </a:cubicBezTo>
                <a:cubicBezTo>
                  <a:pt x="744743" y="-8742"/>
                  <a:pt x="832570" y="30200"/>
                  <a:pt x="1073205" y="0"/>
                </a:cubicBezTo>
                <a:cubicBezTo>
                  <a:pt x="1313840" y="-30200"/>
                  <a:pt x="1393557" y="10699"/>
                  <a:pt x="1547891" y="0"/>
                </a:cubicBezTo>
                <a:cubicBezTo>
                  <a:pt x="1702225" y="-10699"/>
                  <a:pt x="1892679" y="40986"/>
                  <a:pt x="2063855" y="0"/>
                </a:cubicBezTo>
                <a:cubicBezTo>
                  <a:pt x="2079847" y="223851"/>
                  <a:pt x="2038957" y="340954"/>
                  <a:pt x="2063855" y="502730"/>
                </a:cubicBezTo>
                <a:cubicBezTo>
                  <a:pt x="2088753" y="664506"/>
                  <a:pt x="2037803" y="824189"/>
                  <a:pt x="2063855" y="1038606"/>
                </a:cubicBezTo>
                <a:cubicBezTo>
                  <a:pt x="2089907" y="1253023"/>
                  <a:pt x="2058665" y="1496900"/>
                  <a:pt x="2063855" y="1657350"/>
                </a:cubicBezTo>
                <a:cubicBezTo>
                  <a:pt x="1835943" y="1684269"/>
                  <a:pt x="1662801" y="1626475"/>
                  <a:pt x="1506614" y="1657350"/>
                </a:cubicBezTo>
                <a:cubicBezTo>
                  <a:pt x="1350427" y="1688225"/>
                  <a:pt x="1214177" y="1638420"/>
                  <a:pt x="990650" y="1657350"/>
                </a:cubicBezTo>
                <a:cubicBezTo>
                  <a:pt x="767123" y="1676280"/>
                  <a:pt x="237204" y="1627459"/>
                  <a:pt x="0" y="1657350"/>
                </a:cubicBezTo>
                <a:cubicBezTo>
                  <a:pt x="-26187" y="1493435"/>
                  <a:pt x="44831" y="1372769"/>
                  <a:pt x="0" y="1154621"/>
                </a:cubicBezTo>
                <a:cubicBezTo>
                  <a:pt x="-44831" y="936473"/>
                  <a:pt x="58247" y="814269"/>
                  <a:pt x="0" y="651891"/>
                </a:cubicBezTo>
                <a:cubicBezTo>
                  <a:pt x="-58247" y="489513"/>
                  <a:pt x="74398" y="19997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220164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3" name="Εικόνα 2" descr="Adam Kadın Onunla Evlenmek İçin Karikatür Stok Vektör (Telifsiz) 555696535  | Shutterstock">
            <a:extLst>
              <a:ext uri="{FF2B5EF4-FFF2-40B4-BE49-F238E27FC236}">
                <a16:creationId xmlns:a16="http://schemas.microsoft.com/office/drawing/2014/main" id="{E7B149F2-E419-066C-D872-F6CEC632E8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859" b="12424"/>
          <a:stretch>
            <a:fillRect/>
          </a:stretch>
        </p:blipFill>
        <p:spPr>
          <a:xfrm>
            <a:off x="7798309" y="3645134"/>
            <a:ext cx="1066800" cy="1534993"/>
          </a:xfrm>
          <a:custGeom>
            <a:avLst/>
            <a:gdLst>
              <a:gd name="csX0" fmla="*/ 0 w 1066800"/>
              <a:gd name="csY0" fmla="*/ 0 h 1534993"/>
              <a:gd name="csX1" fmla="*/ 522732 w 1066800"/>
              <a:gd name="csY1" fmla="*/ 0 h 1534993"/>
              <a:gd name="csX2" fmla="*/ 1066800 w 1066800"/>
              <a:gd name="csY2" fmla="*/ 0 h 1534993"/>
              <a:gd name="csX3" fmla="*/ 1066800 w 1066800"/>
              <a:gd name="csY3" fmla="*/ 542364 h 1534993"/>
              <a:gd name="csX4" fmla="*/ 1066800 w 1066800"/>
              <a:gd name="csY4" fmla="*/ 1038679 h 1534993"/>
              <a:gd name="csX5" fmla="*/ 1066800 w 1066800"/>
              <a:gd name="csY5" fmla="*/ 1534993 h 1534993"/>
              <a:gd name="csX6" fmla="*/ 522732 w 1066800"/>
              <a:gd name="csY6" fmla="*/ 1534993 h 1534993"/>
              <a:gd name="csX7" fmla="*/ 0 w 1066800"/>
              <a:gd name="csY7" fmla="*/ 1534993 h 1534993"/>
              <a:gd name="csX8" fmla="*/ 0 w 1066800"/>
              <a:gd name="csY8" fmla="*/ 1054029 h 1534993"/>
              <a:gd name="csX9" fmla="*/ 0 w 1066800"/>
              <a:gd name="csY9" fmla="*/ 511664 h 1534993"/>
              <a:gd name="csX10" fmla="*/ 0 w 1066800"/>
              <a:gd name="csY10" fmla="*/ 0 h 15349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066800" h="1534993" fill="none" extrusionOk="0">
                <a:moveTo>
                  <a:pt x="0" y="0"/>
                </a:moveTo>
                <a:cubicBezTo>
                  <a:pt x="143285" y="-34974"/>
                  <a:pt x="289781" y="27321"/>
                  <a:pt x="522732" y="0"/>
                </a:cubicBezTo>
                <a:cubicBezTo>
                  <a:pt x="755683" y="-27321"/>
                  <a:pt x="902815" y="61486"/>
                  <a:pt x="1066800" y="0"/>
                </a:cubicBezTo>
                <a:cubicBezTo>
                  <a:pt x="1070768" y="240228"/>
                  <a:pt x="1058539" y="293756"/>
                  <a:pt x="1066800" y="542364"/>
                </a:cubicBezTo>
                <a:cubicBezTo>
                  <a:pt x="1075061" y="790972"/>
                  <a:pt x="1042065" y="800748"/>
                  <a:pt x="1066800" y="1038679"/>
                </a:cubicBezTo>
                <a:cubicBezTo>
                  <a:pt x="1091535" y="1276611"/>
                  <a:pt x="1012019" y="1399596"/>
                  <a:pt x="1066800" y="1534993"/>
                </a:cubicBezTo>
                <a:cubicBezTo>
                  <a:pt x="917848" y="1539805"/>
                  <a:pt x="785790" y="1470790"/>
                  <a:pt x="522732" y="1534993"/>
                </a:cubicBezTo>
                <a:cubicBezTo>
                  <a:pt x="259674" y="1599196"/>
                  <a:pt x="189165" y="1512516"/>
                  <a:pt x="0" y="1534993"/>
                </a:cubicBezTo>
                <a:cubicBezTo>
                  <a:pt x="-18534" y="1303911"/>
                  <a:pt x="46221" y="1232995"/>
                  <a:pt x="0" y="1054029"/>
                </a:cubicBezTo>
                <a:cubicBezTo>
                  <a:pt x="-46221" y="875063"/>
                  <a:pt x="22641" y="661043"/>
                  <a:pt x="0" y="511664"/>
                </a:cubicBezTo>
                <a:cubicBezTo>
                  <a:pt x="-22641" y="362286"/>
                  <a:pt x="7179" y="167817"/>
                  <a:pt x="0" y="0"/>
                </a:cubicBezTo>
                <a:close/>
              </a:path>
              <a:path w="1066800" h="1534993" stroke="0" extrusionOk="0">
                <a:moveTo>
                  <a:pt x="0" y="0"/>
                </a:moveTo>
                <a:cubicBezTo>
                  <a:pt x="221407" y="-52043"/>
                  <a:pt x="261884" y="22278"/>
                  <a:pt x="512064" y="0"/>
                </a:cubicBezTo>
                <a:cubicBezTo>
                  <a:pt x="762244" y="-22278"/>
                  <a:pt x="790824" y="52022"/>
                  <a:pt x="1066800" y="0"/>
                </a:cubicBezTo>
                <a:cubicBezTo>
                  <a:pt x="1106096" y="259464"/>
                  <a:pt x="1025084" y="367667"/>
                  <a:pt x="1066800" y="527014"/>
                </a:cubicBezTo>
                <a:cubicBezTo>
                  <a:pt x="1108516" y="686361"/>
                  <a:pt x="1060701" y="933622"/>
                  <a:pt x="1066800" y="1054029"/>
                </a:cubicBezTo>
                <a:cubicBezTo>
                  <a:pt x="1072899" y="1174437"/>
                  <a:pt x="1044400" y="1326785"/>
                  <a:pt x="1066800" y="1534993"/>
                </a:cubicBezTo>
                <a:cubicBezTo>
                  <a:pt x="811497" y="1548838"/>
                  <a:pt x="795621" y="1515022"/>
                  <a:pt x="544068" y="1534993"/>
                </a:cubicBezTo>
                <a:cubicBezTo>
                  <a:pt x="292515" y="1554964"/>
                  <a:pt x="128778" y="1472563"/>
                  <a:pt x="0" y="1534993"/>
                </a:cubicBezTo>
                <a:cubicBezTo>
                  <a:pt x="-22487" y="1402088"/>
                  <a:pt x="1176" y="1220562"/>
                  <a:pt x="0" y="1069378"/>
                </a:cubicBezTo>
                <a:cubicBezTo>
                  <a:pt x="-1176" y="918195"/>
                  <a:pt x="7488" y="816023"/>
                  <a:pt x="0" y="603764"/>
                </a:cubicBezTo>
                <a:cubicBezTo>
                  <a:pt x="-7488" y="391505"/>
                  <a:pt x="57861" y="17930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7042763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8" name="Εικόνα 7" descr="155 Girl shivering Stok İlüstrasyon | DepositPhotos">
            <a:extLst>
              <a:ext uri="{FF2B5EF4-FFF2-40B4-BE49-F238E27FC236}">
                <a16:creationId xmlns:a16="http://schemas.microsoft.com/office/drawing/2014/main" id="{04B61B90-152E-B63C-CD69-B33BAEEA4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1717" y="3463917"/>
            <a:ext cx="1324656" cy="1871339"/>
          </a:xfrm>
          <a:custGeom>
            <a:avLst/>
            <a:gdLst>
              <a:gd name="csX0" fmla="*/ 0 w 1324656"/>
              <a:gd name="csY0" fmla="*/ 0 h 1871339"/>
              <a:gd name="csX1" fmla="*/ 454799 w 1324656"/>
              <a:gd name="csY1" fmla="*/ 0 h 1871339"/>
              <a:gd name="csX2" fmla="*/ 909597 w 1324656"/>
              <a:gd name="csY2" fmla="*/ 0 h 1871339"/>
              <a:gd name="csX3" fmla="*/ 1324656 w 1324656"/>
              <a:gd name="csY3" fmla="*/ 0 h 1871339"/>
              <a:gd name="csX4" fmla="*/ 1324656 w 1324656"/>
              <a:gd name="csY4" fmla="*/ 449121 h 1871339"/>
              <a:gd name="csX5" fmla="*/ 1324656 w 1324656"/>
              <a:gd name="csY5" fmla="*/ 860816 h 1871339"/>
              <a:gd name="csX6" fmla="*/ 1324656 w 1324656"/>
              <a:gd name="csY6" fmla="*/ 1328651 h 1871339"/>
              <a:gd name="csX7" fmla="*/ 1324656 w 1324656"/>
              <a:gd name="csY7" fmla="*/ 1871339 h 1871339"/>
              <a:gd name="csX8" fmla="*/ 869857 w 1324656"/>
              <a:gd name="csY8" fmla="*/ 1871339 h 1871339"/>
              <a:gd name="csX9" fmla="*/ 415059 w 1324656"/>
              <a:gd name="csY9" fmla="*/ 1871339 h 1871339"/>
              <a:gd name="csX10" fmla="*/ 0 w 1324656"/>
              <a:gd name="csY10" fmla="*/ 1871339 h 1871339"/>
              <a:gd name="csX11" fmla="*/ 0 w 1324656"/>
              <a:gd name="csY11" fmla="*/ 1459644 h 1871339"/>
              <a:gd name="csX12" fmla="*/ 0 w 1324656"/>
              <a:gd name="csY12" fmla="*/ 1047950 h 1871339"/>
              <a:gd name="csX13" fmla="*/ 0 w 1324656"/>
              <a:gd name="csY13" fmla="*/ 561402 h 1871339"/>
              <a:gd name="csX14" fmla="*/ 0 w 1324656"/>
              <a:gd name="csY14" fmla="*/ 0 h 18713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324656" h="1871339" fill="none" extrusionOk="0">
                <a:moveTo>
                  <a:pt x="0" y="0"/>
                </a:moveTo>
                <a:cubicBezTo>
                  <a:pt x="184827" y="-26332"/>
                  <a:pt x="232016" y="14268"/>
                  <a:pt x="454799" y="0"/>
                </a:cubicBezTo>
                <a:cubicBezTo>
                  <a:pt x="677582" y="-14268"/>
                  <a:pt x="739214" y="4219"/>
                  <a:pt x="909597" y="0"/>
                </a:cubicBezTo>
                <a:cubicBezTo>
                  <a:pt x="1079980" y="-4219"/>
                  <a:pt x="1217296" y="28908"/>
                  <a:pt x="1324656" y="0"/>
                </a:cubicBezTo>
                <a:cubicBezTo>
                  <a:pt x="1362371" y="149549"/>
                  <a:pt x="1307043" y="250919"/>
                  <a:pt x="1324656" y="449121"/>
                </a:cubicBezTo>
                <a:cubicBezTo>
                  <a:pt x="1342269" y="647323"/>
                  <a:pt x="1315874" y="713333"/>
                  <a:pt x="1324656" y="860816"/>
                </a:cubicBezTo>
                <a:cubicBezTo>
                  <a:pt x="1333438" y="1008300"/>
                  <a:pt x="1320123" y="1198193"/>
                  <a:pt x="1324656" y="1328651"/>
                </a:cubicBezTo>
                <a:cubicBezTo>
                  <a:pt x="1329189" y="1459109"/>
                  <a:pt x="1264339" y="1698422"/>
                  <a:pt x="1324656" y="1871339"/>
                </a:cubicBezTo>
                <a:cubicBezTo>
                  <a:pt x="1144484" y="1907449"/>
                  <a:pt x="991441" y="1840790"/>
                  <a:pt x="869857" y="1871339"/>
                </a:cubicBezTo>
                <a:cubicBezTo>
                  <a:pt x="748273" y="1901888"/>
                  <a:pt x="605904" y="1865230"/>
                  <a:pt x="415059" y="1871339"/>
                </a:cubicBezTo>
                <a:cubicBezTo>
                  <a:pt x="224214" y="1877448"/>
                  <a:pt x="205089" y="1851380"/>
                  <a:pt x="0" y="1871339"/>
                </a:cubicBezTo>
                <a:cubicBezTo>
                  <a:pt x="-35463" y="1748362"/>
                  <a:pt x="45994" y="1662873"/>
                  <a:pt x="0" y="1459644"/>
                </a:cubicBezTo>
                <a:cubicBezTo>
                  <a:pt x="-45994" y="1256416"/>
                  <a:pt x="18759" y="1232725"/>
                  <a:pt x="0" y="1047950"/>
                </a:cubicBezTo>
                <a:cubicBezTo>
                  <a:pt x="-18759" y="863175"/>
                  <a:pt x="40267" y="780786"/>
                  <a:pt x="0" y="561402"/>
                </a:cubicBezTo>
                <a:cubicBezTo>
                  <a:pt x="-40267" y="342018"/>
                  <a:pt x="16210" y="277205"/>
                  <a:pt x="0" y="0"/>
                </a:cubicBezTo>
                <a:close/>
              </a:path>
              <a:path w="1324656" h="1871339" stroke="0" extrusionOk="0">
                <a:moveTo>
                  <a:pt x="0" y="0"/>
                </a:moveTo>
                <a:cubicBezTo>
                  <a:pt x="115760" y="-16884"/>
                  <a:pt x="229658" y="46892"/>
                  <a:pt x="401812" y="0"/>
                </a:cubicBezTo>
                <a:cubicBezTo>
                  <a:pt x="573966" y="-46892"/>
                  <a:pt x="636683" y="21565"/>
                  <a:pt x="869857" y="0"/>
                </a:cubicBezTo>
                <a:cubicBezTo>
                  <a:pt x="1103032" y="-21565"/>
                  <a:pt x="1192899" y="13687"/>
                  <a:pt x="1324656" y="0"/>
                </a:cubicBezTo>
                <a:cubicBezTo>
                  <a:pt x="1335776" y="204283"/>
                  <a:pt x="1288339" y="207872"/>
                  <a:pt x="1324656" y="411695"/>
                </a:cubicBezTo>
                <a:cubicBezTo>
                  <a:pt x="1360973" y="615519"/>
                  <a:pt x="1312700" y="714489"/>
                  <a:pt x="1324656" y="823389"/>
                </a:cubicBezTo>
                <a:cubicBezTo>
                  <a:pt x="1336612" y="932289"/>
                  <a:pt x="1271365" y="1211805"/>
                  <a:pt x="1324656" y="1309937"/>
                </a:cubicBezTo>
                <a:cubicBezTo>
                  <a:pt x="1377947" y="1408069"/>
                  <a:pt x="1322754" y="1679589"/>
                  <a:pt x="1324656" y="1871339"/>
                </a:cubicBezTo>
                <a:cubicBezTo>
                  <a:pt x="1194270" y="1896236"/>
                  <a:pt x="950604" y="1854192"/>
                  <a:pt x="856611" y="1871339"/>
                </a:cubicBezTo>
                <a:cubicBezTo>
                  <a:pt x="762618" y="1888486"/>
                  <a:pt x="526241" y="1836244"/>
                  <a:pt x="428305" y="1871339"/>
                </a:cubicBezTo>
                <a:cubicBezTo>
                  <a:pt x="330369" y="1906434"/>
                  <a:pt x="116578" y="1848288"/>
                  <a:pt x="0" y="1871339"/>
                </a:cubicBezTo>
                <a:cubicBezTo>
                  <a:pt x="-32754" y="1766884"/>
                  <a:pt x="36954" y="1531255"/>
                  <a:pt x="0" y="1403504"/>
                </a:cubicBezTo>
                <a:cubicBezTo>
                  <a:pt x="-36954" y="1275754"/>
                  <a:pt x="18082" y="1100682"/>
                  <a:pt x="0" y="973096"/>
                </a:cubicBezTo>
                <a:cubicBezTo>
                  <a:pt x="-18082" y="845510"/>
                  <a:pt x="41360" y="680104"/>
                  <a:pt x="0" y="505262"/>
                </a:cubicBezTo>
                <a:cubicBezTo>
                  <a:pt x="-41360" y="330420"/>
                  <a:pt x="25108" y="11581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5735769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9" name="Εικόνα 8" descr="Aynaya Bakıp Kendini Görmek Isteyen Bir Kadın Stok Vektör Sanatı &amp; Ayna'nin  Daha Fazla Görseli - Ayna, Aşk, Bakmak - iStock">
            <a:extLst>
              <a:ext uri="{FF2B5EF4-FFF2-40B4-BE49-F238E27FC236}">
                <a16:creationId xmlns:a16="http://schemas.microsoft.com/office/drawing/2014/main" id="{F4B9DD1C-22A4-BB62-1623-59AE41D3B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2996" y="827372"/>
            <a:ext cx="2257425" cy="1485949"/>
          </a:xfrm>
          <a:custGeom>
            <a:avLst/>
            <a:gdLst>
              <a:gd name="csX0" fmla="*/ 0 w 2257425"/>
              <a:gd name="csY0" fmla="*/ 0 h 1485949"/>
              <a:gd name="csX1" fmla="*/ 586931 w 2257425"/>
              <a:gd name="csY1" fmla="*/ 0 h 1485949"/>
              <a:gd name="csX2" fmla="*/ 1196435 w 2257425"/>
              <a:gd name="csY2" fmla="*/ 0 h 1485949"/>
              <a:gd name="csX3" fmla="*/ 1760792 w 2257425"/>
              <a:gd name="csY3" fmla="*/ 0 h 1485949"/>
              <a:gd name="csX4" fmla="*/ 2257425 w 2257425"/>
              <a:gd name="csY4" fmla="*/ 0 h 1485949"/>
              <a:gd name="csX5" fmla="*/ 2257425 w 2257425"/>
              <a:gd name="csY5" fmla="*/ 495316 h 1485949"/>
              <a:gd name="csX6" fmla="*/ 2257425 w 2257425"/>
              <a:gd name="csY6" fmla="*/ 1020352 h 1485949"/>
              <a:gd name="csX7" fmla="*/ 2257425 w 2257425"/>
              <a:gd name="csY7" fmla="*/ 1485949 h 1485949"/>
              <a:gd name="csX8" fmla="*/ 1738217 w 2257425"/>
              <a:gd name="csY8" fmla="*/ 1485949 h 1485949"/>
              <a:gd name="csX9" fmla="*/ 1196435 w 2257425"/>
              <a:gd name="csY9" fmla="*/ 1485949 h 1485949"/>
              <a:gd name="csX10" fmla="*/ 586931 w 2257425"/>
              <a:gd name="csY10" fmla="*/ 1485949 h 1485949"/>
              <a:gd name="csX11" fmla="*/ 0 w 2257425"/>
              <a:gd name="csY11" fmla="*/ 1485949 h 1485949"/>
              <a:gd name="csX12" fmla="*/ 0 w 2257425"/>
              <a:gd name="csY12" fmla="*/ 975773 h 1485949"/>
              <a:gd name="csX13" fmla="*/ 0 w 2257425"/>
              <a:gd name="csY13" fmla="*/ 525035 h 1485949"/>
              <a:gd name="csX14" fmla="*/ 0 w 2257425"/>
              <a:gd name="csY14" fmla="*/ 0 h 14859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257425" h="1485949" fill="none" extrusionOk="0">
                <a:moveTo>
                  <a:pt x="0" y="0"/>
                </a:moveTo>
                <a:cubicBezTo>
                  <a:pt x="177641" y="-41986"/>
                  <a:pt x="357175" y="42274"/>
                  <a:pt x="586931" y="0"/>
                </a:cubicBezTo>
                <a:cubicBezTo>
                  <a:pt x="816687" y="-42274"/>
                  <a:pt x="940936" y="2652"/>
                  <a:pt x="1196435" y="0"/>
                </a:cubicBezTo>
                <a:cubicBezTo>
                  <a:pt x="1451934" y="-2652"/>
                  <a:pt x="1552846" y="53900"/>
                  <a:pt x="1760792" y="0"/>
                </a:cubicBezTo>
                <a:cubicBezTo>
                  <a:pt x="1968738" y="-53900"/>
                  <a:pt x="2150096" y="18700"/>
                  <a:pt x="2257425" y="0"/>
                </a:cubicBezTo>
                <a:cubicBezTo>
                  <a:pt x="2314162" y="234255"/>
                  <a:pt x="2212165" y="325742"/>
                  <a:pt x="2257425" y="495316"/>
                </a:cubicBezTo>
                <a:cubicBezTo>
                  <a:pt x="2302685" y="664890"/>
                  <a:pt x="2197215" y="857350"/>
                  <a:pt x="2257425" y="1020352"/>
                </a:cubicBezTo>
                <a:cubicBezTo>
                  <a:pt x="2317635" y="1183354"/>
                  <a:pt x="2222771" y="1256009"/>
                  <a:pt x="2257425" y="1485949"/>
                </a:cubicBezTo>
                <a:cubicBezTo>
                  <a:pt x="2144147" y="1523323"/>
                  <a:pt x="1856185" y="1472005"/>
                  <a:pt x="1738217" y="1485949"/>
                </a:cubicBezTo>
                <a:cubicBezTo>
                  <a:pt x="1620249" y="1499893"/>
                  <a:pt x="1424202" y="1481724"/>
                  <a:pt x="1196435" y="1485949"/>
                </a:cubicBezTo>
                <a:cubicBezTo>
                  <a:pt x="968668" y="1490174"/>
                  <a:pt x="839721" y="1471860"/>
                  <a:pt x="586931" y="1485949"/>
                </a:cubicBezTo>
                <a:cubicBezTo>
                  <a:pt x="334141" y="1500038"/>
                  <a:pt x="194143" y="1426032"/>
                  <a:pt x="0" y="1485949"/>
                </a:cubicBezTo>
                <a:cubicBezTo>
                  <a:pt x="-41287" y="1254121"/>
                  <a:pt x="44538" y="1131751"/>
                  <a:pt x="0" y="975773"/>
                </a:cubicBezTo>
                <a:cubicBezTo>
                  <a:pt x="-44538" y="819795"/>
                  <a:pt x="7279" y="732635"/>
                  <a:pt x="0" y="525035"/>
                </a:cubicBezTo>
                <a:cubicBezTo>
                  <a:pt x="-7279" y="317435"/>
                  <a:pt x="57659" y="150225"/>
                  <a:pt x="0" y="0"/>
                </a:cubicBezTo>
                <a:close/>
              </a:path>
              <a:path w="2257425" h="1485949" stroke="0" extrusionOk="0">
                <a:moveTo>
                  <a:pt x="0" y="0"/>
                </a:moveTo>
                <a:cubicBezTo>
                  <a:pt x="182656" y="-31271"/>
                  <a:pt x="347571" y="37316"/>
                  <a:pt x="564356" y="0"/>
                </a:cubicBezTo>
                <a:cubicBezTo>
                  <a:pt x="781141" y="-37316"/>
                  <a:pt x="948161" y="43031"/>
                  <a:pt x="1060990" y="0"/>
                </a:cubicBezTo>
                <a:cubicBezTo>
                  <a:pt x="1173819" y="-43031"/>
                  <a:pt x="1368089" y="62496"/>
                  <a:pt x="1647920" y="0"/>
                </a:cubicBezTo>
                <a:cubicBezTo>
                  <a:pt x="1927751" y="-62496"/>
                  <a:pt x="2028954" y="53982"/>
                  <a:pt x="2257425" y="0"/>
                </a:cubicBezTo>
                <a:cubicBezTo>
                  <a:pt x="2309275" y="175890"/>
                  <a:pt x="2221432" y="291753"/>
                  <a:pt x="2257425" y="495316"/>
                </a:cubicBezTo>
                <a:cubicBezTo>
                  <a:pt x="2293418" y="698879"/>
                  <a:pt x="2248473" y="888628"/>
                  <a:pt x="2257425" y="1005492"/>
                </a:cubicBezTo>
                <a:cubicBezTo>
                  <a:pt x="2266377" y="1122356"/>
                  <a:pt x="2248237" y="1295683"/>
                  <a:pt x="2257425" y="1485949"/>
                </a:cubicBezTo>
                <a:cubicBezTo>
                  <a:pt x="2110837" y="1518668"/>
                  <a:pt x="1954675" y="1448189"/>
                  <a:pt x="1738217" y="1485949"/>
                </a:cubicBezTo>
                <a:cubicBezTo>
                  <a:pt x="1521759" y="1523709"/>
                  <a:pt x="1308676" y="1475607"/>
                  <a:pt x="1196435" y="1485949"/>
                </a:cubicBezTo>
                <a:cubicBezTo>
                  <a:pt x="1084194" y="1496291"/>
                  <a:pt x="833012" y="1452226"/>
                  <a:pt x="586931" y="1485949"/>
                </a:cubicBezTo>
                <a:cubicBezTo>
                  <a:pt x="340850" y="1519672"/>
                  <a:pt x="233279" y="1443527"/>
                  <a:pt x="0" y="1485949"/>
                </a:cubicBezTo>
                <a:cubicBezTo>
                  <a:pt x="-10056" y="1261978"/>
                  <a:pt x="2139" y="1188112"/>
                  <a:pt x="0" y="1020352"/>
                </a:cubicBezTo>
                <a:cubicBezTo>
                  <a:pt x="-2139" y="852592"/>
                  <a:pt x="47375" y="668367"/>
                  <a:pt x="0" y="554754"/>
                </a:cubicBezTo>
                <a:cubicBezTo>
                  <a:pt x="-47375" y="441141"/>
                  <a:pt x="37275" y="20443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4308184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64668" y="2729622"/>
            <a:ext cx="4746178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>
                <a:solidFill>
                  <a:schemeClr val="tx1"/>
                </a:solidFill>
              </a:rPr>
              <a:t>1. </a:t>
            </a:r>
            <a:r>
              <a:rPr lang="el-GR" dirty="0" err="1">
                <a:solidFill>
                  <a:schemeClr val="tx1"/>
                </a:solidFill>
              </a:rPr>
              <a:t>Havlunun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ucuyla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kurulandı</a:t>
            </a:r>
            <a:r>
              <a:rPr lang="el-GR" dirty="0">
                <a:solidFill>
                  <a:schemeClr val="tx1"/>
                </a:solidFill>
              </a:rPr>
              <a:t>.</a:t>
            </a:r>
          </a:p>
          <a:p>
            <a:r>
              <a:rPr lang="el-GR" dirty="0">
                <a:solidFill>
                  <a:schemeClr val="tx1"/>
                </a:solidFill>
              </a:rPr>
              <a:t>2. </a:t>
            </a:r>
            <a:r>
              <a:rPr lang="el-GR" dirty="0" err="1">
                <a:solidFill>
                  <a:schemeClr val="tx1"/>
                </a:solidFill>
              </a:rPr>
              <a:t>Bu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habere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çok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sevindim</a:t>
            </a:r>
            <a:r>
              <a:rPr lang="el-GR" dirty="0">
                <a:solidFill>
                  <a:schemeClr val="tx1"/>
                </a:solidFill>
              </a:rPr>
              <a:t>.</a:t>
            </a:r>
          </a:p>
          <a:p>
            <a:r>
              <a:rPr lang="el-GR" dirty="0">
                <a:solidFill>
                  <a:schemeClr val="tx1"/>
                </a:solidFill>
              </a:rPr>
              <a:t>3. </a:t>
            </a:r>
            <a:r>
              <a:rPr lang="el-GR" dirty="0" err="1">
                <a:solidFill>
                  <a:schemeClr val="tx1"/>
                </a:solidFill>
              </a:rPr>
              <a:t>Kedi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yatağın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altına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saklandı</a:t>
            </a:r>
            <a:r>
              <a:rPr lang="el-GR" dirty="0">
                <a:solidFill>
                  <a:schemeClr val="tx1"/>
                </a:solidFill>
              </a:rPr>
              <a:t>.</a:t>
            </a:r>
          </a:p>
          <a:p>
            <a:r>
              <a:rPr lang="el-GR" dirty="0">
                <a:solidFill>
                  <a:schemeClr val="tx1"/>
                </a:solidFill>
              </a:rPr>
              <a:t>4. </a:t>
            </a:r>
            <a:r>
              <a:rPr lang="el-GR" dirty="0" err="1">
                <a:solidFill>
                  <a:schemeClr val="tx1"/>
                </a:solidFill>
              </a:rPr>
              <a:t>Yolculuk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için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erkenden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hazırlandı</a:t>
            </a:r>
            <a:r>
              <a:rPr lang="el-GR" dirty="0">
                <a:solidFill>
                  <a:schemeClr val="tx1"/>
                </a:solidFill>
              </a:rPr>
              <a:t>. </a:t>
            </a:r>
          </a:p>
          <a:p>
            <a:r>
              <a:rPr lang="el-GR" dirty="0">
                <a:solidFill>
                  <a:schemeClr val="tx1"/>
                </a:solidFill>
              </a:rPr>
              <a:t>5. </a:t>
            </a:r>
            <a:r>
              <a:rPr lang="el-GR" dirty="0" err="1">
                <a:solidFill>
                  <a:schemeClr val="tx1"/>
                </a:solidFill>
              </a:rPr>
              <a:t>Kuşlar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kış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için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güneye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toplandı</a:t>
            </a:r>
            <a:r>
              <a:rPr lang="el-GR" dirty="0">
                <a:solidFill>
                  <a:schemeClr val="tx1"/>
                </a:solidFill>
              </a:rPr>
              <a:t>.</a:t>
            </a:r>
          </a:p>
          <a:p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5440965" y="2457437"/>
            <a:ext cx="6751035" cy="4253621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Είχε έτοιμες τις αποσκευές του πολύ πριν το ταξίδι.</a:t>
            </a:r>
          </a:p>
          <a:p>
            <a:pPr marL="34290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Πετούσα από τη χαρά μου όταν έμαθα τα νέα!</a:t>
            </a:r>
          </a:p>
          <a:p>
            <a:pPr marL="342900" lvl="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Η γάτα τρύπωσε έντρομη κάτω από το κρεβάτι.</a:t>
            </a:r>
          </a:p>
          <a:p>
            <a:pPr marL="342900" lvl="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Χρησιμοποίησε την άκρη της πετσέτας για να σκουπιστεί.</a:t>
            </a:r>
          </a:p>
          <a:p>
            <a:pPr marL="342900" lvl="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Τα αποδημητικά πουλιά συγκεντρώθηκαν στον νότο για να ξεχειμωνιάσουν.</a:t>
            </a:r>
          </a:p>
          <a:p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00F96702-88EE-1018-DAA4-B8F45C5A78E9}"/>
              </a:ext>
            </a:extLst>
          </p:cNvPr>
          <p:cNvSpPr/>
          <p:nvPr/>
        </p:nvSpPr>
        <p:spPr>
          <a:xfrm>
            <a:off x="228600" y="6346371"/>
            <a:ext cx="5018315" cy="2748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1____  2___  3___  4___  5___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3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3</a:t>
            </a:r>
            <a:r>
              <a:rPr lang="en-US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Ηλεκτρονικά πολυμέσα 1" title="Fiil Çatısı Şarkısı 🎶 | Etken–Edilgen–Geçişli–Geçişsiz Çok Kolay! | Türkçe Dersi Rap">
            <a:hlinkClick r:id="" action="ppaction://media"/>
            <a:extLst>
              <a:ext uri="{FF2B5EF4-FFF2-40B4-BE49-F238E27FC236}">
                <a16:creationId xmlns:a16="http://schemas.microsoft.com/office/drawing/2014/main" id="{BE0020C1-3EB4-309C-45EF-586B7C21A08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83188" y="1679575"/>
            <a:ext cx="6172200" cy="34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E1955E-2CEF-A48E-AEE8-935FEA926225}"/>
              </a:ext>
            </a:extLst>
          </p:cNvPr>
          <p:cNvSpPr txBox="1"/>
          <p:nvPr/>
        </p:nvSpPr>
        <p:spPr>
          <a:xfrm>
            <a:off x="500742" y="419499"/>
            <a:ext cx="10330544" cy="5532284"/>
          </a:xfrm>
          <a:custGeom>
            <a:avLst/>
            <a:gdLst>
              <a:gd name="csX0" fmla="*/ 0 w 10330544"/>
              <a:gd name="csY0" fmla="*/ 0 h 5532284"/>
              <a:gd name="csX1" fmla="*/ 367308 w 10330544"/>
              <a:gd name="csY1" fmla="*/ 0 h 5532284"/>
              <a:gd name="csX2" fmla="*/ 631311 w 10330544"/>
              <a:gd name="csY2" fmla="*/ 0 h 5532284"/>
              <a:gd name="csX3" fmla="*/ 998619 w 10330544"/>
              <a:gd name="csY3" fmla="*/ 0 h 5532284"/>
              <a:gd name="csX4" fmla="*/ 1365927 w 10330544"/>
              <a:gd name="csY4" fmla="*/ 0 h 5532284"/>
              <a:gd name="csX5" fmla="*/ 2043152 w 10330544"/>
              <a:gd name="csY5" fmla="*/ 0 h 5532284"/>
              <a:gd name="csX6" fmla="*/ 2410460 w 10330544"/>
              <a:gd name="csY6" fmla="*/ 0 h 5532284"/>
              <a:gd name="csX7" fmla="*/ 2984379 w 10330544"/>
              <a:gd name="csY7" fmla="*/ 0 h 5532284"/>
              <a:gd name="csX8" fmla="*/ 3764909 w 10330544"/>
              <a:gd name="csY8" fmla="*/ 0 h 5532284"/>
              <a:gd name="csX9" fmla="*/ 4338828 w 10330544"/>
              <a:gd name="csY9" fmla="*/ 0 h 5532284"/>
              <a:gd name="csX10" fmla="*/ 4602831 w 10330544"/>
              <a:gd name="csY10" fmla="*/ 0 h 5532284"/>
              <a:gd name="csX11" fmla="*/ 4970140 w 10330544"/>
              <a:gd name="csY11" fmla="*/ 0 h 5532284"/>
              <a:gd name="csX12" fmla="*/ 5440753 w 10330544"/>
              <a:gd name="csY12" fmla="*/ 0 h 5532284"/>
              <a:gd name="csX13" fmla="*/ 6117978 w 10330544"/>
              <a:gd name="csY13" fmla="*/ 0 h 5532284"/>
              <a:gd name="csX14" fmla="*/ 6898508 w 10330544"/>
              <a:gd name="csY14" fmla="*/ 0 h 5532284"/>
              <a:gd name="csX15" fmla="*/ 7679038 w 10330544"/>
              <a:gd name="csY15" fmla="*/ 0 h 5532284"/>
              <a:gd name="csX16" fmla="*/ 8356262 w 10330544"/>
              <a:gd name="csY16" fmla="*/ 0 h 5532284"/>
              <a:gd name="csX17" fmla="*/ 8826876 w 10330544"/>
              <a:gd name="csY17" fmla="*/ 0 h 5532284"/>
              <a:gd name="csX18" fmla="*/ 9090879 w 10330544"/>
              <a:gd name="csY18" fmla="*/ 0 h 5532284"/>
              <a:gd name="csX19" fmla="*/ 10330544 w 10330544"/>
              <a:gd name="csY19" fmla="*/ 0 h 5532284"/>
              <a:gd name="csX20" fmla="*/ 10330544 w 10330544"/>
              <a:gd name="csY20" fmla="*/ 663874 h 5532284"/>
              <a:gd name="csX21" fmla="*/ 10330544 w 10330544"/>
              <a:gd name="csY21" fmla="*/ 1272425 h 5532284"/>
              <a:gd name="csX22" fmla="*/ 10330544 w 10330544"/>
              <a:gd name="csY22" fmla="*/ 1936299 h 5532284"/>
              <a:gd name="csX23" fmla="*/ 10330544 w 10330544"/>
              <a:gd name="csY23" fmla="*/ 2600173 h 5532284"/>
              <a:gd name="csX24" fmla="*/ 10330544 w 10330544"/>
              <a:gd name="csY24" fmla="*/ 3042756 h 5532284"/>
              <a:gd name="csX25" fmla="*/ 10330544 w 10330544"/>
              <a:gd name="csY25" fmla="*/ 3595985 h 5532284"/>
              <a:gd name="csX26" fmla="*/ 10330544 w 10330544"/>
              <a:gd name="csY26" fmla="*/ 3983244 h 5532284"/>
              <a:gd name="csX27" fmla="*/ 10330544 w 10330544"/>
              <a:gd name="csY27" fmla="*/ 4425827 h 5532284"/>
              <a:gd name="csX28" fmla="*/ 10330544 w 10330544"/>
              <a:gd name="csY28" fmla="*/ 5034378 h 5532284"/>
              <a:gd name="csX29" fmla="*/ 10330544 w 10330544"/>
              <a:gd name="csY29" fmla="*/ 5532284 h 5532284"/>
              <a:gd name="csX30" fmla="*/ 9756625 w 10330544"/>
              <a:gd name="csY30" fmla="*/ 5532284 h 5532284"/>
              <a:gd name="csX31" fmla="*/ 9389317 w 10330544"/>
              <a:gd name="csY31" fmla="*/ 5532284 h 5532284"/>
              <a:gd name="csX32" fmla="*/ 9022008 w 10330544"/>
              <a:gd name="csY32" fmla="*/ 5532284 h 5532284"/>
              <a:gd name="csX33" fmla="*/ 8448089 w 10330544"/>
              <a:gd name="csY33" fmla="*/ 5532284 h 5532284"/>
              <a:gd name="csX34" fmla="*/ 8080781 w 10330544"/>
              <a:gd name="csY34" fmla="*/ 5532284 h 5532284"/>
              <a:gd name="csX35" fmla="*/ 7610167 w 10330544"/>
              <a:gd name="csY35" fmla="*/ 5532284 h 5532284"/>
              <a:gd name="csX36" fmla="*/ 7036248 w 10330544"/>
              <a:gd name="csY36" fmla="*/ 5532284 h 5532284"/>
              <a:gd name="csX37" fmla="*/ 6359024 w 10330544"/>
              <a:gd name="csY37" fmla="*/ 5532284 h 5532284"/>
              <a:gd name="csX38" fmla="*/ 5785105 w 10330544"/>
              <a:gd name="csY38" fmla="*/ 5532284 h 5532284"/>
              <a:gd name="csX39" fmla="*/ 5004575 w 10330544"/>
              <a:gd name="csY39" fmla="*/ 5532284 h 5532284"/>
              <a:gd name="csX40" fmla="*/ 4327350 w 10330544"/>
              <a:gd name="csY40" fmla="*/ 5532284 h 5532284"/>
              <a:gd name="csX41" fmla="*/ 3650126 w 10330544"/>
              <a:gd name="csY41" fmla="*/ 5532284 h 5532284"/>
              <a:gd name="csX42" fmla="*/ 3076206 w 10330544"/>
              <a:gd name="csY42" fmla="*/ 5532284 h 5532284"/>
              <a:gd name="csX43" fmla="*/ 2605593 w 10330544"/>
              <a:gd name="csY43" fmla="*/ 5532284 h 5532284"/>
              <a:gd name="csX44" fmla="*/ 2341590 w 10330544"/>
              <a:gd name="csY44" fmla="*/ 5532284 h 5532284"/>
              <a:gd name="csX45" fmla="*/ 1664365 w 10330544"/>
              <a:gd name="csY45" fmla="*/ 5532284 h 5532284"/>
              <a:gd name="csX46" fmla="*/ 1297057 w 10330544"/>
              <a:gd name="csY46" fmla="*/ 5532284 h 5532284"/>
              <a:gd name="csX47" fmla="*/ 929749 w 10330544"/>
              <a:gd name="csY47" fmla="*/ 5532284 h 5532284"/>
              <a:gd name="csX48" fmla="*/ 0 w 10330544"/>
              <a:gd name="csY48" fmla="*/ 5532284 h 5532284"/>
              <a:gd name="csX49" fmla="*/ 0 w 10330544"/>
              <a:gd name="csY49" fmla="*/ 5034378 h 5532284"/>
              <a:gd name="csX50" fmla="*/ 0 w 10330544"/>
              <a:gd name="csY50" fmla="*/ 4370504 h 5532284"/>
              <a:gd name="csX51" fmla="*/ 0 w 10330544"/>
              <a:gd name="csY51" fmla="*/ 3927922 h 5532284"/>
              <a:gd name="csX52" fmla="*/ 0 w 10330544"/>
              <a:gd name="csY52" fmla="*/ 3374693 h 5532284"/>
              <a:gd name="csX53" fmla="*/ 0 w 10330544"/>
              <a:gd name="csY53" fmla="*/ 2766142 h 5532284"/>
              <a:gd name="csX54" fmla="*/ 0 w 10330544"/>
              <a:gd name="csY54" fmla="*/ 2378882 h 5532284"/>
              <a:gd name="csX55" fmla="*/ 0 w 10330544"/>
              <a:gd name="csY55" fmla="*/ 1825654 h 5532284"/>
              <a:gd name="csX56" fmla="*/ 0 w 10330544"/>
              <a:gd name="csY56" fmla="*/ 1272425 h 5532284"/>
              <a:gd name="csX57" fmla="*/ 0 w 10330544"/>
              <a:gd name="csY57" fmla="*/ 774520 h 5532284"/>
              <a:gd name="csX58" fmla="*/ 0 w 10330544"/>
              <a:gd name="csY58" fmla="*/ 0 h 55322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0330544" h="5532284" extrusionOk="0">
                <a:moveTo>
                  <a:pt x="0" y="0"/>
                </a:moveTo>
                <a:cubicBezTo>
                  <a:pt x="136440" y="-18320"/>
                  <a:pt x="289182" y="11840"/>
                  <a:pt x="367308" y="0"/>
                </a:cubicBezTo>
                <a:cubicBezTo>
                  <a:pt x="445434" y="-11840"/>
                  <a:pt x="540858" y="16204"/>
                  <a:pt x="631311" y="0"/>
                </a:cubicBezTo>
                <a:cubicBezTo>
                  <a:pt x="721764" y="-16204"/>
                  <a:pt x="911493" y="11186"/>
                  <a:pt x="998619" y="0"/>
                </a:cubicBezTo>
                <a:cubicBezTo>
                  <a:pt x="1085745" y="-11186"/>
                  <a:pt x="1285464" y="40103"/>
                  <a:pt x="1365927" y="0"/>
                </a:cubicBezTo>
                <a:cubicBezTo>
                  <a:pt x="1446390" y="-40103"/>
                  <a:pt x="1719410" y="45226"/>
                  <a:pt x="2043152" y="0"/>
                </a:cubicBezTo>
                <a:cubicBezTo>
                  <a:pt x="2366894" y="-45226"/>
                  <a:pt x="2270118" y="19007"/>
                  <a:pt x="2410460" y="0"/>
                </a:cubicBezTo>
                <a:cubicBezTo>
                  <a:pt x="2550802" y="-19007"/>
                  <a:pt x="2853587" y="33149"/>
                  <a:pt x="2984379" y="0"/>
                </a:cubicBezTo>
                <a:cubicBezTo>
                  <a:pt x="3115171" y="-33149"/>
                  <a:pt x="3388133" y="76832"/>
                  <a:pt x="3764909" y="0"/>
                </a:cubicBezTo>
                <a:cubicBezTo>
                  <a:pt x="4141685" y="-76832"/>
                  <a:pt x="4078341" y="23489"/>
                  <a:pt x="4338828" y="0"/>
                </a:cubicBezTo>
                <a:cubicBezTo>
                  <a:pt x="4599315" y="-23489"/>
                  <a:pt x="4537009" y="4371"/>
                  <a:pt x="4602831" y="0"/>
                </a:cubicBezTo>
                <a:cubicBezTo>
                  <a:pt x="4668653" y="-4371"/>
                  <a:pt x="4786733" y="15899"/>
                  <a:pt x="4970140" y="0"/>
                </a:cubicBezTo>
                <a:cubicBezTo>
                  <a:pt x="5153547" y="-15899"/>
                  <a:pt x="5267959" y="31255"/>
                  <a:pt x="5440753" y="0"/>
                </a:cubicBezTo>
                <a:cubicBezTo>
                  <a:pt x="5613547" y="-31255"/>
                  <a:pt x="5973821" y="51834"/>
                  <a:pt x="6117978" y="0"/>
                </a:cubicBezTo>
                <a:cubicBezTo>
                  <a:pt x="6262136" y="-51834"/>
                  <a:pt x="6594166" y="90889"/>
                  <a:pt x="6898508" y="0"/>
                </a:cubicBezTo>
                <a:cubicBezTo>
                  <a:pt x="7202850" y="-90889"/>
                  <a:pt x="7412562" y="28291"/>
                  <a:pt x="7679038" y="0"/>
                </a:cubicBezTo>
                <a:cubicBezTo>
                  <a:pt x="7945514" y="-28291"/>
                  <a:pt x="8132587" y="21869"/>
                  <a:pt x="8356262" y="0"/>
                </a:cubicBezTo>
                <a:cubicBezTo>
                  <a:pt x="8579937" y="-21869"/>
                  <a:pt x="8730698" y="34219"/>
                  <a:pt x="8826876" y="0"/>
                </a:cubicBezTo>
                <a:cubicBezTo>
                  <a:pt x="8923054" y="-34219"/>
                  <a:pt x="8987731" y="17737"/>
                  <a:pt x="9090879" y="0"/>
                </a:cubicBezTo>
                <a:cubicBezTo>
                  <a:pt x="9194027" y="-17737"/>
                  <a:pt x="9888202" y="112598"/>
                  <a:pt x="10330544" y="0"/>
                </a:cubicBezTo>
                <a:cubicBezTo>
                  <a:pt x="10347618" y="151628"/>
                  <a:pt x="10323194" y="368984"/>
                  <a:pt x="10330544" y="663874"/>
                </a:cubicBezTo>
                <a:cubicBezTo>
                  <a:pt x="10337894" y="958764"/>
                  <a:pt x="10275487" y="1011409"/>
                  <a:pt x="10330544" y="1272425"/>
                </a:cubicBezTo>
                <a:cubicBezTo>
                  <a:pt x="10385601" y="1533441"/>
                  <a:pt x="10274756" y="1723771"/>
                  <a:pt x="10330544" y="1936299"/>
                </a:cubicBezTo>
                <a:cubicBezTo>
                  <a:pt x="10386332" y="2148827"/>
                  <a:pt x="10291559" y="2435813"/>
                  <a:pt x="10330544" y="2600173"/>
                </a:cubicBezTo>
                <a:cubicBezTo>
                  <a:pt x="10369529" y="2764533"/>
                  <a:pt x="10310252" y="2905190"/>
                  <a:pt x="10330544" y="3042756"/>
                </a:cubicBezTo>
                <a:cubicBezTo>
                  <a:pt x="10350836" y="3180322"/>
                  <a:pt x="10274175" y="3428720"/>
                  <a:pt x="10330544" y="3595985"/>
                </a:cubicBezTo>
                <a:cubicBezTo>
                  <a:pt x="10386913" y="3763250"/>
                  <a:pt x="10301442" y="3846793"/>
                  <a:pt x="10330544" y="3983244"/>
                </a:cubicBezTo>
                <a:cubicBezTo>
                  <a:pt x="10359646" y="4119695"/>
                  <a:pt x="10303617" y="4271577"/>
                  <a:pt x="10330544" y="4425827"/>
                </a:cubicBezTo>
                <a:cubicBezTo>
                  <a:pt x="10357471" y="4580077"/>
                  <a:pt x="10303794" y="4778873"/>
                  <a:pt x="10330544" y="5034378"/>
                </a:cubicBezTo>
                <a:cubicBezTo>
                  <a:pt x="10357294" y="5289883"/>
                  <a:pt x="10288256" y="5392803"/>
                  <a:pt x="10330544" y="5532284"/>
                </a:cubicBezTo>
                <a:cubicBezTo>
                  <a:pt x="10081884" y="5534115"/>
                  <a:pt x="9961780" y="5468690"/>
                  <a:pt x="9756625" y="5532284"/>
                </a:cubicBezTo>
                <a:cubicBezTo>
                  <a:pt x="9551470" y="5595878"/>
                  <a:pt x="9541558" y="5494347"/>
                  <a:pt x="9389317" y="5532284"/>
                </a:cubicBezTo>
                <a:cubicBezTo>
                  <a:pt x="9237076" y="5570221"/>
                  <a:pt x="9135301" y="5505346"/>
                  <a:pt x="9022008" y="5532284"/>
                </a:cubicBezTo>
                <a:cubicBezTo>
                  <a:pt x="8908715" y="5559222"/>
                  <a:pt x="8563515" y="5498170"/>
                  <a:pt x="8448089" y="5532284"/>
                </a:cubicBezTo>
                <a:cubicBezTo>
                  <a:pt x="8332663" y="5566398"/>
                  <a:pt x="8229994" y="5491771"/>
                  <a:pt x="8080781" y="5532284"/>
                </a:cubicBezTo>
                <a:cubicBezTo>
                  <a:pt x="7931568" y="5572797"/>
                  <a:pt x="7711414" y="5514883"/>
                  <a:pt x="7610167" y="5532284"/>
                </a:cubicBezTo>
                <a:cubicBezTo>
                  <a:pt x="7508920" y="5549685"/>
                  <a:pt x="7197946" y="5502276"/>
                  <a:pt x="7036248" y="5532284"/>
                </a:cubicBezTo>
                <a:cubicBezTo>
                  <a:pt x="6874550" y="5562292"/>
                  <a:pt x="6583587" y="5518631"/>
                  <a:pt x="6359024" y="5532284"/>
                </a:cubicBezTo>
                <a:cubicBezTo>
                  <a:pt x="6134461" y="5545937"/>
                  <a:pt x="5990399" y="5490038"/>
                  <a:pt x="5785105" y="5532284"/>
                </a:cubicBezTo>
                <a:cubicBezTo>
                  <a:pt x="5579811" y="5574530"/>
                  <a:pt x="5280891" y="5445401"/>
                  <a:pt x="5004575" y="5532284"/>
                </a:cubicBezTo>
                <a:cubicBezTo>
                  <a:pt x="4728259" y="5619167"/>
                  <a:pt x="4515230" y="5521345"/>
                  <a:pt x="4327350" y="5532284"/>
                </a:cubicBezTo>
                <a:cubicBezTo>
                  <a:pt x="4139470" y="5543223"/>
                  <a:pt x="3922900" y="5468429"/>
                  <a:pt x="3650126" y="5532284"/>
                </a:cubicBezTo>
                <a:cubicBezTo>
                  <a:pt x="3377352" y="5596139"/>
                  <a:pt x="3219595" y="5475398"/>
                  <a:pt x="3076206" y="5532284"/>
                </a:cubicBezTo>
                <a:cubicBezTo>
                  <a:pt x="2932817" y="5589170"/>
                  <a:pt x="2780973" y="5476313"/>
                  <a:pt x="2605593" y="5532284"/>
                </a:cubicBezTo>
                <a:cubicBezTo>
                  <a:pt x="2430213" y="5588255"/>
                  <a:pt x="2462183" y="5510260"/>
                  <a:pt x="2341590" y="5532284"/>
                </a:cubicBezTo>
                <a:cubicBezTo>
                  <a:pt x="2220997" y="5554308"/>
                  <a:pt x="1808625" y="5490386"/>
                  <a:pt x="1664365" y="5532284"/>
                </a:cubicBezTo>
                <a:cubicBezTo>
                  <a:pt x="1520105" y="5574182"/>
                  <a:pt x="1455563" y="5524541"/>
                  <a:pt x="1297057" y="5532284"/>
                </a:cubicBezTo>
                <a:cubicBezTo>
                  <a:pt x="1138551" y="5540027"/>
                  <a:pt x="1078037" y="5524173"/>
                  <a:pt x="929749" y="5532284"/>
                </a:cubicBezTo>
                <a:cubicBezTo>
                  <a:pt x="781461" y="5540395"/>
                  <a:pt x="312449" y="5442025"/>
                  <a:pt x="0" y="5532284"/>
                </a:cubicBezTo>
                <a:cubicBezTo>
                  <a:pt x="-46327" y="5289350"/>
                  <a:pt x="55317" y="5227109"/>
                  <a:pt x="0" y="5034378"/>
                </a:cubicBezTo>
                <a:cubicBezTo>
                  <a:pt x="-55317" y="4841647"/>
                  <a:pt x="16538" y="4580371"/>
                  <a:pt x="0" y="4370504"/>
                </a:cubicBezTo>
                <a:cubicBezTo>
                  <a:pt x="-16538" y="4160637"/>
                  <a:pt x="9241" y="4147208"/>
                  <a:pt x="0" y="3927922"/>
                </a:cubicBezTo>
                <a:cubicBezTo>
                  <a:pt x="-9241" y="3708636"/>
                  <a:pt x="1159" y="3610512"/>
                  <a:pt x="0" y="3374693"/>
                </a:cubicBezTo>
                <a:cubicBezTo>
                  <a:pt x="-1159" y="3138874"/>
                  <a:pt x="32306" y="3038189"/>
                  <a:pt x="0" y="2766142"/>
                </a:cubicBezTo>
                <a:cubicBezTo>
                  <a:pt x="-32306" y="2494095"/>
                  <a:pt x="9214" y="2550751"/>
                  <a:pt x="0" y="2378882"/>
                </a:cubicBezTo>
                <a:cubicBezTo>
                  <a:pt x="-9214" y="2207013"/>
                  <a:pt x="60574" y="2093103"/>
                  <a:pt x="0" y="1825654"/>
                </a:cubicBezTo>
                <a:cubicBezTo>
                  <a:pt x="-60574" y="1558205"/>
                  <a:pt x="51173" y="1522761"/>
                  <a:pt x="0" y="1272425"/>
                </a:cubicBezTo>
                <a:cubicBezTo>
                  <a:pt x="-51173" y="1022089"/>
                  <a:pt x="29101" y="902729"/>
                  <a:pt x="0" y="774520"/>
                </a:cubicBezTo>
                <a:cubicBezTo>
                  <a:pt x="-29101" y="646312"/>
                  <a:pt x="22095" y="23196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4555546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el-GR" sz="2800" u="none" strike="noStrike" dirty="0" err="1">
                <a:effectLst/>
              </a:rPr>
              <a:t>Sabahın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ilk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ışıklarıyla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birlikte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erkenden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uyandı</a:t>
            </a:r>
            <a:r>
              <a:rPr lang="el-GR" sz="2800" u="none" strike="noStrike" dirty="0">
                <a:effectLst/>
              </a:rPr>
              <a:t>. </a:t>
            </a:r>
            <a:r>
              <a:rPr lang="el-GR" sz="2800" u="none" strike="noStrike" dirty="0" err="1">
                <a:effectLst/>
              </a:rPr>
              <a:t>Yataktan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kalkar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kalkmaz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pencereleri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açıp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temiz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havayı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içine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çekti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ve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aynanın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karşısına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geçip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iyice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tarandı</a:t>
            </a:r>
            <a:r>
              <a:rPr lang="el-GR" sz="2800" u="none" strike="noStrike" dirty="0">
                <a:effectLst/>
              </a:rPr>
              <a:t>. </a:t>
            </a:r>
            <a:r>
              <a:rPr lang="el-GR" sz="2800" u="none" strike="noStrike" dirty="0" err="1">
                <a:effectLst/>
              </a:rPr>
              <a:t>Bugün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onun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için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çok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önemli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bir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iş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görüşmesi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vardı</a:t>
            </a:r>
            <a:r>
              <a:rPr lang="el-GR" sz="2800" u="none" strike="noStrike" dirty="0">
                <a:effectLst/>
              </a:rPr>
              <a:t>, </a:t>
            </a:r>
            <a:r>
              <a:rPr lang="el-GR" sz="2800" u="none" strike="noStrike" dirty="0" err="1">
                <a:effectLst/>
              </a:rPr>
              <a:t>bu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yüzden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her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zamankinden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daha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fazla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özendi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ve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şık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giysilerini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giyip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aynada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uzun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uzun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süslendi</a:t>
            </a:r>
            <a:r>
              <a:rPr lang="el-GR" sz="2800" u="none" strike="noStrike" dirty="0">
                <a:effectLst/>
              </a:rPr>
              <a:t>.</a:t>
            </a:r>
          </a:p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el-GR" sz="2800" u="none" strike="noStrike" dirty="0" err="1">
                <a:effectLst/>
              </a:rPr>
              <a:t>Evden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çıkarken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soğuk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rüzgarı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fark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edince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kalın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atkısına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sıkıca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sarındı</a:t>
            </a:r>
            <a:r>
              <a:rPr lang="el-GR" sz="2800" u="none" strike="noStrike" dirty="0">
                <a:effectLst/>
              </a:rPr>
              <a:t>. </a:t>
            </a:r>
            <a:r>
              <a:rPr lang="el-GR" sz="2800" u="none" strike="noStrike" dirty="0" err="1">
                <a:effectLst/>
              </a:rPr>
              <a:t>Durakta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beklerken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heyecandan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içi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içine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sığmıyor</a:t>
            </a:r>
            <a:r>
              <a:rPr lang="el-GR" sz="2800" u="none" strike="noStrike" dirty="0">
                <a:effectLst/>
              </a:rPr>
              <a:t>, </a:t>
            </a:r>
            <a:r>
              <a:rPr lang="el-GR" sz="2800" u="none" strike="noStrike" dirty="0" err="1">
                <a:effectLst/>
              </a:rPr>
              <a:t>kendi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kendine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seviniyordu</a:t>
            </a:r>
            <a:r>
              <a:rPr lang="el-GR" sz="2800" u="none" strike="noStrike" dirty="0">
                <a:effectLst/>
              </a:rPr>
              <a:t>. </a:t>
            </a:r>
            <a:r>
              <a:rPr lang="el-GR" sz="2800" u="none" strike="noStrike" dirty="0" err="1">
                <a:effectLst/>
              </a:rPr>
              <a:t>Sonunda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otobüs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geldi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ve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görüşmenin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yapılacağı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büyük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binanın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önünde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indi</a:t>
            </a:r>
            <a:r>
              <a:rPr lang="el-GR" sz="2800" u="none" strike="noStrike" dirty="0">
                <a:effectLst/>
              </a:rPr>
              <a:t>. </a:t>
            </a:r>
            <a:r>
              <a:rPr lang="el-GR" sz="2800" u="none" strike="noStrike" dirty="0" err="1">
                <a:effectLst/>
              </a:rPr>
              <a:t>Salona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girdiğinde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diğer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adayları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gördü</a:t>
            </a:r>
            <a:r>
              <a:rPr lang="el-GR" sz="2800" u="none" strike="noStrike" dirty="0">
                <a:effectLst/>
              </a:rPr>
              <a:t>; </a:t>
            </a:r>
            <a:r>
              <a:rPr lang="el-GR" sz="2800" u="none" strike="noStrike" dirty="0" err="1">
                <a:effectLst/>
              </a:rPr>
              <a:t>herkes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derin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bir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sessizlik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içinde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kendi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köşesine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çekilmişti</a:t>
            </a:r>
            <a:r>
              <a:rPr lang="el-GR" sz="2800" u="none" strike="noStrike" dirty="0">
                <a:effectLst/>
              </a:rPr>
              <a:t>. </a:t>
            </a:r>
            <a:r>
              <a:rPr lang="el-GR" sz="2800" u="none" strike="noStrike" dirty="0" err="1">
                <a:effectLst/>
              </a:rPr>
              <a:t>Heyecanını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yatıştırmak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için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derin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bir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nefes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aldı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ve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sırasını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beklemeye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koyuldu</a:t>
            </a:r>
            <a:r>
              <a:rPr lang="el-GR" sz="2800" u="none" strike="noStrike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3980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01786E-C0DF-90BE-7CCA-1C489D418475}"/>
              </a:ext>
            </a:extLst>
          </p:cNvPr>
          <p:cNvSpPr txBox="1">
            <a:spLocks/>
          </p:cNvSpPr>
          <p:nvPr/>
        </p:nvSpPr>
        <p:spPr>
          <a:xfrm>
            <a:off x="423182" y="358688"/>
            <a:ext cx="4897438" cy="366713"/>
          </a:xfrm>
          <a:prstGeom prst="rect">
            <a:avLst/>
          </a:prstGeom>
        </p:spPr>
        <p:txBody>
          <a:bodyPr lIns="68580" tIns="34290" rIns="68580" bIns="3429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400" b="1" u="sng" dirty="0"/>
              <a:t>ARKADAŞLARIN ARASINDA </a:t>
            </a:r>
            <a:endParaRPr lang="el-GR" sz="2400" b="1" u="sng" dirty="0"/>
          </a:p>
        </p:txBody>
      </p:sp>
      <p:sp>
        <p:nvSpPr>
          <p:cNvPr id="4100" name="TextBox 3">
            <a:extLst>
              <a:ext uri="{FF2B5EF4-FFF2-40B4-BE49-F238E27FC236}">
                <a16:creationId xmlns:a16="http://schemas.microsoft.com/office/drawing/2014/main" id="{77CA0FF0-FC6F-60F5-7826-AEA70ADDE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4894" y="1554164"/>
            <a:ext cx="39068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 dirty="0"/>
          </a:p>
          <a:p>
            <a:pPr eaLnBrk="1" hangingPunct="1"/>
            <a:r>
              <a:rPr lang="el-GR" altLang="el-GR" sz="2400" dirty="0" err="1">
                <a:solidFill>
                  <a:srgbClr val="FF0000"/>
                </a:solidFill>
              </a:rPr>
              <a:t>Diyalogda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şunları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kullanın</a:t>
            </a:r>
            <a:r>
              <a:rPr lang="el-GR" altLang="el-GR" sz="2400" dirty="0">
                <a:solidFill>
                  <a:srgbClr val="FF0000"/>
                </a:solidFill>
              </a:rPr>
              <a:t> : </a:t>
            </a:r>
            <a:endParaRPr lang="en-US" altLang="el-GR" sz="24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C1F9E9DE-E4A9-3C6F-C0BA-6D293F57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25" y="1153235"/>
            <a:ext cx="1140704" cy="1140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24FC4143-312E-9E6A-A948-BF7863F30CE5}"/>
              </a:ext>
            </a:extLst>
          </p:cNvPr>
          <p:cNvSpPr/>
          <p:nvPr/>
        </p:nvSpPr>
        <p:spPr>
          <a:xfrm>
            <a:off x="4680856" y="319230"/>
            <a:ext cx="7369630" cy="1234934"/>
          </a:xfrm>
          <a:custGeom>
            <a:avLst/>
            <a:gdLst>
              <a:gd name="csX0" fmla="*/ 0 w 7369630"/>
              <a:gd name="csY0" fmla="*/ 205826 h 1234934"/>
              <a:gd name="csX1" fmla="*/ 205826 w 7369630"/>
              <a:gd name="csY1" fmla="*/ 0 h 1234934"/>
              <a:gd name="csX2" fmla="*/ 716078 w 7369630"/>
              <a:gd name="csY2" fmla="*/ 0 h 1234934"/>
              <a:gd name="csX3" fmla="*/ 1435069 w 7369630"/>
              <a:gd name="csY3" fmla="*/ 0 h 1234934"/>
              <a:gd name="csX4" fmla="*/ 1806161 w 7369630"/>
              <a:gd name="csY4" fmla="*/ 0 h 1234934"/>
              <a:gd name="csX5" fmla="*/ 2246833 w 7369630"/>
              <a:gd name="csY5" fmla="*/ 0 h 1234934"/>
              <a:gd name="csX6" fmla="*/ 2826664 w 7369630"/>
              <a:gd name="csY6" fmla="*/ 0 h 1234934"/>
              <a:gd name="csX7" fmla="*/ 3336916 w 7369630"/>
              <a:gd name="csY7" fmla="*/ 0 h 1234934"/>
              <a:gd name="csX8" fmla="*/ 3708008 w 7369630"/>
              <a:gd name="csY8" fmla="*/ 0 h 1234934"/>
              <a:gd name="csX9" fmla="*/ 4287840 w 7369630"/>
              <a:gd name="csY9" fmla="*/ 0 h 1234934"/>
              <a:gd name="csX10" fmla="*/ 4728512 w 7369630"/>
              <a:gd name="csY10" fmla="*/ 0 h 1234934"/>
              <a:gd name="csX11" fmla="*/ 5308343 w 7369630"/>
              <a:gd name="csY11" fmla="*/ 0 h 1234934"/>
              <a:gd name="csX12" fmla="*/ 5888175 w 7369630"/>
              <a:gd name="csY12" fmla="*/ 0 h 1234934"/>
              <a:gd name="csX13" fmla="*/ 6398426 w 7369630"/>
              <a:gd name="csY13" fmla="*/ 0 h 1234934"/>
              <a:gd name="csX14" fmla="*/ 7163804 w 7369630"/>
              <a:gd name="csY14" fmla="*/ 0 h 1234934"/>
              <a:gd name="csX15" fmla="*/ 7369630 w 7369630"/>
              <a:gd name="csY15" fmla="*/ 205826 h 1234934"/>
              <a:gd name="csX16" fmla="*/ 7369630 w 7369630"/>
              <a:gd name="csY16" fmla="*/ 617467 h 1234934"/>
              <a:gd name="csX17" fmla="*/ 7369630 w 7369630"/>
              <a:gd name="csY17" fmla="*/ 1029108 h 1234934"/>
              <a:gd name="csX18" fmla="*/ 7163804 w 7369630"/>
              <a:gd name="csY18" fmla="*/ 1234934 h 1234934"/>
              <a:gd name="csX19" fmla="*/ 6723132 w 7369630"/>
              <a:gd name="csY19" fmla="*/ 1234934 h 1234934"/>
              <a:gd name="csX20" fmla="*/ 6282460 w 7369630"/>
              <a:gd name="csY20" fmla="*/ 1234934 h 1234934"/>
              <a:gd name="csX21" fmla="*/ 5702629 w 7369630"/>
              <a:gd name="csY21" fmla="*/ 1234934 h 1234934"/>
              <a:gd name="csX22" fmla="*/ 4983638 w 7369630"/>
              <a:gd name="csY22" fmla="*/ 1234934 h 1234934"/>
              <a:gd name="csX23" fmla="*/ 4264647 w 7369630"/>
              <a:gd name="csY23" fmla="*/ 1234934 h 1234934"/>
              <a:gd name="csX24" fmla="*/ 3684815 w 7369630"/>
              <a:gd name="csY24" fmla="*/ 1234934 h 1234934"/>
              <a:gd name="csX25" fmla="*/ 3104984 w 7369630"/>
              <a:gd name="csY25" fmla="*/ 1234934 h 1234934"/>
              <a:gd name="csX26" fmla="*/ 2525152 w 7369630"/>
              <a:gd name="csY26" fmla="*/ 1234934 h 1234934"/>
              <a:gd name="csX27" fmla="*/ 1806161 w 7369630"/>
              <a:gd name="csY27" fmla="*/ 1234934 h 1234934"/>
              <a:gd name="csX28" fmla="*/ 1365489 w 7369630"/>
              <a:gd name="csY28" fmla="*/ 1234934 h 1234934"/>
              <a:gd name="csX29" fmla="*/ 924817 w 7369630"/>
              <a:gd name="csY29" fmla="*/ 1234934 h 1234934"/>
              <a:gd name="csX30" fmla="*/ 205826 w 7369630"/>
              <a:gd name="csY30" fmla="*/ 1234934 h 1234934"/>
              <a:gd name="csX31" fmla="*/ 0 w 7369630"/>
              <a:gd name="csY31" fmla="*/ 1029108 h 1234934"/>
              <a:gd name="csX32" fmla="*/ 0 w 7369630"/>
              <a:gd name="csY32" fmla="*/ 617467 h 1234934"/>
              <a:gd name="csX33" fmla="*/ 0 w 7369630"/>
              <a:gd name="csY33" fmla="*/ 205826 h 12349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7369630" h="1234934" fill="none" extrusionOk="0">
                <a:moveTo>
                  <a:pt x="0" y="205826"/>
                </a:moveTo>
                <a:cubicBezTo>
                  <a:pt x="20134" y="73003"/>
                  <a:pt x="60178" y="1553"/>
                  <a:pt x="205826" y="0"/>
                </a:cubicBezTo>
                <a:cubicBezTo>
                  <a:pt x="380448" y="-55911"/>
                  <a:pt x="491122" y="51607"/>
                  <a:pt x="716078" y="0"/>
                </a:cubicBezTo>
                <a:cubicBezTo>
                  <a:pt x="941034" y="-51607"/>
                  <a:pt x="1203588" y="51143"/>
                  <a:pt x="1435069" y="0"/>
                </a:cubicBezTo>
                <a:cubicBezTo>
                  <a:pt x="1666550" y="-51143"/>
                  <a:pt x="1723720" y="35365"/>
                  <a:pt x="1806161" y="0"/>
                </a:cubicBezTo>
                <a:cubicBezTo>
                  <a:pt x="1888602" y="-35365"/>
                  <a:pt x="2028505" y="40525"/>
                  <a:pt x="2246833" y="0"/>
                </a:cubicBezTo>
                <a:cubicBezTo>
                  <a:pt x="2465161" y="-40525"/>
                  <a:pt x="2642369" y="29889"/>
                  <a:pt x="2826664" y="0"/>
                </a:cubicBezTo>
                <a:cubicBezTo>
                  <a:pt x="3010959" y="-29889"/>
                  <a:pt x="3216487" y="30548"/>
                  <a:pt x="3336916" y="0"/>
                </a:cubicBezTo>
                <a:cubicBezTo>
                  <a:pt x="3457345" y="-30548"/>
                  <a:pt x="3546365" y="44362"/>
                  <a:pt x="3708008" y="0"/>
                </a:cubicBezTo>
                <a:cubicBezTo>
                  <a:pt x="3869651" y="-44362"/>
                  <a:pt x="4016999" y="38465"/>
                  <a:pt x="4287840" y="0"/>
                </a:cubicBezTo>
                <a:cubicBezTo>
                  <a:pt x="4558681" y="-38465"/>
                  <a:pt x="4512932" y="29729"/>
                  <a:pt x="4728512" y="0"/>
                </a:cubicBezTo>
                <a:cubicBezTo>
                  <a:pt x="4944092" y="-29729"/>
                  <a:pt x="5040895" y="28510"/>
                  <a:pt x="5308343" y="0"/>
                </a:cubicBezTo>
                <a:cubicBezTo>
                  <a:pt x="5575791" y="-28510"/>
                  <a:pt x="5741029" y="69125"/>
                  <a:pt x="5888175" y="0"/>
                </a:cubicBezTo>
                <a:cubicBezTo>
                  <a:pt x="6035321" y="-69125"/>
                  <a:pt x="6292988" y="45667"/>
                  <a:pt x="6398426" y="0"/>
                </a:cubicBezTo>
                <a:cubicBezTo>
                  <a:pt x="6503864" y="-45667"/>
                  <a:pt x="6790150" y="89963"/>
                  <a:pt x="7163804" y="0"/>
                </a:cubicBezTo>
                <a:cubicBezTo>
                  <a:pt x="7271707" y="3738"/>
                  <a:pt x="7372577" y="88573"/>
                  <a:pt x="7369630" y="205826"/>
                </a:cubicBezTo>
                <a:cubicBezTo>
                  <a:pt x="7387063" y="319374"/>
                  <a:pt x="7347465" y="462945"/>
                  <a:pt x="7369630" y="617467"/>
                </a:cubicBezTo>
                <a:cubicBezTo>
                  <a:pt x="7391795" y="771989"/>
                  <a:pt x="7323243" y="881369"/>
                  <a:pt x="7369630" y="1029108"/>
                </a:cubicBezTo>
                <a:cubicBezTo>
                  <a:pt x="7373660" y="1144355"/>
                  <a:pt x="7309341" y="1231001"/>
                  <a:pt x="7163804" y="1234934"/>
                </a:cubicBezTo>
                <a:cubicBezTo>
                  <a:pt x="6985457" y="1251103"/>
                  <a:pt x="6871330" y="1233083"/>
                  <a:pt x="6723132" y="1234934"/>
                </a:cubicBezTo>
                <a:cubicBezTo>
                  <a:pt x="6574934" y="1236785"/>
                  <a:pt x="6458524" y="1233495"/>
                  <a:pt x="6282460" y="1234934"/>
                </a:cubicBezTo>
                <a:cubicBezTo>
                  <a:pt x="6106396" y="1236373"/>
                  <a:pt x="5830456" y="1209008"/>
                  <a:pt x="5702629" y="1234934"/>
                </a:cubicBezTo>
                <a:cubicBezTo>
                  <a:pt x="5574802" y="1260860"/>
                  <a:pt x="5286531" y="1155505"/>
                  <a:pt x="4983638" y="1234934"/>
                </a:cubicBezTo>
                <a:cubicBezTo>
                  <a:pt x="4680745" y="1314363"/>
                  <a:pt x="4611510" y="1164106"/>
                  <a:pt x="4264647" y="1234934"/>
                </a:cubicBezTo>
                <a:cubicBezTo>
                  <a:pt x="3917784" y="1305762"/>
                  <a:pt x="3957292" y="1169449"/>
                  <a:pt x="3684815" y="1234934"/>
                </a:cubicBezTo>
                <a:cubicBezTo>
                  <a:pt x="3412338" y="1300419"/>
                  <a:pt x="3369794" y="1175986"/>
                  <a:pt x="3104984" y="1234934"/>
                </a:cubicBezTo>
                <a:cubicBezTo>
                  <a:pt x="2840174" y="1293882"/>
                  <a:pt x="2808897" y="1225369"/>
                  <a:pt x="2525152" y="1234934"/>
                </a:cubicBezTo>
                <a:cubicBezTo>
                  <a:pt x="2241407" y="1244499"/>
                  <a:pt x="1969610" y="1210450"/>
                  <a:pt x="1806161" y="1234934"/>
                </a:cubicBezTo>
                <a:cubicBezTo>
                  <a:pt x="1642712" y="1259418"/>
                  <a:pt x="1457475" y="1226312"/>
                  <a:pt x="1365489" y="1234934"/>
                </a:cubicBezTo>
                <a:cubicBezTo>
                  <a:pt x="1273503" y="1243556"/>
                  <a:pt x="1097911" y="1230577"/>
                  <a:pt x="924817" y="1234934"/>
                </a:cubicBezTo>
                <a:cubicBezTo>
                  <a:pt x="751723" y="1239291"/>
                  <a:pt x="473094" y="1190871"/>
                  <a:pt x="205826" y="1234934"/>
                </a:cubicBezTo>
                <a:cubicBezTo>
                  <a:pt x="79810" y="1232595"/>
                  <a:pt x="19296" y="1158672"/>
                  <a:pt x="0" y="1029108"/>
                </a:cubicBezTo>
                <a:cubicBezTo>
                  <a:pt x="-4518" y="871297"/>
                  <a:pt x="2289" y="817106"/>
                  <a:pt x="0" y="617467"/>
                </a:cubicBezTo>
                <a:cubicBezTo>
                  <a:pt x="-2289" y="417828"/>
                  <a:pt x="31134" y="357073"/>
                  <a:pt x="0" y="205826"/>
                </a:cubicBezTo>
                <a:close/>
              </a:path>
              <a:path w="7369630" h="1234934" stroke="0" extrusionOk="0">
                <a:moveTo>
                  <a:pt x="0" y="205826"/>
                </a:moveTo>
                <a:cubicBezTo>
                  <a:pt x="13410" y="100356"/>
                  <a:pt x="107074" y="-2693"/>
                  <a:pt x="205826" y="0"/>
                </a:cubicBezTo>
                <a:cubicBezTo>
                  <a:pt x="316001" y="-25455"/>
                  <a:pt x="436333" y="8929"/>
                  <a:pt x="576918" y="0"/>
                </a:cubicBezTo>
                <a:cubicBezTo>
                  <a:pt x="717503" y="-8929"/>
                  <a:pt x="834675" y="6360"/>
                  <a:pt x="1017590" y="0"/>
                </a:cubicBezTo>
                <a:cubicBezTo>
                  <a:pt x="1200505" y="-6360"/>
                  <a:pt x="1554194" y="65220"/>
                  <a:pt x="1736581" y="0"/>
                </a:cubicBezTo>
                <a:cubicBezTo>
                  <a:pt x="1918968" y="-65220"/>
                  <a:pt x="2105133" y="66676"/>
                  <a:pt x="2385992" y="0"/>
                </a:cubicBezTo>
                <a:cubicBezTo>
                  <a:pt x="2666851" y="-66676"/>
                  <a:pt x="2775434" y="3082"/>
                  <a:pt x="3104983" y="0"/>
                </a:cubicBezTo>
                <a:cubicBezTo>
                  <a:pt x="3434532" y="-3082"/>
                  <a:pt x="3538700" y="1468"/>
                  <a:pt x="3823975" y="0"/>
                </a:cubicBezTo>
                <a:cubicBezTo>
                  <a:pt x="4109250" y="-1468"/>
                  <a:pt x="4168569" y="21850"/>
                  <a:pt x="4334226" y="0"/>
                </a:cubicBezTo>
                <a:cubicBezTo>
                  <a:pt x="4499883" y="-21850"/>
                  <a:pt x="4629364" y="31681"/>
                  <a:pt x="4705318" y="0"/>
                </a:cubicBezTo>
                <a:cubicBezTo>
                  <a:pt x="4781272" y="-31681"/>
                  <a:pt x="5011148" y="47639"/>
                  <a:pt x="5285150" y="0"/>
                </a:cubicBezTo>
                <a:cubicBezTo>
                  <a:pt x="5559152" y="-47639"/>
                  <a:pt x="5631763" y="24129"/>
                  <a:pt x="5725822" y="0"/>
                </a:cubicBezTo>
                <a:cubicBezTo>
                  <a:pt x="5819881" y="-24129"/>
                  <a:pt x="6057361" y="11505"/>
                  <a:pt x="6166494" y="0"/>
                </a:cubicBezTo>
                <a:cubicBezTo>
                  <a:pt x="6275627" y="-11505"/>
                  <a:pt x="6815418" y="114102"/>
                  <a:pt x="7163804" y="0"/>
                </a:cubicBezTo>
                <a:cubicBezTo>
                  <a:pt x="7252109" y="-7555"/>
                  <a:pt x="7367880" y="98343"/>
                  <a:pt x="7369630" y="205826"/>
                </a:cubicBezTo>
                <a:cubicBezTo>
                  <a:pt x="7390483" y="286992"/>
                  <a:pt x="7323750" y="489058"/>
                  <a:pt x="7369630" y="601001"/>
                </a:cubicBezTo>
                <a:cubicBezTo>
                  <a:pt x="7415510" y="712944"/>
                  <a:pt x="7332125" y="915543"/>
                  <a:pt x="7369630" y="1029108"/>
                </a:cubicBezTo>
                <a:cubicBezTo>
                  <a:pt x="7395548" y="1128541"/>
                  <a:pt x="7261527" y="1263298"/>
                  <a:pt x="7163804" y="1234934"/>
                </a:cubicBezTo>
                <a:cubicBezTo>
                  <a:pt x="6962896" y="1267404"/>
                  <a:pt x="6635237" y="1159514"/>
                  <a:pt x="6444813" y="1234934"/>
                </a:cubicBezTo>
                <a:cubicBezTo>
                  <a:pt x="6254389" y="1310354"/>
                  <a:pt x="6028986" y="1212100"/>
                  <a:pt x="5795402" y="1234934"/>
                </a:cubicBezTo>
                <a:cubicBezTo>
                  <a:pt x="5561818" y="1257768"/>
                  <a:pt x="5394575" y="1226675"/>
                  <a:pt x="5285150" y="1234934"/>
                </a:cubicBezTo>
                <a:cubicBezTo>
                  <a:pt x="5175725" y="1243193"/>
                  <a:pt x="4908513" y="1208585"/>
                  <a:pt x="4635739" y="1234934"/>
                </a:cubicBezTo>
                <a:cubicBezTo>
                  <a:pt x="4362965" y="1261283"/>
                  <a:pt x="4278749" y="1199552"/>
                  <a:pt x="3986327" y="1234934"/>
                </a:cubicBezTo>
                <a:cubicBezTo>
                  <a:pt x="3693905" y="1270316"/>
                  <a:pt x="3666467" y="1189007"/>
                  <a:pt x="3476076" y="1234934"/>
                </a:cubicBezTo>
                <a:cubicBezTo>
                  <a:pt x="3285685" y="1280861"/>
                  <a:pt x="3019122" y="1163000"/>
                  <a:pt x="2826664" y="1234934"/>
                </a:cubicBezTo>
                <a:cubicBezTo>
                  <a:pt x="2634206" y="1306868"/>
                  <a:pt x="2454928" y="1179070"/>
                  <a:pt x="2246833" y="1234934"/>
                </a:cubicBezTo>
                <a:cubicBezTo>
                  <a:pt x="2038738" y="1290798"/>
                  <a:pt x="1740302" y="1160263"/>
                  <a:pt x="1597422" y="1234934"/>
                </a:cubicBezTo>
                <a:cubicBezTo>
                  <a:pt x="1454542" y="1309605"/>
                  <a:pt x="1194183" y="1206838"/>
                  <a:pt x="1087170" y="1234934"/>
                </a:cubicBezTo>
                <a:cubicBezTo>
                  <a:pt x="980157" y="1263030"/>
                  <a:pt x="579625" y="1143999"/>
                  <a:pt x="205826" y="1234934"/>
                </a:cubicBezTo>
                <a:cubicBezTo>
                  <a:pt x="102694" y="1237965"/>
                  <a:pt x="13891" y="1159519"/>
                  <a:pt x="0" y="1029108"/>
                </a:cubicBezTo>
                <a:cubicBezTo>
                  <a:pt x="-997" y="902254"/>
                  <a:pt x="12708" y="771262"/>
                  <a:pt x="0" y="642165"/>
                </a:cubicBezTo>
                <a:cubicBezTo>
                  <a:pt x="-12708" y="513068"/>
                  <a:pt x="8602" y="372408"/>
                  <a:pt x="0" y="205826"/>
                </a:cubicBezTo>
                <a:close/>
              </a:path>
            </a:pathLst>
          </a:custGeom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40917701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 err="1"/>
              <a:t>İki</a:t>
            </a:r>
            <a:r>
              <a:rPr lang="el-GR" b="1" dirty="0"/>
              <a:t> </a:t>
            </a:r>
            <a:r>
              <a:rPr lang="el-GR" b="1" dirty="0" err="1"/>
              <a:t>yakın</a:t>
            </a:r>
            <a:r>
              <a:rPr lang="el-GR" b="1" dirty="0"/>
              <a:t> </a:t>
            </a:r>
            <a:r>
              <a:rPr lang="el-GR" b="1" dirty="0" err="1"/>
              <a:t>arkadaş</a:t>
            </a:r>
            <a:r>
              <a:rPr lang="el-GR" b="1" dirty="0"/>
              <a:t>, </a:t>
            </a:r>
            <a:r>
              <a:rPr lang="el-GR" b="1" dirty="0" err="1"/>
              <a:t>bir</a:t>
            </a:r>
            <a:r>
              <a:rPr lang="el-GR" b="1" dirty="0"/>
              <a:t> </a:t>
            </a:r>
            <a:r>
              <a:rPr lang="el-GR" b="1" dirty="0" err="1"/>
              <a:t>arkadaşının</a:t>
            </a:r>
            <a:r>
              <a:rPr lang="el-GR" b="1" dirty="0"/>
              <a:t> </a:t>
            </a:r>
            <a:r>
              <a:rPr lang="el-GR" b="1" dirty="0" err="1"/>
              <a:t>bu</a:t>
            </a:r>
            <a:r>
              <a:rPr lang="el-GR" b="1" dirty="0"/>
              <a:t> </a:t>
            </a:r>
            <a:r>
              <a:rPr lang="el-GR" b="1" dirty="0" err="1"/>
              <a:t>akşam</a:t>
            </a:r>
            <a:r>
              <a:rPr lang="el-GR" b="1" dirty="0"/>
              <a:t> </a:t>
            </a:r>
            <a:r>
              <a:rPr lang="el-GR" b="1" dirty="0" err="1"/>
              <a:t>çıkacağı</a:t>
            </a:r>
            <a:r>
              <a:rPr lang="el-GR" b="1" dirty="0"/>
              <a:t> '</a:t>
            </a:r>
            <a:r>
              <a:rPr lang="el-GR" b="1" dirty="0" err="1"/>
              <a:t>ilk</a:t>
            </a:r>
            <a:r>
              <a:rPr lang="el-GR" b="1" dirty="0"/>
              <a:t> </a:t>
            </a:r>
            <a:r>
              <a:rPr lang="el-GR" b="1" dirty="0" err="1"/>
              <a:t>randevu</a:t>
            </a:r>
            <a:r>
              <a:rPr lang="el-GR" b="1" dirty="0"/>
              <a:t>' (</a:t>
            </a:r>
            <a:r>
              <a:rPr lang="el-GR" b="1" dirty="0" err="1"/>
              <a:t>ilk</a:t>
            </a:r>
            <a:r>
              <a:rPr lang="el-GR" b="1" dirty="0"/>
              <a:t> </a:t>
            </a:r>
            <a:r>
              <a:rPr lang="el-GR" b="1" dirty="0" err="1"/>
              <a:t>buluşma</a:t>
            </a:r>
            <a:r>
              <a:rPr lang="el-GR" b="1" dirty="0"/>
              <a:t>) </a:t>
            </a:r>
            <a:r>
              <a:rPr lang="el-GR" b="1" dirty="0" err="1"/>
              <a:t>hazırlıkları</a:t>
            </a:r>
            <a:r>
              <a:rPr lang="el-GR" b="1" dirty="0"/>
              <a:t> </a:t>
            </a:r>
            <a:r>
              <a:rPr lang="el-GR" b="1" dirty="0" err="1"/>
              <a:t>hakkında</a:t>
            </a:r>
            <a:r>
              <a:rPr lang="el-GR" b="1" dirty="0"/>
              <a:t> </a:t>
            </a:r>
            <a:r>
              <a:rPr lang="el-GR" b="1" dirty="0" err="1"/>
              <a:t>konuşuyor</a:t>
            </a:r>
            <a:r>
              <a:rPr lang="el-GR" b="1" dirty="0"/>
              <a:t>.</a:t>
            </a:r>
          </a:p>
          <a:p>
            <a:endParaRPr lang="el-GR" dirty="0"/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D9164164-C575-C754-8E5A-9AF5B43EF6AF}"/>
              </a:ext>
            </a:extLst>
          </p:cNvPr>
          <p:cNvSpPr/>
          <p:nvPr/>
        </p:nvSpPr>
        <p:spPr>
          <a:xfrm>
            <a:off x="1997528" y="3122702"/>
            <a:ext cx="5905501" cy="2181134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el-GR" dirty="0" err="1"/>
              <a:t>Μerkezdeki</a:t>
            </a:r>
            <a:r>
              <a:rPr lang="el-GR" dirty="0"/>
              <a:t> </a:t>
            </a:r>
            <a:r>
              <a:rPr lang="el-GR" dirty="0" err="1"/>
              <a:t>şu</a:t>
            </a:r>
            <a:r>
              <a:rPr lang="el-GR" dirty="0"/>
              <a:t> </a:t>
            </a:r>
            <a:r>
              <a:rPr lang="el-GR" dirty="0" err="1"/>
              <a:t>küçük</a:t>
            </a:r>
            <a:r>
              <a:rPr lang="el-GR" dirty="0"/>
              <a:t> </a:t>
            </a:r>
            <a:r>
              <a:rPr lang="el-GR" dirty="0" err="1"/>
              <a:t>İtalyan</a:t>
            </a:r>
            <a:r>
              <a:rPr lang="el-GR" dirty="0"/>
              <a:t> </a:t>
            </a:r>
            <a:r>
              <a:rPr lang="el-GR" dirty="0" err="1"/>
              <a:t>restoranında</a:t>
            </a:r>
            <a:r>
              <a:rPr lang="el-GR" dirty="0"/>
              <a:t> </a:t>
            </a:r>
            <a:r>
              <a:rPr lang="el-GR" dirty="0" err="1"/>
              <a:t>yer</a:t>
            </a:r>
            <a:r>
              <a:rPr lang="el-GR" dirty="0"/>
              <a:t> </a:t>
            </a:r>
            <a:r>
              <a:rPr lang="el-GR" dirty="0" err="1"/>
              <a:t>ayırttım</a:t>
            </a:r>
            <a:r>
              <a:rPr lang="el-GR" dirty="0"/>
              <a:t>.</a:t>
            </a:r>
          </a:p>
          <a:p>
            <a:r>
              <a:rPr lang="el-GR" dirty="0" err="1"/>
              <a:t>Aynanın</a:t>
            </a:r>
            <a:r>
              <a:rPr lang="el-GR" dirty="0"/>
              <a:t> </a:t>
            </a:r>
            <a:r>
              <a:rPr lang="el-GR" dirty="0" err="1"/>
              <a:t>karşısında</a:t>
            </a:r>
            <a:r>
              <a:rPr lang="el-GR" dirty="0"/>
              <a:t> </a:t>
            </a:r>
            <a:r>
              <a:rPr lang="el-GR" dirty="0" err="1"/>
              <a:t>saatlerce</a:t>
            </a:r>
            <a:r>
              <a:rPr lang="el-GR" dirty="0"/>
              <a:t> </a:t>
            </a:r>
            <a:r>
              <a:rPr lang="el-GR" dirty="0" err="1"/>
              <a:t>süslen</a:t>
            </a:r>
            <a:r>
              <a:rPr lang="tr-TR" dirty="0"/>
              <a:t>eceğim.</a:t>
            </a:r>
          </a:p>
          <a:p>
            <a:r>
              <a:rPr lang="el-GR" dirty="0" err="1"/>
              <a:t>En</a:t>
            </a:r>
            <a:r>
              <a:rPr lang="el-GR" dirty="0"/>
              <a:t> </a:t>
            </a:r>
            <a:r>
              <a:rPr lang="el-GR" dirty="0" err="1"/>
              <a:t>şık</a:t>
            </a:r>
            <a:r>
              <a:rPr lang="el-GR" dirty="0"/>
              <a:t> </a:t>
            </a:r>
            <a:r>
              <a:rPr lang="el-GR" dirty="0" err="1"/>
              <a:t>kıyafetleri</a:t>
            </a:r>
            <a:r>
              <a:rPr lang="tr-TR" dirty="0"/>
              <a:t>m</a:t>
            </a:r>
            <a:r>
              <a:rPr lang="el-GR" dirty="0"/>
              <a:t>i </a:t>
            </a:r>
            <a:r>
              <a:rPr lang="el-GR" dirty="0" err="1"/>
              <a:t>giyin</a:t>
            </a:r>
            <a:r>
              <a:rPr lang="tr-TR" dirty="0"/>
              <a:t>eceğim.</a:t>
            </a:r>
          </a:p>
          <a:p>
            <a:r>
              <a:rPr lang="el-GR" dirty="0" err="1"/>
              <a:t>Parfüm</a:t>
            </a:r>
            <a:r>
              <a:rPr lang="el-GR" dirty="0"/>
              <a:t> </a:t>
            </a:r>
            <a:r>
              <a:rPr lang="el-GR" dirty="0" err="1"/>
              <a:t>sık</a:t>
            </a:r>
            <a:r>
              <a:rPr lang="tr-TR" dirty="0"/>
              <a:t>acağım.</a:t>
            </a:r>
          </a:p>
          <a:p>
            <a:r>
              <a:rPr lang="el-GR" dirty="0" err="1"/>
              <a:t>Tıraş</a:t>
            </a:r>
            <a:r>
              <a:rPr lang="el-GR" dirty="0"/>
              <a:t> </a:t>
            </a:r>
            <a:r>
              <a:rPr lang="el-GR" dirty="0" err="1"/>
              <a:t>ol</a:t>
            </a:r>
            <a:r>
              <a:rPr lang="tr-TR" dirty="0"/>
              <a:t>acağım.</a:t>
            </a:r>
          </a:p>
          <a:p>
            <a:r>
              <a:rPr lang="tr-TR" dirty="0"/>
              <a:t>T</a:t>
            </a:r>
            <a:r>
              <a:rPr lang="el-GR" dirty="0" err="1"/>
              <a:t>aran</a:t>
            </a:r>
            <a:r>
              <a:rPr lang="tr-TR" dirty="0"/>
              <a:t>acağım.</a:t>
            </a:r>
            <a:br>
              <a:rPr lang="el-GR" dirty="0"/>
            </a:br>
            <a:endParaRPr lang="tr-T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968</Words>
  <Application>Microsoft Office PowerPoint</Application>
  <PresentationFormat>Ευρεία οθόνη</PresentationFormat>
  <Paragraphs>251</Paragraphs>
  <Slides>32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8" baseType="lpstr"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Alıştırmalar</vt:lpstr>
      <vt:lpstr>Alıştırmalar</vt:lpstr>
      <vt:lpstr>Παρουσίαση του PowerPoint</vt:lpstr>
      <vt:lpstr>Παρουσίαση του PowerPoint</vt:lpstr>
      <vt:lpstr>Yeni Sözlük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393</cp:revision>
  <dcterms:created xsi:type="dcterms:W3CDTF">2026-07-02T07:32:56Z</dcterms:created>
  <dcterms:modified xsi:type="dcterms:W3CDTF">2026-08-04T17:42:28Z</dcterms:modified>
</cp:coreProperties>
</file>