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56" r:id="rId2"/>
    <p:sldId id="281" r:id="rId3"/>
    <p:sldId id="603" r:id="rId4"/>
    <p:sldId id="612" r:id="rId5"/>
    <p:sldId id="506" r:id="rId6"/>
    <p:sldId id="297" r:id="rId7"/>
    <p:sldId id="490" r:id="rId8"/>
    <p:sldId id="627" r:id="rId9"/>
    <p:sldId id="491" r:id="rId10"/>
    <p:sldId id="632" r:id="rId11"/>
    <p:sldId id="519" r:id="rId12"/>
    <p:sldId id="299" r:id="rId13"/>
    <p:sldId id="269" r:id="rId14"/>
    <p:sldId id="610" r:id="rId15"/>
    <p:sldId id="271" r:id="rId16"/>
    <p:sldId id="539" r:id="rId17"/>
    <p:sldId id="272" r:id="rId18"/>
    <p:sldId id="396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5/8/2026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BRyKDpEUD-0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.cy/url?sa=i&amp;rct=j&amp;q=&amp;esrc=s&amp;source=images&amp;cd=&amp;ved=&amp;url=https%3A%2F%2Ftr.depositphotos.com%2F221131904%2Fstock-illustration-cartoon-of-sad-depressed-man.html&amp;psig=AOvVaw2mU4dBpzTsgnIIPlw2HA-j&amp;ust=155488580992252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hyperlink" Target="https://www.google.com.cy/url?sa=i&amp;rct=j&amp;q=&amp;esrc=s&amp;source=images&amp;cd=&amp;cad=rja&amp;uact=8&amp;ved=2ahUKEwj9y-nbz8LhAhXRxoUKHYx8DB8QjRx6BAgBEAU&amp;url=https%3A%2F%2Ftr.depositphotos.com%2F200824208%2Fstock-illustration-two-little-cute-girl-friends.html&amp;psig=AOvVaw36HbIdWBB7ys1WmYfh61PL&amp;ust=1554885932710164" TargetMode="External"/><Relationship Id="rId4" Type="http://schemas.openxmlformats.org/officeDocument/2006/relationships/hyperlink" Target="http://www.google.com.cy/url?sa=i&amp;rct=j&amp;q=&amp;esrc=s&amp;source=images&amp;cd=&amp;cad=rja&amp;uact=8&amp;ved=2ahUKEwj9y-nbz8LhAhXRxoUKHYx8DB8QjRx6BAgBEAU&amp;url=%2Furl%3Fsa%3Di%26rct%3Dj%26q%3D%26esrc%3Ds%26source%3Dimages%26cd%3D%26ved%3D%26url%3Dhttps%253A%252F%252Ftr.depositphotos.com%252F200824208%252Fstock-illustration-two-little-cute-girl-friends.html%26psig%3DAOvVaw36HbIdWBB7ys1WmYfh61PL%26ust%3D1554885932710164&amp;psig=AOvVaw36HbIdWBB7ys1WmYfh61PL&amp;ust=155488593271016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BRyKDpEUD-0?feature=oembed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30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Μετοχή –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mA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 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&amp; 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KONU 15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Ηλεκτρονικά πολυμέσα 4" title="Tavşan ile Kaplumbağa | Çocuklar için Eğitici Çizgi Film Masalı">
            <a:hlinkClick r:id="" action="ppaction://media"/>
            <a:extLst>
              <a:ext uri="{FF2B5EF4-FFF2-40B4-BE49-F238E27FC236}">
                <a16:creationId xmlns:a16="http://schemas.microsoft.com/office/drawing/2014/main" id="{7D72F200-9C88-B3EA-15E1-9C0C3FD1B64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37237" y="2300061"/>
            <a:ext cx="4051072" cy="3487738"/>
          </a:xfrm>
          <a:prstGeom prst="rect">
            <a:avLst/>
          </a:prstGeom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A67C915D-2990-EAA4-4B00-08EECC84D712}"/>
              </a:ext>
            </a:extLst>
          </p:cNvPr>
          <p:cNvSpPr/>
          <p:nvPr/>
        </p:nvSpPr>
        <p:spPr>
          <a:xfrm>
            <a:off x="225197" y="424543"/>
            <a:ext cx="6806973" cy="5845628"/>
          </a:xfrm>
          <a:custGeom>
            <a:avLst/>
            <a:gdLst>
              <a:gd name="csX0" fmla="*/ 0 w 6806973"/>
              <a:gd name="csY0" fmla="*/ 974291 h 5845628"/>
              <a:gd name="csX1" fmla="*/ 974291 w 6806973"/>
              <a:gd name="csY1" fmla="*/ 0 h 5845628"/>
              <a:gd name="csX2" fmla="*/ 1514112 w 6806973"/>
              <a:gd name="csY2" fmla="*/ 0 h 5845628"/>
              <a:gd name="csX3" fmla="*/ 2151101 w 6806973"/>
              <a:gd name="csY3" fmla="*/ 0 h 5845628"/>
              <a:gd name="csX4" fmla="*/ 2690922 w 6806973"/>
              <a:gd name="csY4" fmla="*/ 0 h 5845628"/>
              <a:gd name="csX5" fmla="*/ 3230744 w 6806973"/>
              <a:gd name="csY5" fmla="*/ 0 h 5845628"/>
              <a:gd name="csX6" fmla="*/ 3673397 w 6806973"/>
              <a:gd name="csY6" fmla="*/ 0 h 5845628"/>
              <a:gd name="csX7" fmla="*/ 4116051 w 6806973"/>
              <a:gd name="csY7" fmla="*/ 0 h 5845628"/>
              <a:gd name="csX8" fmla="*/ 4607288 w 6806973"/>
              <a:gd name="csY8" fmla="*/ 0 h 5845628"/>
              <a:gd name="csX9" fmla="*/ 5001357 w 6806973"/>
              <a:gd name="csY9" fmla="*/ 0 h 5845628"/>
              <a:gd name="csX10" fmla="*/ 5832682 w 6806973"/>
              <a:gd name="csY10" fmla="*/ 0 h 5845628"/>
              <a:gd name="csX11" fmla="*/ 6806973 w 6806973"/>
              <a:gd name="csY11" fmla="*/ 974291 h 5845628"/>
              <a:gd name="csX12" fmla="*/ 6806973 w 6806973"/>
              <a:gd name="csY12" fmla="*/ 1569982 h 5845628"/>
              <a:gd name="csX13" fmla="*/ 6806973 w 6806973"/>
              <a:gd name="csY13" fmla="*/ 2048762 h 5845628"/>
              <a:gd name="csX14" fmla="*/ 6806973 w 6806973"/>
              <a:gd name="csY14" fmla="*/ 2644454 h 5845628"/>
              <a:gd name="csX15" fmla="*/ 6806973 w 6806973"/>
              <a:gd name="csY15" fmla="*/ 3240145 h 5845628"/>
              <a:gd name="csX16" fmla="*/ 6806973 w 6806973"/>
              <a:gd name="csY16" fmla="*/ 3796866 h 5845628"/>
              <a:gd name="csX17" fmla="*/ 6806973 w 6806973"/>
              <a:gd name="csY17" fmla="*/ 4314616 h 5845628"/>
              <a:gd name="csX18" fmla="*/ 6806973 w 6806973"/>
              <a:gd name="csY18" fmla="*/ 4871337 h 5845628"/>
              <a:gd name="csX19" fmla="*/ 5832682 w 6806973"/>
              <a:gd name="csY19" fmla="*/ 5845628 h 5845628"/>
              <a:gd name="csX20" fmla="*/ 5438613 w 6806973"/>
              <a:gd name="csY20" fmla="*/ 5845628 h 5845628"/>
              <a:gd name="csX21" fmla="*/ 4801623 w 6806973"/>
              <a:gd name="csY21" fmla="*/ 5845628 h 5845628"/>
              <a:gd name="csX22" fmla="*/ 4261802 w 6806973"/>
              <a:gd name="csY22" fmla="*/ 5845628 h 5845628"/>
              <a:gd name="csX23" fmla="*/ 3673397 w 6806973"/>
              <a:gd name="csY23" fmla="*/ 5845628 h 5845628"/>
              <a:gd name="csX24" fmla="*/ 3182160 w 6806973"/>
              <a:gd name="csY24" fmla="*/ 5845628 h 5845628"/>
              <a:gd name="csX25" fmla="*/ 2788090 w 6806973"/>
              <a:gd name="csY25" fmla="*/ 5845628 h 5845628"/>
              <a:gd name="csX26" fmla="*/ 2296853 w 6806973"/>
              <a:gd name="csY26" fmla="*/ 5845628 h 5845628"/>
              <a:gd name="csX27" fmla="*/ 1708448 w 6806973"/>
              <a:gd name="csY27" fmla="*/ 5845628 h 5845628"/>
              <a:gd name="csX28" fmla="*/ 974291 w 6806973"/>
              <a:gd name="csY28" fmla="*/ 5845628 h 5845628"/>
              <a:gd name="csX29" fmla="*/ 0 w 6806973"/>
              <a:gd name="csY29" fmla="*/ 4871337 h 5845628"/>
              <a:gd name="csX30" fmla="*/ 0 w 6806973"/>
              <a:gd name="csY30" fmla="*/ 4431528 h 5845628"/>
              <a:gd name="csX31" fmla="*/ 0 w 6806973"/>
              <a:gd name="csY31" fmla="*/ 3913777 h 5845628"/>
              <a:gd name="csX32" fmla="*/ 0 w 6806973"/>
              <a:gd name="csY32" fmla="*/ 3279115 h 5845628"/>
              <a:gd name="csX33" fmla="*/ 0 w 6806973"/>
              <a:gd name="csY33" fmla="*/ 2839306 h 5845628"/>
              <a:gd name="csX34" fmla="*/ 0 w 6806973"/>
              <a:gd name="csY34" fmla="*/ 2204644 h 5845628"/>
              <a:gd name="csX35" fmla="*/ 0 w 6806973"/>
              <a:gd name="csY35" fmla="*/ 1725864 h 5845628"/>
              <a:gd name="csX36" fmla="*/ 0 w 6806973"/>
              <a:gd name="csY36" fmla="*/ 974291 h 58456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6806973" h="5845628" fill="none" extrusionOk="0">
                <a:moveTo>
                  <a:pt x="0" y="974291"/>
                </a:moveTo>
                <a:cubicBezTo>
                  <a:pt x="-50931" y="344304"/>
                  <a:pt x="499268" y="96114"/>
                  <a:pt x="974291" y="0"/>
                </a:cubicBezTo>
                <a:cubicBezTo>
                  <a:pt x="1133081" y="-3800"/>
                  <a:pt x="1399234" y="575"/>
                  <a:pt x="1514112" y="0"/>
                </a:cubicBezTo>
                <a:cubicBezTo>
                  <a:pt x="1628990" y="-575"/>
                  <a:pt x="1919302" y="55382"/>
                  <a:pt x="2151101" y="0"/>
                </a:cubicBezTo>
                <a:cubicBezTo>
                  <a:pt x="2382900" y="-55382"/>
                  <a:pt x="2507625" y="57945"/>
                  <a:pt x="2690922" y="0"/>
                </a:cubicBezTo>
                <a:cubicBezTo>
                  <a:pt x="2874219" y="-57945"/>
                  <a:pt x="3039746" y="34368"/>
                  <a:pt x="3230744" y="0"/>
                </a:cubicBezTo>
                <a:cubicBezTo>
                  <a:pt x="3421742" y="-34368"/>
                  <a:pt x="3526808" y="3423"/>
                  <a:pt x="3673397" y="0"/>
                </a:cubicBezTo>
                <a:cubicBezTo>
                  <a:pt x="3819986" y="-3423"/>
                  <a:pt x="3999635" y="23291"/>
                  <a:pt x="4116051" y="0"/>
                </a:cubicBezTo>
                <a:cubicBezTo>
                  <a:pt x="4232467" y="-23291"/>
                  <a:pt x="4370296" y="47633"/>
                  <a:pt x="4607288" y="0"/>
                </a:cubicBezTo>
                <a:cubicBezTo>
                  <a:pt x="4844280" y="-47633"/>
                  <a:pt x="4909783" y="15971"/>
                  <a:pt x="5001357" y="0"/>
                </a:cubicBezTo>
                <a:cubicBezTo>
                  <a:pt x="5092931" y="-15971"/>
                  <a:pt x="5585866" y="67273"/>
                  <a:pt x="5832682" y="0"/>
                </a:cubicBezTo>
                <a:cubicBezTo>
                  <a:pt x="6377909" y="18655"/>
                  <a:pt x="6838122" y="527121"/>
                  <a:pt x="6806973" y="974291"/>
                </a:cubicBezTo>
                <a:cubicBezTo>
                  <a:pt x="6859894" y="1164071"/>
                  <a:pt x="6752565" y="1294463"/>
                  <a:pt x="6806973" y="1569982"/>
                </a:cubicBezTo>
                <a:cubicBezTo>
                  <a:pt x="6861381" y="1845501"/>
                  <a:pt x="6753701" y="1879941"/>
                  <a:pt x="6806973" y="2048762"/>
                </a:cubicBezTo>
                <a:cubicBezTo>
                  <a:pt x="6860245" y="2217583"/>
                  <a:pt x="6792412" y="2414304"/>
                  <a:pt x="6806973" y="2644454"/>
                </a:cubicBezTo>
                <a:cubicBezTo>
                  <a:pt x="6821534" y="2874604"/>
                  <a:pt x="6798151" y="3046954"/>
                  <a:pt x="6806973" y="3240145"/>
                </a:cubicBezTo>
                <a:cubicBezTo>
                  <a:pt x="6815795" y="3433336"/>
                  <a:pt x="6769712" y="3591375"/>
                  <a:pt x="6806973" y="3796866"/>
                </a:cubicBezTo>
                <a:cubicBezTo>
                  <a:pt x="6844234" y="4002357"/>
                  <a:pt x="6804397" y="4085896"/>
                  <a:pt x="6806973" y="4314616"/>
                </a:cubicBezTo>
                <a:cubicBezTo>
                  <a:pt x="6809549" y="4543336"/>
                  <a:pt x="6742187" y="4713793"/>
                  <a:pt x="6806973" y="4871337"/>
                </a:cubicBezTo>
                <a:cubicBezTo>
                  <a:pt x="6904828" y="5418719"/>
                  <a:pt x="6378074" y="5823436"/>
                  <a:pt x="5832682" y="5845628"/>
                </a:cubicBezTo>
                <a:cubicBezTo>
                  <a:pt x="5660918" y="5851827"/>
                  <a:pt x="5627094" y="5802566"/>
                  <a:pt x="5438613" y="5845628"/>
                </a:cubicBezTo>
                <a:cubicBezTo>
                  <a:pt x="5250132" y="5888690"/>
                  <a:pt x="5016256" y="5778841"/>
                  <a:pt x="4801623" y="5845628"/>
                </a:cubicBezTo>
                <a:cubicBezTo>
                  <a:pt x="4586990" y="5912415"/>
                  <a:pt x="4469662" y="5793348"/>
                  <a:pt x="4261802" y="5845628"/>
                </a:cubicBezTo>
                <a:cubicBezTo>
                  <a:pt x="4053942" y="5897908"/>
                  <a:pt x="3869820" y="5815231"/>
                  <a:pt x="3673397" y="5845628"/>
                </a:cubicBezTo>
                <a:cubicBezTo>
                  <a:pt x="3476974" y="5876025"/>
                  <a:pt x="3338777" y="5791379"/>
                  <a:pt x="3182160" y="5845628"/>
                </a:cubicBezTo>
                <a:cubicBezTo>
                  <a:pt x="3025543" y="5899877"/>
                  <a:pt x="2905001" y="5827496"/>
                  <a:pt x="2788090" y="5845628"/>
                </a:cubicBezTo>
                <a:cubicBezTo>
                  <a:pt x="2671179" y="5863760"/>
                  <a:pt x="2415466" y="5812087"/>
                  <a:pt x="2296853" y="5845628"/>
                </a:cubicBezTo>
                <a:cubicBezTo>
                  <a:pt x="2178240" y="5879169"/>
                  <a:pt x="1843610" y="5834384"/>
                  <a:pt x="1708448" y="5845628"/>
                </a:cubicBezTo>
                <a:cubicBezTo>
                  <a:pt x="1573286" y="5856872"/>
                  <a:pt x="1242222" y="5801807"/>
                  <a:pt x="974291" y="5845628"/>
                </a:cubicBezTo>
                <a:cubicBezTo>
                  <a:pt x="544253" y="5863303"/>
                  <a:pt x="-5933" y="5383246"/>
                  <a:pt x="0" y="4871337"/>
                </a:cubicBezTo>
                <a:cubicBezTo>
                  <a:pt x="-49161" y="4702046"/>
                  <a:pt x="10319" y="4560911"/>
                  <a:pt x="0" y="4431528"/>
                </a:cubicBezTo>
                <a:cubicBezTo>
                  <a:pt x="-10319" y="4302145"/>
                  <a:pt x="45573" y="4041930"/>
                  <a:pt x="0" y="3913777"/>
                </a:cubicBezTo>
                <a:cubicBezTo>
                  <a:pt x="-45573" y="3785624"/>
                  <a:pt x="22151" y="3413788"/>
                  <a:pt x="0" y="3279115"/>
                </a:cubicBezTo>
                <a:cubicBezTo>
                  <a:pt x="-22151" y="3144442"/>
                  <a:pt x="23211" y="2987179"/>
                  <a:pt x="0" y="2839306"/>
                </a:cubicBezTo>
                <a:cubicBezTo>
                  <a:pt x="-23211" y="2691433"/>
                  <a:pt x="17023" y="2391789"/>
                  <a:pt x="0" y="2204644"/>
                </a:cubicBezTo>
                <a:cubicBezTo>
                  <a:pt x="-17023" y="2017499"/>
                  <a:pt x="6082" y="1908720"/>
                  <a:pt x="0" y="1725864"/>
                </a:cubicBezTo>
                <a:cubicBezTo>
                  <a:pt x="-6082" y="1543008"/>
                  <a:pt x="29258" y="1189452"/>
                  <a:pt x="0" y="974291"/>
                </a:cubicBezTo>
                <a:close/>
              </a:path>
              <a:path w="6806973" h="5845628" stroke="0" extrusionOk="0">
                <a:moveTo>
                  <a:pt x="0" y="974291"/>
                </a:moveTo>
                <a:cubicBezTo>
                  <a:pt x="11517" y="435481"/>
                  <a:pt x="473326" y="-25430"/>
                  <a:pt x="974291" y="0"/>
                </a:cubicBezTo>
                <a:cubicBezTo>
                  <a:pt x="1180946" y="-5829"/>
                  <a:pt x="1361490" y="4930"/>
                  <a:pt x="1514112" y="0"/>
                </a:cubicBezTo>
                <a:cubicBezTo>
                  <a:pt x="1666734" y="-4930"/>
                  <a:pt x="1964601" y="5911"/>
                  <a:pt x="2102517" y="0"/>
                </a:cubicBezTo>
                <a:cubicBezTo>
                  <a:pt x="2240434" y="-5911"/>
                  <a:pt x="2344369" y="16436"/>
                  <a:pt x="2496587" y="0"/>
                </a:cubicBezTo>
                <a:cubicBezTo>
                  <a:pt x="2648805" y="-16436"/>
                  <a:pt x="2795070" y="16414"/>
                  <a:pt x="3036408" y="0"/>
                </a:cubicBezTo>
                <a:cubicBezTo>
                  <a:pt x="3277746" y="-16414"/>
                  <a:pt x="3301073" y="39347"/>
                  <a:pt x="3430478" y="0"/>
                </a:cubicBezTo>
                <a:cubicBezTo>
                  <a:pt x="3559883" y="-39347"/>
                  <a:pt x="3834336" y="49737"/>
                  <a:pt x="3970299" y="0"/>
                </a:cubicBezTo>
                <a:cubicBezTo>
                  <a:pt x="4106262" y="-49737"/>
                  <a:pt x="4335685" y="43899"/>
                  <a:pt x="4461536" y="0"/>
                </a:cubicBezTo>
                <a:cubicBezTo>
                  <a:pt x="4587387" y="-43899"/>
                  <a:pt x="4761791" y="36876"/>
                  <a:pt x="4855606" y="0"/>
                </a:cubicBezTo>
                <a:cubicBezTo>
                  <a:pt x="4949421" y="-36876"/>
                  <a:pt x="5097177" y="12910"/>
                  <a:pt x="5249675" y="0"/>
                </a:cubicBezTo>
                <a:cubicBezTo>
                  <a:pt x="5402173" y="-12910"/>
                  <a:pt x="5583277" y="2239"/>
                  <a:pt x="5832682" y="0"/>
                </a:cubicBezTo>
                <a:cubicBezTo>
                  <a:pt x="6311178" y="38139"/>
                  <a:pt x="6928331" y="525291"/>
                  <a:pt x="6806973" y="974291"/>
                </a:cubicBezTo>
                <a:cubicBezTo>
                  <a:pt x="6848947" y="1240866"/>
                  <a:pt x="6730941" y="1375694"/>
                  <a:pt x="6806973" y="1608953"/>
                </a:cubicBezTo>
                <a:cubicBezTo>
                  <a:pt x="6883005" y="1842212"/>
                  <a:pt x="6806482" y="1983997"/>
                  <a:pt x="6806973" y="2165674"/>
                </a:cubicBezTo>
                <a:cubicBezTo>
                  <a:pt x="6807464" y="2347351"/>
                  <a:pt x="6769066" y="2491560"/>
                  <a:pt x="6806973" y="2722394"/>
                </a:cubicBezTo>
                <a:cubicBezTo>
                  <a:pt x="6844880" y="2953228"/>
                  <a:pt x="6780474" y="3073081"/>
                  <a:pt x="6806973" y="3357056"/>
                </a:cubicBezTo>
                <a:cubicBezTo>
                  <a:pt x="6833472" y="3641031"/>
                  <a:pt x="6804789" y="3725275"/>
                  <a:pt x="6806973" y="3952748"/>
                </a:cubicBezTo>
                <a:cubicBezTo>
                  <a:pt x="6809157" y="4180221"/>
                  <a:pt x="6789806" y="4433658"/>
                  <a:pt x="6806973" y="4871337"/>
                </a:cubicBezTo>
                <a:cubicBezTo>
                  <a:pt x="6670225" y="5451095"/>
                  <a:pt x="6415976" y="5873861"/>
                  <a:pt x="5832682" y="5845628"/>
                </a:cubicBezTo>
                <a:cubicBezTo>
                  <a:pt x="5614048" y="5869612"/>
                  <a:pt x="5502973" y="5840163"/>
                  <a:pt x="5292861" y="5845628"/>
                </a:cubicBezTo>
                <a:cubicBezTo>
                  <a:pt x="5082749" y="5851093"/>
                  <a:pt x="4893704" y="5820404"/>
                  <a:pt x="4753040" y="5845628"/>
                </a:cubicBezTo>
                <a:cubicBezTo>
                  <a:pt x="4612376" y="5870852"/>
                  <a:pt x="4528972" y="5832238"/>
                  <a:pt x="4310386" y="5845628"/>
                </a:cubicBezTo>
                <a:cubicBezTo>
                  <a:pt x="4091800" y="5859018"/>
                  <a:pt x="4017786" y="5844184"/>
                  <a:pt x="3916317" y="5845628"/>
                </a:cubicBezTo>
                <a:cubicBezTo>
                  <a:pt x="3814848" y="5847072"/>
                  <a:pt x="3510014" y="5806282"/>
                  <a:pt x="3279328" y="5845628"/>
                </a:cubicBezTo>
                <a:cubicBezTo>
                  <a:pt x="3048642" y="5884974"/>
                  <a:pt x="2937224" y="5784468"/>
                  <a:pt x="2739506" y="5845628"/>
                </a:cubicBezTo>
                <a:cubicBezTo>
                  <a:pt x="2541788" y="5906788"/>
                  <a:pt x="2406697" y="5828126"/>
                  <a:pt x="2296853" y="5845628"/>
                </a:cubicBezTo>
                <a:cubicBezTo>
                  <a:pt x="2187009" y="5863130"/>
                  <a:pt x="1804593" y="5776867"/>
                  <a:pt x="1659864" y="5845628"/>
                </a:cubicBezTo>
                <a:cubicBezTo>
                  <a:pt x="1515135" y="5914389"/>
                  <a:pt x="1220453" y="5779594"/>
                  <a:pt x="974291" y="5845628"/>
                </a:cubicBezTo>
                <a:cubicBezTo>
                  <a:pt x="421827" y="5834888"/>
                  <a:pt x="12421" y="5412980"/>
                  <a:pt x="0" y="4871337"/>
                </a:cubicBezTo>
                <a:cubicBezTo>
                  <a:pt x="-61508" y="4731172"/>
                  <a:pt x="47210" y="4469765"/>
                  <a:pt x="0" y="4236675"/>
                </a:cubicBezTo>
                <a:cubicBezTo>
                  <a:pt x="-47210" y="4003585"/>
                  <a:pt x="59791" y="3793976"/>
                  <a:pt x="0" y="3679954"/>
                </a:cubicBezTo>
                <a:cubicBezTo>
                  <a:pt x="-59791" y="3565932"/>
                  <a:pt x="2461" y="3402162"/>
                  <a:pt x="0" y="3201174"/>
                </a:cubicBezTo>
                <a:cubicBezTo>
                  <a:pt x="-2461" y="3000186"/>
                  <a:pt x="27257" y="2761517"/>
                  <a:pt x="0" y="2605483"/>
                </a:cubicBezTo>
                <a:cubicBezTo>
                  <a:pt x="-27257" y="2449449"/>
                  <a:pt x="37802" y="2279951"/>
                  <a:pt x="0" y="2009792"/>
                </a:cubicBezTo>
                <a:cubicBezTo>
                  <a:pt x="-37802" y="1739633"/>
                  <a:pt x="31491" y="1646486"/>
                  <a:pt x="0" y="1453071"/>
                </a:cubicBezTo>
                <a:cubicBezTo>
                  <a:pt x="-31491" y="1259656"/>
                  <a:pt x="17734" y="1107654"/>
                  <a:pt x="0" y="974291"/>
                </a:cubicBezTo>
                <a:close/>
              </a:path>
            </a:pathLst>
          </a:custGeom>
          <a:ln w="76200">
            <a:extLst>
              <a:ext uri="{C807C97D-BFC1-408E-A445-0C87EB9F89A2}">
                <ask:lineSketchStyleProps xmlns:ask="http://schemas.microsoft.com/office/drawing/2018/sketchyshapes" sd="236717152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52870B-4A77-905E-1A74-C7CAD2FB1DD1}"/>
              </a:ext>
            </a:extLst>
          </p:cNvPr>
          <p:cNvSpPr txBox="1"/>
          <p:nvPr/>
        </p:nvSpPr>
        <p:spPr>
          <a:xfrm>
            <a:off x="7358743" y="424543"/>
            <a:ext cx="46080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800" b="1" dirty="0" err="1">
                <a:solidFill>
                  <a:srgbClr val="FF0000"/>
                </a:solidFill>
              </a:rPr>
              <a:t>Çocuklar</a:t>
            </a:r>
            <a:r>
              <a:rPr lang="el-GR" sz="1800" b="1" dirty="0">
                <a:solidFill>
                  <a:srgbClr val="FF0000"/>
                </a:solidFill>
              </a:rPr>
              <a:t>, </a:t>
            </a:r>
            <a:r>
              <a:rPr lang="el-GR" sz="1800" b="1" dirty="0" err="1">
                <a:solidFill>
                  <a:srgbClr val="FF0000"/>
                </a:solidFill>
              </a:rPr>
              <a:t>şimdi</a:t>
            </a:r>
            <a:r>
              <a:rPr lang="el-GR" sz="1800" b="1" dirty="0">
                <a:solidFill>
                  <a:srgbClr val="FF0000"/>
                </a:solidFill>
              </a:rPr>
              <a:t> '</a:t>
            </a:r>
            <a:r>
              <a:rPr lang="el-GR" sz="1800" b="1" dirty="0" err="1">
                <a:solidFill>
                  <a:srgbClr val="FF0000"/>
                </a:solidFill>
              </a:rPr>
              <a:t>Tavşan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ile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Kaplumbağa</a:t>
            </a:r>
            <a:r>
              <a:rPr lang="el-GR" sz="1800" b="1" dirty="0">
                <a:solidFill>
                  <a:srgbClr val="FF0000"/>
                </a:solidFill>
              </a:rPr>
              <a:t>' </a:t>
            </a:r>
            <a:r>
              <a:rPr lang="el-GR" sz="1800" b="1" dirty="0" err="1">
                <a:solidFill>
                  <a:srgbClr val="FF0000"/>
                </a:solidFill>
              </a:rPr>
              <a:t>masalını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dinleyeceğiz</a:t>
            </a:r>
            <a:r>
              <a:rPr lang="el-GR" sz="1800" b="1" dirty="0">
                <a:solidFill>
                  <a:srgbClr val="FF0000"/>
                </a:solidFill>
              </a:rPr>
              <a:t>, </a:t>
            </a:r>
            <a:r>
              <a:rPr lang="el-GR" sz="1800" b="1" dirty="0" err="1">
                <a:solidFill>
                  <a:srgbClr val="FF0000"/>
                </a:solidFill>
              </a:rPr>
              <a:t>sonra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aklınızda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kalanları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kendi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cümlelerinizle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yazmanızı</a:t>
            </a:r>
            <a:r>
              <a:rPr lang="el-GR" sz="1800" b="1" dirty="0">
                <a:solidFill>
                  <a:srgbClr val="FF0000"/>
                </a:solidFill>
              </a:rPr>
              <a:t> </a:t>
            </a:r>
            <a:r>
              <a:rPr lang="el-GR" sz="1800" b="1" dirty="0" err="1">
                <a:solidFill>
                  <a:srgbClr val="FF0000"/>
                </a:solidFill>
              </a:rPr>
              <a:t>istiyorum</a:t>
            </a:r>
            <a:r>
              <a:rPr lang="el-GR" sz="1800" b="1" dirty="0">
                <a:solidFill>
                  <a:srgbClr val="FF0000"/>
                </a:solidFill>
              </a:rPr>
              <a:t>.</a:t>
            </a:r>
          </a:p>
          <a:p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08623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>
            <a:extLst>
              <a:ext uri="{FF2B5EF4-FFF2-40B4-BE49-F238E27FC236}">
                <a16:creationId xmlns:a16="http://schemas.microsoft.com/office/drawing/2014/main" id="{3FB1E54C-FD25-7753-FDEB-D5A34FA4F116}"/>
              </a:ext>
            </a:extLst>
          </p:cNvPr>
          <p:cNvSpPr txBox="1"/>
          <p:nvPr/>
        </p:nvSpPr>
        <p:spPr>
          <a:xfrm>
            <a:off x="7134225" y="1443038"/>
            <a:ext cx="3052763" cy="3381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1600" dirty="0"/>
              <a:t>..................mAk  için</a:t>
            </a:r>
            <a:r>
              <a:rPr lang="el-GR" sz="1600" dirty="0"/>
              <a:t>.</a:t>
            </a:r>
            <a:r>
              <a:rPr lang="tr-TR" sz="1600" dirty="0"/>
              <a:t> 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A46667F9-8DB4-6D59-78AD-CE7062E6451D}"/>
              </a:ext>
            </a:extLst>
          </p:cNvPr>
          <p:cNvSpPr txBox="1"/>
          <p:nvPr/>
        </p:nvSpPr>
        <p:spPr>
          <a:xfrm>
            <a:off x="166688" y="863600"/>
            <a:ext cx="224155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l-GR" dirty="0"/>
              <a:t>Ως υποκείμενο</a:t>
            </a:r>
            <a:endParaRPr lang="en-US" dirty="0"/>
          </a:p>
        </p:txBody>
      </p:sp>
      <p:sp>
        <p:nvSpPr>
          <p:cNvPr id="6" name="5 - TextBox">
            <a:extLst>
              <a:ext uri="{FF2B5EF4-FFF2-40B4-BE49-F238E27FC236}">
                <a16:creationId xmlns:a16="http://schemas.microsoft.com/office/drawing/2014/main" id="{B9DDA6CF-4A97-8621-C11F-C580CA77E0CF}"/>
              </a:ext>
            </a:extLst>
          </p:cNvPr>
          <p:cNvSpPr txBox="1"/>
          <p:nvPr/>
        </p:nvSpPr>
        <p:spPr>
          <a:xfrm>
            <a:off x="2870200" y="798513"/>
            <a:ext cx="4097338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l-GR" dirty="0"/>
              <a:t>Ως αντικείμενο με διάφορες πτώσεις </a:t>
            </a:r>
            <a:endParaRPr lang="en-US" dirty="0"/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151DAAEE-BD38-ED01-7AFC-58F2D80E657E}"/>
              </a:ext>
            </a:extLst>
          </p:cNvPr>
          <p:cNvSpPr txBox="1"/>
          <p:nvPr/>
        </p:nvSpPr>
        <p:spPr>
          <a:xfrm>
            <a:off x="7493000" y="744538"/>
            <a:ext cx="1689100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l-GR" dirty="0"/>
              <a:t>Με προθέσεις </a:t>
            </a:r>
            <a:endParaRPr lang="en-US" dirty="0"/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CFA7B1D7-6049-C9F5-0D67-FF01076FC3C1}"/>
              </a:ext>
            </a:extLst>
          </p:cNvPr>
          <p:cNvSpPr txBox="1"/>
          <p:nvPr/>
        </p:nvSpPr>
        <p:spPr>
          <a:xfrm>
            <a:off x="2946400" y="1311275"/>
            <a:ext cx="4008438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..................mAk</a:t>
            </a:r>
          </a:p>
          <a:p>
            <a:pPr eaLnBrk="1" hangingPunct="1">
              <a:defRPr/>
            </a:pPr>
            <a:r>
              <a:rPr lang="tr-TR" dirty="0"/>
              <a:t>..................mAğı </a:t>
            </a:r>
          </a:p>
          <a:p>
            <a:pPr eaLnBrk="1" hangingPunct="1">
              <a:defRPr/>
            </a:pPr>
            <a:r>
              <a:rPr lang="tr-TR" dirty="0"/>
              <a:t>..................mAğa</a:t>
            </a:r>
          </a:p>
          <a:p>
            <a:pPr eaLnBrk="1" hangingPunct="1">
              <a:defRPr/>
            </a:pPr>
            <a:r>
              <a:rPr lang="tr-TR" dirty="0"/>
              <a:t>..................mAkt</a:t>
            </a:r>
            <a:r>
              <a:rPr lang="en-US" dirty="0"/>
              <a:t>A</a:t>
            </a:r>
            <a:r>
              <a:rPr lang="tr-TR" dirty="0"/>
              <a:t>n </a:t>
            </a:r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C2DDCAA2-A850-B2E7-6A9A-3E30DF7CF5C4}"/>
              </a:ext>
            </a:extLst>
          </p:cNvPr>
          <p:cNvSpPr txBox="1"/>
          <p:nvPr/>
        </p:nvSpPr>
        <p:spPr>
          <a:xfrm>
            <a:off x="3503613" y="0"/>
            <a:ext cx="3463925" cy="3730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l-GR" dirty="0"/>
              <a:t>ΑΠΑΡΕΜΦΑΤΑ  - </a:t>
            </a:r>
            <a:r>
              <a:rPr lang="tr-TR" dirty="0"/>
              <a:t>mAk  /    -mEk</a:t>
            </a:r>
            <a:endParaRPr lang="en-US" dirty="0"/>
          </a:p>
        </p:txBody>
      </p:sp>
      <p:cxnSp>
        <p:nvCxnSpPr>
          <p:cNvPr id="11" name="10 - Ευθύγραμμο βέλος σύνδεσης">
            <a:extLst>
              <a:ext uri="{FF2B5EF4-FFF2-40B4-BE49-F238E27FC236}">
                <a16:creationId xmlns:a16="http://schemas.microsoft.com/office/drawing/2014/main" id="{255A15D7-DA57-B339-33FB-AB61F9E331B1}"/>
              </a:ext>
            </a:extLst>
          </p:cNvPr>
          <p:cNvCxnSpPr>
            <a:stCxn id="9" idx="1"/>
          </p:cNvCxnSpPr>
          <p:nvPr/>
        </p:nvCxnSpPr>
        <p:spPr>
          <a:xfrm rot="10800000" flipV="1">
            <a:off x="2085975" y="187325"/>
            <a:ext cx="1417638" cy="3667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ύγραμμο βέλος σύνδεσης">
            <a:extLst>
              <a:ext uri="{FF2B5EF4-FFF2-40B4-BE49-F238E27FC236}">
                <a16:creationId xmlns:a16="http://schemas.microsoft.com/office/drawing/2014/main" id="{43393A50-939F-E46F-9114-B26ABFB6F141}"/>
              </a:ext>
            </a:extLst>
          </p:cNvPr>
          <p:cNvCxnSpPr/>
          <p:nvPr/>
        </p:nvCxnSpPr>
        <p:spPr>
          <a:xfrm rot="16200000" flipH="1">
            <a:off x="5003801" y="495300"/>
            <a:ext cx="411162" cy="39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>
            <a:extLst>
              <a:ext uri="{FF2B5EF4-FFF2-40B4-BE49-F238E27FC236}">
                <a16:creationId xmlns:a16="http://schemas.microsoft.com/office/drawing/2014/main" id="{96C53E28-D318-367C-24C7-EDD9ED2A3EE0}"/>
              </a:ext>
            </a:extLst>
          </p:cNvPr>
          <p:cNvCxnSpPr>
            <a:stCxn id="9" idx="3"/>
          </p:cNvCxnSpPr>
          <p:nvPr/>
        </p:nvCxnSpPr>
        <p:spPr>
          <a:xfrm>
            <a:off x="6967538" y="187325"/>
            <a:ext cx="965200" cy="423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>
            <a:extLst>
              <a:ext uri="{FF2B5EF4-FFF2-40B4-BE49-F238E27FC236}">
                <a16:creationId xmlns:a16="http://schemas.microsoft.com/office/drawing/2014/main" id="{EF09F898-4880-FEE4-3370-AE6174B1779E}"/>
              </a:ext>
            </a:extLst>
          </p:cNvPr>
          <p:cNvCxnSpPr/>
          <p:nvPr/>
        </p:nvCxnSpPr>
        <p:spPr>
          <a:xfrm>
            <a:off x="0" y="3375025"/>
            <a:ext cx="1219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9" name="Picture 2" descr="Αποτέλεσμα εικόνας για adam cızımı  ayna">
            <a:hlinkClick r:id="rId2"/>
            <a:extLst>
              <a:ext uri="{FF2B5EF4-FFF2-40B4-BE49-F238E27FC236}">
                <a16:creationId xmlns:a16="http://schemas.microsoft.com/office/drawing/2014/main" id="{4B8B3268-6FC0-E677-1110-CD2B6A021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4"/>
          <a:stretch>
            <a:fillRect/>
          </a:stretch>
        </p:blipFill>
        <p:spPr bwMode="auto">
          <a:xfrm>
            <a:off x="10742159" y="186532"/>
            <a:ext cx="1283153" cy="27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AutoShape 4" descr="Αποτέλεσμα εικόνας για iki arkadaş çizimi">
            <a:hlinkClick r:id="rId4"/>
            <a:extLst>
              <a:ext uri="{FF2B5EF4-FFF2-40B4-BE49-F238E27FC236}">
                <a16:creationId xmlns:a16="http://schemas.microsoft.com/office/drawing/2014/main" id="{4FBFE573-6928-3EF2-278F-EB2B5E3DC1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4938" y="-1951038"/>
            <a:ext cx="3829050" cy="406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689D9B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pic>
        <p:nvPicPr>
          <p:cNvPr id="9231" name="Picture 6" descr="Αποτέλεσμα εικόνας για iki arkadaş çizimi">
            <a:hlinkClick r:id="rId5"/>
            <a:extLst>
              <a:ext uri="{FF2B5EF4-FFF2-40B4-BE49-F238E27FC236}">
                <a16:creationId xmlns:a16="http://schemas.microsoft.com/office/drawing/2014/main" id="{D9EA3A61-611E-6EE9-1BF9-CD5129E32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3" t="9023" r="11903" b="13715"/>
          <a:stretch>
            <a:fillRect/>
          </a:stretch>
        </p:blipFill>
        <p:spPr bwMode="auto">
          <a:xfrm>
            <a:off x="9307513" y="3657600"/>
            <a:ext cx="2884487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- TextBox">
            <a:extLst>
              <a:ext uri="{FF2B5EF4-FFF2-40B4-BE49-F238E27FC236}">
                <a16:creationId xmlns:a16="http://schemas.microsoft.com/office/drawing/2014/main" id="{291085A1-7E9A-6EA8-0A82-656B20BAEB7E}"/>
              </a:ext>
            </a:extLst>
          </p:cNvPr>
          <p:cNvSpPr txBox="1"/>
          <p:nvPr/>
        </p:nvSpPr>
        <p:spPr>
          <a:xfrm>
            <a:off x="255247" y="3439424"/>
            <a:ext cx="341539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l-GR" dirty="0"/>
              <a:t>Με απρόσωπα ρήματα/ παθητικά ρήματα</a:t>
            </a:r>
            <a:endParaRPr lang="en-US" dirty="0"/>
          </a:p>
        </p:txBody>
      </p:sp>
      <p:sp>
        <p:nvSpPr>
          <p:cNvPr id="27" name="26 - TextBox">
            <a:extLst>
              <a:ext uri="{FF2B5EF4-FFF2-40B4-BE49-F238E27FC236}">
                <a16:creationId xmlns:a16="http://schemas.microsoft.com/office/drawing/2014/main" id="{89DA8685-7B46-181D-3DF2-D12776133C12}"/>
              </a:ext>
            </a:extLst>
          </p:cNvPr>
          <p:cNvSpPr txBox="1"/>
          <p:nvPr/>
        </p:nvSpPr>
        <p:spPr>
          <a:xfrm>
            <a:off x="4311649" y="3603625"/>
            <a:ext cx="26177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l-GR" dirty="0"/>
              <a:t>Με  ενεργητικά </a:t>
            </a:r>
            <a:r>
              <a:rPr lang="el-GR"/>
              <a:t>ρήματα </a:t>
            </a:r>
            <a:endParaRPr lang="en-US" dirty="0"/>
          </a:p>
        </p:txBody>
      </p:sp>
      <p:sp>
        <p:nvSpPr>
          <p:cNvPr id="28" name="27 - TextBox">
            <a:extLst>
              <a:ext uri="{FF2B5EF4-FFF2-40B4-BE49-F238E27FC236}">
                <a16:creationId xmlns:a16="http://schemas.microsoft.com/office/drawing/2014/main" id="{8FA72863-3A67-98ED-967B-FCEA1F951774}"/>
              </a:ext>
            </a:extLst>
          </p:cNvPr>
          <p:cNvSpPr txBox="1"/>
          <p:nvPr/>
        </p:nvSpPr>
        <p:spPr>
          <a:xfrm>
            <a:off x="7400925" y="3652838"/>
            <a:ext cx="1689100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l-GR" dirty="0"/>
              <a:t>Με προθέσεις </a:t>
            </a:r>
            <a:endParaRPr lang="en-US" dirty="0"/>
          </a:p>
        </p:txBody>
      </p:sp>
      <p:sp>
        <p:nvSpPr>
          <p:cNvPr id="29" name="28 - TextBox">
            <a:extLst>
              <a:ext uri="{FF2B5EF4-FFF2-40B4-BE49-F238E27FC236}">
                <a16:creationId xmlns:a16="http://schemas.microsoft.com/office/drawing/2014/main" id="{EF98D5BD-11AB-9780-884C-B8B0D8D49FA6}"/>
              </a:ext>
            </a:extLst>
          </p:cNvPr>
          <p:cNvSpPr txBox="1"/>
          <p:nvPr/>
        </p:nvSpPr>
        <p:spPr>
          <a:xfrm>
            <a:off x="214312" y="4695825"/>
            <a:ext cx="420211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tr-TR" altLang="el-GR" dirty="0">
                <a:solidFill>
                  <a:srgbClr val="000000"/>
                </a:solidFill>
              </a:rPr>
              <a:t>.....mA</a:t>
            </a:r>
            <a:r>
              <a:rPr lang="el-GR" altLang="el-GR" dirty="0">
                <a:solidFill>
                  <a:srgbClr val="000000"/>
                </a:solidFill>
              </a:rPr>
              <a:t>+ </a:t>
            </a:r>
            <a:r>
              <a:rPr lang="tr-TR" altLang="el-GR" dirty="0">
                <a:solidFill>
                  <a:srgbClr val="000000"/>
                </a:solidFill>
              </a:rPr>
              <a:t>iyelik  eki      </a:t>
            </a:r>
            <a:r>
              <a:rPr lang="en-GB" altLang="el-GR" dirty="0" err="1">
                <a:solidFill>
                  <a:srgbClr val="000000"/>
                </a:solidFill>
              </a:rPr>
              <a:t>gerek</a:t>
            </a:r>
            <a:r>
              <a:rPr lang="el-GR" altLang="el-GR" dirty="0">
                <a:solidFill>
                  <a:srgbClr val="000000"/>
                </a:solidFill>
              </a:rPr>
              <a:t>.</a:t>
            </a:r>
            <a:r>
              <a:rPr lang="tr-TR" altLang="el-GR" dirty="0">
                <a:solidFill>
                  <a:srgbClr val="000000"/>
                </a:solidFill>
              </a:rPr>
              <a:t>		     </a:t>
            </a:r>
            <a:r>
              <a:rPr lang="el-GR" altLang="el-GR" dirty="0">
                <a:solidFill>
                  <a:srgbClr val="000000"/>
                </a:solidFill>
              </a:rPr>
              <a:t>               </a:t>
            </a:r>
            <a:r>
              <a:rPr lang="tr-TR" altLang="el-GR" dirty="0">
                <a:solidFill>
                  <a:srgbClr val="000000"/>
                </a:solidFill>
              </a:rPr>
              <a:t>lâzım</a:t>
            </a:r>
            <a:r>
              <a:rPr lang="el-GR" altLang="el-GR" dirty="0">
                <a:solidFill>
                  <a:srgbClr val="000000"/>
                </a:solidFill>
              </a:rPr>
              <a:t>.</a:t>
            </a:r>
            <a:endParaRPr lang="tr-TR" altLang="el-GR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r>
              <a:rPr lang="tr-TR" altLang="el-GR" dirty="0">
                <a:solidFill>
                  <a:srgbClr val="000000"/>
                </a:solidFill>
              </a:rPr>
              <a:t>                                  doğrudur</a:t>
            </a:r>
            <a:r>
              <a:rPr lang="el-GR" altLang="el-GR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0" name="29 - TextBox">
            <a:extLst>
              <a:ext uri="{FF2B5EF4-FFF2-40B4-BE49-F238E27FC236}">
                <a16:creationId xmlns:a16="http://schemas.microsoft.com/office/drawing/2014/main" id="{A84D6F8F-86B8-C4D8-F884-373C4938FF69}"/>
              </a:ext>
            </a:extLst>
          </p:cNvPr>
          <p:cNvSpPr txBox="1"/>
          <p:nvPr/>
        </p:nvSpPr>
        <p:spPr>
          <a:xfrm>
            <a:off x="2865438" y="4230688"/>
            <a:ext cx="5000625" cy="2778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1200" dirty="0"/>
              <a:t>.....mA</a:t>
            </a:r>
            <a:r>
              <a:rPr lang="el-GR" sz="1200" dirty="0"/>
              <a:t>+ </a:t>
            </a:r>
            <a:r>
              <a:rPr lang="tr-TR" sz="1200" dirty="0"/>
              <a:t>iyelik  eki + (n) durum eki     </a:t>
            </a:r>
            <a:r>
              <a:rPr lang="el-GR" sz="1200" dirty="0"/>
              <a:t>ρήμα</a:t>
            </a:r>
            <a:endParaRPr lang="tr-TR" sz="1200" dirty="0"/>
          </a:p>
        </p:txBody>
      </p:sp>
      <p:sp>
        <p:nvSpPr>
          <p:cNvPr id="31" name="30 - TextBox">
            <a:extLst>
              <a:ext uri="{FF2B5EF4-FFF2-40B4-BE49-F238E27FC236}">
                <a16:creationId xmlns:a16="http://schemas.microsoft.com/office/drawing/2014/main" id="{039A191D-6CFE-BC08-B904-2B1DEE503249}"/>
              </a:ext>
            </a:extLst>
          </p:cNvPr>
          <p:cNvSpPr txBox="1"/>
          <p:nvPr/>
        </p:nvSpPr>
        <p:spPr>
          <a:xfrm>
            <a:off x="6302375" y="5053013"/>
            <a:ext cx="5000625" cy="461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1200" dirty="0"/>
              <a:t>.....mA</a:t>
            </a:r>
            <a:r>
              <a:rPr lang="el-GR" sz="1200" dirty="0"/>
              <a:t>+ </a:t>
            </a:r>
            <a:r>
              <a:rPr lang="tr-TR" sz="1200" dirty="0"/>
              <a:t>iyelik  eki + (n)A</a:t>
            </a:r>
            <a:r>
              <a:rPr lang="el-GR" sz="1200" dirty="0"/>
              <a:t> </a:t>
            </a:r>
            <a:r>
              <a:rPr lang="tr-TR" sz="1200" dirty="0"/>
              <a:t>   rağmen</a:t>
            </a:r>
          </a:p>
          <a:p>
            <a:pPr eaLnBrk="1" hangingPunct="1">
              <a:defRPr/>
            </a:pPr>
            <a:r>
              <a:rPr lang="tr-TR" sz="1200" dirty="0"/>
              <a:t>.....mA</a:t>
            </a:r>
            <a:r>
              <a:rPr lang="el-GR" sz="1200" dirty="0"/>
              <a:t>+ </a:t>
            </a:r>
            <a:r>
              <a:rPr lang="tr-TR" sz="1200" dirty="0"/>
              <a:t>iyelik  eki                  için </a:t>
            </a:r>
          </a:p>
        </p:txBody>
      </p:sp>
      <p:cxnSp>
        <p:nvCxnSpPr>
          <p:cNvPr id="33" name="32 - Ευθεία γραμμή σύνδεσης">
            <a:extLst>
              <a:ext uri="{FF2B5EF4-FFF2-40B4-BE49-F238E27FC236}">
                <a16:creationId xmlns:a16="http://schemas.microsoft.com/office/drawing/2014/main" id="{13C0B57D-104B-E202-5E73-43096EC82F29}"/>
              </a:ext>
            </a:extLst>
          </p:cNvPr>
          <p:cNvCxnSpPr/>
          <p:nvPr/>
        </p:nvCxnSpPr>
        <p:spPr>
          <a:xfrm rot="5400000">
            <a:off x="7991475" y="4552950"/>
            <a:ext cx="10175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34 - Ευθεία γραμμή σύνδεσης">
            <a:extLst>
              <a:ext uri="{FF2B5EF4-FFF2-40B4-BE49-F238E27FC236}">
                <a16:creationId xmlns:a16="http://schemas.microsoft.com/office/drawing/2014/main" id="{522C0494-9F31-D587-82B2-F5E964AFE2A8}"/>
              </a:ext>
            </a:extLst>
          </p:cNvPr>
          <p:cNvCxnSpPr>
            <a:cxnSpLocks/>
          </p:cNvCxnSpPr>
          <p:nvPr/>
        </p:nvCxnSpPr>
        <p:spPr>
          <a:xfrm>
            <a:off x="5046947" y="3982256"/>
            <a:ext cx="0" cy="28891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37 - Ευθεία γραμμή σύνδεσης">
            <a:extLst>
              <a:ext uri="{FF2B5EF4-FFF2-40B4-BE49-F238E27FC236}">
                <a16:creationId xmlns:a16="http://schemas.microsoft.com/office/drawing/2014/main" id="{F9E42D2F-F4ED-2FD8-7930-C9454B643C6D}"/>
              </a:ext>
            </a:extLst>
          </p:cNvPr>
          <p:cNvCxnSpPr>
            <a:cxnSpLocks/>
          </p:cNvCxnSpPr>
          <p:nvPr/>
        </p:nvCxnSpPr>
        <p:spPr>
          <a:xfrm>
            <a:off x="1335485" y="4091880"/>
            <a:ext cx="0" cy="6039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39 - Ευθύγραμμο βέλος σύνδεσης">
            <a:extLst>
              <a:ext uri="{FF2B5EF4-FFF2-40B4-BE49-F238E27FC236}">
                <a16:creationId xmlns:a16="http://schemas.microsoft.com/office/drawing/2014/main" id="{A436B531-0CB6-4394-7AEC-A2E95A88AD42}"/>
              </a:ext>
            </a:extLst>
          </p:cNvPr>
          <p:cNvCxnSpPr/>
          <p:nvPr/>
        </p:nvCxnSpPr>
        <p:spPr>
          <a:xfrm>
            <a:off x="2511425" y="5692775"/>
            <a:ext cx="1506538" cy="501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- Ευθύγραμμο βέλος σύνδεσης">
            <a:extLst>
              <a:ext uri="{FF2B5EF4-FFF2-40B4-BE49-F238E27FC236}">
                <a16:creationId xmlns:a16="http://schemas.microsoft.com/office/drawing/2014/main" id="{A8114AA6-D716-5532-97DE-337554C6BD2A}"/>
              </a:ext>
            </a:extLst>
          </p:cNvPr>
          <p:cNvCxnSpPr/>
          <p:nvPr/>
        </p:nvCxnSpPr>
        <p:spPr>
          <a:xfrm rot="16200000" flipH="1">
            <a:off x="3960018" y="5234782"/>
            <a:ext cx="1287463" cy="1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- Ευθύγραμμο βέλος σύνδεσης">
            <a:extLst>
              <a:ext uri="{FF2B5EF4-FFF2-40B4-BE49-F238E27FC236}">
                <a16:creationId xmlns:a16="http://schemas.microsoft.com/office/drawing/2014/main" id="{96FFDA4C-B790-BB1E-B568-3B53847E2606}"/>
              </a:ext>
            </a:extLst>
          </p:cNvPr>
          <p:cNvCxnSpPr/>
          <p:nvPr/>
        </p:nvCxnSpPr>
        <p:spPr>
          <a:xfrm rot="10800000" flipV="1">
            <a:off x="5589588" y="5589588"/>
            <a:ext cx="1828800" cy="6302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- Έλλειψη">
            <a:extLst>
              <a:ext uri="{FF2B5EF4-FFF2-40B4-BE49-F238E27FC236}">
                <a16:creationId xmlns:a16="http://schemas.microsoft.com/office/drawing/2014/main" id="{CE0A32FE-ED8A-CA28-1753-ED4F01AB3C1B}"/>
              </a:ext>
            </a:extLst>
          </p:cNvPr>
          <p:cNvSpPr/>
          <p:nvPr/>
        </p:nvSpPr>
        <p:spPr>
          <a:xfrm>
            <a:off x="3940175" y="6015038"/>
            <a:ext cx="1571625" cy="84296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l-GR" sz="1100" dirty="0"/>
              <a:t> υποκείμενο απαρεμφάτου  </a:t>
            </a:r>
            <a:r>
              <a:rPr lang="el-GR" sz="1100" b="1" dirty="0"/>
              <a:t>γενική</a:t>
            </a:r>
            <a:endParaRPr lang="en-US" sz="1100" b="1" dirty="0"/>
          </a:p>
        </p:txBody>
      </p:sp>
      <p:sp>
        <p:nvSpPr>
          <p:cNvPr id="46" name="45 - TextBox">
            <a:extLst>
              <a:ext uri="{FF2B5EF4-FFF2-40B4-BE49-F238E27FC236}">
                <a16:creationId xmlns:a16="http://schemas.microsoft.com/office/drawing/2014/main" id="{9B451F9C-EB6A-E9C2-C3A9-D255BB313A44}"/>
              </a:ext>
            </a:extLst>
          </p:cNvPr>
          <p:cNvSpPr txBox="1"/>
          <p:nvPr/>
        </p:nvSpPr>
        <p:spPr>
          <a:xfrm>
            <a:off x="0" y="1622425"/>
            <a:ext cx="27940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200" dirty="0" err="1"/>
              <a:t>Uyumak</a:t>
            </a:r>
            <a:r>
              <a:rPr lang="el-GR" sz="1200" dirty="0"/>
              <a:t>  </a:t>
            </a:r>
            <a:r>
              <a:rPr lang="tr-TR" sz="1200" dirty="0"/>
              <a:t>önemlidir.</a:t>
            </a:r>
          </a:p>
          <a:p>
            <a:pPr lvl="0"/>
            <a:r>
              <a:rPr lang="el-GR" dirty="0">
                <a:solidFill>
                  <a:schemeClr val="tx1"/>
                </a:solidFill>
              </a:rPr>
              <a:t>Είναι σημαντικό το να κοιμάται κανείς. </a:t>
            </a:r>
          </a:p>
        </p:txBody>
      </p:sp>
      <p:sp>
        <p:nvSpPr>
          <p:cNvPr id="47" name="46 - TextBox">
            <a:extLst>
              <a:ext uri="{FF2B5EF4-FFF2-40B4-BE49-F238E27FC236}">
                <a16:creationId xmlns:a16="http://schemas.microsoft.com/office/drawing/2014/main" id="{585994C2-3AB5-48C5-547A-1E6969DE6F6F}"/>
              </a:ext>
            </a:extLst>
          </p:cNvPr>
          <p:cNvSpPr txBox="1"/>
          <p:nvPr/>
        </p:nvSpPr>
        <p:spPr>
          <a:xfrm>
            <a:off x="3389313" y="2734529"/>
            <a:ext cx="2794000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200" dirty="0" err="1"/>
              <a:t>Uyumak</a:t>
            </a:r>
            <a:r>
              <a:rPr lang="el-GR" sz="1200" dirty="0"/>
              <a:t>  </a:t>
            </a:r>
            <a:r>
              <a:rPr lang="tr-TR" sz="1200" dirty="0"/>
              <a:t>istiyorum</a:t>
            </a:r>
            <a:endParaRPr lang="el-GR" sz="1200" dirty="0"/>
          </a:p>
          <a:p>
            <a:pPr eaLnBrk="1" hangingPunct="1">
              <a:defRPr/>
            </a:pPr>
            <a:r>
              <a:rPr lang="el-GR" dirty="0">
                <a:solidFill>
                  <a:schemeClr val="tx1"/>
                </a:solidFill>
              </a:rPr>
              <a:t>Θέλω να κοιμηθώ.</a:t>
            </a:r>
            <a:r>
              <a:rPr lang="en-GB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47 - TextBox">
            <a:extLst>
              <a:ext uri="{FF2B5EF4-FFF2-40B4-BE49-F238E27FC236}">
                <a16:creationId xmlns:a16="http://schemas.microsoft.com/office/drawing/2014/main" id="{5D8382BD-6FB0-0BC0-F7E9-1ECA6238140D}"/>
              </a:ext>
            </a:extLst>
          </p:cNvPr>
          <p:cNvSpPr txBox="1"/>
          <p:nvPr/>
        </p:nvSpPr>
        <p:spPr>
          <a:xfrm>
            <a:off x="7065963" y="2443163"/>
            <a:ext cx="3443287" cy="461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200" dirty="0" err="1"/>
              <a:t>Uyumak</a:t>
            </a:r>
            <a:r>
              <a:rPr lang="el-GR" sz="1200" dirty="0"/>
              <a:t>  </a:t>
            </a:r>
            <a:r>
              <a:rPr lang="tr-TR" sz="1200" dirty="0"/>
              <a:t>için odama gidiyorum</a:t>
            </a:r>
            <a:r>
              <a:rPr lang="el-GR" sz="1200" dirty="0"/>
              <a:t>.</a:t>
            </a:r>
          </a:p>
          <a:p>
            <a:pPr eaLnBrk="1" hangingPunct="1">
              <a:defRPr/>
            </a:pPr>
            <a:r>
              <a:rPr lang="el-GR" sz="1200" dirty="0"/>
              <a:t>Πηγαίνω στο δωμάτιο μου</a:t>
            </a:r>
            <a:r>
              <a:rPr lang="en-US" sz="1200" dirty="0"/>
              <a:t> </a:t>
            </a:r>
            <a:r>
              <a:rPr lang="el-GR" sz="1200" dirty="0"/>
              <a:t>για να κοιμηθώ.</a:t>
            </a:r>
            <a:r>
              <a:rPr lang="en-GB" sz="1200" dirty="0"/>
              <a:t> </a:t>
            </a:r>
            <a:endParaRPr lang="en-US" sz="1200" dirty="0"/>
          </a:p>
        </p:txBody>
      </p:sp>
      <p:sp>
        <p:nvSpPr>
          <p:cNvPr id="49" name="48 - TextBox">
            <a:extLst>
              <a:ext uri="{FF2B5EF4-FFF2-40B4-BE49-F238E27FC236}">
                <a16:creationId xmlns:a16="http://schemas.microsoft.com/office/drawing/2014/main" id="{A7F5F212-13AA-3F33-456E-98E45318E33B}"/>
              </a:ext>
            </a:extLst>
          </p:cNvPr>
          <p:cNvSpPr txBox="1"/>
          <p:nvPr/>
        </p:nvSpPr>
        <p:spPr>
          <a:xfrm>
            <a:off x="500063" y="6064250"/>
            <a:ext cx="2794000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l-GR" sz="1200" dirty="0"/>
              <a:t>(</a:t>
            </a:r>
            <a:r>
              <a:rPr lang="tr-TR" sz="1200" dirty="0"/>
              <a:t>Benim</a:t>
            </a:r>
            <a:r>
              <a:rPr lang="el-GR" sz="1200" dirty="0"/>
              <a:t>)</a:t>
            </a:r>
            <a:r>
              <a:rPr lang="tr-TR" sz="1200" dirty="0"/>
              <a:t> </a:t>
            </a:r>
            <a:r>
              <a:rPr lang="en-GB" sz="1200" dirty="0" err="1"/>
              <a:t>Uyuma</a:t>
            </a:r>
            <a:r>
              <a:rPr lang="tr-TR" sz="1200" dirty="0"/>
              <a:t>m gerek.</a:t>
            </a:r>
            <a:endParaRPr lang="el-GR" sz="1200" dirty="0"/>
          </a:p>
          <a:p>
            <a:pPr eaLnBrk="1" hangingPunct="1">
              <a:defRPr/>
            </a:pPr>
            <a:r>
              <a:rPr lang="el-GR" sz="1200" dirty="0"/>
              <a:t>Πρέπει  να κοιμηθώ.</a:t>
            </a:r>
            <a:r>
              <a:rPr lang="en-GB" sz="1200" dirty="0"/>
              <a:t> </a:t>
            </a:r>
            <a:endParaRPr lang="en-US" sz="1200" dirty="0"/>
          </a:p>
        </p:txBody>
      </p:sp>
      <p:sp>
        <p:nvSpPr>
          <p:cNvPr id="50" name="49 - TextBox">
            <a:extLst>
              <a:ext uri="{FF2B5EF4-FFF2-40B4-BE49-F238E27FC236}">
                <a16:creationId xmlns:a16="http://schemas.microsoft.com/office/drawing/2014/main" id="{BCB16178-CC84-FBA0-FACC-B3AC70D534F0}"/>
              </a:ext>
            </a:extLst>
          </p:cNvPr>
          <p:cNvSpPr txBox="1"/>
          <p:nvPr/>
        </p:nvSpPr>
        <p:spPr>
          <a:xfrm>
            <a:off x="4786313" y="4567238"/>
            <a:ext cx="2795587" cy="461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200" dirty="0" err="1"/>
              <a:t>Erken</a:t>
            </a:r>
            <a:r>
              <a:rPr lang="en-GB" sz="1200" dirty="0"/>
              <a:t> </a:t>
            </a:r>
            <a:r>
              <a:rPr lang="tr-TR" sz="1200" dirty="0"/>
              <a:t> </a:t>
            </a:r>
            <a:r>
              <a:rPr lang="en-GB" sz="1200" dirty="0" err="1"/>
              <a:t>uyuma</a:t>
            </a:r>
            <a:r>
              <a:rPr lang="tr-TR" sz="1200" dirty="0"/>
              <a:t>mı   söyledi.</a:t>
            </a:r>
            <a:endParaRPr lang="el-GR" sz="1200" dirty="0"/>
          </a:p>
          <a:p>
            <a:pPr eaLnBrk="1" hangingPunct="1">
              <a:defRPr/>
            </a:pPr>
            <a:r>
              <a:rPr lang="el-GR" sz="1200" dirty="0"/>
              <a:t>Είπε να κοιμηθώ νωρίς.</a:t>
            </a:r>
            <a:r>
              <a:rPr lang="en-GB" sz="1200" dirty="0"/>
              <a:t> </a:t>
            </a:r>
            <a:endParaRPr lang="en-US" sz="1200" dirty="0"/>
          </a:p>
        </p:txBody>
      </p:sp>
      <p:sp>
        <p:nvSpPr>
          <p:cNvPr id="51" name="50 - TextBox">
            <a:extLst>
              <a:ext uri="{FF2B5EF4-FFF2-40B4-BE49-F238E27FC236}">
                <a16:creationId xmlns:a16="http://schemas.microsoft.com/office/drawing/2014/main" id="{17BC4B8C-4BB9-DD25-4003-AC586F1E2572}"/>
              </a:ext>
            </a:extLst>
          </p:cNvPr>
          <p:cNvSpPr txBox="1"/>
          <p:nvPr/>
        </p:nvSpPr>
        <p:spPr>
          <a:xfrm>
            <a:off x="7154863" y="5789613"/>
            <a:ext cx="3895725" cy="8302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200" dirty="0" err="1"/>
              <a:t>Uyuma</a:t>
            </a:r>
            <a:r>
              <a:rPr lang="tr-TR" sz="1200" dirty="0"/>
              <a:t>n için oda buldum.</a:t>
            </a:r>
            <a:endParaRPr lang="en-GB" sz="1200" dirty="0"/>
          </a:p>
          <a:p>
            <a:pPr eaLnBrk="1" hangingPunct="1">
              <a:defRPr/>
            </a:pPr>
            <a:r>
              <a:rPr lang="el-GR" sz="1200" dirty="0"/>
              <a:t>Βρήκα δωμάτιο  για να κοιμηθείς.</a:t>
            </a:r>
            <a:endParaRPr lang="tr-TR" sz="1200" dirty="0"/>
          </a:p>
          <a:p>
            <a:pPr eaLnBrk="1" hangingPunct="1">
              <a:defRPr/>
            </a:pPr>
            <a:r>
              <a:rPr lang="en-GB" sz="1200" dirty="0" err="1"/>
              <a:t>Uyuma</a:t>
            </a:r>
            <a:r>
              <a:rPr lang="tr-TR" sz="1200" dirty="0"/>
              <a:t>mıza rağmen  çok uykum var.</a:t>
            </a:r>
            <a:endParaRPr lang="el-GR" sz="1200" dirty="0"/>
          </a:p>
          <a:p>
            <a:pPr eaLnBrk="1" hangingPunct="1">
              <a:defRPr/>
            </a:pPr>
            <a:r>
              <a:rPr lang="el-GR" sz="1200" dirty="0"/>
              <a:t>Αν και  κοιμηθήκαμε,  νυστάζω πολύ.</a:t>
            </a:r>
            <a:r>
              <a:rPr lang="tr-TR" sz="1200" dirty="0"/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0C97D3-AAFA-4C4B-A212-8F0A88007BF3}"/>
              </a:ext>
            </a:extLst>
          </p:cNvPr>
          <p:cNvSpPr txBox="1"/>
          <p:nvPr/>
        </p:nvSpPr>
        <p:spPr>
          <a:xfrm>
            <a:off x="9584871" y="238125"/>
            <a:ext cx="26071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ταυτοπροσωπία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B84CBC-AAC0-0CD0-0586-B5124DF4A16E}"/>
              </a:ext>
            </a:extLst>
          </p:cNvPr>
          <p:cNvSpPr txBox="1"/>
          <p:nvPr/>
        </p:nvSpPr>
        <p:spPr>
          <a:xfrm>
            <a:off x="9802360" y="3481388"/>
            <a:ext cx="2107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ετεροπροσωπία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7584300" y="553147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7584300" y="2559724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9951555" y="5533011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232123" y="261302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248944" y="497424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46DC814-B46A-0ECD-EA6D-481B6AF51207}"/>
              </a:ext>
            </a:extLst>
          </p:cNvPr>
          <p:cNvSpPr/>
          <p:nvPr/>
        </p:nvSpPr>
        <p:spPr>
          <a:xfrm>
            <a:off x="1412100" y="83150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Uçağın  zamanında  hareket etmemesi  için   hiç  bir  sebep yok.</a:t>
            </a:r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E7F9BCCA-E73D-E455-216F-6C96B975630A}"/>
              </a:ext>
            </a:extLst>
          </p:cNvPr>
          <p:cNvSpPr/>
          <p:nvPr/>
        </p:nvSpPr>
        <p:spPr>
          <a:xfrm>
            <a:off x="1412100" y="2053152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Sigarayı  bırakmanın  faydasını  ilk  günlerde  görmeyebilirsin.</a:t>
            </a: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6E63ED94-E3B6-E8C6-EB6B-868BF227522E}"/>
              </a:ext>
            </a:extLst>
          </p:cNvPr>
          <p:cNvSpPr/>
          <p:nvPr/>
        </p:nvSpPr>
        <p:spPr>
          <a:xfrm>
            <a:off x="1488300" y="3593010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Ali</a:t>
            </a:r>
            <a:r>
              <a:rPr lang="el-GR" dirty="0"/>
              <a:t>’</a:t>
            </a:r>
            <a:r>
              <a:rPr lang="tr-TR" dirty="0"/>
              <a:t>yi  çağırmanın  anlamı yok.</a:t>
            </a:r>
          </a:p>
        </p:txBody>
      </p:sp>
      <p:sp>
        <p:nvSpPr>
          <p:cNvPr id="24" name="Ορθογώνιο: Στρογγύλεμα γωνιών 23">
            <a:extLst>
              <a:ext uri="{FF2B5EF4-FFF2-40B4-BE49-F238E27FC236}">
                <a16:creationId xmlns:a16="http://schemas.microsoft.com/office/drawing/2014/main" id="{C6AB1D7A-4A27-5CAB-EB65-1C68269C4A3B}"/>
              </a:ext>
            </a:extLst>
          </p:cNvPr>
          <p:cNvSpPr/>
          <p:nvPr/>
        </p:nvSpPr>
        <p:spPr>
          <a:xfrm>
            <a:off x="1488300" y="4974243"/>
            <a:ext cx="5532986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tr-TR" dirty="0"/>
              <a:t>Bu  yanlış  uygulamayı  düzeltmemiz  zamanı  geldi.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49ADD0D4-4702-0753-7DFF-D10AA0C27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018" y="3429000"/>
            <a:ext cx="1793028" cy="1854200"/>
          </a:xfrm>
          <a:prstGeom prst="rect">
            <a:avLst/>
          </a:prstGeom>
        </p:spPr>
      </p:pic>
      <p:pic>
        <p:nvPicPr>
          <p:cNvPr id="8" name="Εικόνα 7" descr="21,859,391 Sigara sağlıksız Stok İlüstrasyon | DepositPhotos">
            <a:extLst>
              <a:ext uri="{FF2B5EF4-FFF2-40B4-BE49-F238E27FC236}">
                <a16:creationId xmlns:a16="http://schemas.microsoft.com/office/drawing/2014/main" id="{BEBD8C0C-0B9B-6DF4-FAD2-2F1F096DA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041" y="3568700"/>
            <a:ext cx="2042758" cy="1714500"/>
          </a:xfrm>
          <a:prstGeom prst="rect">
            <a:avLst/>
          </a:prstGeom>
        </p:spPr>
      </p:pic>
      <p:pic>
        <p:nvPicPr>
          <p:cNvPr id="9" name="Εικόνα 8" descr="Çocuk Bir Megafonla Bağırıyor, Erkek çocuk, Hoparlör, çağırmak PNG Resim  Şeffaf Küçük ve Ücretsiz İndirebileceğiniz PSD çizimi">
            <a:extLst>
              <a:ext uri="{FF2B5EF4-FFF2-40B4-BE49-F238E27FC236}">
                <a16:creationId xmlns:a16="http://schemas.microsoft.com/office/drawing/2014/main" id="{6B56CDE6-DAEA-A55B-620E-ADD5DC098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2123" y="894351"/>
            <a:ext cx="1494818" cy="1494818"/>
          </a:xfrm>
          <a:prstGeom prst="rect">
            <a:avLst/>
          </a:prstGeom>
        </p:spPr>
      </p:pic>
      <p:pic>
        <p:nvPicPr>
          <p:cNvPr id="11" name="Εικόνα 10" descr="Neden çevik yazılım teslimatında yapay zekâ başarısız olur: Mühendislik  yöneticileri için örnekler ve çözümler">
            <a:extLst>
              <a:ext uri="{FF2B5EF4-FFF2-40B4-BE49-F238E27FC236}">
                <a16:creationId xmlns:a16="http://schemas.microsoft.com/office/drawing/2014/main" id="{381F0CEE-6CAB-1BC3-375E-3C6250816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164" y="685333"/>
            <a:ext cx="2200323" cy="162612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64668" y="2729622"/>
            <a:ext cx="4746178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l-GR" dirty="0">
                <a:solidFill>
                  <a:schemeClr val="tx1"/>
                </a:solidFill>
              </a:rPr>
              <a:t>1.</a:t>
            </a:r>
            <a:r>
              <a:rPr lang="tr-TR" dirty="0">
                <a:solidFill>
                  <a:schemeClr val="tx1"/>
                </a:solidFill>
              </a:rPr>
              <a:t>Onu   unutmama  imkan yok.</a:t>
            </a: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</a:rPr>
              <a:t>2. </a:t>
            </a:r>
            <a:r>
              <a:rPr lang="tr-TR" dirty="0">
                <a:solidFill>
                  <a:schemeClr val="tx1"/>
                </a:solidFill>
              </a:rPr>
              <a:t>Bu  yanlış  uygulamayı  düzeltmemiz  zamanı  geldi. </a:t>
            </a:r>
            <a:endParaRPr lang="el-GR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</a:rPr>
              <a:t>3. </a:t>
            </a:r>
            <a:r>
              <a:rPr lang="tr-TR" dirty="0">
                <a:solidFill>
                  <a:schemeClr val="tx1"/>
                </a:solidFill>
              </a:rPr>
              <a:t>Uçağın  zamanında  hareket etmemesi  için   hiç  bir  sebep yok.</a:t>
            </a:r>
            <a:endParaRPr lang="el-GR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</a:rPr>
              <a:t>4. </a:t>
            </a:r>
            <a:r>
              <a:rPr lang="tr-TR" dirty="0">
                <a:solidFill>
                  <a:schemeClr val="tx1"/>
                </a:solidFill>
              </a:rPr>
              <a:t>Ali</a:t>
            </a:r>
            <a:r>
              <a:rPr lang="el-GR" dirty="0">
                <a:solidFill>
                  <a:schemeClr val="tx1"/>
                </a:solidFill>
              </a:rPr>
              <a:t>’</a:t>
            </a:r>
            <a:r>
              <a:rPr lang="tr-TR" dirty="0">
                <a:solidFill>
                  <a:schemeClr val="tx1"/>
                </a:solidFill>
              </a:rPr>
              <a:t>yi  çağırmanın  anlamı yok.</a:t>
            </a: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</a:rPr>
              <a:t>5. </a:t>
            </a:r>
            <a:r>
              <a:rPr lang="tr-TR" dirty="0">
                <a:solidFill>
                  <a:schemeClr val="tx1"/>
                </a:solidFill>
              </a:rPr>
              <a:t>Sigarayı  bırakmanın  faydasını  ilk  günlerde  görmeyebilirsin.</a:t>
            </a:r>
          </a:p>
          <a:p>
            <a:pPr>
              <a:defRPr/>
            </a:pPr>
            <a:endParaRPr lang="tr-TR" dirty="0">
              <a:solidFill>
                <a:schemeClr val="tx1"/>
              </a:solidFill>
            </a:endParaRPr>
          </a:p>
          <a:p>
            <a:pPr>
              <a:defRPr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5440965" y="2457437"/>
            <a:ext cx="6751035" cy="4253621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Δεν υπάρχει κανένας λόγος να μην αναχωρήσει το αεροπλάνο στην ώρα του.</a:t>
            </a:r>
          </a:p>
          <a:p>
            <a:pPr marL="34290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Δεν έχει νόημα να φωνάξουμε  τον Αλί.</a:t>
            </a:r>
          </a:p>
          <a:p>
            <a:pPr marL="34290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Τα οφέλη από τη διακοπή του καπνίσματος ενδέχεται να μην γίνουν άμεσα αντιληπτά κατά τις πρώτες μέρες.</a:t>
            </a:r>
            <a:endParaRPr lang="el-GR" dirty="0"/>
          </a:p>
          <a:p>
            <a:pPr marL="342900" lvl="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Είναι αδύνατον να τον ξεχάσω. </a:t>
            </a:r>
          </a:p>
          <a:p>
            <a:pPr marL="342900" indent="-342900">
              <a:buFont typeface="+mj-lt"/>
              <a:buAutoNum type="alphaUcPeriod"/>
            </a:pPr>
            <a:r>
              <a:rPr lang="el-GR" dirty="0">
                <a:solidFill>
                  <a:schemeClr val="tx1"/>
                </a:solidFill>
              </a:rPr>
              <a:t>Ήρθε η ώρα να διορθώσουμε αυτήν τη λανθασμένη εφαρμογή.</a:t>
            </a:r>
          </a:p>
          <a:p>
            <a:pPr lvl="0"/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0F96702-88EE-1018-DAA4-B8F45C5A78E9}"/>
              </a:ext>
            </a:extLst>
          </p:cNvPr>
          <p:cNvSpPr/>
          <p:nvPr/>
        </p:nvSpPr>
        <p:spPr>
          <a:xfrm>
            <a:off x="228600" y="6346371"/>
            <a:ext cx="5018315" cy="2748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1____  2___  3___  4___  5___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3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3</a:t>
            </a:r>
            <a:r>
              <a:rPr lang="en-US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725304" y="1088144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B43B5-8CF2-E2D5-3B75-C6C23BDA0EA8}"/>
              </a:ext>
            </a:extLst>
          </p:cNvPr>
          <p:cNvSpPr txBox="1"/>
          <p:nvPr/>
        </p:nvSpPr>
        <p:spPr>
          <a:xfrm>
            <a:off x="3028950" y="4109856"/>
            <a:ext cx="613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6D1EFE-8E86-4493-ECB4-12F00AFD640D}"/>
              </a:ext>
            </a:extLst>
          </p:cNvPr>
          <p:cNvSpPr txBox="1"/>
          <p:nvPr/>
        </p:nvSpPr>
        <p:spPr>
          <a:xfrm>
            <a:off x="2990850" y="3027951"/>
            <a:ext cx="61341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tr-TR" sz="4400" dirty="0"/>
          </a:p>
        </p:txBody>
      </p:sp>
      <p:pic>
        <p:nvPicPr>
          <p:cNvPr id="5" name="Εικόνα 4" descr="Beni Sevmeni İstiyorum - Cemal Safi | Emre Özdemir - YouTube">
            <a:extLst>
              <a:ext uri="{FF2B5EF4-FFF2-40B4-BE49-F238E27FC236}">
                <a16:creationId xmlns:a16="http://schemas.microsoft.com/office/drawing/2014/main" id="{8F43B44D-6EA5-0345-30D8-50DF277AB9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21" t="29350" r="8365" b="22169"/>
          <a:stretch>
            <a:fillRect/>
          </a:stretch>
        </p:blipFill>
        <p:spPr>
          <a:xfrm>
            <a:off x="4971676" y="1883229"/>
            <a:ext cx="6134101" cy="2547257"/>
          </a:xfrm>
          <a:custGeom>
            <a:avLst/>
            <a:gdLst>
              <a:gd name="csX0" fmla="*/ 0 w 6134101"/>
              <a:gd name="csY0" fmla="*/ 0 h 2547257"/>
              <a:gd name="csX1" fmla="*/ 557646 w 6134101"/>
              <a:gd name="csY1" fmla="*/ 0 h 2547257"/>
              <a:gd name="csX2" fmla="*/ 931268 w 6134101"/>
              <a:gd name="csY2" fmla="*/ 0 h 2547257"/>
              <a:gd name="csX3" fmla="*/ 1488914 w 6134101"/>
              <a:gd name="csY3" fmla="*/ 0 h 2547257"/>
              <a:gd name="csX4" fmla="*/ 1862536 w 6134101"/>
              <a:gd name="csY4" fmla="*/ 0 h 2547257"/>
              <a:gd name="csX5" fmla="*/ 2420182 w 6134101"/>
              <a:gd name="csY5" fmla="*/ 0 h 2547257"/>
              <a:gd name="csX6" fmla="*/ 2855145 w 6134101"/>
              <a:gd name="csY6" fmla="*/ 0 h 2547257"/>
              <a:gd name="csX7" fmla="*/ 3474132 w 6134101"/>
              <a:gd name="csY7" fmla="*/ 0 h 2547257"/>
              <a:gd name="csX8" fmla="*/ 3970436 w 6134101"/>
              <a:gd name="csY8" fmla="*/ 0 h 2547257"/>
              <a:gd name="csX9" fmla="*/ 4650764 w 6134101"/>
              <a:gd name="csY9" fmla="*/ 0 h 2547257"/>
              <a:gd name="csX10" fmla="*/ 5147068 w 6134101"/>
              <a:gd name="csY10" fmla="*/ 0 h 2547257"/>
              <a:gd name="csX11" fmla="*/ 5643373 w 6134101"/>
              <a:gd name="csY11" fmla="*/ 0 h 2547257"/>
              <a:gd name="csX12" fmla="*/ 6134101 w 6134101"/>
              <a:gd name="csY12" fmla="*/ 0 h 2547257"/>
              <a:gd name="csX13" fmla="*/ 6134101 w 6134101"/>
              <a:gd name="csY13" fmla="*/ 509451 h 2547257"/>
              <a:gd name="csX14" fmla="*/ 6134101 w 6134101"/>
              <a:gd name="csY14" fmla="*/ 1069848 h 2547257"/>
              <a:gd name="csX15" fmla="*/ 6134101 w 6134101"/>
              <a:gd name="csY15" fmla="*/ 1553827 h 2547257"/>
              <a:gd name="csX16" fmla="*/ 6134101 w 6134101"/>
              <a:gd name="csY16" fmla="*/ 2063278 h 2547257"/>
              <a:gd name="csX17" fmla="*/ 6134101 w 6134101"/>
              <a:gd name="csY17" fmla="*/ 2547257 h 2547257"/>
              <a:gd name="csX18" fmla="*/ 5453773 w 6134101"/>
              <a:gd name="csY18" fmla="*/ 2547257 h 2547257"/>
              <a:gd name="csX19" fmla="*/ 4773446 w 6134101"/>
              <a:gd name="csY19" fmla="*/ 2547257 h 2547257"/>
              <a:gd name="csX20" fmla="*/ 4277141 w 6134101"/>
              <a:gd name="csY20" fmla="*/ 2547257 h 2547257"/>
              <a:gd name="csX21" fmla="*/ 3658155 w 6134101"/>
              <a:gd name="csY21" fmla="*/ 2547257 h 2547257"/>
              <a:gd name="csX22" fmla="*/ 3100509 w 6134101"/>
              <a:gd name="csY22" fmla="*/ 2547257 h 2547257"/>
              <a:gd name="csX23" fmla="*/ 2604205 w 6134101"/>
              <a:gd name="csY23" fmla="*/ 2547257 h 2547257"/>
              <a:gd name="csX24" fmla="*/ 1923877 w 6134101"/>
              <a:gd name="csY24" fmla="*/ 2547257 h 2547257"/>
              <a:gd name="csX25" fmla="*/ 1427573 w 6134101"/>
              <a:gd name="csY25" fmla="*/ 2547257 h 2547257"/>
              <a:gd name="csX26" fmla="*/ 869927 w 6134101"/>
              <a:gd name="csY26" fmla="*/ 2547257 h 2547257"/>
              <a:gd name="csX27" fmla="*/ 0 w 6134101"/>
              <a:gd name="csY27" fmla="*/ 2547257 h 2547257"/>
              <a:gd name="csX28" fmla="*/ 0 w 6134101"/>
              <a:gd name="csY28" fmla="*/ 2114223 h 2547257"/>
              <a:gd name="csX29" fmla="*/ 0 w 6134101"/>
              <a:gd name="csY29" fmla="*/ 1604772 h 2547257"/>
              <a:gd name="csX30" fmla="*/ 0 w 6134101"/>
              <a:gd name="csY30" fmla="*/ 1171738 h 2547257"/>
              <a:gd name="csX31" fmla="*/ 0 w 6134101"/>
              <a:gd name="csY31" fmla="*/ 687759 h 2547257"/>
              <a:gd name="csX32" fmla="*/ 0 w 6134101"/>
              <a:gd name="csY32" fmla="*/ 0 h 25472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6134101" h="2547257" fill="none" extrusionOk="0">
                <a:moveTo>
                  <a:pt x="0" y="0"/>
                </a:moveTo>
                <a:cubicBezTo>
                  <a:pt x="237892" y="-1767"/>
                  <a:pt x="366662" y="30286"/>
                  <a:pt x="557646" y="0"/>
                </a:cubicBezTo>
                <a:cubicBezTo>
                  <a:pt x="748630" y="-30286"/>
                  <a:pt x="796071" y="35009"/>
                  <a:pt x="931268" y="0"/>
                </a:cubicBezTo>
                <a:cubicBezTo>
                  <a:pt x="1066465" y="-35009"/>
                  <a:pt x="1234397" y="45940"/>
                  <a:pt x="1488914" y="0"/>
                </a:cubicBezTo>
                <a:cubicBezTo>
                  <a:pt x="1743431" y="-45940"/>
                  <a:pt x="1758903" y="31132"/>
                  <a:pt x="1862536" y="0"/>
                </a:cubicBezTo>
                <a:cubicBezTo>
                  <a:pt x="1966169" y="-31132"/>
                  <a:pt x="2198479" y="33813"/>
                  <a:pt x="2420182" y="0"/>
                </a:cubicBezTo>
                <a:cubicBezTo>
                  <a:pt x="2641885" y="-33813"/>
                  <a:pt x="2696025" y="14130"/>
                  <a:pt x="2855145" y="0"/>
                </a:cubicBezTo>
                <a:cubicBezTo>
                  <a:pt x="3014265" y="-14130"/>
                  <a:pt x="3317657" y="22283"/>
                  <a:pt x="3474132" y="0"/>
                </a:cubicBezTo>
                <a:cubicBezTo>
                  <a:pt x="3630607" y="-22283"/>
                  <a:pt x="3813048" y="39816"/>
                  <a:pt x="3970436" y="0"/>
                </a:cubicBezTo>
                <a:cubicBezTo>
                  <a:pt x="4127824" y="-39816"/>
                  <a:pt x="4422528" y="17010"/>
                  <a:pt x="4650764" y="0"/>
                </a:cubicBezTo>
                <a:cubicBezTo>
                  <a:pt x="4879000" y="-17010"/>
                  <a:pt x="4965861" y="46652"/>
                  <a:pt x="5147068" y="0"/>
                </a:cubicBezTo>
                <a:cubicBezTo>
                  <a:pt x="5328275" y="-46652"/>
                  <a:pt x="5494076" y="2497"/>
                  <a:pt x="5643373" y="0"/>
                </a:cubicBezTo>
                <a:cubicBezTo>
                  <a:pt x="5792671" y="-2497"/>
                  <a:pt x="5988375" y="19374"/>
                  <a:pt x="6134101" y="0"/>
                </a:cubicBezTo>
                <a:cubicBezTo>
                  <a:pt x="6138531" y="134533"/>
                  <a:pt x="6089109" y="392706"/>
                  <a:pt x="6134101" y="509451"/>
                </a:cubicBezTo>
                <a:cubicBezTo>
                  <a:pt x="6179093" y="626196"/>
                  <a:pt x="6122856" y="798113"/>
                  <a:pt x="6134101" y="1069848"/>
                </a:cubicBezTo>
                <a:cubicBezTo>
                  <a:pt x="6145346" y="1341583"/>
                  <a:pt x="6089300" y="1398653"/>
                  <a:pt x="6134101" y="1553827"/>
                </a:cubicBezTo>
                <a:cubicBezTo>
                  <a:pt x="6178902" y="1709001"/>
                  <a:pt x="6085278" y="1859783"/>
                  <a:pt x="6134101" y="2063278"/>
                </a:cubicBezTo>
                <a:cubicBezTo>
                  <a:pt x="6182924" y="2266773"/>
                  <a:pt x="6089154" y="2446442"/>
                  <a:pt x="6134101" y="2547257"/>
                </a:cubicBezTo>
                <a:cubicBezTo>
                  <a:pt x="5806198" y="2590635"/>
                  <a:pt x="5728319" y="2499783"/>
                  <a:pt x="5453773" y="2547257"/>
                </a:cubicBezTo>
                <a:cubicBezTo>
                  <a:pt x="5179227" y="2594731"/>
                  <a:pt x="4918624" y="2514054"/>
                  <a:pt x="4773446" y="2547257"/>
                </a:cubicBezTo>
                <a:cubicBezTo>
                  <a:pt x="4628268" y="2580460"/>
                  <a:pt x="4458443" y="2500554"/>
                  <a:pt x="4277141" y="2547257"/>
                </a:cubicBezTo>
                <a:cubicBezTo>
                  <a:pt x="4095839" y="2593960"/>
                  <a:pt x="3937312" y="2514986"/>
                  <a:pt x="3658155" y="2547257"/>
                </a:cubicBezTo>
                <a:cubicBezTo>
                  <a:pt x="3378998" y="2579528"/>
                  <a:pt x="3235822" y="2536521"/>
                  <a:pt x="3100509" y="2547257"/>
                </a:cubicBezTo>
                <a:cubicBezTo>
                  <a:pt x="2965196" y="2557993"/>
                  <a:pt x="2789475" y="2538527"/>
                  <a:pt x="2604205" y="2547257"/>
                </a:cubicBezTo>
                <a:cubicBezTo>
                  <a:pt x="2418935" y="2555987"/>
                  <a:pt x="2121303" y="2488645"/>
                  <a:pt x="1923877" y="2547257"/>
                </a:cubicBezTo>
                <a:cubicBezTo>
                  <a:pt x="1726451" y="2605869"/>
                  <a:pt x="1568624" y="2492794"/>
                  <a:pt x="1427573" y="2547257"/>
                </a:cubicBezTo>
                <a:cubicBezTo>
                  <a:pt x="1286522" y="2601720"/>
                  <a:pt x="1135276" y="2526285"/>
                  <a:pt x="869927" y="2547257"/>
                </a:cubicBezTo>
                <a:cubicBezTo>
                  <a:pt x="604578" y="2568229"/>
                  <a:pt x="241296" y="2514536"/>
                  <a:pt x="0" y="2547257"/>
                </a:cubicBezTo>
                <a:cubicBezTo>
                  <a:pt x="-36224" y="2361089"/>
                  <a:pt x="39585" y="2280146"/>
                  <a:pt x="0" y="2114223"/>
                </a:cubicBezTo>
                <a:cubicBezTo>
                  <a:pt x="-39585" y="1948300"/>
                  <a:pt x="7210" y="1738157"/>
                  <a:pt x="0" y="1604772"/>
                </a:cubicBezTo>
                <a:cubicBezTo>
                  <a:pt x="-7210" y="1471387"/>
                  <a:pt x="48174" y="1344380"/>
                  <a:pt x="0" y="1171738"/>
                </a:cubicBezTo>
                <a:cubicBezTo>
                  <a:pt x="-48174" y="999096"/>
                  <a:pt x="7528" y="793207"/>
                  <a:pt x="0" y="687759"/>
                </a:cubicBezTo>
                <a:cubicBezTo>
                  <a:pt x="-7528" y="582311"/>
                  <a:pt x="65354" y="318635"/>
                  <a:pt x="0" y="0"/>
                </a:cubicBezTo>
                <a:close/>
              </a:path>
              <a:path w="6134101" h="2547257" stroke="0" extrusionOk="0">
                <a:moveTo>
                  <a:pt x="0" y="0"/>
                </a:moveTo>
                <a:cubicBezTo>
                  <a:pt x="202383" y="-36251"/>
                  <a:pt x="317759" y="875"/>
                  <a:pt x="496305" y="0"/>
                </a:cubicBezTo>
                <a:cubicBezTo>
                  <a:pt x="674851" y="-875"/>
                  <a:pt x="824057" y="13191"/>
                  <a:pt x="992609" y="0"/>
                </a:cubicBezTo>
                <a:cubicBezTo>
                  <a:pt x="1161161" y="-13191"/>
                  <a:pt x="1319816" y="60581"/>
                  <a:pt x="1611596" y="0"/>
                </a:cubicBezTo>
                <a:cubicBezTo>
                  <a:pt x="1903376" y="-60581"/>
                  <a:pt x="1974495" y="60447"/>
                  <a:pt x="2230582" y="0"/>
                </a:cubicBezTo>
                <a:cubicBezTo>
                  <a:pt x="2486669" y="-60447"/>
                  <a:pt x="2496815" y="11924"/>
                  <a:pt x="2665546" y="0"/>
                </a:cubicBezTo>
                <a:cubicBezTo>
                  <a:pt x="2834277" y="-11924"/>
                  <a:pt x="2885768" y="7674"/>
                  <a:pt x="3100509" y="0"/>
                </a:cubicBezTo>
                <a:cubicBezTo>
                  <a:pt x="3315250" y="-7674"/>
                  <a:pt x="3485510" y="780"/>
                  <a:pt x="3596814" y="0"/>
                </a:cubicBezTo>
                <a:cubicBezTo>
                  <a:pt x="3708118" y="-780"/>
                  <a:pt x="3911677" y="44735"/>
                  <a:pt x="4154459" y="0"/>
                </a:cubicBezTo>
                <a:cubicBezTo>
                  <a:pt x="4397242" y="-44735"/>
                  <a:pt x="4694247" y="23507"/>
                  <a:pt x="4834787" y="0"/>
                </a:cubicBezTo>
                <a:cubicBezTo>
                  <a:pt x="4975327" y="-23507"/>
                  <a:pt x="5172410" y="44173"/>
                  <a:pt x="5392432" y="0"/>
                </a:cubicBezTo>
                <a:cubicBezTo>
                  <a:pt x="5612454" y="-44173"/>
                  <a:pt x="5960700" y="83746"/>
                  <a:pt x="6134101" y="0"/>
                </a:cubicBezTo>
                <a:cubicBezTo>
                  <a:pt x="6143921" y="222020"/>
                  <a:pt x="6107693" y="345152"/>
                  <a:pt x="6134101" y="483979"/>
                </a:cubicBezTo>
                <a:cubicBezTo>
                  <a:pt x="6160509" y="622806"/>
                  <a:pt x="6079916" y="844469"/>
                  <a:pt x="6134101" y="1044375"/>
                </a:cubicBezTo>
                <a:cubicBezTo>
                  <a:pt x="6188286" y="1244281"/>
                  <a:pt x="6127462" y="1323841"/>
                  <a:pt x="6134101" y="1477409"/>
                </a:cubicBezTo>
                <a:cubicBezTo>
                  <a:pt x="6140740" y="1630977"/>
                  <a:pt x="6105286" y="1868731"/>
                  <a:pt x="6134101" y="1986860"/>
                </a:cubicBezTo>
                <a:cubicBezTo>
                  <a:pt x="6162916" y="2104989"/>
                  <a:pt x="6072746" y="2317980"/>
                  <a:pt x="6134101" y="2547257"/>
                </a:cubicBezTo>
                <a:cubicBezTo>
                  <a:pt x="5941682" y="2550916"/>
                  <a:pt x="5780794" y="2546909"/>
                  <a:pt x="5576455" y="2547257"/>
                </a:cubicBezTo>
                <a:cubicBezTo>
                  <a:pt x="5372116" y="2547605"/>
                  <a:pt x="5286351" y="2542744"/>
                  <a:pt x="5018810" y="2547257"/>
                </a:cubicBezTo>
                <a:cubicBezTo>
                  <a:pt x="4751269" y="2551770"/>
                  <a:pt x="4557034" y="2475711"/>
                  <a:pt x="4338482" y="2547257"/>
                </a:cubicBezTo>
                <a:cubicBezTo>
                  <a:pt x="4119930" y="2618803"/>
                  <a:pt x="3858644" y="2525967"/>
                  <a:pt x="3658155" y="2547257"/>
                </a:cubicBezTo>
                <a:cubicBezTo>
                  <a:pt x="3457666" y="2568547"/>
                  <a:pt x="3432403" y="2539440"/>
                  <a:pt x="3284532" y="2547257"/>
                </a:cubicBezTo>
                <a:cubicBezTo>
                  <a:pt x="3136661" y="2555074"/>
                  <a:pt x="2929453" y="2495255"/>
                  <a:pt x="2788228" y="2547257"/>
                </a:cubicBezTo>
                <a:cubicBezTo>
                  <a:pt x="2647003" y="2599259"/>
                  <a:pt x="2361956" y="2508619"/>
                  <a:pt x="2230582" y="2547257"/>
                </a:cubicBezTo>
                <a:cubicBezTo>
                  <a:pt x="2099208" y="2585895"/>
                  <a:pt x="1898026" y="2538390"/>
                  <a:pt x="1795619" y="2547257"/>
                </a:cubicBezTo>
                <a:cubicBezTo>
                  <a:pt x="1693212" y="2556124"/>
                  <a:pt x="1381493" y="2528317"/>
                  <a:pt x="1176632" y="2547257"/>
                </a:cubicBezTo>
                <a:cubicBezTo>
                  <a:pt x="971771" y="2566197"/>
                  <a:pt x="812524" y="2536080"/>
                  <a:pt x="680328" y="2547257"/>
                </a:cubicBezTo>
                <a:cubicBezTo>
                  <a:pt x="548132" y="2558434"/>
                  <a:pt x="239001" y="2469507"/>
                  <a:pt x="0" y="2547257"/>
                </a:cubicBezTo>
                <a:cubicBezTo>
                  <a:pt x="-38057" y="2369276"/>
                  <a:pt x="24291" y="2187428"/>
                  <a:pt x="0" y="2088751"/>
                </a:cubicBezTo>
                <a:cubicBezTo>
                  <a:pt x="-24291" y="1990074"/>
                  <a:pt x="50500" y="1807675"/>
                  <a:pt x="0" y="1655717"/>
                </a:cubicBezTo>
                <a:cubicBezTo>
                  <a:pt x="-50500" y="1503759"/>
                  <a:pt x="14267" y="1370429"/>
                  <a:pt x="0" y="1222683"/>
                </a:cubicBezTo>
                <a:cubicBezTo>
                  <a:pt x="-14267" y="1074937"/>
                  <a:pt x="36861" y="820173"/>
                  <a:pt x="0" y="713232"/>
                </a:cubicBezTo>
                <a:cubicBezTo>
                  <a:pt x="-36861" y="606291"/>
                  <a:pt x="68540" y="29490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765063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Ηλεκτρονικά πολυμέσα 4" title="Tavşan ile Kaplumbağa | Çocuklar için Eğitici Çizgi Film Masalı">
            <a:hlinkClick r:id="" action="ppaction://media"/>
            <a:extLst>
              <a:ext uri="{FF2B5EF4-FFF2-40B4-BE49-F238E27FC236}">
                <a16:creationId xmlns:a16="http://schemas.microsoft.com/office/drawing/2014/main" id="{7D72F200-9C88-B3EA-15E1-9C0C3FD1B64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24702" y="1679575"/>
            <a:ext cx="6172200" cy="3487738"/>
          </a:xfrm>
          <a:prstGeom prst="rect">
            <a:avLst/>
          </a:prstGeom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A67C915D-2990-EAA4-4B00-08EECC84D712}"/>
              </a:ext>
            </a:extLst>
          </p:cNvPr>
          <p:cNvSpPr/>
          <p:nvPr/>
        </p:nvSpPr>
        <p:spPr>
          <a:xfrm>
            <a:off x="442912" y="2024743"/>
            <a:ext cx="4520974" cy="3951514"/>
          </a:xfrm>
          <a:custGeom>
            <a:avLst/>
            <a:gdLst>
              <a:gd name="csX0" fmla="*/ 0 w 4520974"/>
              <a:gd name="csY0" fmla="*/ 658599 h 3951514"/>
              <a:gd name="csX1" fmla="*/ 658599 w 4520974"/>
              <a:gd name="csY1" fmla="*/ 0 h 3951514"/>
              <a:gd name="csX2" fmla="*/ 1256637 w 4520974"/>
              <a:gd name="csY2" fmla="*/ 0 h 3951514"/>
              <a:gd name="csX3" fmla="*/ 1694487 w 4520974"/>
              <a:gd name="csY3" fmla="*/ 0 h 3951514"/>
              <a:gd name="csX4" fmla="*/ 2228449 w 4520974"/>
              <a:gd name="csY4" fmla="*/ 0 h 3951514"/>
              <a:gd name="csX5" fmla="*/ 2698336 w 4520974"/>
              <a:gd name="csY5" fmla="*/ 0 h 3951514"/>
              <a:gd name="csX6" fmla="*/ 3264337 w 4520974"/>
              <a:gd name="csY6" fmla="*/ 0 h 3951514"/>
              <a:gd name="csX7" fmla="*/ 3862375 w 4520974"/>
              <a:gd name="csY7" fmla="*/ 0 h 3951514"/>
              <a:gd name="csX8" fmla="*/ 4520974 w 4520974"/>
              <a:gd name="csY8" fmla="*/ 658599 h 3951514"/>
              <a:gd name="csX9" fmla="*/ 4520974 w 4520974"/>
              <a:gd name="csY9" fmla="*/ 1238149 h 3951514"/>
              <a:gd name="csX10" fmla="*/ 4520974 w 4520974"/>
              <a:gd name="csY10" fmla="*/ 1817698 h 3951514"/>
              <a:gd name="csX11" fmla="*/ 4520974 w 4520974"/>
              <a:gd name="csY11" fmla="*/ 2344561 h 3951514"/>
              <a:gd name="csX12" fmla="*/ 4520974 w 4520974"/>
              <a:gd name="csY12" fmla="*/ 3292915 h 3951514"/>
              <a:gd name="csX13" fmla="*/ 3862375 w 4520974"/>
              <a:gd name="csY13" fmla="*/ 3951514 h 3951514"/>
              <a:gd name="csX14" fmla="*/ 3360450 w 4520974"/>
              <a:gd name="csY14" fmla="*/ 3951514 h 3951514"/>
              <a:gd name="csX15" fmla="*/ 2890563 w 4520974"/>
              <a:gd name="csY15" fmla="*/ 3951514 h 3951514"/>
              <a:gd name="csX16" fmla="*/ 2388638 w 4520974"/>
              <a:gd name="csY16" fmla="*/ 3951514 h 3951514"/>
              <a:gd name="csX17" fmla="*/ 1950789 w 4520974"/>
              <a:gd name="csY17" fmla="*/ 3951514 h 3951514"/>
              <a:gd name="csX18" fmla="*/ 1384788 w 4520974"/>
              <a:gd name="csY18" fmla="*/ 3951514 h 3951514"/>
              <a:gd name="csX19" fmla="*/ 658599 w 4520974"/>
              <a:gd name="csY19" fmla="*/ 3951514 h 3951514"/>
              <a:gd name="csX20" fmla="*/ 0 w 4520974"/>
              <a:gd name="csY20" fmla="*/ 3292915 h 3951514"/>
              <a:gd name="csX21" fmla="*/ 0 w 4520974"/>
              <a:gd name="csY21" fmla="*/ 2792395 h 3951514"/>
              <a:gd name="csX22" fmla="*/ 0 w 4520974"/>
              <a:gd name="csY22" fmla="*/ 2239189 h 3951514"/>
              <a:gd name="csX23" fmla="*/ 0 w 4520974"/>
              <a:gd name="csY23" fmla="*/ 1685982 h 3951514"/>
              <a:gd name="csX24" fmla="*/ 0 w 4520974"/>
              <a:gd name="csY24" fmla="*/ 1159119 h 3951514"/>
              <a:gd name="csX25" fmla="*/ 0 w 4520974"/>
              <a:gd name="csY25" fmla="*/ 658599 h 3951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4520974" h="3951514" fill="none" extrusionOk="0">
                <a:moveTo>
                  <a:pt x="0" y="658599"/>
                </a:moveTo>
                <a:cubicBezTo>
                  <a:pt x="-83668" y="276304"/>
                  <a:pt x="230375" y="3097"/>
                  <a:pt x="658599" y="0"/>
                </a:cubicBezTo>
                <a:cubicBezTo>
                  <a:pt x="896842" y="-46078"/>
                  <a:pt x="1064713" y="32205"/>
                  <a:pt x="1256637" y="0"/>
                </a:cubicBezTo>
                <a:cubicBezTo>
                  <a:pt x="1448561" y="-32205"/>
                  <a:pt x="1509111" y="27055"/>
                  <a:pt x="1694487" y="0"/>
                </a:cubicBezTo>
                <a:cubicBezTo>
                  <a:pt x="1879863" y="-27055"/>
                  <a:pt x="2096913" y="54657"/>
                  <a:pt x="2228449" y="0"/>
                </a:cubicBezTo>
                <a:cubicBezTo>
                  <a:pt x="2359985" y="-54657"/>
                  <a:pt x="2584983" y="54940"/>
                  <a:pt x="2698336" y="0"/>
                </a:cubicBezTo>
                <a:cubicBezTo>
                  <a:pt x="2811689" y="-54940"/>
                  <a:pt x="3144928" y="67330"/>
                  <a:pt x="3264337" y="0"/>
                </a:cubicBezTo>
                <a:cubicBezTo>
                  <a:pt x="3383746" y="-67330"/>
                  <a:pt x="3693485" y="519"/>
                  <a:pt x="3862375" y="0"/>
                </a:cubicBezTo>
                <a:cubicBezTo>
                  <a:pt x="4198659" y="6995"/>
                  <a:pt x="4488445" y="259574"/>
                  <a:pt x="4520974" y="658599"/>
                </a:cubicBezTo>
                <a:cubicBezTo>
                  <a:pt x="4551276" y="870510"/>
                  <a:pt x="4493537" y="1029503"/>
                  <a:pt x="4520974" y="1238149"/>
                </a:cubicBezTo>
                <a:cubicBezTo>
                  <a:pt x="4548411" y="1446795"/>
                  <a:pt x="4519629" y="1626668"/>
                  <a:pt x="4520974" y="1817698"/>
                </a:cubicBezTo>
                <a:cubicBezTo>
                  <a:pt x="4522319" y="2008728"/>
                  <a:pt x="4504627" y="2091802"/>
                  <a:pt x="4520974" y="2344561"/>
                </a:cubicBezTo>
                <a:cubicBezTo>
                  <a:pt x="4537321" y="2597320"/>
                  <a:pt x="4445349" y="3071333"/>
                  <a:pt x="4520974" y="3292915"/>
                </a:cubicBezTo>
                <a:cubicBezTo>
                  <a:pt x="4584484" y="3643718"/>
                  <a:pt x="4127883" y="3956265"/>
                  <a:pt x="3862375" y="3951514"/>
                </a:cubicBezTo>
                <a:cubicBezTo>
                  <a:pt x="3714165" y="3974346"/>
                  <a:pt x="3517298" y="3944770"/>
                  <a:pt x="3360450" y="3951514"/>
                </a:cubicBezTo>
                <a:cubicBezTo>
                  <a:pt x="3203602" y="3958258"/>
                  <a:pt x="3084132" y="3929721"/>
                  <a:pt x="2890563" y="3951514"/>
                </a:cubicBezTo>
                <a:cubicBezTo>
                  <a:pt x="2696994" y="3973307"/>
                  <a:pt x="2602367" y="3939834"/>
                  <a:pt x="2388638" y="3951514"/>
                </a:cubicBezTo>
                <a:cubicBezTo>
                  <a:pt x="2174910" y="3963194"/>
                  <a:pt x="2092376" y="3924450"/>
                  <a:pt x="1950789" y="3951514"/>
                </a:cubicBezTo>
                <a:cubicBezTo>
                  <a:pt x="1809202" y="3978578"/>
                  <a:pt x="1554403" y="3948169"/>
                  <a:pt x="1384788" y="3951514"/>
                </a:cubicBezTo>
                <a:cubicBezTo>
                  <a:pt x="1215173" y="3954859"/>
                  <a:pt x="1004065" y="3914108"/>
                  <a:pt x="658599" y="3951514"/>
                </a:cubicBezTo>
                <a:cubicBezTo>
                  <a:pt x="315493" y="4044881"/>
                  <a:pt x="-67020" y="3710761"/>
                  <a:pt x="0" y="3292915"/>
                </a:cubicBezTo>
                <a:cubicBezTo>
                  <a:pt x="-49762" y="3173272"/>
                  <a:pt x="56947" y="2951399"/>
                  <a:pt x="0" y="2792395"/>
                </a:cubicBezTo>
                <a:cubicBezTo>
                  <a:pt x="-56947" y="2633391"/>
                  <a:pt x="15614" y="2406294"/>
                  <a:pt x="0" y="2239189"/>
                </a:cubicBezTo>
                <a:cubicBezTo>
                  <a:pt x="-15614" y="2072084"/>
                  <a:pt x="2356" y="1856284"/>
                  <a:pt x="0" y="1685982"/>
                </a:cubicBezTo>
                <a:cubicBezTo>
                  <a:pt x="-2356" y="1515680"/>
                  <a:pt x="61837" y="1302906"/>
                  <a:pt x="0" y="1159119"/>
                </a:cubicBezTo>
                <a:cubicBezTo>
                  <a:pt x="-61837" y="1015332"/>
                  <a:pt x="40851" y="820239"/>
                  <a:pt x="0" y="658599"/>
                </a:cubicBezTo>
                <a:close/>
              </a:path>
              <a:path w="4520974" h="3951514" stroke="0" extrusionOk="0">
                <a:moveTo>
                  <a:pt x="0" y="658599"/>
                </a:moveTo>
                <a:cubicBezTo>
                  <a:pt x="56251" y="291331"/>
                  <a:pt x="315912" y="-14418"/>
                  <a:pt x="658599" y="0"/>
                </a:cubicBezTo>
                <a:cubicBezTo>
                  <a:pt x="845520" y="-21784"/>
                  <a:pt x="940132" y="55062"/>
                  <a:pt x="1192562" y="0"/>
                </a:cubicBezTo>
                <a:cubicBezTo>
                  <a:pt x="1444992" y="-55062"/>
                  <a:pt x="1589776" y="37170"/>
                  <a:pt x="1758562" y="0"/>
                </a:cubicBezTo>
                <a:cubicBezTo>
                  <a:pt x="1927348" y="-37170"/>
                  <a:pt x="2085678" y="45095"/>
                  <a:pt x="2196411" y="0"/>
                </a:cubicBezTo>
                <a:cubicBezTo>
                  <a:pt x="2307144" y="-45095"/>
                  <a:pt x="2519953" y="5233"/>
                  <a:pt x="2730374" y="0"/>
                </a:cubicBezTo>
                <a:cubicBezTo>
                  <a:pt x="2940795" y="-5233"/>
                  <a:pt x="3043605" y="25941"/>
                  <a:pt x="3168224" y="0"/>
                </a:cubicBezTo>
                <a:cubicBezTo>
                  <a:pt x="3292843" y="-25941"/>
                  <a:pt x="3543011" y="71714"/>
                  <a:pt x="3862375" y="0"/>
                </a:cubicBezTo>
                <a:cubicBezTo>
                  <a:pt x="4188553" y="-48473"/>
                  <a:pt x="4586555" y="372632"/>
                  <a:pt x="4520974" y="658599"/>
                </a:cubicBezTo>
                <a:cubicBezTo>
                  <a:pt x="4534762" y="837628"/>
                  <a:pt x="4457738" y="939389"/>
                  <a:pt x="4520974" y="1211805"/>
                </a:cubicBezTo>
                <a:cubicBezTo>
                  <a:pt x="4584210" y="1484221"/>
                  <a:pt x="4471379" y="1577871"/>
                  <a:pt x="4520974" y="1712325"/>
                </a:cubicBezTo>
                <a:cubicBezTo>
                  <a:pt x="4570569" y="1846779"/>
                  <a:pt x="4489271" y="2147831"/>
                  <a:pt x="4520974" y="2265532"/>
                </a:cubicBezTo>
                <a:cubicBezTo>
                  <a:pt x="4552677" y="2383233"/>
                  <a:pt x="4509773" y="2557459"/>
                  <a:pt x="4520974" y="2739709"/>
                </a:cubicBezTo>
                <a:cubicBezTo>
                  <a:pt x="4532175" y="2921959"/>
                  <a:pt x="4472813" y="3089602"/>
                  <a:pt x="4520974" y="3292915"/>
                </a:cubicBezTo>
                <a:cubicBezTo>
                  <a:pt x="4533355" y="3628629"/>
                  <a:pt x="4219670" y="3985322"/>
                  <a:pt x="3862375" y="3951514"/>
                </a:cubicBezTo>
                <a:cubicBezTo>
                  <a:pt x="3726470" y="3979693"/>
                  <a:pt x="3523464" y="3908953"/>
                  <a:pt x="3392488" y="3951514"/>
                </a:cubicBezTo>
                <a:cubicBezTo>
                  <a:pt x="3261512" y="3994075"/>
                  <a:pt x="2972769" y="3917356"/>
                  <a:pt x="2826487" y="3951514"/>
                </a:cubicBezTo>
                <a:cubicBezTo>
                  <a:pt x="2680205" y="3985672"/>
                  <a:pt x="2389731" y="3905662"/>
                  <a:pt x="2228449" y="3951514"/>
                </a:cubicBezTo>
                <a:cubicBezTo>
                  <a:pt x="2067167" y="3997366"/>
                  <a:pt x="1880599" y="3909092"/>
                  <a:pt x="1694487" y="3951514"/>
                </a:cubicBezTo>
                <a:cubicBezTo>
                  <a:pt x="1508375" y="3993936"/>
                  <a:pt x="1350441" y="3913123"/>
                  <a:pt x="1192562" y="3951514"/>
                </a:cubicBezTo>
                <a:cubicBezTo>
                  <a:pt x="1034684" y="3989905"/>
                  <a:pt x="788933" y="3887443"/>
                  <a:pt x="658599" y="3951514"/>
                </a:cubicBezTo>
                <a:cubicBezTo>
                  <a:pt x="213528" y="3935494"/>
                  <a:pt x="-26074" y="3637570"/>
                  <a:pt x="0" y="3292915"/>
                </a:cubicBezTo>
                <a:cubicBezTo>
                  <a:pt x="-43411" y="3194595"/>
                  <a:pt x="16899" y="3015940"/>
                  <a:pt x="0" y="2845081"/>
                </a:cubicBezTo>
                <a:cubicBezTo>
                  <a:pt x="-16899" y="2674222"/>
                  <a:pt x="34554" y="2483218"/>
                  <a:pt x="0" y="2265532"/>
                </a:cubicBezTo>
                <a:cubicBezTo>
                  <a:pt x="-34554" y="2047846"/>
                  <a:pt x="57835" y="1978603"/>
                  <a:pt x="0" y="1738669"/>
                </a:cubicBezTo>
                <a:cubicBezTo>
                  <a:pt x="-57835" y="1498735"/>
                  <a:pt x="35377" y="1397833"/>
                  <a:pt x="0" y="1264492"/>
                </a:cubicBezTo>
                <a:cubicBezTo>
                  <a:pt x="-35377" y="1131151"/>
                  <a:pt x="18124" y="946500"/>
                  <a:pt x="0" y="658599"/>
                </a:cubicBezTo>
                <a:close/>
              </a:path>
            </a:pathLst>
          </a:custGeom>
          <a:ln w="76200">
            <a:extLst>
              <a:ext uri="{C807C97D-BFC1-408E-A445-0C87EB9F89A2}">
                <ask:lineSketchStyleProps xmlns:ask="http://schemas.microsoft.com/office/drawing/2018/sketchyshapes" sd="236717152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r>
              <a:rPr lang="tr-TR" dirty="0"/>
              <a:t>Filler tüm evleri yaparmış. </a:t>
            </a:r>
            <a:r>
              <a:rPr lang="el-GR" dirty="0" err="1"/>
              <a:t>Tavşanlar</a:t>
            </a:r>
            <a:r>
              <a:rPr lang="el-GR" dirty="0"/>
              <a:t> </a:t>
            </a:r>
            <a:r>
              <a:rPr lang="el-GR" dirty="0" err="1"/>
              <a:t>ne</a:t>
            </a:r>
            <a:r>
              <a:rPr lang="el-GR" dirty="0"/>
              <a:t> </a:t>
            </a:r>
            <a:r>
              <a:rPr lang="el-GR" dirty="0" err="1"/>
              <a:t>yaparlarmış</a:t>
            </a:r>
            <a:r>
              <a:rPr lang="el-GR" dirty="0"/>
              <a:t>?</a:t>
            </a:r>
          </a:p>
          <a:p>
            <a:pPr algn="ctr"/>
            <a:endParaRPr lang="el-GR" dirty="0"/>
          </a:p>
          <a:p>
            <a:pPr algn="ctr"/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tavşan</a:t>
            </a:r>
            <a:r>
              <a:rPr lang="el-GR" dirty="0"/>
              <a:t> </a:t>
            </a:r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gün</a:t>
            </a:r>
            <a:r>
              <a:rPr lang="el-GR" dirty="0"/>
              <a:t> </a:t>
            </a:r>
            <a:r>
              <a:rPr lang="el-GR" dirty="0" err="1"/>
              <a:t>ne</a:t>
            </a:r>
            <a:r>
              <a:rPr lang="el-GR" dirty="0"/>
              <a:t> </a:t>
            </a:r>
            <a:r>
              <a:rPr lang="el-GR" dirty="0" err="1"/>
              <a:t>yapmış</a:t>
            </a:r>
            <a:r>
              <a:rPr lang="el-GR" dirty="0"/>
              <a:t>?</a:t>
            </a:r>
          </a:p>
          <a:p>
            <a:pPr algn="ctr"/>
            <a:endParaRPr lang="el-GR" dirty="0"/>
          </a:p>
          <a:p>
            <a:pPr algn="ctr"/>
            <a:r>
              <a:rPr lang="el-GR" dirty="0" err="1"/>
              <a:t>Neden</a:t>
            </a:r>
            <a:r>
              <a:rPr lang="el-GR" dirty="0"/>
              <a:t> </a:t>
            </a:r>
            <a:r>
              <a:rPr lang="el-GR" dirty="0" err="1"/>
              <a:t>kaplumbağa</a:t>
            </a:r>
            <a:r>
              <a:rPr lang="el-GR" dirty="0"/>
              <a:t> </a:t>
            </a:r>
            <a:r>
              <a:rPr lang="el-GR" dirty="0" err="1"/>
              <a:t>yemek</a:t>
            </a:r>
            <a:r>
              <a:rPr lang="el-GR" dirty="0"/>
              <a:t> </a:t>
            </a:r>
            <a:r>
              <a:rPr lang="el-GR" dirty="0" err="1"/>
              <a:t>yapamamış</a:t>
            </a:r>
            <a:r>
              <a:rPr lang="el-GR" dirty="0"/>
              <a:t>?</a:t>
            </a:r>
          </a:p>
          <a:p>
            <a:pPr algn="ctr"/>
            <a:endParaRPr lang="el-GR" dirty="0"/>
          </a:p>
          <a:p>
            <a:pPr algn="ctr"/>
            <a:r>
              <a:rPr lang="el-GR" dirty="0" err="1"/>
              <a:t>Kaplumbağanın</a:t>
            </a:r>
            <a:r>
              <a:rPr lang="el-GR" dirty="0"/>
              <a:t> </a:t>
            </a:r>
            <a:r>
              <a:rPr lang="el-GR" dirty="0" err="1"/>
              <a:t>fikri</a:t>
            </a:r>
            <a:r>
              <a:rPr lang="el-GR" dirty="0"/>
              <a:t> </a:t>
            </a:r>
            <a:r>
              <a:rPr lang="el-GR" dirty="0" err="1"/>
              <a:t>neymiş</a:t>
            </a:r>
            <a:r>
              <a:rPr lang="el-GR" dirty="0"/>
              <a:t>? </a:t>
            </a:r>
          </a:p>
          <a:p>
            <a:pPr algn="ctr"/>
            <a:endParaRPr lang="el-GR" dirty="0"/>
          </a:p>
          <a:p>
            <a:pPr algn="ctr"/>
            <a:r>
              <a:rPr lang="el-GR" dirty="0" err="1"/>
              <a:t>Tavşan</a:t>
            </a:r>
            <a:r>
              <a:rPr lang="el-GR" dirty="0"/>
              <a:t> </a:t>
            </a:r>
            <a:r>
              <a:rPr lang="el-GR" dirty="0" err="1"/>
              <a:t>neden</a:t>
            </a:r>
            <a:r>
              <a:rPr lang="el-GR" dirty="0"/>
              <a:t> </a:t>
            </a:r>
            <a:r>
              <a:rPr lang="el-GR" dirty="0" err="1"/>
              <a:t>kaplumbağaya</a:t>
            </a:r>
            <a:r>
              <a:rPr lang="el-GR" dirty="0"/>
              <a:t> </a:t>
            </a:r>
            <a:r>
              <a:rPr lang="el-GR" dirty="0" err="1"/>
              <a:t>yetişememiş</a:t>
            </a:r>
            <a:r>
              <a:rPr lang="el-GR" dirty="0"/>
              <a:t> </a:t>
            </a:r>
            <a:r>
              <a:rPr lang="el-GR" dirty="0" err="1"/>
              <a:t>ve</a:t>
            </a:r>
            <a:r>
              <a:rPr lang="el-GR" dirty="0"/>
              <a:t> </a:t>
            </a:r>
            <a:r>
              <a:rPr lang="el-GR" dirty="0" err="1"/>
              <a:t>kaplumbağa</a:t>
            </a:r>
            <a:r>
              <a:rPr lang="el-GR" dirty="0"/>
              <a:t> </a:t>
            </a:r>
            <a:r>
              <a:rPr lang="el-GR" dirty="0" err="1"/>
              <a:t>bitiş</a:t>
            </a:r>
            <a:r>
              <a:rPr lang="el-GR" dirty="0"/>
              <a:t> </a:t>
            </a:r>
            <a:r>
              <a:rPr lang="el-GR" dirty="0" err="1"/>
              <a:t>çizgisini</a:t>
            </a:r>
            <a:r>
              <a:rPr lang="el-GR" dirty="0"/>
              <a:t> </a:t>
            </a:r>
            <a:r>
              <a:rPr lang="el-GR" dirty="0" err="1"/>
              <a:t>önce</a:t>
            </a:r>
            <a:r>
              <a:rPr lang="el-GR" dirty="0"/>
              <a:t> </a:t>
            </a:r>
            <a:r>
              <a:rPr lang="el-GR" dirty="0" err="1"/>
              <a:t>geçmiş</a:t>
            </a:r>
            <a:r>
              <a:rPr lang="el-GR" dirty="0"/>
              <a:t>? 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D8AC4242-3BAF-E34F-56CC-A9D66E00D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8" t="20990" r="7289" b="25531"/>
          <a:stretch>
            <a:fillRect/>
          </a:stretch>
        </p:blipFill>
        <p:spPr bwMode="auto">
          <a:xfrm>
            <a:off x="273050" y="3586843"/>
            <a:ext cx="2008188" cy="20478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4">
            <a:extLst>
              <a:ext uri="{FF2B5EF4-FFF2-40B4-BE49-F238E27FC236}">
                <a16:creationId xmlns:a16="http://schemas.microsoft.com/office/drawing/2014/main" id="{5E921F99-1255-E1A6-DAB4-E5135A1BF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7" r="28792" b="43974"/>
          <a:stretch>
            <a:fillRect/>
          </a:stretch>
        </p:blipFill>
        <p:spPr bwMode="auto">
          <a:xfrm>
            <a:off x="8909049" y="3075661"/>
            <a:ext cx="2060575" cy="21447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4">
            <a:extLst>
              <a:ext uri="{FF2B5EF4-FFF2-40B4-BE49-F238E27FC236}">
                <a16:creationId xmlns:a16="http://schemas.microsoft.com/office/drawing/2014/main" id="{D0AB1435-F243-942C-4F1C-DDCF9EB0B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1" t="16057" r="51917" b="30800"/>
          <a:stretch>
            <a:fillRect/>
          </a:stretch>
        </p:blipFill>
        <p:spPr bwMode="auto">
          <a:xfrm>
            <a:off x="404813" y="205694"/>
            <a:ext cx="2111375" cy="2035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4">
            <a:extLst>
              <a:ext uri="{FF2B5EF4-FFF2-40B4-BE49-F238E27FC236}">
                <a16:creationId xmlns:a16="http://schemas.microsoft.com/office/drawing/2014/main" id="{C31CD0EB-1CCB-BACF-772A-453A549A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95" b="43188"/>
          <a:stretch>
            <a:fillRect/>
          </a:stretch>
        </p:blipFill>
        <p:spPr bwMode="auto">
          <a:xfrm>
            <a:off x="2578099" y="1751013"/>
            <a:ext cx="2192338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FB46B8C6-547C-9936-23FE-867744B0CBCF}"/>
              </a:ext>
            </a:extLst>
          </p:cNvPr>
          <p:cNvSpPr/>
          <p:nvPr/>
        </p:nvSpPr>
        <p:spPr>
          <a:xfrm>
            <a:off x="4975225" y="5437642"/>
            <a:ext cx="6943725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/>
              <a:t>Bir </a:t>
            </a:r>
            <a:r>
              <a:rPr lang="en-US" sz="1600" dirty="0" err="1"/>
              <a:t>süre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 </a:t>
            </a:r>
            <a:r>
              <a:rPr lang="en-US" sz="1600" dirty="0" err="1"/>
              <a:t>tavşan</a:t>
            </a:r>
            <a:r>
              <a:rPr lang="en-US" sz="1600" dirty="0"/>
              <a:t> </a:t>
            </a:r>
            <a:r>
              <a:rPr lang="en-US" sz="1600" dirty="0" err="1"/>
              <a:t>uyan</a:t>
            </a:r>
            <a:r>
              <a:rPr lang="tr-TR" sz="1600" dirty="0"/>
              <a:t>mış. </a:t>
            </a:r>
            <a:r>
              <a:rPr lang="en-US" sz="1600" dirty="0"/>
              <a:t>Son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gayretle</a:t>
            </a:r>
            <a:r>
              <a:rPr lang="en-US" sz="1600" dirty="0"/>
              <a:t> </a:t>
            </a:r>
            <a:r>
              <a:rPr lang="en-US" sz="1600" dirty="0" err="1"/>
              <a:t>hızla</a:t>
            </a:r>
            <a:r>
              <a:rPr lang="en-US" sz="1600" dirty="0"/>
              <a:t> </a:t>
            </a:r>
            <a:r>
              <a:rPr lang="en-US" sz="1600" dirty="0" err="1"/>
              <a:t>koşarak</a:t>
            </a:r>
            <a:r>
              <a:rPr lang="en-US" sz="1600" dirty="0"/>
              <a:t> </a:t>
            </a:r>
            <a:r>
              <a:rPr lang="en-US" sz="1600" dirty="0" err="1"/>
              <a:t>kaplumbağayı</a:t>
            </a:r>
            <a:r>
              <a:rPr lang="en-US" sz="1600" dirty="0"/>
              <a:t> </a:t>
            </a:r>
            <a:r>
              <a:rPr lang="en-US" sz="1600" dirty="0" err="1"/>
              <a:t>geçmeye</a:t>
            </a:r>
            <a:r>
              <a:rPr lang="en-US" sz="1600" dirty="0"/>
              <a:t> </a:t>
            </a:r>
            <a:r>
              <a:rPr lang="en-US" sz="1600" dirty="0" err="1"/>
              <a:t>çalışmış</a:t>
            </a:r>
            <a:r>
              <a:rPr lang="en-US" sz="1600" dirty="0"/>
              <a:t>. 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Fakat</a:t>
            </a:r>
            <a:r>
              <a:rPr lang="en-US" sz="1600" dirty="0"/>
              <a:t> </a:t>
            </a:r>
            <a:r>
              <a:rPr lang="en-US" sz="1600" dirty="0" err="1"/>
              <a:t>kaplumbağa</a:t>
            </a:r>
            <a:r>
              <a:rPr lang="en-US" sz="1600" dirty="0"/>
              <a:t> </a:t>
            </a:r>
            <a:r>
              <a:rPr lang="en-US" sz="1600" dirty="0" err="1"/>
              <a:t>yarışı</a:t>
            </a:r>
            <a:r>
              <a:rPr lang="en-US" sz="1600" dirty="0"/>
              <a:t> </a:t>
            </a:r>
            <a:r>
              <a:rPr lang="en-US" sz="1600" dirty="0" err="1"/>
              <a:t>bitirmiş</a:t>
            </a:r>
            <a:r>
              <a:rPr lang="en-US" sz="1600" dirty="0"/>
              <a:t> bile.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Gereksiz</a:t>
            </a:r>
            <a:r>
              <a:rPr lang="en-US" sz="1600" dirty="0"/>
              <a:t> </a:t>
            </a:r>
            <a:r>
              <a:rPr lang="en-US" sz="1600" dirty="0" err="1"/>
              <a:t>övünmek</a:t>
            </a:r>
            <a:r>
              <a:rPr lang="en-US" sz="1600" dirty="0"/>
              <a:t> </a:t>
            </a:r>
            <a:r>
              <a:rPr lang="en-US" sz="1600" dirty="0" err="1"/>
              <a:t>sadece</a:t>
            </a:r>
            <a:r>
              <a:rPr lang="en-US" sz="1600" dirty="0"/>
              <a:t> </a:t>
            </a:r>
            <a:r>
              <a:rPr lang="en-US" sz="1600" dirty="0" err="1"/>
              <a:t>zayıflıktır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O </a:t>
            </a:r>
            <a:r>
              <a:rPr lang="en-US" sz="1600" dirty="0" err="1"/>
              <a:t>günden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 </a:t>
            </a:r>
            <a:r>
              <a:rPr lang="en-US" sz="1600" dirty="0" err="1"/>
              <a:t>hiç</a:t>
            </a:r>
            <a:r>
              <a:rPr lang="en-US" sz="1600" dirty="0"/>
              <a:t> </a:t>
            </a:r>
            <a:r>
              <a:rPr lang="en-US" sz="1600" dirty="0" err="1"/>
              <a:t>kimseye</a:t>
            </a:r>
            <a:r>
              <a:rPr lang="en-US" sz="1600" dirty="0"/>
              <a:t> </a:t>
            </a:r>
            <a:r>
              <a:rPr lang="en-US" sz="1600" dirty="0" err="1"/>
              <a:t>yarışmaktan</a:t>
            </a:r>
            <a:r>
              <a:rPr lang="en-US" sz="1600" dirty="0"/>
              <a:t> </a:t>
            </a:r>
            <a:r>
              <a:rPr lang="en-US" sz="1600" dirty="0" err="1"/>
              <a:t>söz</a:t>
            </a:r>
            <a:r>
              <a:rPr lang="en-US" sz="1600" dirty="0"/>
              <a:t> </a:t>
            </a:r>
            <a:r>
              <a:rPr lang="en-US" sz="1600" dirty="0" err="1"/>
              <a:t>etmemiş</a:t>
            </a:r>
            <a:r>
              <a:rPr lang="en-US" sz="16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A24EA0-7572-A062-6900-1CAC8BE6F8CC}"/>
              </a:ext>
            </a:extLst>
          </p:cNvPr>
          <p:cNvSpPr txBox="1"/>
          <p:nvPr/>
        </p:nvSpPr>
        <p:spPr>
          <a:xfrm>
            <a:off x="2813049" y="424254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/>
              <a:t>Ormanda </a:t>
            </a:r>
            <a:r>
              <a:rPr lang="en-US" sz="1600" dirty="0" err="1"/>
              <a:t>tavşan</a:t>
            </a:r>
            <a:r>
              <a:rPr lang="en-US" sz="1600" dirty="0"/>
              <a:t> </a:t>
            </a:r>
            <a:r>
              <a:rPr lang="en-US" sz="1600" dirty="0" err="1"/>
              <a:t>hoplaya</a:t>
            </a:r>
            <a:r>
              <a:rPr lang="en-US" sz="1600" dirty="0"/>
              <a:t> </a:t>
            </a:r>
            <a:r>
              <a:rPr lang="en-US" sz="1600" dirty="0" err="1"/>
              <a:t>zıplaya</a:t>
            </a:r>
            <a:r>
              <a:rPr lang="en-US" sz="1600" dirty="0"/>
              <a:t> </a:t>
            </a:r>
            <a:r>
              <a:rPr lang="en-US" sz="1600" dirty="0" err="1"/>
              <a:t>geziniyor</a:t>
            </a:r>
            <a:r>
              <a:rPr lang="en-US" sz="1600" dirty="0"/>
              <a:t>. 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Tavşan</a:t>
            </a:r>
            <a:r>
              <a:rPr lang="en-US" sz="1600" dirty="0"/>
              <a:t> </a:t>
            </a:r>
            <a:r>
              <a:rPr lang="en-US" sz="1600" dirty="0" err="1"/>
              <a:t>kimse</a:t>
            </a:r>
            <a:r>
              <a:rPr lang="tr-TR" sz="1600" dirty="0"/>
              <a:t>nin</a:t>
            </a:r>
            <a:r>
              <a:rPr lang="en-US" sz="1600" dirty="0"/>
              <a:t> </a:t>
            </a:r>
            <a:r>
              <a:rPr lang="en-US" sz="1600" dirty="0" err="1"/>
              <a:t>onu</a:t>
            </a:r>
            <a:r>
              <a:rPr lang="en-US" sz="1600" dirty="0"/>
              <a:t> </a:t>
            </a:r>
            <a:r>
              <a:rPr lang="en-US" sz="1600" dirty="0" err="1"/>
              <a:t>geç</a:t>
            </a:r>
            <a:r>
              <a:rPr lang="tr-TR" sz="1600" dirty="0"/>
              <a:t>mesinde ısrar eder. </a:t>
            </a:r>
          </a:p>
          <a:p>
            <a:pPr eaLnBrk="1" hangingPunct="1">
              <a:defRPr/>
            </a:pPr>
            <a:r>
              <a:rPr lang="tr-TR" sz="1600" dirty="0"/>
              <a:t>Komşuları ise tavşanın bu şekilde böbürlenmesinden hoşlanmazlar. </a:t>
            </a:r>
          </a:p>
          <a:p>
            <a:pPr eaLnBrk="1" hangingPunct="1">
              <a:defRPr/>
            </a:pPr>
            <a:r>
              <a:rPr lang="en-US" sz="1600" dirty="0"/>
              <a:t>Ama </a:t>
            </a:r>
            <a:r>
              <a:rPr lang="en-US" sz="1600" dirty="0" err="1"/>
              <a:t>hiçbirisi</a:t>
            </a:r>
            <a:r>
              <a:rPr lang="en-US" sz="1600" dirty="0"/>
              <a:t> de </a:t>
            </a:r>
            <a:r>
              <a:rPr lang="en-US" sz="1600" dirty="0" err="1"/>
              <a:t>onunla</a:t>
            </a:r>
            <a:r>
              <a:rPr lang="en-US" sz="1600" dirty="0"/>
              <a:t> </a:t>
            </a:r>
            <a:r>
              <a:rPr lang="en-US" sz="1600" dirty="0" err="1"/>
              <a:t>yarışmaya</a:t>
            </a:r>
            <a:r>
              <a:rPr lang="en-US" sz="1600" dirty="0"/>
              <a:t> </a:t>
            </a:r>
            <a:r>
              <a:rPr lang="en-US" sz="1600" dirty="0" err="1"/>
              <a:t>yanaşmaz</a:t>
            </a:r>
            <a:r>
              <a:rPr lang="en-US" sz="1600" dirty="0"/>
              <a:t>.</a:t>
            </a:r>
            <a:endParaRPr lang="el-GR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A8D4F1-149A-5A47-0672-93155B16205B}"/>
              </a:ext>
            </a:extLst>
          </p:cNvPr>
          <p:cNvSpPr txBox="1"/>
          <p:nvPr/>
        </p:nvSpPr>
        <p:spPr>
          <a:xfrm>
            <a:off x="5248275" y="2128644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/>
              <a:t> </a:t>
            </a:r>
            <a:r>
              <a:rPr lang="en-US" sz="1600" dirty="0" err="1"/>
              <a:t>Kaplumbağa</a:t>
            </a:r>
            <a:r>
              <a:rPr lang="en-US" sz="1600" dirty="0"/>
              <a:t> </a:t>
            </a:r>
            <a:r>
              <a:rPr lang="en-US" sz="1600" dirty="0" err="1"/>
              <a:t>tavşanla</a:t>
            </a:r>
            <a:r>
              <a:rPr lang="en-US" sz="1600" dirty="0"/>
              <a:t> </a:t>
            </a:r>
            <a:r>
              <a:rPr lang="en-US" sz="1600" dirty="0" err="1"/>
              <a:t>karşılaşma</a:t>
            </a:r>
            <a:r>
              <a:rPr lang="tr-TR" sz="1600" dirty="0"/>
              <a:t>k </a:t>
            </a:r>
            <a:r>
              <a:rPr lang="en-US" sz="1600" dirty="0" err="1"/>
              <a:t>ist</a:t>
            </a:r>
            <a:r>
              <a:rPr lang="tr-TR" sz="1600" dirty="0"/>
              <a:t>er</a:t>
            </a:r>
            <a:r>
              <a:rPr lang="en-US" sz="1600" dirty="0"/>
              <a:t>. </a:t>
            </a:r>
            <a:endParaRPr lang="tr-TR" sz="1600" dirty="0"/>
          </a:p>
          <a:p>
            <a:pPr eaLnBrk="1" hangingPunct="1">
              <a:defRPr/>
            </a:pPr>
            <a:r>
              <a:rPr lang="tr-TR" sz="1600" dirty="0"/>
              <a:t>K</a:t>
            </a:r>
            <a:r>
              <a:rPr lang="en-US" sz="1600" dirty="0" err="1"/>
              <a:t>aplumbağa</a:t>
            </a:r>
            <a:r>
              <a:rPr lang="en-US" sz="1600" dirty="0"/>
              <a:t> </a:t>
            </a:r>
            <a:r>
              <a:rPr lang="en-US" sz="1600" dirty="0" err="1"/>
              <a:t>ile</a:t>
            </a:r>
            <a:r>
              <a:rPr lang="en-US" sz="1600" dirty="0"/>
              <a:t> </a:t>
            </a:r>
            <a:r>
              <a:rPr lang="en-US" sz="1600" dirty="0" err="1"/>
              <a:t>tavşan</a:t>
            </a:r>
            <a:r>
              <a:rPr lang="en-US" sz="1600" dirty="0"/>
              <a:t> </a:t>
            </a:r>
            <a:r>
              <a:rPr lang="en-US" sz="1600" dirty="0" err="1"/>
              <a:t>ormanda</a:t>
            </a:r>
            <a:r>
              <a:rPr lang="en-US" sz="1600" dirty="0"/>
              <a:t> </a:t>
            </a:r>
            <a:r>
              <a:rPr lang="en-US" sz="1600" dirty="0" err="1"/>
              <a:t>karşılaş</a:t>
            </a:r>
            <a:r>
              <a:rPr lang="tr-TR" sz="1600" dirty="0"/>
              <a:t>ıyorlar.</a:t>
            </a:r>
          </a:p>
          <a:p>
            <a:pPr eaLnBrk="1" hangingPunct="1">
              <a:defRPr/>
            </a:pPr>
            <a:r>
              <a:rPr lang="en-US" sz="1600" dirty="0"/>
              <a:t> </a:t>
            </a:r>
            <a:r>
              <a:rPr lang="tr-TR" sz="1600" dirty="0"/>
              <a:t>K</a:t>
            </a:r>
            <a:r>
              <a:rPr lang="en-US" sz="1600" dirty="0" err="1"/>
              <a:t>aplumbağa</a:t>
            </a:r>
            <a:r>
              <a:rPr lang="en-US" sz="1600" dirty="0"/>
              <a:t> </a:t>
            </a:r>
            <a:r>
              <a:rPr lang="tr-TR" sz="1600" dirty="0"/>
              <a:t>onun</a:t>
            </a:r>
            <a:r>
              <a:rPr lang="en-US" sz="1600" dirty="0"/>
              <a:t>l</a:t>
            </a:r>
            <a:r>
              <a:rPr lang="tr-TR" sz="1600" dirty="0"/>
              <a:t>a</a:t>
            </a:r>
            <a:r>
              <a:rPr lang="en-US" sz="1600" dirty="0"/>
              <a:t> </a:t>
            </a:r>
            <a:r>
              <a:rPr lang="en-US" sz="1600" dirty="0" err="1"/>
              <a:t>yarış</a:t>
            </a:r>
            <a:r>
              <a:rPr lang="en-US" sz="1600" dirty="0"/>
              <a:t> </a:t>
            </a:r>
            <a:r>
              <a:rPr lang="en-US" sz="1600" dirty="0" err="1"/>
              <a:t>yapmak</a:t>
            </a:r>
            <a:r>
              <a:rPr lang="en-US" sz="1600" dirty="0"/>
              <a:t> </a:t>
            </a:r>
            <a:r>
              <a:rPr lang="en-US" sz="1600" dirty="0" err="1"/>
              <a:t>ist</a:t>
            </a:r>
            <a:r>
              <a:rPr lang="tr-TR" sz="1600" dirty="0"/>
              <a:t>er.</a:t>
            </a:r>
          </a:p>
          <a:p>
            <a:pPr eaLnBrk="1" hangingPunct="1">
              <a:defRPr/>
            </a:pPr>
            <a:r>
              <a:rPr lang="tr-TR" sz="1600" dirty="0">
                <a:latin typeface="Times New Roman"/>
                <a:cs typeface="Times New Roman"/>
              </a:rPr>
              <a:t>"</a:t>
            </a:r>
            <a:r>
              <a:rPr lang="en-US" sz="1600" dirty="0"/>
              <a:t>Senin </a:t>
            </a:r>
            <a:r>
              <a:rPr lang="en-US" sz="1600" dirty="0" err="1"/>
              <a:t>benimle</a:t>
            </a:r>
            <a:r>
              <a:rPr lang="en-US" sz="1600" dirty="0"/>
              <a:t> </a:t>
            </a:r>
            <a:r>
              <a:rPr lang="en-US" sz="1600" dirty="0" err="1"/>
              <a:t>yarışabilmen</a:t>
            </a:r>
            <a:r>
              <a:rPr lang="en-US" sz="1600" dirty="0"/>
              <a:t> </a:t>
            </a:r>
            <a:r>
              <a:rPr lang="en-US" sz="1600" dirty="0" err="1"/>
              <a:t>imkansız</a:t>
            </a:r>
            <a:r>
              <a:rPr lang="en-US" sz="1600" dirty="0">
                <a:latin typeface="Times New Roman"/>
                <a:cs typeface="Times New Roman"/>
              </a:rPr>
              <a:t>"</a:t>
            </a:r>
            <a:r>
              <a:rPr lang="tr-TR" sz="16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073667-0DD2-D56A-3A54-847A6BF3C638}"/>
              </a:ext>
            </a:extLst>
          </p:cNvPr>
          <p:cNvSpPr txBox="1"/>
          <p:nvPr/>
        </p:nvSpPr>
        <p:spPr>
          <a:xfrm>
            <a:off x="2411185" y="4143156"/>
            <a:ext cx="61504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 err="1"/>
              <a:t>Kaplumbağa</a:t>
            </a:r>
            <a:r>
              <a:rPr lang="en-US" sz="1600" dirty="0"/>
              <a:t>  </a:t>
            </a:r>
            <a:r>
              <a:rPr lang="en-US" sz="1600" dirty="0" err="1"/>
              <a:t>yavaş</a:t>
            </a:r>
            <a:r>
              <a:rPr lang="en-US" sz="1600" dirty="0"/>
              <a:t> </a:t>
            </a:r>
            <a:r>
              <a:rPr lang="en-US" sz="1600" dirty="0" err="1"/>
              <a:t>yavaş</a:t>
            </a:r>
            <a:r>
              <a:rPr lang="en-US" sz="1600" dirty="0"/>
              <a:t> </a:t>
            </a:r>
            <a:r>
              <a:rPr lang="en-US" sz="1600" dirty="0" err="1"/>
              <a:t>yürümeye</a:t>
            </a:r>
            <a:r>
              <a:rPr lang="en-US" sz="1600" dirty="0"/>
              <a:t> </a:t>
            </a:r>
            <a:r>
              <a:rPr lang="en-US" sz="1600" dirty="0" err="1"/>
              <a:t>başla</a:t>
            </a:r>
            <a:r>
              <a:rPr lang="tr-TR" sz="1600" dirty="0"/>
              <a:t>mış</a:t>
            </a:r>
            <a:r>
              <a:rPr lang="en-US" sz="1600" dirty="0"/>
              <a:t>. </a:t>
            </a:r>
            <a:endParaRPr lang="tr-TR" sz="1600" dirty="0"/>
          </a:p>
          <a:p>
            <a:pPr eaLnBrk="1" hangingPunct="1">
              <a:defRPr/>
            </a:pPr>
            <a:r>
              <a:rPr lang="en-US" sz="1600" dirty="0" err="1"/>
              <a:t>Tavşan</a:t>
            </a:r>
            <a:r>
              <a:rPr lang="en-US" sz="1600" dirty="0"/>
              <a:t> </a:t>
            </a:r>
            <a:r>
              <a:rPr lang="en-US" sz="1600" dirty="0" err="1"/>
              <a:t>gözden</a:t>
            </a:r>
            <a:r>
              <a:rPr lang="en-US" sz="1600" dirty="0"/>
              <a:t> </a:t>
            </a:r>
            <a:r>
              <a:rPr lang="en-US" sz="1600" dirty="0" err="1"/>
              <a:t>kaybolmuş</a:t>
            </a:r>
            <a:r>
              <a:rPr lang="tr-TR" sz="1600" dirty="0"/>
              <a:t>.</a:t>
            </a:r>
            <a:r>
              <a:rPr lang="en-US" sz="1600" dirty="0"/>
              <a:t>  </a:t>
            </a:r>
            <a:r>
              <a:rPr lang="tr-TR" sz="1600" dirty="0"/>
              <a:t> </a:t>
            </a:r>
          </a:p>
          <a:p>
            <a:pPr eaLnBrk="1" hangingPunct="1">
              <a:defRPr/>
            </a:pPr>
            <a:r>
              <a:rPr lang="tr-TR" sz="1600" dirty="0"/>
              <a:t>B</a:t>
            </a:r>
            <a:r>
              <a:rPr lang="en-US" sz="1600" dirty="0" err="1"/>
              <a:t>ir</a:t>
            </a:r>
            <a:r>
              <a:rPr lang="en-US" sz="1600" dirty="0"/>
              <a:t> </a:t>
            </a:r>
            <a:r>
              <a:rPr lang="en-US" sz="1600" dirty="0" err="1"/>
              <a:t>ağacın</a:t>
            </a:r>
            <a:r>
              <a:rPr lang="en-US" sz="1600" dirty="0"/>
              <a:t> </a:t>
            </a:r>
            <a:r>
              <a:rPr lang="en-US" sz="1600" dirty="0" err="1"/>
              <a:t>altında</a:t>
            </a:r>
            <a:r>
              <a:rPr lang="en-US" sz="1600" dirty="0"/>
              <a:t> </a:t>
            </a:r>
            <a:r>
              <a:rPr lang="en-US" sz="1600" dirty="0" err="1"/>
              <a:t>uyumaya</a:t>
            </a:r>
            <a:r>
              <a:rPr lang="en-US" sz="1600" dirty="0"/>
              <a:t> </a:t>
            </a:r>
            <a:r>
              <a:rPr lang="en-US" sz="1600" dirty="0" err="1"/>
              <a:t>başlamış</a:t>
            </a:r>
            <a:r>
              <a:rPr lang="en-US" sz="1600" dirty="0"/>
              <a:t>.</a:t>
            </a:r>
            <a:endParaRPr lang="tr-TR" sz="1600" dirty="0"/>
          </a:p>
          <a:p>
            <a:pPr>
              <a:defRPr/>
            </a:pPr>
            <a:r>
              <a:rPr lang="en-US" sz="1600" dirty="0" err="1"/>
              <a:t>Kaplumbağa</a:t>
            </a:r>
            <a:r>
              <a:rPr lang="en-US" sz="1600" dirty="0"/>
              <a:t>, </a:t>
            </a:r>
            <a:r>
              <a:rPr lang="en-US" sz="1600" dirty="0" err="1"/>
              <a:t>yavaş</a:t>
            </a:r>
            <a:r>
              <a:rPr lang="en-US" sz="1600" dirty="0"/>
              <a:t> </a:t>
            </a:r>
            <a:r>
              <a:rPr lang="en-US" sz="1600" dirty="0" err="1"/>
              <a:t>yavaş</a:t>
            </a:r>
            <a:r>
              <a:rPr lang="en-US" sz="1600" dirty="0"/>
              <a:t> </a:t>
            </a:r>
            <a:r>
              <a:rPr lang="en-US" sz="1600" dirty="0" err="1"/>
              <a:t>yürümeye</a:t>
            </a:r>
            <a:r>
              <a:rPr lang="en-US" sz="1600" dirty="0"/>
              <a:t> </a:t>
            </a:r>
            <a:r>
              <a:rPr lang="en-US" sz="1600" dirty="0" err="1"/>
              <a:t>devam</a:t>
            </a:r>
            <a:r>
              <a:rPr lang="en-US" sz="1600" dirty="0"/>
              <a:t> e</a:t>
            </a:r>
            <a:r>
              <a:rPr lang="tr-TR" sz="1600" dirty="0"/>
              <a:t>tmiş.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01786E-C0DF-90BE-7CCA-1C489D418475}"/>
              </a:ext>
            </a:extLst>
          </p:cNvPr>
          <p:cNvSpPr txBox="1">
            <a:spLocks/>
          </p:cNvSpPr>
          <p:nvPr/>
        </p:nvSpPr>
        <p:spPr>
          <a:xfrm>
            <a:off x="423182" y="358688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77CA0FF0-FC6F-60F5-7826-AEA70ADD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4894" y="1554164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C1F9E9DE-E4A9-3C6F-C0BA-6D293F57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25" y="1153235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4FC4143-312E-9E6A-A948-BF7863F30CE5}"/>
              </a:ext>
            </a:extLst>
          </p:cNvPr>
          <p:cNvSpPr/>
          <p:nvPr/>
        </p:nvSpPr>
        <p:spPr>
          <a:xfrm>
            <a:off x="4680856" y="319230"/>
            <a:ext cx="7369630" cy="1234934"/>
          </a:xfrm>
          <a:custGeom>
            <a:avLst/>
            <a:gdLst>
              <a:gd name="csX0" fmla="*/ 0 w 7369630"/>
              <a:gd name="csY0" fmla="*/ 205826 h 1234934"/>
              <a:gd name="csX1" fmla="*/ 205826 w 7369630"/>
              <a:gd name="csY1" fmla="*/ 0 h 1234934"/>
              <a:gd name="csX2" fmla="*/ 716078 w 7369630"/>
              <a:gd name="csY2" fmla="*/ 0 h 1234934"/>
              <a:gd name="csX3" fmla="*/ 1435069 w 7369630"/>
              <a:gd name="csY3" fmla="*/ 0 h 1234934"/>
              <a:gd name="csX4" fmla="*/ 1806161 w 7369630"/>
              <a:gd name="csY4" fmla="*/ 0 h 1234934"/>
              <a:gd name="csX5" fmla="*/ 2246833 w 7369630"/>
              <a:gd name="csY5" fmla="*/ 0 h 1234934"/>
              <a:gd name="csX6" fmla="*/ 2826664 w 7369630"/>
              <a:gd name="csY6" fmla="*/ 0 h 1234934"/>
              <a:gd name="csX7" fmla="*/ 3336916 w 7369630"/>
              <a:gd name="csY7" fmla="*/ 0 h 1234934"/>
              <a:gd name="csX8" fmla="*/ 3708008 w 7369630"/>
              <a:gd name="csY8" fmla="*/ 0 h 1234934"/>
              <a:gd name="csX9" fmla="*/ 4287840 w 7369630"/>
              <a:gd name="csY9" fmla="*/ 0 h 1234934"/>
              <a:gd name="csX10" fmla="*/ 4728512 w 7369630"/>
              <a:gd name="csY10" fmla="*/ 0 h 1234934"/>
              <a:gd name="csX11" fmla="*/ 5308343 w 7369630"/>
              <a:gd name="csY11" fmla="*/ 0 h 1234934"/>
              <a:gd name="csX12" fmla="*/ 5888175 w 7369630"/>
              <a:gd name="csY12" fmla="*/ 0 h 1234934"/>
              <a:gd name="csX13" fmla="*/ 6398426 w 7369630"/>
              <a:gd name="csY13" fmla="*/ 0 h 1234934"/>
              <a:gd name="csX14" fmla="*/ 7163804 w 7369630"/>
              <a:gd name="csY14" fmla="*/ 0 h 1234934"/>
              <a:gd name="csX15" fmla="*/ 7369630 w 7369630"/>
              <a:gd name="csY15" fmla="*/ 205826 h 1234934"/>
              <a:gd name="csX16" fmla="*/ 7369630 w 7369630"/>
              <a:gd name="csY16" fmla="*/ 617467 h 1234934"/>
              <a:gd name="csX17" fmla="*/ 7369630 w 7369630"/>
              <a:gd name="csY17" fmla="*/ 1029108 h 1234934"/>
              <a:gd name="csX18" fmla="*/ 7163804 w 7369630"/>
              <a:gd name="csY18" fmla="*/ 1234934 h 1234934"/>
              <a:gd name="csX19" fmla="*/ 6723132 w 7369630"/>
              <a:gd name="csY19" fmla="*/ 1234934 h 1234934"/>
              <a:gd name="csX20" fmla="*/ 6282460 w 7369630"/>
              <a:gd name="csY20" fmla="*/ 1234934 h 1234934"/>
              <a:gd name="csX21" fmla="*/ 5702629 w 7369630"/>
              <a:gd name="csY21" fmla="*/ 1234934 h 1234934"/>
              <a:gd name="csX22" fmla="*/ 4983638 w 7369630"/>
              <a:gd name="csY22" fmla="*/ 1234934 h 1234934"/>
              <a:gd name="csX23" fmla="*/ 4264647 w 7369630"/>
              <a:gd name="csY23" fmla="*/ 1234934 h 1234934"/>
              <a:gd name="csX24" fmla="*/ 3684815 w 7369630"/>
              <a:gd name="csY24" fmla="*/ 1234934 h 1234934"/>
              <a:gd name="csX25" fmla="*/ 3104984 w 7369630"/>
              <a:gd name="csY25" fmla="*/ 1234934 h 1234934"/>
              <a:gd name="csX26" fmla="*/ 2525152 w 7369630"/>
              <a:gd name="csY26" fmla="*/ 1234934 h 1234934"/>
              <a:gd name="csX27" fmla="*/ 1806161 w 7369630"/>
              <a:gd name="csY27" fmla="*/ 1234934 h 1234934"/>
              <a:gd name="csX28" fmla="*/ 1365489 w 7369630"/>
              <a:gd name="csY28" fmla="*/ 1234934 h 1234934"/>
              <a:gd name="csX29" fmla="*/ 924817 w 7369630"/>
              <a:gd name="csY29" fmla="*/ 1234934 h 1234934"/>
              <a:gd name="csX30" fmla="*/ 205826 w 7369630"/>
              <a:gd name="csY30" fmla="*/ 1234934 h 1234934"/>
              <a:gd name="csX31" fmla="*/ 0 w 7369630"/>
              <a:gd name="csY31" fmla="*/ 1029108 h 1234934"/>
              <a:gd name="csX32" fmla="*/ 0 w 7369630"/>
              <a:gd name="csY32" fmla="*/ 617467 h 1234934"/>
              <a:gd name="csX33" fmla="*/ 0 w 7369630"/>
              <a:gd name="csY33" fmla="*/ 205826 h 12349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7369630" h="1234934" fill="none" extrusionOk="0">
                <a:moveTo>
                  <a:pt x="0" y="205826"/>
                </a:moveTo>
                <a:cubicBezTo>
                  <a:pt x="20134" y="73003"/>
                  <a:pt x="60178" y="1553"/>
                  <a:pt x="205826" y="0"/>
                </a:cubicBezTo>
                <a:cubicBezTo>
                  <a:pt x="380448" y="-55911"/>
                  <a:pt x="491122" y="51607"/>
                  <a:pt x="716078" y="0"/>
                </a:cubicBezTo>
                <a:cubicBezTo>
                  <a:pt x="941034" y="-51607"/>
                  <a:pt x="1203588" y="51143"/>
                  <a:pt x="1435069" y="0"/>
                </a:cubicBezTo>
                <a:cubicBezTo>
                  <a:pt x="1666550" y="-51143"/>
                  <a:pt x="1723720" y="35365"/>
                  <a:pt x="1806161" y="0"/>
                </a:cubicBezTo>
                <a:cubicBezTo>
                  <a:pt x="1888602" y="-35365"/>
                  <a:pt x="2028505" y="40525"/>
                  <a:pt x="2246833" y="0"/>
                </a:cubicBezTo>
                <a:cubicBezTo>
                  <a:pt x="2465161" y="-40525"/>
                  <a:pt x="2642369" y="29889"/>
                  <a:pt x="2826664" y="0"/>
                </a:cubicBezTo>
                <a:cubicBezTo>
                  <a:pt x="3010959" y="-29889"/>
                  <a:pt x="3216487" y="30548"/>
                  <a:pt x="3336916" y="0"/>
                </a:cubicBezTo>
                <a:cubicBezTo>
                  <a:pt x="3457345" y="-30548"/>
                  <a:pt x="3546365" y="44362"/>
                  <a:pt x="3708008" y="0"/>
                </a:cubicBezTo>
                <a:cubicBezTo>
                  <a:pt x="3869651" y="-44362"/>
                  <a:pt x="4016999" y="38465"/>
                  <a:pt x="4287840" y="0"/>
                </a:cubicBezTo>
                <a:cubicBezTo>
                  <a:pt x="4558681" y="-38465"/>
                  <a:pt x="4512932" y="29729"/>
                  <a:pt x="4728512" y="0"/>
                </a:cubicBezTo>
                <a:cubicBezTo>
                  <a:pt x="4944092" y="-29729"/>
                  <a:pt x="5040895" y="28510"/>
                  <a:pt x="5308343" y="0"/>
                </a:cubicBezTo>
                <a:cubicBezTo>
                  <a:pt x="5575791" y="-28510"/>
                  <a:pt x="5741029" y="69125"/>
                  <a:pt x="5888175" y="0"/>
                </a:cubicBezTo>
                <a:cubicBezTo>
                  <a:pt x="6035321" y="-69125"/>
                  <a:pt x="6292988" y="45667"/>
                  <a:pt x="6398426" y="0"/>
                </a:cubicBezTo>
                <a:cubicBezTo>
                  <a:pt x="6503864" y="-45667"/>
                  <a:pt x="6790150" y="89963"/>
                  <a:pt x="7163804" y="0"/>
                </a:cubicBezTo>
                <a:cubicBezTo>
                  <a:pt x="7271707" y="3738"/>
                  <a:pt x="7372577" y="88573"/>
                  <a:pt x="7369630" y="205826"/>
                </a:cubicBezTo>
                <a:cubicBezTo>
                  <a:pt x="7387063" y="319374"/>
                  <a:pt x="7347465" y="462945"/>
                  <a:pt x="7369630" y="617467"/>
                </a:cubicBezTo>
                <a:cubicBezTo>
                  <a:pt x="7391795" y="771989"/>
                  <a:pt x="7323243" y="881369"/>
                  <a:pt x="7369630" y="1029108"/>
                </a:cubicBezTo>
                <a:cubicBezTo>
                  <a:pt x="7373660" y="1144355"/>
                  <a:pt x="7309341" y="1231001"/>
                  <a:pt x="7163804" y="1234934"/>
                </a:cubicBezTo>
                <a:cubicBezTo>
                  <a:pt x="6985457" y="1251103"/>
                  <a:pt x="6871330" y="1233083"/>
                  <a:pt x="6723132" y="1234934"/>
                </a:cubicBezTo>
                <a:cubicBezTo>
                  <a:pt x="6574934" y="1236785"/>
                  <a:pt x="6458524" y="1233495"/>
                  <a:pt x="6282460" y="1234934"/>
                </a:cubicBezTo>
                <a:cubicBezTo>
                  <a:pt x="6106396" y="1236373"/>
                  <a:pt x="5830456" y="1209008"/>
                  <a:pt x="5702629" y="1234934"/>
                </a:cubicBezTo>
                <a:cubicBezTo>
                  <a:pt x="5574802" y="1260860"/>
                  <a:pt x="5286531" y="1155505"/>
                  <a:pt x="4983638" y="1234934"/>
                </a:cubicBezTo>
                <a:cubicBezTo>
                  <a:pt x="4680745" y="1314363"/>
                  <a:pt x="4611510" y="1164106"/>
                  <a:pt x="4264647" y="1234934"/>
                </a:cubicBezTo>
                <a:cubicBezTo>
                  <a:pt x="3917784" y="1305762"/>
                  <a:pt x="3957292" y="1169449"/>
                  <a:pt x="3684815" y="1234934"/>
                </a:cubicBezTo>
                <a:cubicBezTo>
                  <a:pt x="3412338" y="1300419"/>
                  <a:pt x="3369794" y="1175986"/>
                  <a:pt x="3104984" y="1234934"/>
                </a:cubicBezTo>
                <a:cubicBezTo>
                  <a:pt x="2840174" y="1293882"/>
                  <a:pt x="2808897" y="1225369"/>
                  <a:pt x="2525152" y="1234934"/>
                </a:cubicBezTo>
                <a:cubicBezTo>
                  <a:pt x="2241407" y="1244499"/>
                  <a:pt x="1969610" y="1210450"/>
                  <a:pt x="1806161" y="1234934"/>
                </a:cubicBezTo>
                <a:cubicBezTo>
                  <a:pt x="1642712" y="1259418"/>
                  <a:pt x="1457475" y="1226312"/>
                  <a:pt x="1365489" y="1234934"/>
                </a:cubicBezTo>
                <a:cubicBezTo>
                  <a:pt x="1273503" y="1243556"/>
                  <a:pt x="1097911" y="1230577"/>
                  <a:pt x="924817" y="1234934"/>
                </a:cubicBezTo>
                <a:cubicBezTo>
                  <a:pt x="751723" y="1239291"/>
                  <a:pt x="473094" y="1190871"/>
                  <a:pt x="205826" y="1234934"/>
                </a:cubicBezTo>
                <a:cubicBezTo>
                  <a:pt x="79810" y="1232595"/>
                  <a:pt x="19296" y="1158672"/>
                  <a:pt x="0" y="1029108"/>
                </a:cubicBezTo>
                <a:cubicBezTo>
                  <a:pt x="-4518" y="871297"/>
                  <a:pt x="2289" y="817106"/>
                  <a:pt x="0" y="617467"/>
                </a:cubicBezTo>
                <a:cubicBezTo>
                  <a:pt x="-2289" y="417828"/>
                  <a:pt x="31134" y="357073"/>
                  <a:pt x="0" y="205826"/>
                </a:cubicBezTo>
                <a:close/>
              </a:path>
              <a:path w="7369630" h="1234934" stroke="0" extrusionOk="0">
                <a:moveTo>
                  <a:pt x="0" y="205826"/>
                </a:moveTo>
                <a:cubicBezTo>
                  <a:pt x="13410" y="100356"/>
                  <a:pt x="107074" y="-2693"/>
                  <a:pt x="205826" y="0"/>
                </a:cubicBezTo>
                <a:cubicBezTo>
                  <a:pt x="316001" y="-25455"/>
                  <a:pt x="436333" y="8929"/>
                  <a:pt x="576918" y="0"/>
                </a:cubicBezTo>
                <a:cubicBezTo>
                  <a:pt x="717503" y="-8929"/>
                  <a:pt x="834675" y="6360"/>
                  <a:pt x="1017590" y="0"/>
                </a:cubicBezTo>
                <a:cubicBezTo>
                  <a:pt x="1200505" y="-6360"/>
                  <a:pt x="1554194" y="65220"/>
                  <a:pt x="1736581" y="0"/>
                </a:cubicBezTo>
                <a:cubicBezTo>
                  <a:pt x="1918968" y="-65220"/>
                  <a:pt x="2105133" y="66676"/>
                  <a:pt x="2385992" y="0"/>
                </a:cubicBezTo>
                <a:cubicBezTo>
                  <a:pt x="2666851" y="-66676"/>
                  <a:pt x="2775434" y="3082"/>
                  <a:pt x="3104983" y="0"/>
                </a:cubicBezTo>
                <a:cubicBezTo>
                  <a:pt x="3434532" y="-3082"/>
                  <a:pt x="3538700" y="1468"/>
                  <a:pt x="3823975" y="0"/>
                </a:cubicBezTo>
                <a:cubicBezTo>
                  <a:pt x="4109250" y="-1468"/>
                  <a:pt x="4168569" y="21850"/>
                  <a:pt x="4334226" y="0"/>
                </a:cubicBezTo>
                <a:cubicBezTo>
                  <a:pt x="4499883" y="-21850"/>
                  <a:pt x="4629364" y="31681"/>
                  <a:pt x="4705318" y="0"/>
                </a:cubicBezTo>
                <a:cubicBezTo>
                  <a:pt x="4781272" y="-31681"/>
                  <a:pt x="5011148" y="47639"/>
                  <a:pt x="5285150" y="0"/>
                </a:cubicBezTo>
                <a:cubicBezTo>
                  <a:pt x="5559152" y="-47639"/>
                  <a:pt x="5631763" y="24129"/>
                  <a:pt x="5725822" y="0"/>
                </a:cubicBezTo>
                <a:cubicBezTo>
                  <a:pt x="5819881" y="-24129"/>
                  <a:pt x="6057361" y="11505"/>
                  <a:pt x="6166494" y="0"/>
                </a:cubicBezTo>
                <a:cubicBezTo>
                  <a:pt x="6275627" y="-11505"/>
                  <a:pt x="6815418" y="114102"/>
                  <a:pt x="7163804" y="0"/>
                </a:cubicBezTo>
                <a:cubicBezTo>
                  <a:pt x="7252109" y="-7555"/>
                  <a:pt x="7367880" y="98343"/>
                  <a:pt x="7369630" y="205826"/>
                </a:cubicBezTo>
                <a:cubicBezTo>
                  <a:pt x="7390483" y="286992"/>
                  <a:pt x="7323750" y="489058"/>
                  <a:pt x="7369630" y="601001"/>
                </a:cubicBezTo>
                <a:cubicBezTo>
                  <a:pt x="7415510" y="712944"/>
                  <a:pt x="7332125" y="915543"/>
                  <a:pt x="7369630" y="1029108"/>
                </a:cubicBezTo>
                <a:cubicBezTo>
                  <a:pt x="7395548" y="1128541"/>
                  <a:pt x="7261527" y="1263298"/>
                  <a:pt x="7163804" y="1234934"/>
                </a:cubicBezTo>
                <a:cubicBezTo>
                  <a:pt x="6962896" y="1267404"/>
                  <a:pt x="6635237" y="1159514"/>
                  <a:pt x="6444813" y="1234934"/>
                </a:cubicBezTo>
                <a:cubicBezTo>
                  <a:pt x="6254389" y="1310354"/>
                  <a:pt x="6028986" y="1212100"/>
                  <a:pt x="5795402" y="1234934"/>
                </a:cubicBezTo>
                <a:cubicBezTo>
                  <a:pt x="5561818" y="1257768"/>
                  <a:pt x="5394575" y="1226675"/>
                  <a:pt x="5285150" y="1234934"/>
                </a:cubicBezTo>
                <a:cubicBezTo>
                  <a:pt x="5175725" y="1243193"/>
                  <a:pt x="4908513" y="1208585"/>
                  <a:pt x="4635739" y="1234934"/>
                </a:cubicBezTo>
                <a:cubicBezTo>
                  <a:pt x="4362965" y="1261283"/>
                  <a:pt x="4278749" y="1199552"/>
                  <a:pt x="3986327" y="1234934"/>
                </a:cubicBezTo>
                <a:cubicBezTo>
                  <a:pt x="3693905" y="1270316"/>
                  <a:pt x="3666467" y="1189007"/>
                  <a:pt x="3476076" y="1234934"/>
                </a:cubicBezTo>
                <a:cubicBezTo>
                  <a:pt x="3285685" y="1280861"/>
                  <a:pt x="3019122" y="1163000"/>
                  <a:pt x="2826664" y="1234934"/>
                </a:cubicBezTo>
                <a:cubicBezTo>
                  <a:pt x="2634206" y="1306868"/>
                  <a:pt x="2454928" y="1179070"/>
                  <a:pt x="2246833" y="1234934"/>
                </a:cubicBezTo>
                <a:cubicBezTo>
                  <a:pt x="2038738" y="1290798"/>
                  <a:pt x="1740302" y="1160263"/>
                  <a:pt x="1597422" y="1234934"/>
                </a:cubicBezTo>
                <a:cubicBezTo>
                  <a:pt x="1454542" y="1309605"/>
                  <a:pt x="1194183" y="1206838"/>
                  <a:pt x="1087170" y="1234934"/>
                </a:cubicBezTo>
                <a:cubicBezTo>
                  <a:pt x="980157" y="1263030"/>
                  <a:pt x="579625" y="1143999"/>
                  <a:pt x="205826" y="1234934"/>
                </a:cubicBezTo>
                <a:cubicBezTo>
                  <a:pt x="102694" y="1237965"/>
                  <a:pt x="13891" y="1159519"/>
                  <a:pt x="0" y="1029108"/>
                </a:cubicBezTo>
                <a:cubicBezTo>
                  <a:pt x="-997" y="902254"/>
                  <a:pt x="12708" y="771262"/>
                  <a:pt x="0" y="642165"/>
                </a:cubicBezTo>
                <a:cubicBezTo>
                  <a:pt x="-12708" y="513068"/>
                  <a:pt x="8602" y="372408"/>
                  <a:pt x="0" y="205826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40917701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 err="1"/>
              <a:t>Annen</a:t>
            </a:r>
            <a:r>
              <a:rPr lang="el-GR" b="1" dirty="0"/>
              <a:t> </a:t>
            </a:r>
            <a:r>
              <a:rPr lang="el-GR" b="1" dirty="0" err="1"/>
              <a:t>ne</a:t>
            </a:r>
            <a:r>
              <a:rPr lang="el-GR" b="1" dirty="0"/>
              <a:t> </a:t>
            </a:r>
            <a:r>
              <a:rPr lang="el-GR" b="1" dirty="0" err="1"/>
              <a:t>yapmanı</a:t>
            </a:r>
            <a:r>
              <a:rPr lang="el-GR" b="1" dirty="0"/>
              <a:t> </a:t>
            </a:r>
            <a:r>
              <a:rPr lang="el-GR" b="1" dirty="0" err="1"/>
              <a:t>istedi</a:t>
            </a:r>
            <a:r>
              <a:rPr lang="el-GR" b="1" dirty="0"/>
              <a:t>?</a:t>
            </a:r>
            <a:endParaRPr lang="el-GR" dirty="0"/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D9164164-C575-C754-8E5A-9AF5B43EF6AF}"/>
              </a:ext>
            </a:extLst>
          </p:cNvPr>
          <p:cNvSpPr/>
          <p:nvPr/>
        </p:nvSpPr>
        <p:spPr>
          <a:xfrm>
            <a:off x="3701143" y="3122702"/>
            <a:ext cx="4201886" cy="2181134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dirty="0" err="1"/>
              <a:t>Annem</a:t>
            </a:r>
            <a:r>
              <a:rPr lang="el-GR" dirty="0"/>
              <a:t> </a:t>
            </a:r>
            <a:r>
              <a:rPr lang="el-GR" dirty="0" err="1"/>
              <a:t>odamı</a:t>
            </a:r>
            <a:r>
              <a:rPr lang="el-GR" dirty="0"/>
              <a:t> </a:t>
            </a:r>
            <a:r>
              <a:rPr lang="el-GR" dirty="0" err="1"/>
              <a:t>toplαmamı</a:t>
            </a:r>
            <a:r>
              <a:rPr lang="el-GR" dirty="0"/>
              <a:t> </a:t>
            </a:r>
            <a:r>
              <a:rPr lang="el-GR" dirty="0" err="1"/>
              <a:t>istedi</a:t>
            </a:r>
            <a:r>
              <a:rPr lang="el-GR" dirty="0"/>
              <a:t>.</a:t>
            </a:r>
          </a:p>
          <a:p>
            <a:r>
              <a:rPr lang="el-GR" dirty="0" err="1"/>
              <a:t>Annem</a:t>
            </a:r>
            <a:r>
              <a:rPr lang="el-GR" dirty="0"/>
              <a:t> </a:t>
            </a:r>
            <a:r>
              <a:rPr lang="el-GR" dirty="0" err="1"/>
              <a:t>marketten</a:t>
            </a:r>
            <a:r>
              <a:rPr lang="el-GR" dirty="0"/>
              <a:t> </a:t>
            </a:r>
            <a:r>
              <a:rPr lang="el-GR" dirty="0" err="1"/>
              <a:t>alışveriş</a:t>
            </a:r>
            <a:r>
              <a:rPr lang="el-GR" dirty="0"/>
              <a:t> </a:t>
            </a:r>
            <a:r>
              <a:rPr lang="el-GR" dirty="0" err="1"/>
              <a:t>yapmamı</a:t>
            </a:r>
            <a:r>
              <a:rPr lang="el-GR" dirty="0"/>
              <a:t> </a:t>
            </a:r>
            <a:r>
              <a:rPr lang="el-GR" dirty="0" err="1"/>
              <a:t>söyledi</a:t>
            </a:r>
            <a:r>
              <a:rPr lang="el-GR" dirty="0"/>
              <a:t>.</a:t>
            </a:r>
          </a:p>
          <a:p>
            <a:r>
              <a:rPr lang="el-GR" dirty="0" err="1"/>
              <a:t>Annem</a:t>
            </a:r>
            <a:r>
              <a:rPr lang="el-GR" dirty="0"/>
              <a:t> </a:t>
            </a:r>
            <a:r>
              <a:rPr lang="el-GR" dirty="0" err="1"/>
              <a:t>derslerime</a:t>
            </a:r>
            <a:r>
              <a:rPr lang="el-GR" dirty="0"/>
              <a:t> </a:t>
            </a:r>
            <a:r>
              <a:rPr lang="el-GR" dirty="0" err="1"/>
              <a:t>çalışmamı</a:t>
            </a:r>
            <a:r>
              <a:rPr lang="el-GR" dirty="0"/>
              <a:t> </a:t>
            </a:r>
            <a:r>
              <a:rPr lang="el-GR" dirty="0" err="1"/>
              <a:t>istedi</a:t>
            </a:r>
            <a:r>
              <a:rPr lang="el-GR" dirty="0"/>
              <a:t>.</a:t>
            </a:r>
          </a:p>
          <a:p>
            <a:r>
              <a:rPr lang="el-GR" dirty="0" err="1"/>
              <a:t>Annem</a:t>
            </a:r>
            <a:r>
              <a:rPr lang="el-GR" dirty="0"/>
              <a:t> </a:t>
            </a:r>
            <a:r>
              <a:rPr lang="el-GR" dirty="0" err="1"/>
              <a:t>bulaşıkları</a:t>
            </a:r>
            <a:r>
              <a:rPr lang="el-GR" dirty="0"/>
              <a:t> </a:t>
            </a:r>
            <a:r>
              <a:rPr lang="el-GR" dirty="0" err="1"/>
              <a:t>yıkamamı</a:t>
            </a:r>
            <a:r>
              <a:rPr lang="el-GR" dirty="0"/>
              <a:t> </a:t>
            </a:r>
            <a:r>
              <a:rPr lang="el-GR" dirty="0" err="1"/>
              <a:t>söyledi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683</Words>
  <Application>Microsoft Office PowerPoint</Application>
  <PresentationFormat>Ευρεία οθόνη</PresentationFormat>
  <Paragraphs>128</Paragraphs>
  <Slides>18</Slides>
  <Notes>0</Notes>
  <HiddenSlides>0</HiddenSlides>
  <MMClips>2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418</cp:revision>
  <dcterms:created xsi:type="dcterms:W3CDTF">2026-07-02T07:32:56Z</dcterms:created>
  <dcterms:modified xsi:type="dcterms:W3CDTF">2026-08-05T12:05:50Z</dcterms:modified>
</cp:coreProperties>
</file>