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56" r:id="rId2"/>
    <p:sldId id="281" r:id="rId3"/>
    <p:sldId id="603" r:id="rId4"/>
    <p:sldId id="612" r:id="rId5"/>
    <p:sldId id="506" r:id="rId6"/>
    <p:sldId id="633" r:id="rId7"/>
    <p:sldId id="635" r:id="rId8"/>
    <p:sldId id="490" r:id="rId9"/>
    <p:sldId id="627" r:id="rId10"/>
    <p:sldId id="491" r:id="rId11"/>
    <p:sldId id="632" r:id="rId12"/>
    <p:sldId id="636" r:id="rId13"/>
    <p:sldId id="519" r:id="rId14"/>
    <p:sldId id="637" r:id="rId15"/>
    <p:sldId id="269" r:id="rId16"/>
    <p:sldId id="610" r:id="rId17"/>
    <p:sldId id="271" r:id="rId18"/>
    <p:sldId id="539" r:id="rId19"/>
    <p:sldId id="272" r:id="rId20"/>
    <p:sldId id="396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59" d="100"/>
          <a:sy n="59" d="100"/>
        </p:scale>
        <p:origin x="95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C6471-05DE-48D9-9E62-ACD0E2FB9403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91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0RKKjjTZKnQ?feature=oembed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14. KONU 9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: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 DÖRT TEKERLEK  ÜSTÜNDE  YİRMİNCİ YÜZYIL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A67C915D-2990-EAA4-4B00-08EECC84D712}"/>
              </a:ext>
            </a:extLst>
          </p:cNvPr>
          <p:cNvSpPr/>
          <p:nvPr/>
        </p:nvSpPr>
        <p:spPr>
          <a:xfrm>
            <a:off x="225197" y="424543"/>
            <a:ext cx="6806973" cy="5845628"/>
          </a:xfrm>
          <a:custGeom>
            <a:avLst/>
            <a:gdLst>
              <a:gd name="csX0" fmla="*/ 0 w 6806973"/>
              <a:gd name="csY0" fmla="*/ 974291 h 5845628"/>
              <a:gd name="csX1" fmla="*/ 974291 w 6806973"/>
              <a:gd name="csY1" fmla="*/ 0 h 5845628"/>
              <a:gd name="csX2" fmla="*/ 1514112 w 6806973"/>
              <a:gd name="csY2" fmla="*/ 0 h 5845628"/>
              <a:gd name="csX3" fmla="*/ 2151101 w 6806973"/>
              <a:gd name="csY3" fmla="*/ 0 h 5845628"/>
              <a:gd name="csX4" fmla="*/ 2690922 w 6806973"/>
              <a:gd name="csY4" fmla="*/ 0 h 5845628"/>
              <a:gd name="csX5" fmla="*/ 3230744 w 6806973"/>
              <a:gd name="csY5" fmla="*/ 0 h 5845628"/>
              <a:gd name="csX6" fmla="*/ 3673397 w 6806973"/>
              <a:gd name="csY6" fmla="*/ 0 h 5845628"/>
              <a:gd name="csX7" fmla="*/ 4116051 w 6806973"/>
              <a:gd name="csY7" fmla="*/ 0 h 5845628"/>
              <a:gd name="csX8" fmla="*/ 4607288 w 6806973"/>
              <a:gd name="csY8" fmla="*/ 0 h 5845628"/>
              <a:gd name="csX9" fmla="*/ 5001357 w 6806973"/>
              <a:gd name="csY9" fmla="*/ 0 h 5845628"/>
              <a:gd name="csX10" fmla="*/ 5832682 w 6806973"/>
              <a:gd name="csY10" fmla="*/ 0 h 5845628"/>
              <a:gd name="csX11" fmla="*/ 6806973 w 6806973"/>
              <a:gd name="csY11" fmla="*/ 974291 h 5845628"/>
              <a:gd name="csX12" fmla="*/ 6806973 w 6806973"/>
              <a:gd name="csY12" fmla="*/ 1569982 h 5845628"/>
              <a:gd name="csX13" fmla="*/ 6806973 w 6806973"/>
              <a:gd name="csY13" fmla="*/ 2048762 h 5845628"/>
              <a:gd name="csX14" fmla="*/ 6806973 w 6806973"/>
              <a:gd name="csY14" fmla="*/ 2644454 h 5845628"/>
              <a:gd name="csX15" fmla="*/ 6806973 w 6806973"/>
              <a:gd name="csY15" fmla="*/ 3240145 h 5845628"/>
              <a:gd name="csX16" fmla="*/ 6806973 w 6806973"/>
              <a:gd name="csY16" fmla="*/ 3796866 h 5845628"/>
              <a:gd name="csX17" fmla="*/ 6806973 w 6806973"/>
              <a:gd name="csY17" fmla="*/ 4314616 h 5845628"/>
              <a:gd name="csX18" fmla="*/ 6806973 w 6806973"/>
              <a:gd name="csY18" fmla="*/ 4871337 h 5845628"/>
              <a:gd name="csX19" fmla="*/ 5832682 w 6806973"/>
              <a:gd name="csY19" fmla="*/ 5845628 h 5845628"/>
              <a:gd name="csX20" fmla="*/ 5438613 w 6806973"/>
              <a:gd name="csY20" fmla="*/ 5845628 h 5845628"/>
              <a:gd name="csX21" fmla="*/ 4801623 w 6806973"/>
              <a:gd name="csY21" fmla="*/ 5845628 h 5845628"/>
              <a:gd name="csX22" fmla="*/ 4261802 w 6806973"/>
              <a:gd name="csY22" fmla="*/ 5845628 h 5845628"/>
              <a:gd name="csX23" fmla="*/ 3673397 w 6806973"/>
              <a:gd name="csY23" fmla="*/ 5845628 h 5845628"/>
              <a:gd name="csX24" fmla="*/ 3182160 w 6806973"/>
              <a:gd name="csY24" fmla="*/ 5845628 h 5845628"/>
              <a:gd name="csX25" fmla="*/ 2788090 w 6806973"/>
              <a:gd name="csY25" fmla="*/ 5845628 h 5845628"/>
              <a:gd name="csX26" fmla="*/ 2296853 w 6806973"/>
              <a:gd name="csY26" fmla="*/ 5845628 h 5845628"/>
              <a:gd name="csX27" fmla="*/ 1708448 w 6806973"/>
              <a:gd name="csY27" fmla="*/ 5845628 h 5845628"/>
              <a:gd name="csX28" fmla="*/ 974291 w 6806973"/>
              <a:gd name="csY28" fmla="*/ 5845628 h 5845628"/>
              <a:gd name="csX29" fmla="*/ 0 w 6806973"/>
              <a:gd name="csY29" fmla="*/ 4871337 h 5845628"/>
              <a:gd name="csX30" fmla="*/ 0 w 6806973"/>
              <a:gd name="csY30" fmla="*/ 4431528 h 5845628"/>
              <a:gd name="csX31" fmla="*/ 0 w 6806973"/>
              <a:gd name="csY31" fmla="*/ 3913777 h 5845628"/>
              <a:gd name="csX32" fmla="*/ 0 w 6806973"/>
              <a:gd name="csY32" fmla="*/ 3279115 h 5845628"/>
              <a:gd name="csX33" fmla="*/ 0 w 6806973"/>
              <a:gd name="csY33" fmla="*/ 2839306 h 5845628"/>
              <a:gd name="csX34" fmla="*/ 0 w 6806973"/>
              <a:gd name="csY34" fmla="*/ 2204644 h 5845628"/>
              <a:gd name="csX35" fmla="*/ 0 w 6806973"/>
              <a:gd name="csY35" fmla="*/ 1725864 h 5845628"/>
              <a:gd name="csX36" fmla="*/ 0 w 6806973"/>
              <a:gd name="csY36" fmla="*/ 974291 h 58456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6806973" h="5845628" fill="none" extrusionOk="0">
                <a:moveTo>
                  <a:pt x="0" y="974291"/>
                </a:moveTo>
                <a:cubicBezTo>
                  <a:pt x="-50931" y="344304"/>
                  <a:pt x="499268" y="96114"/>
                  <a:pt x="974291" y="0"/>
                </a:cubicBezTo>
                <a:cubicBezTo>
                  <a:pt x="1133081" y="-3800"/>
                  <a:pt x="1399234" y="575"/>
                  <a:pt x="1514112" y="0"/>
                </a:cubicBezTo>
                <a:cubicBezTo>
                  <a:pt x="1628990" y="-575"/>
                  <a:pt x="1919302" y="55382"/>
                  <a:pt x="2151101" y="0"/>
                </a:cubicBezTo>
                <a:cubicBezTo>
                  <a:pt x="2382900" y="-55382"/>
                  <a:pt x="2507625" y="57945"/>
                  <a:pt x="2690922" y="0"/>
                </a:cubicBezTo>
                <a:cubicBezTo>
                  <a:pt x="2874219" y="-57945"/>
                  <a:pt x="3039746" y="34368"/>
                  <a:pt x="3230744" y="0"/>
                </a:cubicBezTo>
                <a:cubicBezTo>
                  <a:pt x="3421742" y="-34368"/>
                  <a:pt x="3526808" y="3423"/>
                  <a:pt x="3673397" y="0"/>
                </a:cubicBezTo>
                <a:cubicBezTo>
                  <a:pt x="3819986" y="-3423"/>
                  <a:pt x="3999635" y="23291"/>
                  <a:pt x="4116051" y="0"/>
                </a:cubicBezTo>
                <a:cubicBezTo>
                  <a:pt x="4232467" y="-23291"/>
                  <a:pt x="4370296" y="47633"/>
                  <a:pt x="4607288" y="0"/>
                </a:cubicBezTo>
                <a:cubicBezTo>
                  <a:pt x="4844280" y="-47633"/>
                  <a:pt x="4909783" y="15971"/>
                  <a:pt x="5001357" y="0"/>
                </a:cubicBezTo>
                <a:cubicBezTo>
                  <a:pt x="5092931" y="-15971"/>
                  <a:pt x="5585866" y="67273"/>
                  <a:pt x="5832682" y="0"/>
                </a:cubicBezTo>
                <a:cubicBezTo>
                  <a:pt x="6377909" y="18655"/>
                  <a:pt x="6838122" y="527121"/>
                  <a:pt x="6806973" y="974291"/>
                </a:cubicBezTo>
                <a:cubicBezTo>
                  <a:pt x="6859894" y="1164071"/>
                  <a:pt x="6752565" y="1294463"/>
                  <a:pt x="6806973" y="1569982"/>
                </a:cubicBezTo>
                <a:cubicBezTo>
                  <a:pt x="6861381" y="1845501"/>
                  <a:pt x="6753701" y="1879941"/>
                  <a:pt x="6806973" y="2048762"/>
                </a:cubicBezTo>
                <a:cubicBezTo>
                  <a:pt x="6860245" y="2217583"/>
                  <a:pt x="6792412" y="2414304"/>
                  <a:pt x="6806973" y="2644454"/>
                </a:cubicBezTo>
                <a:cubicBezTo>
                  <a:pt x="6821534" y="2874604"/>
                  <a:pt x="6798151" y="3046954"/>
                  <a:pt x="6806973" y="3240145"/>
                </a:cubicBezTo>
                <a:cubicBezTo>
                  <a:pt x="6815795" y="3433336"/>
                  <a:pt x="6769712" y="3591375"/>
                  <a:pt x="6806973" y="3796866"/>
                </a:cubicBezTo>
                <a:cubicBezTo>
                  <a:pt x="6844234" y="4002357"/>
                  <a:pt x="6804397" y="4085896"/>
                  <a:pt x="6806973" y="4314616"/>
                </a:cubicBezTo>
                <a:cubicBezTo>
                  <a:pt x="6809549" y="4543336"/>
                  <a:pt x="6742187" y="4713793"/>
                  <a:pt x="6806973" y="4871337"/>
                </a:cubicBezTo>
                <a:cubicBezTo>
                  <a:pt x="6904828" y="5418719"/>
                  <a:pt x="6378074" y="5823436"/>
                  <a:pt x="5832682" y="5845628"/>
                </a:cubicBezTo>
                <a:cubicBezTo>
                  <a:pt x="5660918" y="5851827"/>
                  <a:pt x="5627094" y="5802566"/>
                  <a:pt x="5438613" y="5845628"/>
                </a:cubicBezTo>
                <a:cubicBezTo>
                  <a:pt x="5250132" y="5888690"/>
                  <a:pt x="5016256" y="5778841"/>
                  <a:pt x="4801623" y="5845628"/>
                </a:cubicBezTo>
                <a:cubicBezTo>
                  <a:pt x="4586990" y="5912415"/>
                  <a:pt x="4469662" y="5793348"/>
                  <a:pt x="4261802" y="5845628"/>
                </a:cubicBezTo>
                <a:cubicBezTo>
                  <a:pt x="4053942" y="5897908"/>
                  <a:pt x="3869820" y="5815231"/>
                  <a:pt x="3673397" y="5845628"/>
                </a:cubicBezTo>
                <a:cubicBezTo>
                  <a:pt x="3476974" y="5876025"/>
                  <a:pt x="3338777" y="5791379"/>
                  <a:pt x="3182160" y="5845628"/>
                </a:cubicBezTo>
                <a:cubicBezTo>
                  <a:pt x="3025543" y="5899877"/>
                  <a:pt x="2905001" y="5827496"/>
                  <a:pt x="2788090" y="5845628"/>
                </a:cubicBezTo>
                <a:cubicBezTo>
                  <a:pt x="2671179" y="5863760"/>
                  <a:pt x="2415466" y="5812087"/>
                  <a:pt x="2296853" y="5845628"/>
                </a:cubicBezTo>
                <a:cubicBezTo>
                  <a:pt x="2178240" y="5879169"/>
                  <a:pt x="1843610" y="5834384"/>
                  <a:pt x="1708448" y="5845628"/>
                </a:cubicBezTo>
                <a:cubicBezTo>
                  <a:pt x="1573286" y="5856872"/>
                  <a:pt x="1242222" y="5801807"/>
                  <a:pt x="974291" y="5845628"/>
                </a:cubicBezTo>
                <a:cubicBezTo>
                  <a:pt x="544253" y="5863303"/>
                  <a:pt x="-5933" y="5383246"/>
                  <a:pt x="0" y="4871337"/>
                </a:cubicBezTo>
                <a:cubicBezTo>
                  <a:pt x="-49161" y="4702046"/>
                  <a:pt x="10319" y="4560911"/>
                  <a:pt x="0" y="4431528"/>
                </a:cubicBezTo>
                <a:cubicBezTo>
                  <a:pt x="-10319" y="4302145"/>
                  <a:pt x="45573" y="4041930"/>
                  <a:pt x="0" y="3913777"/>
                </a:cubicBezTo>
                <a:cubicBezTo>
                  <a:pt x="-45573" y="3785624"/>
                  <a:pt x="22151" y="3413788"/>
                  <a:pt x="0" y="3279115"/>
                </a:cubicBezTo>
                <a:cubicBezTo>
                  <a:pt x="-22151" y="3144442"/>
                  <a:pt x="23211" y="2987179"/>
                  <a:pt x="0" y="2839306"/>
                </a:cubicBezTo>
                <a:cubicBezTo>
                  <a:pt x="-23211" y="2691433"/>
                  <a:pt x="17023" y="2391789"/>
                  <a:pt x="0" y="2204644"/>
                </a:cubicBezTo>
                <a:cubicBezTo>
                  <a:pt x="-17023" y="2017499"/>
                  <a:pt x="6082" y="1908720"/>
                  <a:pt x="0" y="1725864"/>
                </a:cubicBezTo>
                <a:cubicBezTo>
                  <a:pt x="-6082" y="1543008"/>
                  <a:pt x="29258" y="1189452"/>
                  <a:pt x="0" y="974291"/>
                </a:cubicBezTo>
                <a:close/>
              </a:path>
              <a:path w="6806973" h="5845628" stroke="0" extrusionOk="0">
                <a:moveTo>
                  <a:pt x="0" y="974291"/>
                </a:moveTo>
                <a:cubicBezTo>
                  <a:pt x="11517" y="435481"/>
                  <a:pt x="473326" y="-25430"/>
                  <a:pt x="974291" y="0"/>
                </a:cubicBezTo>
                <a:cubicBezTo>
                  <a:pt x="1180946" y="-5829"/>
                  <a:pt x="1361490" y="4930"/>
                  <a:pt x="1514112" y="0"/>
                </a:cubicBezTo>
                <a:cubicBezTo>
                  <a:pt x="1666734" y="-4930"/>
                  <a:pt x="1964601" y="5911"/>
                  <a:pt x="2102517" y="0"/>
                </a:cubicBezTo>
                <a:cubicBezTo>
                  <a:pt x="2240434" y="-5911"/>
                  <a:pt x="2344369" y="16436"/>
                  <a:pt x="2496587" y="0"/>
                </a:cubicBezTo>
                <a:cubicBezTo>
                  <a:pt x="2648805" y="-16436"/>
                  <a:pt x="2795070" y="16414"/>
                  <a:pt x="3036408" y="0"/>
                </a:cubicBezTo>
                <a:cubicBezTo>
                  <a:pt x="3277746" y="-16414"/>
                  <a:pt x="3301073" y="39347"/>
                  <a:pt x="3430478" y="0"/>
                </a:cubicBezTo>
                <a:cubicBezTo>
                  <a:pt x="3559883" y="-39347"/>
                  <a:pt x="3834336" y="49737"/>
                  <a:pt x="3970299" y="0"/>
                </a:cubicBezTo>
                <a:cubicBezTo>
                  <a:pt x="4106262" y="-49737"/>
                  <a:pt x="4335685" y="43899"/>
                  <a:pt x="4461536" y="0"/>
                </a:cubicBezTo>
                <a:cubicBezTo>
                  <a:pt x="4587387" y="-43899"/>
                  <a:pt x="4761791" y="36876"/>
                  <a:pt x="4855606" y="0"/>
                </a:cubicBezTo>
                <a:cubicBezTo>
                  <a:pt x="4949421" y="-36876"/>
                  <a:pt x="5097177" y="12910"/>
                  <a:pt x="5249675" y="0"/>
                </a:cubicBezTo>
                <a:cubicBezTo>
                  <a:pt x="5402173" y="-12910"/>
                  <a:pt x="5583277" y="2239"/>
                  <a:pt x="5832682" y="0"/>
                </a:cubicBezTo>
                <a:cubicBezTo>
                  <a:pt x="6311178" y="38139"/>
                  <a:pt x="6928331" y="525291"/>
                  <a:pt x="6806973" y="974291"/>
                </a:cubicBezTo>
                <a:cubicBezTo>
                  <a:pt x="6848947" y="1240866"/>
                  <a:pt x="6730941" y="1375694"/>
                  <a:pt x="6806973" y="1608953"/>
                </a:cubicBezTo>
                <a:cubicBezTo>
                  <a:pt x="6883005" y="1842212"/>
                  <a:pt x="6806482" y="1983997"/>
                  <a:pt x="6806973" y="2165674"/>
                </a:cubicBezTo>
                <a:cubicBezTo>
                  <a:pt x="6807464" y="2347351"/>
                  <a:pt x="6769066" y="2491560"/>
                  <a:pt x="6806973" y="2722394"/>
                </a:cubicBezTo>
                <a:cubicBezTo>
                  <a:pt x="6844880" y="2953228"/>
                  <a:pt x="6780474" y="3073081"/>
                  <a:pt x="6806973" y="3357056"/>
                </a:cubicBezTo>
                <a:cubicBezTo>
                  <a:pt x="6833472" y="3641031"/>
                  <a:pt x="6804789" y="3725275"/>
                  <a:pt x="6806973" y="3952748"/>
                </a:cubicBezTo>
                <a:cubicBezTo>
                  <a:pt x="6809157" y="4180221"/>
                  <a:pt x="6789806" y="4433658"/>
                  <a:pt x="6806973" y="4871337"/>
                </a:cubicBezTo>
                <a:cubicBezTo>
                  <a:pt x="6670225" y="5451095"/>
                  <a:pt x="6415976" y="5873861"/>
                  <a:pt x="5832682" y="5845628"/>
                </a:cubicBezTo>
                <a:cubicBezTo>
                  <a:pt x="5614048" y="5869612"/>
                  <a:pt x="5502973" y="5840163"/>
                  <a:pt x="5292861" y="5845628"/>
                </a:cubicBezTo>
                <a:cubicBezTo>
                  <a:pt x="5082749" y="5851093"/>
                  <a:pt x="4893704" y="5820404"/>
                  <a:pt x="4753040" y="5845628"/>
                </a:cubicBezTo>
                <a:cubicBezTo>
                  <a:pt x="4612376" y="5870852"/>
                  <a:pt x="4528972" y="5832238"/>
                  <a:pt x="4310386" y="5845628"/>
                </a:cubicBezTo>
                <a:cubicBezTo>
                  <a:pt x="4091800" y="5859018"/>
                  <a:pt x="4017786" y="5844184"/>
                  <a:pt x="3916317" y="5845628"/>
                </a:cubicBezTo>
                <a:cubicBezTo>
                  <a:pt x="3814848" y="5847072"/>
                  <a:pt x="3510014" y="5806282"/>
                  <a:pt x="3279328" y="5845628"/>
                </a:cubicBezTo>
                <a:cubicBezTo>
                  <a:pt x="3048642" y="5884974"/>
                  <a:pt x="2937224" y="5784468"/>
                  <a:pt x="2739506" y="5845628"/>
                </a:cubicBezTo>
                <a:cubicBezTo>
                  <a:pt x="2541788" y="5906788"/>
                  <a:pt x="2406697" y="5828126"/>
                  <a:pt x="2296853" y="5845628"/>
                </a:cubicBezTo>
                <a:cubicBezTo>
                  <a:pt x="2187009" y="5863130"/>
                  <a:pt x="1804593" y="5776867"/>
                  <a:pt x="1659864" y="5845628"/>
                </a:cubicBezTo>
                <a:cubicBezTo>
                  <a:pt x="1515135" y="5914389"/>
                  <a:pt x="1220453" y="5779594"/>
                  <a:pt x="974291" y="5845628"/>
                </a:cubicBezTo>
                <a:cubicBezTo>
                  <a:pt x="421827" y="5834888"/>
                  <a:pt x="12421" y="5412980"/>
                  <a:pt x="0" y="4871337"/>
                </a:cubicBezTo>
                <a:cubicBezTo>
                  <a:pt x="-61508" y="4731172"/>
                  <a:pt x="47210" y="4469765"/>
                  <a:pt x="0" y="4236675"/>
                </a:cubicBezTo>
                <a:cubicBezTo>
                  <a:pt x="-47210" y="4003585"/>
                  <a:pt x="59791" y="3793976"/>
                  <a:pt x="0" y="3679954"/>
                </a:cubicBezTo>
                <a:cubicBezTo>
                  <a:pt x="-59791" y="3565932"/>
                  <a:pt x="2461" y="3402162"/>
                  <a:pt x="0" y="3201174"/>
                </a:cubicBezTo>
                <a:cubicBezTo>
                  <a:pt x="-2461" y="3000186"/>
                  <a:pt x="27257" y="2761517"/>
                  <a:pt x="0" y="2605483"/>
                </a:cubicBezTo>
                <a:cubicBezTo>
                  <a:pt x="-27257" y="2449449"/>
                  <a:pt x="37802" y="2279951"/>
                  <a:pt x="0" y="2009792"/>
                </a:cubicBezTo>
                <a:cubicBezTo>
                  <a:pt x="-37802" y="1739633"/>
                  <a:pt x="31491" y="1646486"/>
                  <a:pt x="0" y="1453071"/>
                </a:cubicBezTo>
                <a:cubicBezTo>
                  <a:pt x="-31491" y="1259656"/>
                  <a:pt x="17734" y="1107654"/>
                  <a:pt x="0" y="974291"/>
                </a:cubicBezTo>
                <a:close/>
              </a:path>
            </a:pathLst>
          </a:custGeom>
          <a:ln w="76200">
            <a:extLst>
              <a:ext uri="{C807C97D-BFC1-408E-A445-0C87EB9F89A2}">
                <ask:lineSketchStyleProps xmlns:ask="http://schemas.microsoft.com/office/drawing/2018/sketchyshapes" sd="236717152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2AC7CA0-F26A-57F7-E080-B015EFD70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4" y="1258660"/>
            <a:ext cx="5684383" cy="417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238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421FA-F76A-5E91-2276-149A6515D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C994495-9E9A-A1BC-8BC5-2969E072EA25}"/>
              </a:ext>
            </a:extLst>
          </p:cNvPr>
          <p:cNvSpPr/>
          <p:nvPr/>
        </p:nvSpPr>
        <p:spPr>
          <a:xfrm>
            <a:off x="225197" y="424543"/>
            <a:ext cx="6806973" cy="5845628"/>
          </a:xfrm>
          <a:custGeom>
            <a:avLst/>
            <a:gdLst>
              <a:gd name="csX0" fmla="*/ 0 w 6806973"/>
              <a:gd name="csY0" fmla="*/ 974291 h 5845628"/>
              <a:gd name="csX1" fmla="*/ 974291 w 6806973"/>
              <a:gd name="csY1" fmla="*/ 0 h 5845628"/>
              <a:gd name="csX2" fmla="*/ 1514112 w 6806973"/>
              <a:gd name="csY2" fmla="*/ 0 h 5845628"/>
              <a:gd name="csX3" fmla="*/ 2151101 w 6806973"/>
              <a:gd name="csY3" fmla="*/ 0 h 5845628"/>
              <a:gd name="csX4" fmla="*/ 2690922 w 6806973"/>
              <a:gd name="csY4" fmla="*/ 0 h 5845628"/>
              <a:gd name="csX5" fmla="*/ 3230744 w 6806973"/>
              <a:gd name="csY5" fmla="*/ 0 h 5845628"/>
              <a:gd name="csX6" fmla="*/ 3673397 w 6806973"/>
              <a:gd name="csY6" fmla="*/ 0 h 5845628"/>
              <a:gd name="csX7" fmla="*/ 4116051 w 6806973"/>
              <a:gd name="csY7" fmla="*/ 0 h 5845628"/>
              <a:gd name="csX8" fmla="*/ 4607288 w 6806973"/>
              <a:gd name="csY8" fmla="*/ 0 h 5845628"/>
              <a:gd name="csX9" fmla="*/ 5001357 w 6806973"/>
              <a:gd name="csY9" fmla="*/ 0 h 5845628"/>
              <a:gd name="csX10" fmla="*/ 5832682 w 6806973"/>
              <a:gd name="csY10" fmla="*/ 0 h 5845628"/>
              <a:gd name="csX11" fmla="*/ 6806973 w 6806973"/>
              <a:gd name="csY11" fmla="*/ 974291 h 5845628"/>
              <a:gd name="csX12" fmla="*/ 6806973 w 6806973"/>
              <a:gd name="csY12" fmla="*/ 1569982 h 5845628"/>
              <a:gd name="csX13" fmla="*/ 6806973 w 6806973"/>
              <a:gd name="csY13" fmla="*/ 2048762 h 5845628"/>
              <a:gd name="csX14" fmla="*/ 6806973 w 6806973"/>
              <a:gd name="csY14" fmla="*/ 2644454 h 5845628"/>
              <a:gd name="csX15" fmla="*/ 6806973 w 6806973"/>
              <a:gd name="csY15" fmla="*/ 3240145 h 5845628"/>
              <a:gd name="csX16" fmla="*/ 6806973 w 6806973"/>
              <a:gd name="csY16" fmla="*/ 3796866 h 5845628"/>
              <a:gd name="csX17" fmla="*/ 6806973 w 6806973"/>
              <a:gd name="csY17" fmla="*/ 4314616 h 5845628"/>
              <a:gd name="csX18" fmla="*/ 6806973 w 6806973"/>
              <a:gd name="csY18" fmla="*/ 4871337 h 5845628"/>
              <a:gd name="csX19" fmla="*/ 5832682 w 6806973"/>
              <a:gd name="csY19" fmla="*/ 5845628 h 5845628"/>
              <a:gd name="csX20" fmla="*/ 5438613 w 6806973"/>
              <a:gd name="csY20" fmla="*/ 5845628 h 5845628"/>
              <a:gd name="csX21" fmla="*/ 4801623 w 6806973"/>
              <a:gd name="csY21" fmla="*/ 5845628 h 5845628"/>
              <a:gd name="csX22" fmla="*/ 4261802 w 6806973"/>
              <a:gd name="csY22" fmla="*/ 5845628 h 5845628"/>
              <a:gd name="csX23" fmla="*/ 3673397 w 6806973"/>
              <a:gd name="csY23" fmla="*/ 5845628 h 5845628"/>
              <a:gd name="csX24" fmla="*/ 3182160 w 6806973"/>
              <a:gd name="csY24" fmla="*/ 5845628 h 5845628"/>
              <a:gd name="csX25" fmla="*/ 2788090 w 6806973"/>
              <a:gd name="csY25" fmla="*/ 5845628 h 5845628"/>
              <a:gd name="csX26" fmla="*/ 2296853 w 6806973"/>
              <a:gd name="csY26" fmla="*/ 5845628 h 5845628"/>
              <a:gd name="csX27" fmla="*/ 1708448 w 6806973"/>
              <a:gd name="csY27" fmla="*/ 5845628 h 5845628"/>
              <a:gd name="csX28" fmla="*/ 974291 w 6806973"/>
              <a:gd name="csY28" fmla="*/ 5845628 h 5845628"/>
              <a:gd name="csX29" fmla="*/ 0 w 6806973"/>
              <a:gd name="csY29" fmla="*/ 4871337 h 5845628"/>
              <a:gd name="csX30" fmla="*/ 0 w 6806973"/>
              <a:gd name="csY30" fmla="*/ 4431528 h 5845628"/>
              <a:gd name="csX31" fmla="*/ 0 w 6806973"/>
              <a:gd name="csY31" fmla="*/ 3913777 h 5845628"/>
              <a:gd name="csX32" fmla="*/ 0 w 6806973"/>
              <a:gd name="csY32" fmla="*/ 3279115 h 5845628"/>
              <a:gd name="csX33" fmla="*/ 0 w 6806973"/>
              <a:gd name="csY33" fmla="*/ 2839306 h 5845628"/>
              <a:gd name="csX34" fmla="*/ 0 w 6806973"/>
              <a:gd name="csY34" fmla="*/ 2204644 h 5845628"/>
              <a:gd name="csX35" fmla="*/ 0 w 6806973"/>
              <a:gd name="csY35" fmla="*/ 1725864 h 5845628"/>
              <a:gd name="csX36" fmla="*/ 0 w 6806973"/>
              <a:gd name="csY36" fmla="*/ 974291 h 58456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6806973" h="5845628" fill="none" extrusionOk="0">
                <a:moveTo>
                  <a:pt x="0" y="974291"/>
                </a:moveTo>
                <a:cubicBezTo>
                  <a:pt x="-50931" y="344304"/>
                  <a:pt x="499268" y="96114"/>
                  <a:pt x="974291" y="0"/>
                </a:cubicBezTo>
                <a:cubicBezTo>
                  <a:pt x="1133081" y="-3800"/>
                  <a:pt x="1399234" y="575"/>
                  <a:pt x="1514112" y="0"/>
                </a:cubicBezTo>
                <a:cubicBezTo>
                  <a:pt x="1628990" y="-575"/>
                  <a:pt x="1919302" y="55382"/>
                  <a:pt x="2151101" y="0"/>
                </a:cubicBezTo>
                <a:cubicBezTo>
                  <a:pt x="2382900" y="-55382"/>
                  <a:pt x="2507625" y="57945"/>
                  <a:pt x="2690922" y="0"/>
                </a:cubicBezTo>
                <a:cubicBezTo>
                  <a:pt x="2874219" y="-57945"/>
                  <a:pt x="3039746" y="34368"/>
                  <a:pt x="3230744" y="0"/>
                </a:cubicBezTo>
                <a:cubicBezTo>
                  <a:pt x="3421742" y="-34368"/>
                  <a:pt x="3526808" y="3423"/>
                  <a:pt x="3673397" y="0"/>
                </a:cubicBezTo>
                <a:cubicBezTo>
                  <a:pt x="3819986" y="-3423"/>
                  <a:pt x="3999635" y="23291"/>
                  <a:pt x="4116051" y="0"/>
                </a:cubicBezTo>
                <a:cubicBezTo>
                  <a:pt x="4232467" y="-23291"/>
                  <a:pt x="4370296" y="47633"/>
                  <a:pt x="4607288" y="0"/>
                </a:cubicBezTo>
                <a:cubicBezTo>
                  <a:pt x="4844280" y="-47633"/>
                  <a:pt x="4909783" y="15971"/>
                  <a:pt x="5001357" y="0"/>
                </a:cubicBezTo>
                <a:cubicBezTo>
                  <a:pt x="5092931" y="-15971"/>
                  <a:pt x="5585866" y="67273"/>
                  <a:pt x="5832682" y="0"/>
                </a:cubicBezTo>
                <a:cubicBezTo>
                  <a:pt x="6377909" y="18655"/>
                  <a:pt x="6838122" y="527121"/>
                  <a:pt x="6806973" y="974291"/>
                </a:cubicBezTo>
                <a:cubicBezTo>
                  <a:pt x="6859894" y="1164071"/>
                  <a:pt x="6752565" y="1294463"/>
                  <a:pt x="6806973" y="1569982"/>
                </a:cubicBezTo>
                <a:cubicBezTo>
                  <a:pt x="6861381" y="1845501"/>
                  <a:pt x="6753701" y="1879941"/>
                  <a:pt x="6806973" y="2048762"/>
                </a:cubicBezTo>
                <a:cubicBezTo>
                  <a:pt x="6860245" y="2217583"/>
                  <a:pt x="6792412" y="2414304"/>
                  <a:pt x="6806973" y="2644454"/>
                </a:cubicBezTo>
                <a:cubicBezTo>
                  <a:pt x="6821534" y="2874604"/>
                  <a:pt x="6798151" y="3046954"/>
                  <a:pt x="6806973" y="3240145"/>
                </a:cubicBezTo>
                <a:cubicBezTo>
                  <a:pt x="6815795" y="3433336"/>
                  <a:pt x="6769712" y="3591375"/>
                  <a:pt x="6806973" y="3796866"/>
                </a:cubicBezTo>
                <a:cubicBezTo>
                  <a:pt x="6844234" y="4002357"/>
                  <a:pt x="6804397" y="4085896"/>
                  <a:pt x="6806973" y="4314616"/>
                </a:cubicBezTo>
                <a:cubicBezTo>
                  <a:pt x="6809549" y="4543336"/>
                  <a:pt x="6742187" y="4713793"/>
                  <a:pt x="6806973" y="4871337"/>
                </a:cubicBezTo>
                <a:cubicBezTo>
                  <a:pt x="6904828" y="5418719"/>
                  <a:pt x="6378074" y="5823436"/>
                  <a:pt x="5832682" y="5845628"/>
                </a:cubicBezTo>
                <a:cubicBezTo>
                  <a:pt x="5660918" y="5851827"/>
                  <a:pt x="5627094" y="5802566"/>
                  <a:pt x="5438613" y="5845628"/>
                </a:cubicBezTo>
                <a:cubicBezTo>
                  <a:pt x="5250132" y="5888690"/>
                  <a:pt x="5016256" y="5778841"/>
                  <a:pt x="4801623" y="5845628"/>
                </a:cubicBezTo>
                <a:cubicBezTo>
                  <a:pt x="4586990" y="5912415"/>
                  <a:pt x="4469662" y="5793348"/>
                  <a:pt x="4261802" y="5845628"/>
                </a:cubicBezTo>
                <a:cubicBezTo>
                  <a:pt x="4053942" y="5897908"/>
                  <a:pt x="3869820" y="5815231"/>
                  <a:pt x="3673397" y="5845628"/>
                </a:cubicBezTo>
                <a:cubicBezTo>
                  <a:pt x="3476974" y="5876025"/>
                  <a:pt x="3338777" y="5791379"/>
                  <a:pt x="3182160" y="5845628"/>
                </a:cubicBezTo>
                <a:cubicBezTo>
                  <a:pt x="3025543" y="5899877"/>
                  <a:pt x="2905001" y="5827496"/>
                  <a:pt x="2788090" y="5845628"/>
                </a:cubicBezTo>
                <a:cubicBezTo>
                  <a:pt x="2671179" y="5863760"/>
                  <a:pt x="2415466" y="5812087"/>
                  <a:pt x="2296853" y="5845628"/>
                </a:cubicBezTo>
                <a:cubicBezTo>
                  <a:pt x="2178240" y="5879169"/>
                  <a:pt x="1843610" y="5834384"/>
                  <a:pt x="1708448" y="5845628"/>
                </a:cubicBezTo>
                <a:cubicBezTo>
                  <a:pt x="1573286" y="5856872"/>
                  <a:pt x="1242222" y="5801807"/>
                  <a:pt x="974291" y="5845628"/>
                </a:cubicBezTo>
                <a:cubicBezTo>
                  <a:pt x="544253" y="5863303"/>
                  <a:pt x="-5933" y="5383246"/>
                  <a:pt x="0" y="4871337"/>
                </a:cubicBezTo>
                <a:cubicBezTo>
                  <a:pt x="-49161" y="4702046"/>
                  <a:pt x="10319" y="4560911"/>
                  <a:pt x="0" y="4431528"/>
                </a:cubicBezTo>
                <a:cubicBezTo>
                  <a:pt x="-10319" y="4302145"/>
                  <a:pt x="45573" y="4041930"/>
                  <a:pt x="0" y="3913777"/>
                </a:cubicBezTo>
                <a:cubicBezTo>
                  <a:pt x="-45573" y="3785624"/>
                  <a:pt x="22151" y="3413788"/>
                  <a:pt x="0" y="3279115"/>
                </a:cubicBezTo>
                <a:cubicBezTo>
                  <a:pt x="-22151" y="3144442"/>
                  <a:pt x="23211" y="2987179"/>
                  <a:pt x="0" y="2839306"/>
                </a:cubicBezTo>
                <a:cubicBezTo>
                  <a:pt x="-23211" y="2691433"/>
                  <a:pt x="17023" y="2391789"/>
                  <a:pt x="0" y="2204644"/>
                </a:cubicBezTo>
                <a:cubicBezTo>
                  <a:pt x="-17023" y="2017499"/>
                  <a:pt x="6082" y="1908720"/>
                  <a:pt x="0" y="1725864"/>
                </a:cubicBezTo>
                <a:cubicBezTo>
                  <a:pt x="-6082" y="1543008"/>
                  <a:pt x="29258" y="1189452"/>
                  <a:pt x="0" y="974291"/>
                </a:cubicBezTo>
                <a:close/>
              </a:path>
              <a:path w="6806973" h="5845628" stroke="0" extrusionOk="0">
                <a:moveTo>
                  <a:pt x="0" y="974291"/>
                </a:moveTo>
                <a:cubicBezTo>
                  <a:pt x="11517" y="435481"/>
                  <a:pt x="473326" y="-25430"/>
                  <a:pt x="974291" y="0"/>
                </a:cubicBezTo>
                <a:cubicBezTo>
                  <a:pt x="1180946" y="-5829"/>
                  <a:pt x="1361490" y="4930"/>
                  <a:pt x="1514112" y="0"/>
                </a:cubicBezTo>
                <a:cubicBezTo>
                  <a:pt x="1666734" y="-4930"/>
                  <a:pt x="1964601" y="5911"/>
                  <a:pt x="2102517" y="0"/>
                </a:cubicBezTo>
                <a:cubicBezTo>
                  <a:pt x="2240434" y="-5911"/>
                  <a:pt x="2344369" y="16436"/>
                  <a:pt x="2496587" y="0"/>
                </a:cubicBezTo>
                <a:cubicBezTo>
                  <a:pt x="2648805" y="-16436"/>
                  <a:pt x="2795070" y="16414"/>
                  <a:pt x="3036408" y="0"/>
                </a:cubicBezTo>
                <a:cubicBezTo>
                  <a:pt x="3277746" y="-16414"/>
                  <a:pt x="3301073" y="39347"/>
                  <a:pt x="3430478" y="0"/>
                </a:cubicBezTo>
                <a:cubicBezTo>
                  <a:pt x="3559883" y="-39347"/>
                  <a:pt x="3834336" y="49737"/>
                  <a:pt x="3970299" y="0"/>
                </a:cubicBezTo>
                <a:cubicBezTo>
                  <a:pt x="4106262" y="-49737"/>
                  <a:pt x="4335685" y="43899"/>
                  <a:pt x="4461536" y="0"/>
                </a:cubicBezTo>
                <a:cubicBezTo>
                  <a:pt x="4587387" y="-43899"/>
                  <a:pt x="4761791" y="36876"/>
                  <a:pt x="4855606" y="0"/>
                </a:cubicBezTo>
                <a:cubicBezTo>
                  <a:pt x="4949421" y="-36876"/>
                  <a:pt x="5097177" y="12910"/>
                  <a:pt x="5249675" y="0"/>
                </a:cubicBezTo>
                <a:cubicBezTo>
                  <a:pt x="5402173" y="-12910"/>
                  <a:pt x="5583277" y="2239"/>
                  <a:pt x="5832682" y="0"/>
                </a:cubicBezTo>
                <a:cubicBezTo>
                  <a:pt x="6311178" y="38139"/>
                  <a:pt x="6928331" y="525291"/>
                  <a:pt x="6806973" y="974291"/>
                </a:cubicBezTo>
                <a:cubicBezTo>
                  <a:pt x="6848947" y="1240866"/>
                  <a:pt x="6730941" y="1375694"/>
                  <a:pt x="6806973" y="1608953"/>
                </a:cubicBezTo>
                <a:cubicBezTo>
                  <a:pt x="6883005" y="1842212"/>
                  <a:pt x="6806482" y="1983997"/>
                  <a:pt x="6806973" y="2165674"/>
                </a:cubicBezTo>
                <a:cubicBezTo>
                  <a:pt x="6807464" y="2347351"/>
                  <a:pt x="6769066" y="2491560"/>
                  <a:pt x="6806973" y="2722394"/>
                </a:cubicBezTo>
                <a:cubicBezTo>
                  <a:pt x="6844880" y="2953228"/>
                  <a:pt x="6780474" y="3073081"/>
                  <a:pt x="6806973" y="3357056"/>
                </a:cubicBezTo>
                <a:cubicBezTo>
                  <a:pt x="6833472" y="3641031"/>
                  <a:pt x="6804789" y="3725275"/>
                  <a:pt x="6806973" y="3952748"/>
                </a:cubicBezTo>
                <a:cubicBezTo>
                  <a:pt x="6809157" y="4180221"/>
                  <a:pt x="6789806" y="4433658"/>
                  <a:pt x="6806973" y="4871337"/>
                </a:cubicBezTo>
                <a:cubicBezTo>
                  <a:pt x="6670225" y="5451095"/>
                  <a:pt x="6415976" y="5873861"/>
                  <a:pt x="5832682" y="5845628"/>
                </a:cubicBezTo>
                <a:cubicBezTo>
                  <a:pt x="5614048" y="5869612"/>
                  <a:pt x="5502973" y="5840163"/>
                  <a:pt x="5292861" y="5845628"/>
                </a:cubicBezTo>
                <a:cubicBezTo>
                  <a:pt x="5082749" y="5851093"/>
                  <a:pt x="4893704" y="5820404"/>
                  <a:pt x="4753040" y="5845628"/>
                </a:cubicBezTo>
                <a:cubicBezTo>
                  <a:pt x="4612376" y="5870852"/>
                  <a:pt x="4528972" y="5832238"/>
                  <a:pt x="4310386" y="5845628"/>
                </a:cubicBezTo>
                <a:cubicBezTo>
                  <a:pt x="4091800" y="5859018"/>
                  <a:pt x="4017786" y="5844184"/>
                  <a:pt x="3916317" y="5845628"/>
                </a:cubicBezTo>
                <a:cubicBezTo>
                  <a:pt x="3814848" y="5847072"/>
                  <a:pt x="3510014" y="5806282"/>
                  <a:pt x="3279328" y="5845628"/>
                </a:cubicBezTo>
                <a:cubicBezTo>
                  <a:pt x="3048642" y="5884974"/>
                  <a:pt x="2937224" y="5784468"/>
                  <a:pt x="2739506" y="5845628"/>
                </a:cubicBezTo>
                <a:cubicBezTo>
                  <a:pt x="2541788" y="5906788"/>
                  <a:pt x="2406697" y="5828126"/>
                  <a:pt x="2296853" y="5845628"/>
                </a:cubicBezTo>
                <a:cubicBezTo>
                  <a:pt x="2187009" y="5863130"/>
                  <a:pt x="1804593" y="5776867"/>
                  <a:pt x="1659864" y="5845628"/>
                </a:cubicBezTo>
                <a:cubicBezTo>
                  <a:pt x="1515135" y="5914389"/>
                  <a:pt x="1220453" y="5779594"/>
                  <a:pt x="974291" y="5845628"/>
                </a:cubicBezTo>
                <a:cubicBezTo>
                  <a:pt x="421827" y="5834888"/>
                  <a:pt x="12421" y="5412980"/>
                  <a:pt x="0" y="4871337"/>
                </a:cubicBezTo>
                <a:cubicBezTo>
                  <a:pt x="-61508" y="4731172"/>
                  <a:pt x="47210" y="4469765"/>
                  <a:pt x="0" y="4236675"/>
                </a:cubicBezTo>
                <a:cubicBezTo>
                  <a:pt x="-47210" y="4003585"/>
                  <a:pt x="59791" y="3793976"/>
                  <a:pt x="0" y="3679954"/>
                </a:cubicBezTo>
                <a:cubicBezTo>
                  <a:pt x="-59791" y="3565932"/>
                  <a:pt x="2461" y="3402162"/>
                  <a:pt x="0" y="3201174"/>
                </a:cubicBezTo>
                <a:cubicBezTo>
                  <a:pt x="-2461" y="3000186"/>
                  <a:pt x="27257" y="2761517"/>
                  <a:pt x="0" y="2605483"/>
                </a:cubicBezTo>
                <a:cubicBezTo>
                  <a:pt x="-27257" y="2449449"/>
                  <a:pt x="37802" y="2279951"/>
                  <a:pt x="0" y="2009792"/>
                </a:cubicBezTo>
                <a:cubicBezTo>
                  <a:pt x="-37802" y="1739633"/>
                  <a:pt x="31491" y="1646486"/>
                  <a:pt x="0" y="1453071"/>
                </a:cubicBezTo>
                <a:cubicBezTo>
                  <a:pt x="-31491" y="1259656"/>
                  <a:pt x="17734" y="1107654"/>
                  <a:pt x="0" y="974291"/>
                </a:cubicBezTo>
                <a:close/>
              </a:path>
            </a:pathLst>
          </a:custGeom>
          <a:ln w="76200">
            <a:extLst>
              <a:ext uri="{C807C97D-BFC1-408E-A445-0C87EB9F89A2}">
                <ask:lineSketchStyleProps xmlns:ask="http://schemas.microsoft.com/office/drawing/2018/sketchyshapes" sd="236717152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C63F33D-5622-3B75-5626-129041D50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4" y="1258660"/>
            <a:ext cx="5684383" cy="417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D56D8F19-75B2-40F6-AD42-4F1F5A2B64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07"/>
          <a:stretch>
            <a:fillRect/>
          </a:stretch>
        </p:blipFill>
        <p:spPr bwMode="auto">
          <a:xfrm>
            <a:off x="7817304" y="3887563"/>
            <a:ext cx="3264355" cy="1737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F4D593E-6D7F-7617-EFDE-93DD563D9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903" y="1091972"/>
            <a:ext cx="4533900" cy="333375"/>
          </a:xfrm>
          <a:custGeom>
            <a:avLst/>
            <a:gdLst>
              <a:gd name="csX0" fmla="*/ 0 w 4533900"/>
              <a:gd name="csY0" fmla="*/ 0 h 333375"/>
              <a:gd name="csX1" fmla="*/ 476060 w 4533900"/>
              <a:gd name="csY1" fmla="*/ 0 h 333375"/>
              <a:gd name="csX2" fmla="*/ 997458 w 4533900"/>
              <a:gd name="csY2" fmla="*/ 0 h 333375"/>
              <a:gd name="csX3" fmla="*/ 1428179 w 4533900"/>
              <a:gd name="csY3" fmla="*/ 0 h 333375"/>
              <a:gd name="csX4" fmla="*/ 1904238 w 4533900"/>
              <a:gd name="csY4" fmla="*/ 0 h 333375"/>
              <a:gd name="csX5" fmla="*/ 2470975 w 4533900"/>
              <a:gd name="csY5" fmla="*/ 0 h 333375"/>
              <a:gd name="csX6" fmla="*/ 3083052 w 4533900"/>
              <a:gd name="csY6" fmla="*/ 0 h 333375"/>
              <a:gd name="csX7" fmla="*/ 3740468 w 4533900"/>
              <a:gd name="csY7" fmla="*/ 0 h 333375"/>
              <a:gd name="csX8" fmla="*/ 4533900 w 4533900"/>
              <a:gd name="csY8" fmla="*/ 0 h 333375"/>
              <a:gd name="csX9" fmla="*/ 4533900 w 4533900"/>
              <a:gd name="csY9" fmla="*/ 333375 h 333375"/>
              <a:gd name="csX10" fmla="*/ 4012502 w 4533900"/>
              <a:gd name="csY10" fmla="*/ 333375 h 333375"/>
              <a:gd name="csX11" fmla="*/ 3355086 w 4533900"/>
              <a:gd name="csY11" fmla="*/ 333375 h 333375"/>
              <a:gd name="csX12" fmla="*/ 2924366 w 4533900"/>
              <a:gd name="csY12" fmla="*/ 333375 h 333375"/>
              <a:gd name="csX13" fmla="*/ 2357628 w 4533900"/>
              <a:gd name="csY13" fmla="*/ 333375 h 333375"/>
              <a:gd name="csX14" fmla="*/ 1926908 w 4533900"/>
              <a:gd name="csY14" fmla="*/ 333375 h 333375"/>
              <a:gd name="csX15" fmla="*/ 1496187 w 4533900"/>
              <a:gd name="csY15" fmla="*/ 333375 h 333375"/>
              <a:gd name="csX16" fmla="*/ 1065467 w 4533900"/>
              <a:gd name="csY16" fmla="*/ 333375 h 333375"/>
              <a:gd name="csX17" fmla="*/ 544068 w 4533900"/>
              <a:gd name="csY17" fmla="*/ 333375 h 333375"/>
              <a:gd name="csX18" fmla="*/ 0 w 4533900"/>
              <a:gd name="csY18" fmla="*/ 333375 h 333375"/>
              <a:gd name="csX19" fmla="*/ 0 w 4533900"/>
              <a:gd name="csY19" fmla="*/ 0 h 3333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533900" h="333375" extrusionOk="0">
                <a:moveTo>
                  <a:pt x="0" y="0"/>
                </a:moveTo>
                <a:cubicBezTo>
                  <a:pt x="215457" y="-21229"/>
                  <a:pt x="312364" y="48998"/>
                  <a:pt x="476060" y="0"/>
                </a:cubicBezTo>
                <a:cubicBezTo>
                  <a:pt x="639756" y="-48998"/>
                  <a:pt x="742362" y="4094"/>
                  <a:pt x="997458" y="0"/>
                </a:cubicBezTo>
                <a:cubicBezTo>
                  <a:pt x="1252554" y="-4094"/>
                  <a:pt x="1239655" y="20092"/>
                  <a:pt x="1428179" y="0"/>
                </a:cubicBezTo>
                <a:cubicBezTo>
                  <a:pt x="1616703" y="-20092"/>
                  <a:pt x="1735874" y="27820"/>
                  <a:pt x="1904238" y="0"/>
                </a:cubicBezTo>
                <a:cubicBezTo>
                  <a:pt x="2072602" y="-27820"/>
                  <a:pt x="2210622" y="38064"/>
                  <a:pt x="2470975" y="0"/>
                </a:cubicBezTo>
                <a:cubicBezTo>
                  <a:pt x="2731328" y="-38064"/>
                  <a:pt x="2858730" y="9531"/>
                  <a:pt x="3083052" y="0"/>
                </a:cubicBezTo>
                <a:cubicBezTo>
                  <a:pt x="3307374" y="-9531"/>
                  <a:pt x="3524518" y="77902"/>
                  <a:pt x="3740468" y="0"/>
                </a:cubicBezTo>
                <a:cubicBezTo>
                  <a:pt x="3956418" y="-77902"/>
                  <a:pt x="4213573" y="41509"/>
                  <a:pt x="4533900" y="0"/>
                </a:cubicBezTo>
                <a:cubicBezTo>
                  <a:pt x="4568228" y="122215"/>
                  <a:pt x="4511465" y="258911"/>
                  <a:pt x="4533900" y="333375"/>
                </a:cubicBezTo>
                <a:cubicBezTo>
                  <a:pt x="4360889" y="361128"/>
                  <a:pt x="4206385" y="312594"/>
                  <a:pt x="4012502" y="333375"/>
                </a:cubicBezTo>
                <a:cubicBezTo>
                  <a:pt x="3818619" y="354156"/>
                  <a:pt x="3634942" y="322172"/>
                  <a:pt x="3355086" y="333375"/>
                </a:cubicBezTo>
                <a:cubicBezTo>
                  <a:pt x="3075230" y="344578"/>
                  <a:pt x="3056245" y="311822"/>
                  <a:pt x="2924366" y="333375"/>
                </a:cubicBezTo>
                <a:cubicBezTo>
                  <a:pt x="2792487" y="354928"/>
                  <a:pt x="2560210" y="299857"/>
                  <a:pt x="2357628" y="333375"/>
                </a:cubicBezTo>
                <a:cubicBezTo>
                  <a:pt x="2155046" y="366893"/>
                  <a:pt x="2089847" y="322191"/>
                  <a:pt x="1926908" y="333375"/>
                </a:cubicBezTo>
                <a:cubicBezTo>
                  <a:pt x="1763969" y="344559"/>
                  <a:pt x="1638838" y="305380"/>
                  <a:pt x="1496187" y="333375"/>
                </a:cubicBezTo>
                <a:cubicBezTo>
                  <a:pt x="1353536" y="361370"/>
                  <a:pt x="1161628" y="294489"/>
                  <a:pt x="1065467" y="333375"/>
                </a:cubicBezTo>
                <a:cubicBezTo>
                  <a:pt x="969306" y="372261"/>
                  <a:pt x="777239" y="332678"/>
                  <a:pt x="544068" y="333375"/>
                </a:cubicBezTo>
                <a:cubicBezTo>
                  <a:pt x="310897" y="334072"/>
                  <a:pt x="181639" y="278020"/>
                  <a:pt x="0" y="333375"/>
                </a:cubicBezTo>
                <a:cubicBezTo>
                  <a:pt x="-1880" y="195108"/>
                  <a:pt x="8785" y="127366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5828733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E5A8A701-12ED-82DA-0DED-1085593E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846" y="2752725"/>
            <a:ext cx="4533900" cy="676275"/>
          </a:xfrm>
          <a:custGeom>
            <a:avLst/>
            <a:gdLst>
              <a:gd name="csX0" fmla="*/ 0 w 4533900"/>
              <a:gd name="csY0" fmla="*/ 0 h 676275"/>
              <a:gd name="csX1" fmla="*/ 521399 w 4533900"/>
              <a:gd name="csY1" fmla="*/ 0 h 676275"/>
              <a:gd name="csX2" fmla="*/ 1042797 w 4533900"/>
              <a:gd name="csY2" fmla="*/ 0 h 676275"/>
              <a:gd name="csX3" fmla="*/ 1518857 w 4533900"/>
              <a:gd name="csY3" fmla="*/ 0 h 676275"/>
              <a:gd name="csX4" fmla="*/ 2040255 w 4533900"/>
              <a:gd name="csY4" fmla="*/ 0 h 676275"/>
              <a:gd name="csX5" fmla="*/ 2652332 w 4533900"/>
              <a:gd name="csY5" fmla="*/ 0 h 676275"/>
              <a:gd name="csX6" fmla="*/ 3128391 w 4533900"/>
              <a:gd name="csY6" fmla="*/ 0 h 676275"/>
              <a:gd name="csX7" fmla="*/ 3559111 w 4533900"/>
              <a:gd name="csY7" fmla="*/ 0 h 676275"/>
              <a:gd name="csX8" fmla="*/ 3989832 w 4533900"/>
              <a:gd name="csY8" fmla="*/ 0 h 676275"/>
              <a:gd name="csX9" fmla="*/ 4533900 w 4533900"/>
              <a:gd name="csY9" fmla="*/ 0 h 676275"/>
              <a:gd name="csX10" fmla="*/ 4533900 w 4533900"/>
              <a:gd name="csY10" fmla="*/ 317849 h 676275"/>
              <a:gd name="csX11" fmla="*/ 4533900 w 4533900"/>
              <a:gd name="csY11" fmla="*/ 676275 h 676275"/>
              <a:gd name="csX12" fmla="*/ 3921824 w 4533900"/>
              <a:gd name="csY12" fmla="*/ 676275 h 676275"/>
              <a:gd name="csX13" fmla="*/ 3491103 w 4533900"/>
              <a:gd name="csY13" fmla="*/ 676275 h 676275"/>
              <a:gd name="csX14" fmla="*/ 2833688 w 4533900"/>
              <a:gd name="csY14" fmla="*/ 676275 h 676275"/>
              <a:gd name="csX15" fmla="*/ 2221611 w 4533900"/>
              <a:gd name="csY15" fmla="*/ 676275 h 676275"/>
              <a:gd name="csX16" fmla="*/ 1654874 w 4533900"/>
              <a:gd name="csY16" fmla="*/ 676275 h 676275"/>
              <a:gd name="csX17" fmla="*/ 1178814 w 4533900"/>
              <a:gd name="csY17" fmla="*/ 676275 h 676275"/>
              <a:gd name="csX18" fmla="*/ 702755 w 4533900"/>
              <a:gd name="csY18" fmla="*/ 676275 h 676275"/>
              <a:gd name="csX19" fmla="*/ 0 w 4533900"/>
              <a:gd name="csY19" fmla="*/ 676275 h 676275"/>
              <a:gd name="csX20" fmla="*/ 0 w 4533900"/>
              <a:gd name="csY20" fmla="*/ 324612 h 676275"/>
              <a:gd name="csX21" fmla="*/ 0 w 4533900"/>
              <a:gd name="csY21" fmla="*/ 0 h 6762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4533900" h="676275" extrusionOk="0">
                <a:moveTo>
                  <a:pt x="0" y="0"/>
                </a:moveTo>
                <a:cubicBezTo>
                  <a:pt x="246901" y="-22183"/>
                  <a:pt x="367112" y="16978"/>
                  <a:pt x="521399" y="0"/>
                </a:cubicBezTo>
                <a:cubicBezTo>
                  <a:pt x="675686" y="-16978"/>
                  <a:pt x="868838" y="13405"/>
                  <a:pt x="1042797" y="0"/>
                </a:cubicBezTo>
                <a:cubicBezTo>
                  <a:pt x="1216756" y="-13405"/>
                  <a:pt x="1416940" y="49074"/>
                  <a:pt x="1518857" y="0"/>
                </a:cubicBezTo>
                <a:cubicBezTo>
                  <a:pt x="1620774" y="-49074"/>
                  <a:pt x="1912424" y="33705"/>
                  <a:pt x="2040255" y="0"/>
                </a:cubicBezTo>
                <a:cubicBezTo>
                  <a:pt x="2168086" y="-33705"/>
                  <a:pt x="2471399" y="71075"/>
                  <a:pt x="2652332" y="0"/>
                </a:cubicBezTo>
                <a:cubicBezTo>
                  <a:pt x="2833265" y="-71075"/>
                  <a:pt x="2897935" y="16206"/>
                  <a:pt x="3128391" y="0"/>
                </a:cubicBezTo>
                <a:cubicBezTo>
                  <a:pt x="3358847" y="-16206"/>
                  <a:pt x="3401846" y="35913"/>
                  <a:pt x="3559111" y="0"/>
                </a:cubicBezTo>
                <a:cubicBezTo>
                  <a:pt x="3716376" y="-35913"/>
                  <a:pt x="3816400" y="36939"/>
                  <a:pt x="3989832" y="0"/>
                </a:cubicBezTo>
                <a:cubicBezTo>
                  <a:pt x="4163264" y="-36939"/>
                  <a:pt x="4375476" y="57255"/>
                  <a:pt x="4533900" y="0"/>
                </a:cubicBezTo>
                <a:cubicBezTo>
                  <a:pt x="4556888" y="117601"/>
                  <a:pt x="4496499" y="181923"/>
                  <a:pt x="4533900" y="317849"/>
                </a:cubicBezTo>
                <a:cubicBezTo>
                  <a:pt x="4571301" y="453775"/>
                  <a:pt x="4498968" y="563749"/>
                  <a:pt x="4533900" y="676275"/>
                </a:cubicBezTo>
                <a:cubicBezTo>
                  <a:pt x="4300615" y="697158"/>
                  <a:pt x="4149007" y="637502"/>
                  <a:pt x="3921824" y="676275"/>
                </a:cubicBezTo>
                <a:cubicBezTo>
                  <a:pt x="3694641" y="715048"/>
                  <a:pt x="3622860" y="665207"/>
                  <a:pt x="3491103" y="676275"/>
                </a:cubicBezTo>
                <a:cubicBezTo>
                  <a:pt x="3359346" y="687343"/>
                  <a:pt x="3074347" y="663443"/>
                  <a:pt x="2833688" y="676275"/>
                </a:cubicBezTo>
                <a:cubicBezTo>
                  <a:pt x="2593030" y="689107"/>
                  <a:pt x="2469976" y="634282"/>
                  <a:pt x="2221611" y="676275"/>
                </a:cubicBezTo>
                <a:cubicBezTo>
                  <a:pt x="1973246" y="718268"/>
                  <a:pt x="1925252" y="637662"/>
                  <a:pt x="1654874" y="676275"/>
                </a:cubicBezTo>
                <a:cubicBezTo>
                  <a:pt x="1384496" y="714888"/>
                  <a:pt x="1355625" y="649671"/>
                  <a:pt x="1178814" y="676275"/>
                </a:cubicBezTo>
                <a:cubicBezTo>
                  <a:pt x="1002003" y="702879"/>
                  <a:pt x="860503" y="648268"/>
                  <a:pt x="702755" y="676275"/>
                </a:cubicBezTo>
                <a:cubicBezTo>
                  <a:pt x="545007" y="704282"/>
                  <a:pt x="346790" y="629256"/>
                  <a:pt x="0" y="676275"/>
                </a:cubicBezTo>
                <a:cubicBezTo>
                  <a:pt x="-26114" y="535271"/>
                  <a:pt x="30404" y="480514"/>
                  <a:pt x="0" y="324612"/>
                </a:cubicBezTo>
                <a:cubicBezTo>
                  <a:pt x="-30404" y="168710"/>
                  <a:pt x="36522" y="130077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8319558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76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DD49E-1290-550E-478F-E4BB6FC1D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2 - TextBox">
            <a:extLst>
              <a:ext uri="{FF2B5EF4-FFF2-40B4-BE49-F238E27FC236}">
                <a16:creationId xmlns:a16="http://schemas.microsoft.com/office/drawing/2014/main" id="{D0095A26-9ED3-EA39-6D7A-D6EC7D30A84C}"/>
              </a:ext>
            </a:extLst>
          </p:cNvPr>
          <p:cNvSpPr txBox="1"/>
          <p:nvPr/>
        </p:nvSpPr>
        <p:spPr>
          <a:xfrm>
            <a:off x="4180114" y="590550"/>
            <a:ext cx="3071813" cy="646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Otomobiller şehirlere  çok  büyük yenilikler getirmiş.</a:t>
            </a:r>
            <a:endParaRPr lang="en-US" dirty="0"/>
          </a:p>
        </p:txBody>
      </p:sp>
      <p:sp>
        <p:nvSpPr>
          <p:cNvPr id="5" name="12 - TextBox">
            <a:extLst>
              <a:ext uri="{FF2B5EF4-FFF2-40B4-BE49-F238E27FC236}">
                <a16:creationId xmlns:a16="http://schemas.microsoft.com/office/drawing/2014/main" id="{38C64C37-504F-EEEA-CC8B-65D5E534F63B}"/>
              </a:ext>
            </a:extLst>
          </p:cNvPr>
          <p:cNvSpPr txBox="1"/>
          <p:nvPr/>
        </p:nvSpPr>
        <p:spPr>
          <a:xfrm>
            <a:off x="773905" y="2903593"/>
            <a:ext cx="30718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Yollar  asfaltlanmıştır.</a:t>
            </a:r>
            <a:endParaRPr lang="en-US" dirty="0"/>
          </a:p>
        </p:txBody>
      </p:sp>
      <p:sp>
        <p:nvSpPr>
          <p:cNvPr id="7" name="12 - TextBox">
            <a:extLst>
              <a:ext uri="{FF2B5EF4-FFF2-40B4-BE49-F238E27FC236}">
                <a16:creationId xmlns:a16="http://schemas.microsoft.com/office/drawing/2014/main" id="{25EE911D-3F25-A675-9455-D2791EAD053A}"/>
              </a:ext>
            </a:extLst>
          </p:cNvPr>
          <p:cNvSpPr txBox="1"/>
          <p:nvPr/>
        </p:nvSpPr>
        <p:spPr>
          <a:xfrm>
            <a:off x="4238625" y="3871006"/>
            <a:ext cx="307181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dirty="0"/>
              <a:t>Şehirlerin  görünümünü  değiştirmıştır. </a:t>
            </a:r>
            <a:endParaRPr lang="en-US" dirty="0"/>
          </a:p>
        </p:txBody>
      </p:sp>
      <p:sp>
        <p:nvSpPr>
          <p:cNvPr id="9" name="12 - TextBox">
            <a:extLst>
              <a:ext uri="{FF2B5EF4-FFF2-40B4-BE49-F238E27FC236}">
                <a16:creationId xmlns:a16="http://schemas.microsoft.com/office/drawing/2014/main" id="{64DFD9AB-0C4B-42AB-B42D-C8D4664C349C}"/>
              </a:ext>
            </a:extLst>
          </p:cNvPr>
          <p:cNvSpPr txBox="1"/>
          <p:nvPr/>
        </p:nvSpPr>
        <p:spPr>
          <a:xfrm>
            <a:off x="7968342" y="2682564"/>
            <a:ext cx="307181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İnsanların  kolayca bir yerden   başka  bir yere  ulaşması  sağlanmıştır.</a:t>
            </a:r>
            <a:endParaRPr lang="en-US" dirty="0"/>
          </a:p>
        </p:txBody>
      </p:sp>
      <p:sp>
        <p:nvSpPr>
          <p:cNvPr id="12" name="Βέλος: Δεξιό 11">
            <a:extLst>
              <a:ext uri="{FF2B5EF4-FFF2-40B4-BE49-F238E27FC236}">
                <a16:creationId xmlns:a16="http://schemas.microsoft.com/office/drawing/2014/main" id="{2CCC5BE6-DB22-C4D5-F0BB-374D7BE4B6C4}"/>
              </a:ext>
            </a:extLst>
          </p:cNvPr>
          <p:cNvSpPr/>
          <p:nvPr/>
        </p:nvSpPr>
        <p:spPr>
          <a:xfrm rot="5400000">
            <a:off x="4551247" y="2106386"/>
            <a:ext cx="1915886" cy="7293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Βέλος: Δεξιό 13">
            <a:extLst>
              <a:ext uri="{FF2B5EF4-FFF2-40B4-BE49-F238E27FC236}">
                <a16:creationId xmlns:a16="http://schemas.microsoft.com/office/drawing/2014/main" id="{D931D0BB-AC00-4791-07B2-40FC277A6DDB}"/>
              </a:ext>
            </a:extLst>
          </p:cNvPr>
          <p:cNvSpPr/>
          <p:nvPr/>
        </p:nvSpPr>
        <p:spPr>
          <a:xfrm rot="1825912">
            <a:off x="5999719" y="1739279"/>
            <a:ext cx="1915886" cy="7293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Βέλος: Δεξιό 15">
            <a:extLst>
              <a:ext uri="{FF2B5EF4-FFF2-40B4-BE49-F238E27FC236}">
                <a16:creationId xmlns:a16="http://schemas.microsoft.com/office/drawing/2014/main" id="{B82F39EF-B8D5-4D33-878D-D33EAAE200EB}"/>
              </a:ext>
            </a:extLst>
          </p:cNvPr>
          <p:cNvSpPr/>
          <p:nvPr/>
        </p:nvSpPr>
        <p:spPr>
          <a:xfrm rot="8116253">
            <a:off x="2343480" y="1739278"/>
            <a:ext cx="1915886" cy="7293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Εικόνα 1" descr="Ortasında şeffaf çizgi Film Bulunan Kıvrımlı Dolambaçlı Yol Veya Otoyol, Toplu Taşıma, Seyahat, Ileri PNG Resim Şeffaf ve çizimi Ücretsiz İndirilebilir">
            <a:extLst>
              <a:ext uri="{FF2B5EF4-FFF2-40B4-BE49-F238E27FC236}">
                <a16:creationId xmlns:a16="http://schemas.microsoft.com/office/drawing/2014/main" id="{AE9C886D-4D60-27B1-148F-F0DF65268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98" y="3429000"/>
            <a:ext cx="2929288" cy="3163832"/>
          </a:xfrm>
          <a:prstGeom prst="rect">
            <a:avLst/>
          </a:prstGeom>
        </p:spPr>
      </p:pic>
      <p:pic>
        <p:nvPicPr>
          <p:cNvPr id="4" name="Εικόνα 3" descr="Vektör izometrik şehir. Çizgi film şehir bölgesi. Sokak Kavsagi yol 3d. Çok yüksek detay projeksiyon. Araba binalar üstten görünüm sona. ©ilyakalinin 246803516'e ait Stok Vektör">
            <a:extLst>
              <a:ext uri="{FF2B5EF4-FFF2-40B4-BE49-F238E27FC236}">
                <a16:creationId xmlns:a16="http://schemas.microsoft.com/office/drawing/2014/main" id="{29A7CB99-1038-E14F-EC98-379E43DDC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074" y="4626428"/>
            <a:ext cx="3071813" cy="1966403"/>
          </a:xfrm>
          <a:prstGeom prst="rect">
            <a:avLst/>
          </a:prstGeom>
        </p:spPr>
      </p:pic>
      <p:pic>
        <p:nvPicPr>
          <p:cNvPr id="6" name="Εικόνα 5" descr="Türkiye'de en çok 20-24 yaş arası gençler göç ediyor – Haberciyiz">
            <a:extLst>
              <a:ext uri="{FF2B5EF4-FFF2-40B4-BE49-F238E27FC236}">
                <a16:creationId xmlns:a16="http://schemas.microsoft.com/office/drawing/2014/main" id="{E142731A-2DC8-9862-2D95-C9462D85F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283" y="3766457"/>
            <a:ext cx="4016829" cy="28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7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7584300" y="553147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7584300" y="2559724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9951555" y="5533011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232123" y="261302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248944" y="497424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46DC814-B46A-0ECD-EA6D-481B6AF51207}"/>
              </a:ext>
            </a:extLst>
          </p:cNvPr>
          <p:cNvSpPr/>
          <p:nvPr/>
        </p:nvSpPr>
        <p:spPr>
          <a:xfrm>
            <a:off x="1412100" y="83150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None/>
            </a:pPr>
            <a:r>
              <a:rPr lang="tr-TR" altLang="en-US" dirty="0"/>
              <a:t>Aracımızda iki kişilik  yer var.</a:t>
            </a:r>
            <a:endParaRPr lang="en-US" altLang="en-US" dirty="0"/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E7F9BCCA-E73D-E455-216F-6C96B975630A}"/>
              </a:ext>
            </a:extLst>
          </p:cNvPr>
          <p:cNvSpPr/>
          <p:nvPr/>
        </p:nvSpPr>
        <p:spPr>
          <a:xfrm>
            <a:off x="1412100" y="2053152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İster şehir içi isterseniz de şehirler arasa yolculuk  yapın.</a:t>
            </a: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6E63ED94-E3B6-E8C6-EB6B-868BF227522E}"/>
              </a:ext>
            </a:extLst>
          </p:cNvPr>
          <p:cNvSpPr/>
          <p:nvPr/>
        </p:nvSpPr>
        <p:spPr>
          <a:xfrm>
            <a:off x="1488300" y="3593010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Bu uçuş   iki saat   rötarlı gelecek. </a:t>
            </a:r>
            <a:endParaRPr lang="en-US" dirty="0"/>
          </a:p>
          <a:p>
            <a:pPr>
              <a:defRPr/>
            </a:pPr>
            <a:endParaRPr lang="tr-TR" dirty="0"/>
          </a:p>
        </p:txBody>
      </p:sp>
      <p:sp>
        <p:nvSpPr>
          <p:cNvPr id="24" name="Ορθογώνιο: Στρογγύλεμα γωνιών 23">
            <a:extLst>
              <a:ext uri="{FF2B5EF4-FFF2-40B4-BE49-F238E27FC236}">
                <a16:creationId xmlns:a16="http://schemas.microsoft.com/office/drawing/2014/main" id="{C6AB1D7A-4A27-5CAB-EB65-1C68269C4A3B}"/>
              </a:ext>
            </a:extLst>
          </p:cNvPr>
          <p:cNvSpPr/>
          <p:nvPr/>
        </p:nvSpPr>
        <p:spPr>
          <a:xfrm>
            <a:off x="1488300" y="497424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15 numaralı  otobüşe  </a:t>
            </a:r>
            <a:r>
              <a:rPr lang="en-US" dirty="0"/>
              <a:t>b</a:t>
            </a:r>
            <a:r>
              <a:rPr lang="tr-TR" dirty="0"/>
              <a:t>indi. </a:t>
            </a:r>
            <a:endParaRPr lang="en-US" dirty="0"/>
          </a:p>
        </p:txBody>
      </p:sp>
      <p:pic>
        <p:nvPicPr>
          <p:cNvPr id="14" name="Εικόνα 13" descr="Mutlu bir çift genç bir araba Stok Vektör (Telifsiz) 1619620189 |  Shutterstock">
            <a:extLst>
              <a:ext uri="{FF2B5EF4-FFF2-40B4-BE49-F238E27FC236}">
                <a16:creationId xmlns:a16="http://schemas.microsoft.com/office/drawing/2014/main" id="{25ACD669-8DC8-5704-08CD-BF0527D965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024"/>
          <a:stretch>
            <a:fillRect/>
          </a:stretch>
        </p:blipFill>
        <p:spPr>
          <a:xfrm>
            <a:off x="9561806" y="3580952"/>
            <a:ext cx="2381250" cy="1711946"/>
          </a:xfrm>
          <a:prstGeom prst="rect">
            <a:avLst/>
          </a:prstGeom>
        </p:spPr>
      </p:pic>
      <p:pic>
        <p:nvPicPr>
          <p:cNvPr id="15" name="Εικόνα 14" descr="Bonn'da mobilite dönüşümü | Federal Bonn Şehri">
            <a:extLst>
              <a:ext uri="{FF2B5EF4-FFF2-40B4-BE49-F238E27FC236}">
                <a16:creationId xmlns:a16="http://schemas.microsoft.com/office/drawing/2014/main" id="{A5AED68B-9BD3-7BD6-5412-707F24747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8771" y="849053"/>
            <a:ext cx="1418170" cy="1530222"/>
          </a:xfrm>
          <a:prstGeom prst="rect">
            <a:avLst/>
          </a:prstGeom>
        </p:spPr>
      </p:pic>
      <p:pic>
        <p:nvPicPr>
          <p:cNvPr id="16" name="Εικόνα 15" descr="✈️ Uçağınız Rötar mı Yaptı? Haklarınızı Biliyor Musunuz? Havalimanında  saatlerce beklemek yeterince yorucuyken, bir de haklarınızdan mahrum  kalmayın! 🛡️ Havayolu şirketlerinin rötar süresine göre size sunmakla  yükümlü olduğu hizmetleri sizin için ...">
            <a:extLst>
              <a:ext uri="{FF2B5EF4-FFF2-40B4-BE49-F238E27FC236}">
                <a16:creationId xmlns:a16="http://schemas.microsoft.com/office/drawing/2014/main" id="{933DF605-EEEF-6078-DF70-14E98E3C8C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584"/>
          <a:stretch>
            <a:fillRect/>
          </a:stretch>
        </p:blipFill>
        <p:spPr>
          <a:xfrm>
            <a:off x="7260146" y="3300606"/>
            <a:ext cx="2143125" cy="1937721"/>
          </a:xfrm>
          <a:prstGeom prst="rect">
            <a:avLst/>
          </a:prstGeom>
        </p:spPr>
      </p:pic>
      <p:pic>
        <p:nvPicPr>
          <p:cNvPr id="17" name="Εικόνα 16" descr="Sevimli Otobüs PNG Resimleri | çizimi Ve Resmi Dosyaları | Pngtree'de  Ücretsiz İndir">
            <a:extLst>
              <a:ext uri="{FF2B5EF4-FFF2-40B4-BE49-F238E27FC236}">
                <a16:creationId xmlns:a16="http://schemas.microsoft.com/office/drawing/2014/main" id="{989C3259-B6DB-42EB-C1F0-080C5ECB01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8681" y="644224"/>
            <a:ext cx="2143125" cy="17119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64668" y="2729622"/>
            <a:ext cx="4746178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  <a:defRPr/>
            </a:pPr>
            <a:r>
              <a:rPr lang="tr-TR">
                <a:solidFill>
                  <a:schemeClr val="tx1"/>
                </a:solidFill>
              </a:rPr>
              <a:t>Her  </a:t>
            </a:r>
            <a:r>
              <a:rPr lang="tr-TR" dirty="0">
                <a:solidFill>
                  <a:schemeClr val="tx1"/>
                </a:solidFill>
              </a:rPr>
              <a:t>yıl yeni  buluşların  ortaya  çıkmasıyla otomobiller daha pratık hale  geldi.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tr-TR" altLang="en-US" dirty="0">
                <a:solidFill>
                  <a:schemeClr val="tx1"/>
                </a:solidFill>
              </a:rPr>
              <a:t>Otomobil  denince  akla ilk  gelen isimlerden   biri Karl Benz</a:t>
            </a:r>
            <a:r>
              <a:rPr lang="tr-TR" altLang="en-US" dirty="0">
                <a:solidFill>
                  <a:schemeClr val="tx1"/>
                </a:solidFill>
                <a:cs typeface="Arial" panose="020B0604020202020204" pitchFamily="34" charset="0"/>
              </a:rPr>
              <a:t>'</a:t>
            </a:r>
            <a:r>
              <a:rPr lang="tr-TR" altLang="en-US" dirty="0">
                <a:solidFill>
                  <a:schemeClr val="tx1"/>
                </a:solidFill>
              </a:rPr>
              <a:t>dır.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tr-TR" dirty="0">
                <a:solidFill>
                  <a:schemeClr val="tx1"/>
                </a:solidFill>
              </a:rPr>
              <a:t>İster şehir içi isterseniz de şehirler arasa yolculuk  yapın.</a:t>
            </a:r>
          </a:p>
          <a:p>
            <a:pPr marL="342900" indent="-342900">
              <a:buFontTx/>
              <a:buAutoNum type="arabicPeriod"/>
              <a:defRPr/>
            </a:pPr>
            <a:endParaRPr lang="en-US" altLang="en-US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  <a:defRPr/>
            </a:pPr>
            <a:endParaRPr lang="tr-TR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  <a:defRPr/>
            </a:pPr>
            <a:endParaRPr lang="tr-TR" dirty="0">
              <a:solidFill>
                <a:schemeClr val="tx1"/>
              </a:solidFill>
            </a:endParaRPr>
          </a:p>
          <a:p>
            <a:pPr>
              <a:defRPr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5440965" y="2457437"/>
            <a:ext cx="6751035" cy="4253621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Μέσα στην πόλη ή από πόλη σε πόλη, κάντε το ταξίδι σας!</a:t>
            </a:r>
          </a:p>
          <a:p>
            <a:pPr marL="342900" lvl="0" indent="-342900" algn="just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Οι νέες καινοτομίες που παρουσιάζονταν κάθε χρόνο έκαναν τα αυτοκίνητα όλο και πιο </a:t>
            </a:r>
            <a:r>
              <a:rPr lang="el-GR">
                <a:solidFill>
                  <a:schemeClr val="tx1"/>
                </a:solidFill>
              </a:rPr>
              <a:t>λειτουργικά.</a:t>
            </a:r>
            <a:endParaRPr lang="el-GR" dirty="0">
              <a:solidFill>
                <a:schemeClr val="tx1"/>
              </a:solidFill>
            </a:endParaRPr>
          </a:p>
          <a:p>
            <a:pPr marL="342900" lvl="0" indent="-342900" algn="just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Στο άκουσμα της λέξης "αυτοκίνητο", ένας από τους πρώτους ανθρώπους που φέρνει κανείς στον νου του είναι ο Καρλ </a:t>
            </a:r>
            <a:r>
              <a:rPr lang="el-GR" dirty="0" err="1">
                <a:solidFill>
                  <a:schemeClr val="tx1"/>
                </a:solidFill>
              </a:rPr>
              <a:t>Μπεντς</a:t>
            </a:r>
            <a:r>
              <a:rPr lang="el-GR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0F96702-88EE-1018-DAA4-B8F45C5A78E9}"/>
              </a:ext>
            </a:extLst>
          </p:cNvPr>
          <p:cNvSpPr/>
          <p:nvPr/>
        </p:nvSpPr>
        <p:spPr>
          <a:xfrm>
            <a:off x="228600" y="6346371"/>
            <a:ext cx="5018315" cy="2748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1____  2___  3___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3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3</a:t>
            </a:r>
            <a:r>
              <a:rPr lang="en-US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725304" y="1088144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B43B5-8CF2-E2D5-3B75-C6C23BDA0EA8}"/>
              </a:ext>
            </a:extLst>
          </p:cNvPr>
          <p:cNvSpPr txBox="1"/>
          <p:nvPr/>
        </p:nvSpPr>
        <p:spPr>
          <a:xfrm>
            <a:off x="3028950" y="4109856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 </a:t>
            </a:r>
          </a:p>
        </p:txBody>
      </p:sp>
      <p:pic>
        <p:nvPicPr>
          <p:cNvPr id="2" name="Εικόνα 1" descr="Çıkartması Hız kazanmak için dört tekerlek ve roket kullanarak komik küçük  kaplumbağa">
            <a:extLst>
              <a:ext uri="{FF2B5EF4-FFF2-40B4-BE49-F238E27FC236}">
                <a16:creationId xmlns:a16="http://schemas.microsoft.com/office/drawing/2014/main" id="{A4FD1F04-2D1E-9443-CF51-8180605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438" y="1000989"/>
            <a:ext cx="5726219" cy="3754763"/>
          </a:xfrm>
          <a:custGeom>
            <a:avLst/>
            <a:gdLst>
              <a:gd name="csX0" fmla="*/ 0 w 5726219"/>
              <a:gd name="csY0" fmla="*/ 0 h 3754763"/>
              <a:gd name="csX1" fmla="*/ 458098 w 5726219"/>
              <a:gd name="csY1" fmla="*/ 0 h 3754763"/>
              <a:gd name="csX2" fmla="*/ 858933 w 5726219"/>
              <a:gd name="csY2" fmla="*/ 0 h 3754763"/>
              <a:gd name="csX3" fmla="*/ 1546079 w 5726219"/>
              <a:gd name="csY3" fmla="*/ 0 h 3754763"/>
              <a:gd name="csX4" fmla="*/ 2175963 w 5726219"/>
              <a:gd name="csY4" fmla="*/ 0 h 3754763"/>
              <a:gd name="csX5" fmla="*/ 2576799 w 5726219"/>
              <a:gd name="csY5" fmla="*/ 0 h 3754763"/>
              <a:gd name="csX6" fmla="*/ 2977634 w 5726219"/>
              <a:gd name="csY6" fmla="*/ 0 h 3754763"/>
              <a:gd name="csX7" fmla="*/ 3664780 w 5726219"/>
              <a:gd name="csY7" fmla="*/ 0 h 3754763"/>
              <a:gd name="csX8" fmla="*/ 4294664 w 5726219"/>
              <a:gd name="csY8" fmla="*/ 0 h 3754763"/>
              <a:gd name="csX9" fmla="*/ 4924548 w 5726219"/>
              <a:gd name="csY9" fmla="*/ 0 h 3754763"/>
              <a:gd name="csX10" fmla="*/ 5726219 w 5726219"/>
              <a:gd name="csY10" fmla="*/ 0 h 3754763"/>
              <a:gd name="csX11" fmla="*/ 5726219 w 5726219"/>
              <a:gd name="csY11" fmla="*/ 611490 h 3754763"/>
              <a:gd name="csX12" fmla="*/ 5726219 w 5726219"/>
              <a:gd name="csY12" fmla="*/ 1072789 h 3754763"/>
              <a:gd name="csX13" fmla="*/ 5726219 w 5726219"/>
              <a:gd name="csY13" fmla="*/ 1609184 h 3754763"/>
              <a:gd name="csX14" fmla="*/ 5726219 w 5726219"/>
              <a:gd name="csY14" fmla="*/ 2070484 h 3754763"/>
              <a:gd name="csX15" fmla="*/ 5726219 w 5726219"/>
              <a:gd name="csY15" fmla="*/ 2494235 h 3754763"/>
              <a:gd name="csX16" fmla="*/ 5726219 w 5726219"/>
              <a:gd name="csY16" fmla="*/ 3030630 h 3754763"/>
              <a:gd name="csX17" fmla="*/ 5726219 w 5726219"/>
              <a:gd name="csY17" fmla="*/ 3754763 h 3754763"/>
              <a:gd name="csX18" fmla="*/ 5268121 w 5726219"/>
              <a:gd name="csY18" fmla="*/ 3754763 h 3754763"/>
              <a:gd name="csX19" fmla="*/ 4580975 w 5726219"/>
              <a:gd name="csY19" fmla="*/ 3754763 h 3754763"/>
              <a:gd name="csX20" fmla="*/ 3893829 w 5726219"/>
              <a:gd name="csY20" fmla="*/ 3754763 h 3754763"/>
              <a:gd name="csX21" fmla="*/ 3492994 w 5726219"/>
              <a:gd name="csY21" fmla="*/ 3754763 h 3754763"/>
              <a:gd name="csX22" fmla="*/ 2863110 w 5726219"/>
              <a:gd name="csY22" fmla="*/ 3754763 h 3754763"/>
              <a:gd name="csX23" fmla="*/ 2405012 w 5726219"/>
              <a:gd name="csY23" fmla="*/ 3754763 h 3754763"/>
              <a:gd name="csX24" fmla="*/ 1946914 w 5726219"/>
              <a:gd name="csY24" fmla="*/ 3754763 h 3754763"/>
              <a:gd name="csX25" fmla="*/ 1431555 w 5726219"/>
              <a:gd name="csY25" fmla="*/ 3754763 h 3754763"/>
              <a:gd name="csX26" fmla="*/ 916195 w 5726219"/>
              <a:gd name="csY26" fmla="*/ 3754763 h 3754763"/>
              <a:gd name="csX27" fmla="*/ 515360 w 5726219"/>
              <a:gd name="csY27" fmla="*/ 3754763 h 3754763"/>
              <a:gd name="csX28" fmla="*/ 0 w 5726219"/>
              <a:gd name="csY28" fmla="*/ 3754763 h 3754763"/>
              <a:gd name="csX29" fmla="*/ 0 w 5726219"/>
              <a:gd name="csY29" fmla="*/ 3255916 h 3754763"/>
              <a:gd name="csX30" fmla="*/ 0 w 5726219"/>
              <a:gd name="csY30" fmla="*/ 2794616 h 3754763"/>
              <a:gd name="csX31" fmla="*/ 0 w 5726219"/>
              <a:gd name="csY31" fmla="*/ 2183126 h 3754763"/>
              <a:gd name="csX32" fmla="*/ 0 w 5726219"/>
              <a:gd name="csY32" fmla="*/ 1609184 h 3754763"/>
              <a:gd name="csX33" fmla="*/ 0 w 5726219"/>
              <a:gd name="csY33" fmla="*/ 1110337 h 3754763"/>
              <a:gd name="csX34" fmla="*/ 0 w 5726219"/>
              <a:gd name="csY34" fmla="*/ 649038 h 3754763"/>
              <a:gd name="csX35" fmla="*/ 0 w 5726219"/>
              <a:gd name="csY35" fmla="*/ 0 h 37547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5726219" h="3754763" fill="none" extrusionOk="0">
                <a:moveTo>
                  <a:pt x="0" y="0"/>
                </a:moveTo>
                <a:cubicBezTo>
                  <a:pt x="180881" y="-50413"/>
                  <a:pt x="264015" y="36986"/>
                  <a:pt x="458098" y="0"/>
                </a:cubicBezTo>
                <a:cubicBezTo>
                  <a:pt x="652181" y="-36986"/>
                  <a:pt x="693858" y="17109"/>
                  <a:pt x="858933" y="0"/>
                </a:cubicBezTo>
                <a:cubicBezTo>
                  <a:pt x="1024008" y="-17109"/>
                  <a:pt x="1288230" y="82239"/>
                  <a:pt x="1546079" y="0"/>
                </a:cubicBezTo>
                <a:cubicBezTo>
                  <a:pt x="1803928" y="-82239"/>
                  <a:pt x="1932572" y="72459"/>
                  <a:pt x="2175963" y="0"/>
                </a:cubicBezTo>
                <a:cubicBezTo>
                  <a:pt x="2419354" y="-72459"/>
                  <a:pt x="2458220" y="13802"/>
                  <a:pt x="2576799" y="0"/>
                </a:cubicBezTo>
                <a:cubicBezTo>
                  <a:pt x="2695378" y="-13802"/>
                  <a:pt x="2893425" y="1453"/>
                  <a:pt x="2977634" y="0"/>
                </a:cubicBezTo>
                <a:cubicBezTo>
                  <a:pt x="3061844" y="-1453"/>
                  <a:pt x="3353661" y="28353"/>
                  <a:pt x="3664780" y="0"/>
                </a:cubicBezTo>
                <a:cubicBezTo>
                  <a:pt x="3975899" y="-28353"/>
                  <a:pt x="4011750" y="5736"/>
                  <a:pt x="4294664" y="0"/>
                </a:cubicBezTo>
                <a:cubicBezTo>
                  <a:pt x="4577578" y="-5736"/>
                  <a:pt x="4632252" y="18170"/>
                  <a:pt x="4924548" y="0"/>
                </a:cubicBezTo>
                <a:cubicBezTo>
                  <a:pt x="5216844" y="-18170"/>
                  <a:pt x="5460014" y="23796"/>
                  <a:pt x="5726219" y="0"/>
                </a:cubicBezTo>
                <a:cubicBezTo>
                  <a:pt x="5738689" y="172074"/>
                  <a:pt x="5686815" y="344674"/>
                  <a:pt x="5726219" y="611490"/>
                </a:cubicBezTo>
                <a:cubicBezTo>
                  <a:pt x="5765623" y="878306"/>
                  <a:pt x="5699115" y="973872"/>
                  <a:pt x="5726219" y="1072789"/>
                </a:cubicBezTo>
                <a:cubicBezTo>
                  <a:pt x="5753323" y="1171706"/>
                  <a:pt x="5672951" y="1470794"/>
                  <a:pt x="5726219" y="1609184"/>
                </a:cubicBezTo>
                <a:cubicBezTo>
                  <a:pt x="5779487" y="1747574"/>
                  <a:pt x="5673437" y="1917363"/>
                  <a:pt x="5726219" y="2070484"/>
                </a:cubicBezTo>
                <a:cubicBezTo>
                  <a:pt x="5779001" y="2223605"/>
                  <a:pt x="5692829" y="2380147"/>
                  <a:pt x="5726219" y="2494235"/>
                </a:cubicBezTo>
                <a:cubicBezTo>
                  <a:pt x="5759609" y="2608323"/>
                  <a:pt x="5681588" y="2887998"/>
                  <a:pt x="5726219" y="3030630"/>
                </a:cubicBezTo>
                <a:cubicBezTo>
                  <a:pt x="5770850" y="3173262"/>
                  <a:pt x="5691756" y="3484918"/>
                  <a:pt x="5726219" y="3754763"/>
                </a:cubicBezTo>
                <a:cubicBezTo>
                  <a:pt x="5512947" y="3758366"/>
                  <a:pt x="5436133" y="3704167"/>
                  <a:pt x="5268121" y="3754763"/>
                </a:cubicBezTo>
                <a:cubicBezTo>
                  <a:pt x="5100109" y="3805359"/>
                  <a:pt x="4891276" y="3737072"/>
                  <a:pt x="4580975" y="3754763"/>
                </a:cubicBezTo>
                <a:cubicBezTo>
                  <a:pt x="4270674" y="3772454"/>
                  <a:pt x="4080244" y="3744679"/>
                  <a:pt x="3893829" y="3754763"/>
                </a:cubicBezTo>
                <a:cubicBezTo>
                  <a:pt x="3707414" y="3764847"/>
                  <a:pt x="3673692" y="3735604"/>
                  <a:pt x="3492994" y="3754763"/>
                </a:cubicBezTo>
                <a:cubicBezTo>
                  <a:pt x="3312297" y="3773922"/>
                  <a:pt x="3071500" y="3727423"/>
                  <a:pt x="2863110" y="3754763"/>
                </a:cubicBezTo>
                <a:cubicBezTo>
                  <a:pt x="2654720" y="3782103"/>
                  <a:pt x="2507954" y="3734490"/>
                  <a:pt x="2405012" y="3754763"/>
                </a:cubicBezTo>
                <a:cubicBezTo>
                  <a:pt x="2302070" y="3775036"/>
                  <a:pt x="2140259" y="3748790"/>
                  <a:pt x="1946914" y="3754763"/>
                </a:cubicBezTo>
                <a:cubicBezTo>
                  <a:pt x="1753569" y="3760736"/>
                  <a:pt x="1568398" y="3734045"/>
                  <a:pt x="1431555" y="3754763"/>
                </a:cubicBezTo>
                <a:cubicBezTo>
                  <a:pt x="1294712" y="3775481"/>
                  <a:pt x="1035918" y="3750859"/>
                  <a:pt x="916195" y="3754763"/>
                </a:cubicBezTo>
                <a:cubicBezTo>
                  <a:pt x="796472" y="3758667"/>
                  <a:pt x="706165" y="3709436"/>
                  <a:pt x="515360" y="3754763"/>
                </a:cubicBezTo>
                <a:cubicBezTo>
                  <a:pt x="324556" y="3800090"/>
                  <a:pt x="141665" y="3722249"/>
                  <a:pt x="0" y="3754763"/>
                </a:cubicBezTo>
                <a:cubicBezTo>
                  <a:pt x="-44933" y="3529567"/>
                  <a:pt x="15332" y="3467420"/>
                  <a:pt x="0" y="3255916"/>
                </a:cubicBezTo>
                <a:cubicBezTo>
                  <a:pt x="-15332" y="3044412"/>
                  <a:pt x="33190" y="2964859"/>
                  <a:pt x="0" y="2794616"/>
                </a:cubicBezTo>
                <a:cubicBezTo>
                  <a:pt x="-33190" y="2624373"/>
                  <a:pt x="63389" y="2358218"/>
                  <a:pt x="0" y="2183126"/>
                </a:cubicBezTo>
                <a:cubicBezTo>
                  <a:pt x="-63389" y="2008034"/>
                  <a:pt x="48038" y="1841701"/>
                  <a:pt x="0" y="1609184"/>
                </a:cubicBezTo>
                <a:cubicBezTo>
                  <a:pt x="-48038" y="1376667"/>
                  <a:pt x="28572" y="1284175"/>
                  <a:pt x="0" y="1110337"/>
                </a:cubicBezTo>
                <a:cubicBezTo>
                  <a:pt x="-28572" y="936499"/>
                  <a:pt x="50696" y="750428"/>
                  <a:pt x="0" y="649038"/>
                </a:cubicBezTo>
                <a:cubicBezTo>
                  <a:pt x="-50696" y="547648"/>
                  <a:pt x="76674" y="282567"/>
                  <a:pt x="0" y="0"/>
                </a:cubicBezTo>
                <a:close/>
              </a:path>
              <a:path w="5726219" h="3754763" stroke="0" extrusionOk="0">
                <a:moveTo>
                  <a:pt x="0" y="0"/>
                </a:moveTo>
                <a:cubicBezTo>
                  <a:pt x="164103" y="-32328"/>
                  <a:pt x="320933" y="50895"/>
                  <a:pt x="458098" y="0"/>
                </a:cubicBezTo>
                <a:cubicBezTo>
                  <a:pt x="595263" y="-50895"/>
                  <a:pt x="728393" y="57859"/>
                  <a:pt x="973457" y="0"/>
                </a:cubicBezTo>
                <a:cubicBezTo>
                  <a:pt x="1218521" y="-57859"/>
                  <a:pt x="1412656" y="23689"/>
                  <a:pt x="1603341" y="0"/>
                </a:cubicBezTo>
                <a:cubicBezTo>
                  <a:pt x="1794026" y="-23689"/>
                  <a:pt x="1937577" y="60784"/>
                  <a:pt x="2118701" y="0"/>
                </a:cubicBezTo>
                <a:cubicBezTo>
                  <a:pt x="2299825" y="-60784"/>
                  <a:pt x="2407176" y="39151"/>
                  <a:pt x="2691323" y="0"/>
                </a:cubicBezTo>
                <a:cubicBezTo>
                  <a:pt x="2975470" y="-39151"/>
                  <a:pt x="3033117" y="29610"/>
                  <a:pt x="3206683" y="0"/>
                </a:cubicBezTo>
                <a:cubicBezTo>
                  <a:pt x="3380249" y="-29610"/>
                  <a:pt x="3572907" y="22663"/>
                  <a:pt x="3893829" y="0"/>
                </a:cubicBezTo>
                <a:cubicBezTo>
                  <a:pt x="4214751" y="-22663"/>
                  <a:pt x="4274047" y="43926"/>
                  <a:pt x="4580975" y="0"/>
                </a:cubicBezTo>
                <a:cubicBezTo>
                  <a:pt x="4887903" y="-43926"/>
                  <a:pt x="4888886" y="52312"/>
                  <a:pt x="5039073" y="0"/>
                </a:cubicBezTo>
                <a:cubicBezTo>
                  <a:pt x="5189260" y="-52312"/>
                  <a:pt x="5490544" y="81448"/>
                  <a:pt x="5726219" y="0"/>
                </a:cubicBezTo>
                <a:cubicBezTo>
                  <a:pt x="5761720" y="133823"/>
                  <a:pt x="5725475" y="242294"/>
                  <a:pt x="5726219" y="461299"/>
                </a:cubicBezTo>
                <a:cubicBezTo>
                  <a:pt x="5726963" y="680304"/>
                  <a:pt x="5713164" y="779455"/>
                  <a:pt x="5726219" y="922599"/>
                </a:cubicBezTo>
                <a:cubicBezTo>
                  <a:pt x="5739274" y="1065743"/>
                  <a:pt x="5699148" y="1275391"/>
                  <a:pt x="5726219" y="1458994"/>
                </a:cubicBezTo>
                <a:cubicBezTo>
                  <a:pt x="5753290" y="1642598"/>
                  <a:pt x="5716564" y="1737018"/>
                  <a:pt x="5726219" y="1995388"/>
                </a:cubicBezTo>
                <a:cubicBezTo>
                  <a:pt x="5735874" y="2253758"/>
                  <a:pt x="5674041" y="2377325"/>
                  <a:pt x="5726219" y="2606878"/>
                </a:cubicBezTo>
                <a:cubicBezTo>
                  <a:pt x="5778397" y="2836431"/>
                  <a:pt x="5721980" y="3078830"/>
                  <a:pt x="5726219" y="3218368"/>
                </a:cubicBezTo>
                <a:cubicBezTo>
                  <a:pt x="5730458" y="3357906"/>
                  <a:pt x="5696926" y="3576127"/>
                  <a:pt x="5726219" y="3754763"/>
                </a:cubicBezTo>
                <a:cubicBezTo>
                  <a:pt x="5603181" y="3760726"/>
                  <a:pt x="5429623" y="3704809"/>
                  <a:pt x="5210859" y="3754763"/>
                </a:cubicBezTo>
                <a:cubicBezTo>
                  <a:pt x="4992095" y="3804717"/>
                  <a:pt x="4767539" y="3731673"/>
                  <a:pt x="4523713" y="3754763"/>
                </a:cubicBezTo>
                <a:cubicBezTo>
                  <a:pt x="4279887" y="3777853"/>
                  <a:pt x="4169462" y="3736368"/>
                  <a:pt x="3893829" y="3754763"/>
                </a:cubicBezTo>
                <a:cubicBezTo>
                  <a:pt x="3618196" y="3773158"/>
                  <a:pt x="3432458" y="3720933"/>
                  <a:pt x="3206683" y="3754763"/>
                </a:cubicBezTo>
                <a:cubicBezTo>
                  <a:pt x="2980908" y="3788593"/>
                  <a:pt x="2974516" y="3749459"/>
                  <a:pt x="2805847" y="3754763"/>
                </a:cubicBezTo>
                <a:cubicBezTo>
                  <a:pt x="2637178" y="3760067"/>
                  <a:pt x="2597494" y="3724045"/>
                  <a:pt x="2405012" y="3754763"/>
                </a:cubicBezTo>
                <a:cubicBezTo>
                  <a:pt x="2212531" y="3785481"/>
                  <a:pt x="2095937" y="3748952"/>
                  <a:pt x="2004177" y="3754763"/>
                </a:cubicBezTo>
                <a:cubicBezTo>
                  <a:pt x="1912417" y="3760574"/>
                  <a:pt x="1684197" y="3734988"/>
                  <a:pt x="1603341" y="3754763"/>
                </a:cubicBezTo>
                <a:cubicBezTo>
                  <a:pt x="1522485" y="3774538"/>
                  <a:pt x="1150305" y="3723334"/>
                  <a:pt x="1030719" y="3754763"/>
                </a:cubicBezTo>
                <a:cubicBezTo>
                  <a:pt x="911133" y="3786192"/>
                  <a:pt x="823402" y="3710989"/>
                  <a:pt x="629884" y="3754763"/>
                </a:cubicBezTo>
                <a:cubicBezTo>
                  <a:pt x="436367" y="3798537"/>
                  <a:pt x="164520" y="3746544"/>
                  <a:pt x="0" y="3754763"/>
                </a:cubicBezTo>
                <a:cubicBezTo>
                  <a:pt x="-8905" y="3617726"/>
                  <a:pt x="55174" y="3454637"/>
                  <a:pt x="0" y="3218368"/>
                </a:cubicBezTo>
                <a:cubicBezTo>
                  <a:pt x="-55174" y="2982100"/>
                  <a:pt x="49895" y="2974637"/>
                  <a:pt x="0" y="2757069"/>
                </a:cubicBezTo>
                <a:cubicBezTo>
                  <a:pt x="-49895" y="2539501"/>
                  <a:pt x="7490" y="2443477"/>
                  <a:pt x="0" y="2295769"/>
                </a:cubicBezTo>
                <a:cubicBezTo>
                  <a:pt x="-7490" y="2148061"/>
                  <a:pt x="20313" y="1927876"/>
                  <a:pt x="0" y="1721827"/>
                </a:cubicBezTo>
                <a:cubicBezTo>
                  <a:pt x="-20313" y="1515778"/>
                  <a:pt x="7070" y="1322161"/>
                  <a:pt x="0" y="1147885"/>
                </a:cubicBezTo>
                <a:cubicBezTo>
                  <a:pt x="-7070" y="973609"/>
                  <a:pt x="11242" y="893276"/>
                  <a:pt x="0" y="724133"/>
                </a:cubicBezTo>
                <a:cubicBezTo>
                  <a:pt x="-11242" y="554990"/>
                  <a:pt x="20899" y="30375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7010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B5B088-0C66-CEE9-891C-7E088B5C7347}"/>
              </a:ext>
            </a:extLst>
          </p:cNvPr>
          <p:cNvSpPr txBox="1"/>
          <p:nvPr/>
        </p:nvSpPr>
        <p:spPr>
          <a:xfrm>
            <a:off x="664028" y="5283242"/>
            <a:ext cx="11299371" cy="1200329"/>
          </a:xfrm>
          <a:custGeom>
            <a:avLst/>
            <a:gdLst>
              <a:gd name="csX0" fmla="*/ 0 w 11299371"/>
              <a:gd name="csY0" fmla="*/ 0 h 1200329"/>
              <a:gd name="csX1" fmla="*/ 707697 w 11299371"/>
              <a:gd name="csY1" fmla="*/ 0 h 1200329"/>
              <a:gd name="csX2" fmla="*/ 1528389 w 11299371"/>
              <a:gd name="csY2" fmla="*/ 0 h 1200329"/>
              <a:gd name="csX3" fmla="*/ 2236086 w 11299371"/>
              <a:gd name="csY3" fmla="*/ 0 h 1200329"/>
              <a:gd name="csX4" fmla="*/ 3056777 w 11299371"/>
              <a:gd name="csY4" fmla="*/ 0 h 1200329"/>
              <a:gd name="csX5" fmla="*/ 3877468 w 11299371"/>
              <a:gd name="csY5" fmla="*/ 0 h 1200329"/>
              <a:gd name="csX6" fmla="*/ 4698160 w 11299371"/>
              <a:gd name="csY6" fmla="*/ 0 h 1200329"/>
              <a:gd name="csX7" fmla="*/ 4953882 w 11299371"/>
              <a:gd name="csY7" fmla="*/ 0 h 1200329"/>
              <a:gd name="csX8" fmla="*/ 5209605 w 11299371"/>
              <a:gd name="csY8" fmla="*/ 0 h 1200329"/>
              <a:gd name="csX9" fmla="*/ 5465327 w 11299371"/>
              <a:gd name="csY9" fmla="*/ 0 h 1200329"/>
              <a:gd name="csX10" fmla="*/ 6286018 w 11299371"/>
              <a:gd name="csY10" fmla="*/ 0 h 1200329"/>
              <a:gd name="csX11" fmla="*/ 6767729 w 11299371"/>
              <a:gd name="csY11" fmla="*/ 0 h 1200329"/>
              <a:gd name="csX12" fmla="*/ 7362432 w 11299371"/>
              <a:gd name="csY12" fmla="*/ 0 h 1200329"/>
              <a:gd name="csX13" fmla="*/ 7618155 w 11299371"/>
              <a:gd name="csY13" fmla="*/ 0 h 1200329"/>
              <a:gd name="csX14" fmla="*/ 8438846 w 11299371"/>
              <a:gd name="csY14" fmla="*/ 0 h 1200329"/>
              <a:gd name="csX15" fmla="*/ 8807562 w 11299371"/>
              <a:gd name="csY15" fmla="*/ 0 h 1200329"/>
              <a:gd name="csX16" fmla="*/ 9289272 w 11299371"/>
              <a:gd name="csY16" fmla="*/ 0 h 1200329"/>
              <a:gd name="csX17" fmla="*/ 9996970 w 11299371"/>
              <a:gd name="csY17" fmla="*/ 0 h 1200329"/>
              <a:gd name="csX18" fmla="*/ 10591674 w 11299371"/>
              <a:gd name="csY18" fmla="*/ 0 h 1200329"/>
              <a:gd name="csX19" fmla="*/ 11299371 w 11299371"/>
              <a:gd name="csY19" fmla="*/ 0 h 1200329"/>
              <a:gd name="csX20" fmla="*/ 11299371 w 11299371"/>
              <a:gd name="csY20" fmla="*/ 364100 h 1200329"/>
              <a:gd name="csX21" fmla="*/ 11299371 w 11299371"/>
              <a:gd name="csY21" fmla="*/ 788216 h 1200329"/>
              <a:gd name="csX22" fmla="*/ 11299371 w 11299371"/>
              <a:gd name="csY22" fmla="*/ 1200329 h 1200329"/>
              <a:gd name="csX23" fmla="*/ 10930655 w 11299371"/>
              <a:gd name="csY23" fmla="*/ 1200329 h 1200329"/>
              <a:gd name="csX24" fmla="*/ 10674932 w 11299371"/>
              <a:gd name="csY24" fmla="*/ 1200329 h 1200329"/>
              <a:gd name="csX25" fmla="*/ 10080228 w 11299371"/>
              <a:gd name="csY25" fmla="*/ 1200329 h 1200329"/>
              <a:gd name="csX26" fmla="*/ 9598518 w 11299371"/>
              <a:gd name="csY26" fmla="*/ 1200329 h 1200329"/>
              <a:gd name="csX27" fmla="*/ 9342796 w 11299371"/>
              <a:gd name="csY27" fmla="*/ 1200329 h 1200329"/>
              <a:gd name="csX28" fmla="*/ 8861086 w 11299371"/>
              <a:gd name="csY28" fmla="*/ 1200329 h 1200329"/>
              <a:gd name="csX29" fmla="*/ 8153388 w 11299371"/>
              <a:gd name="csY29" fmla="*/ 1200329 h 1200329"/>
              <a:gd name="csX30" fmla="*/ 7897666 w 11299371"/>
              <a:gd name="csY30" fmla="*/ 1200329 h 1200329"/>
              <a:gd name="csX31" fmla="*/ 7076974 w 11299371"/>
              <a:gd name="csY31" fmla="*/ 1200329 h 1200329"/>
              <a:gd name="csX32" fmla="*/ 6595264 w 11299371"/>
              <a:gd name="csY32" fmla="*/ 1200329 h 1200329"/>
              <a:gd name="csX33" fmla="*/ 6000561 w 11299371"/>
              <a:gd name="csY33" fmla="*/ 1200329 h 1200329"/>
              <a:gd name="csX34" fmla="*/ 5518851 w 11299371"/>
              <a:gd name="csY34" fmla="*/ 1200329 h 1200329"/>
              <a:gd name="csX35" fmla="*/ 4924147 w 11299371"/>
              <a:gd name="csY35" fmla="*/ 1200329 h 1200329"/>
              <a:gd name="csX36" fmla="*/ 4668424 w 11299371"/>
              <a:gd name="csY36" fmla="*/ 1200329 h 1200329"/>
              <a:gd name="csX37" fmla="*/ 3960727 w 11299371"/>
              <a:gd name="csY37" fmla="*/ 1200329 h 1200329"/>
              <a:gd name="csX38" fmla="*/ 3253029 w 11299371"/>
              <a:gd name="csY38" fmla="*/ 1200329 h 1200329"/>
              <a:gd name="csX39" fmla="*/ 2771319 w 11299371"/>
              <a:gd name="csY39" fmla="*/ 1200329 h 1200329"/>
              <a:gd name="csX40" fmla="*/ 2176616 w 11299371"/>
              <a:gd name="csY40" fmla="*/ 1200329 h 1200329"/>
              <a:gd name="csX41" fmla="*/ 1468918 w 11299371"/>
              <a:gd name="csY41" fmla="*/ 1200329 h 1200329"/>
              <a:gd name="csX42" fmla="*/ 761221 w 11299371"/>
              <a:gd name="csY42" fmla="*/ 1200329 h 1200329"/>
              <a:gd name="csX43" fmla="*/ 0 w 11299371"/>
              <a:gd name="csY43" fmla="*/ 1200329 h 1200329"/>
              <a:gd name="csX44" fmla="*/ 0 w 11299371"/>
              <a:gd name="csY44" fmla="*/ 800219 h 1200329"/>
              <a:gd name="csX45" fmla="*/ 0 w 11299371"/>
              <a:gd name="csY45" fmla="*/ 412113 h 1200329"/>
              <a:gd name="csX46" fmla="*/ 0 w 11299371"/>
              <a:gd name="csY46" fmla="*/ 0 h 1200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</a:cxnLst>
            <a:rect l="l" t="t" r="r" b="b"/>
            <a:pathLst>
              <a:path w="11299371" h="1200329" extrusionOk="0">
                <a:moveTo>
                  <a:pt x="0" y="0"/>
                </a:moveTo>
                <a:cubicBezTo>
                  <a:pt x="323630" y="-39152"/>
                  <a:pt x="357377" y="70520"/>
                  <a:pt x="707697" y="0"/>
                </a:cubicBezTo>
                <a:cubicBezTo>
                  <a:pt x="1058017" y="-70520"/>
                  <a:pt x="1243403" y="67994"/>
                  <a:pt x="1528389" y="0"/>
                </a:cubicBezTo>
                <a:cubicBezTo>
                  <a:pt x="1813375" y="-67994"/>
                  <a:pt x="2056186" y="30884"/>
                  <a:pt x="2236086" y="0"/>
                </a:cubicBezTo>
                <a:cubicBezTo>
                  <a:pt x="2415986" y="-30884"/>
                  <a:pt x="2739818" y="21113"/>
                  <a:pt x="3056777" y="0"/>
                </a:cubicBezTo>
                <a:cubicBezTo>
                  <a:pt x="3373736" y="-21113"/>
                  <a:pt x="3561993" y="51318"/>
                  <a:pt x="3877468" y="0"/>
                </a:cubicBezTo>
                <a:cubicBezTo>
                  <a:pt x="4192943" y="-51318"/>
                  <a:pt x="4313310" y="6882"/>
                  <a:pt x="4698160" y="0"/>
                </a:cubicBezTo>
                <a:cubicBezTo>
                  <a:pt x="5083010" y="-6882"/>
                  <a:pt x="4885863" y="456"/>
                  <a:pt x="4953882" y="0"/>
                </a:cubicBezTo>
                <a:cubicBezTo>
                  <a:pt x="5021901" y="-456"/>
                  <a:pt x="5093852" y="2452"/>
                  <a:pt x="5209605" y="0"/>
                </a:cubicBezTo>
                <a:cubicBezTo>
                  <a:pt x="5325358" y="-2452"/>
                  <a:pt x="5379837" y="433"/>
                  <a:pt x="5465327" y="0"/>
                </a:cubicBezTo>
                <a:cubicBezTo>
                  <a:pt x="5550817" y="-433"/>
                  <a:pt x="5951175" y="13667"/>
                  <a:pt x="6286018" y="0"/>
                </a:cubicBezTo>
                <a:cubicBezTo>
                  <a:pt x="6620861" y="-13667"/>
                  <a:pt x="6575998" y="33868"/>
                  <a:pt x="6767729" y="0"/>
                </a:cubicBezTo>
                <a:cubicBezTo>
                  <a:pt x="6959460" y="-33868"/>
                  <a:pt x="7124524" y="6878"/>
                  <a:pt x="7362432" y="0"/>
                </a:cubicBezTo>
                <a:cubicBezTo>
                  <a:pt x="7600340" y="-6878"/>
                  <a:pt x="7556890" y="1309"/>
                  <a:pt x="7618155" y="0"/>
                </a:cubicBezTo>
                <a:cubicBezTo>
                  <a:pt x="7679420" y="-1309"/>
                  <a:pt x="8220937" y="86882"/>
                  <a:pt x="8438846" y="0"/>
                </a:cubicBezTo>
                <a:cubicBezTo>
                  <a:pt x="8656755" y="-86882"/>
                  <a:pt x="8637728" y="23229"/>
                  <a:pt x="8807562" y="0"/>
                </a:cubicBezTo>
                <a:cubicBezTo>
                  <a:pt x="8977396" y="-23229"/>
                  <a:pt x="9180321" y="24300"/>
                  <a:pt x="9289272" y="0"/>
                </a:cubicBezTo>
                <a:cubicBezTo>
                  <a:pt x="9398223" y="-24300"/>
                  <a:pt x="9758443" y="72851"/>
                  <a:pt x="9996970" y="0"/>
                </a:cubicBezTo>
                <a:cubicBezTo>
                  <a:pt x="10235497" y="-72851"/>
                  <a:pt x="10296761" y="27523"/>
                  <a:pt x="10591674" y="0"/>
                </a:cubicBezTo>
                <a:cubicBezTo>
                  <a:pt x="10886587" y="-27523"/>
                  <a:pt x="11035997" y="36075"/>
                  <a:pt x="11299371" y="0"/>
                </a:cubicBezTo>
                <a:cubicBezTo>
                  <a:pt x="11332269" y="181561"/>
                  <a:pt x="11289997" y="252072"/>
                  <a:pt x="11299371" y="364100"/>
                </a:cubicBezTo>
                <a:cubicBezTo>
                  <a:pt x="11308745" y="476128"/>
                  <a:pt x="11266136" y="607745"/>
                  <a:pt x="11299371" y="788216"/>
                </a:cubicBezTo>
                <a:cubicBezTo>
                  <a:pt x="11332606" y="968687"/>
                  <a:pt x="11265351" y="1091858"/>
                  <a:pt x="11299371" y="1200329"/>
                </a:cubicBezTo>
                <a:cubicBezTo>
                  <a:pt x="11125541" y="1239634"/>
                  <a:pt x="11020509" y="1195702"/>
                  <a:pt x="10930655" y="1200329"/>
                </a:cubicBezTo>
                <a:cubicBezTo>
                  <a:pt x="10840801" y="1204956"/>
                  <a:pt x="10788799" y="1176551"/>
                  <a:pt x="10674932" y="1200329"/>
                </a:cubicBezTo>
                <a:cubicBezTo>
                  <a:pt x="10561065" y="1224107"/>
                  <a:pt x="10295526" y="1147625"/>
                  <a:pt x="10080228" y="1200329"/>
                </a:cubicBezTo>
                <a:cubicBezTo>
                  <a:pt x="9864930" y="1253033"/>
                  <a:pt x="9724147" y="1170528"/>
                  <a:pt x="9598518" y="1200329"/>
                </a:cubicBezTo>
                <a:cubicBezTo>
                  <a:pt x="9472889" y="1230130"/>
                  <a:pt x="9456444" y="1194381"/>
                  <a:pt x="9342796" y="1200329"/>
                </a:cubicBezTo>
                <a:cubicBezTo>
                  <a:pt x="9229148" y="1206277"/>
                  <a:pt x="9082974" y="1192898"/>
                  <a:pt x="8861086" y="1200329"/>
                </a:cubicBezTo>
                <a:cubicBezTo>
                  <a:pt x="8639198" y="1207760"/>
                  <a:pt x="8495094" y="1120770"/>
                  <a:pt x="8153388" y="1200329"/>
                </a:cubicBezTo>
                <a:cubicBezTo>
                  <a:pt x="7811682" y="1279888"/>
                  <a:pt x="7990759" y="1184574"/>
                  <a:pt x="7897666" y="1200329"/>
                </a:cubicBezTo>
                <a:cubicBezTo>
                  <a:pt x="7804573" y="1216084"/>
                  <a:pt x="7429860" y="1187700"/>
                  <a:pt x="7076974" y="1200329"/>
                </a:cubicBezTo>
                <a:cubicBezTo>
                  <a:pt x="6724088" y="1212958"/>
                  <a:pt x="6834486" y="1159574"/>
                  <a:pt x="6595264" y="1200329"/>
                </a:cubicBezTo>
                <a:cubicBezTo>
                  <a:pt x="6356042" y="1241084"/>
                  <a:pt x="6164970" y="1130701"/>
                  <a:pt x="6000561" y="1200329"/>
                </a:cubicBezTo>
                <a:cubicBezTo>
                  <a:pt x="5836152" y="1269957"/>
                  <a:pt x="5723307" y="1169985"/>
                  <a:pt x="5518851" y="1200329"/>
                </a:cubicBezTo>
                <a:cubicBezTo>
                  <a:pt x="5314395" y="1230673"/>
                  <a:pt x="5065534" y="1179426"/>
                  <a:pt x="4924147" y="1200329"/>
                </a:cubicBezTo>
                <a:cubicBezTo>
                  <a:pt x="4782760" y="1221232"/>
                  <a:pt x="4777907" y="1189343"/>
                  <a:pt x="4668424" y="1200329"/>
                </a:cubicBezTo>
                <a:cubicBezTo>
                  <a:pt x="4558941" y="1211315"/>
                  <a:pt x="4255497" y="1139610"/>
                  <a:pt x="3960727" y="1200329"/>
                </a:cubicBezTo>
                <a:cubicBezTo>
                  <a:pt x="3665957" y="1261048"/>
                  <a:pt x="3560819" y="1138935"/>
                  <a:pt x="3253029" y="1200329"/>
                </a:cubicBezTo>
                <a:cubicBezTo>
                  <a:pt x="2945239" y="1261723"/>
                  <a:pt x="2952700" y="1188383"/>
                  <a:pt x="2771319" y="1200329"/>
                </a:cubicBezTo>
                <a:cubicBezTo>
                  <a:pt x="2589938" y="1212275"/>
                  <a:pt x="2383220" y="1150592"/>
                  <a:pt x="2176616" y="1200329"/>
                </a:cubicBezTo>
                <a:cubicBezTo>
                  <a:pt x="1970012" y="1250066"/>
                  <a:pt x="1761241" y="1185057"/>
                  <a:pt x="1468918" y="1200329"/>
                </a:cubicBezTo>
                <a:cubicBezTo>
                  <a:pt x="1176595" y="1215601"/>
                  <a:pt x="1099335" y="1193630"/>
                  <a:pt x="761221" y="1200329"/>
                </a:cubicBezTo>
                <a:cubicBezTo>
                  <a:pt x="423107" y="1207028"/>
                  <a:pt x="303549" y="1136595"/>
                  <a:pt x="0" y="1200329"/>
                </a:cubicBezTo>
                <a:cubicBezTo>
                  <a:pt x="-24581" y="1115766"/>
                  <a:pt x="37530" y="996600"/>
                  <a:pt x="0" y="800219"/>
                </a:cubicBezTo>
                <a:cubicBezTo>
                  <a:pt x="-37530" y="603838"/>
                  <a:pt x="199" y="499475"/>
                  <a:pt x="0" y="412113"/>
                </a:cubicBezTo>
                <a:cubicBezTo>
                  <a:pt x="-199" y="324751"/>
                  <a:pt x="41970" y="15226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12680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r"/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Hız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kazanmak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için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dört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tekerlek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ve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roket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kullanarak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küçük</a:t>
            </a:r>
            <a:r>
              <a:rPr lang="el-GR" sz="3600" b="0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sz="3600" b="0" i="0" dirty="0" err="1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kaplumbağa</a:t>
            </a:r>
            <a:endParaRPr lang="el-GR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Ηλεκτρονικά πολυμέσα 6" title="🚗 Arabanın İçinde – Trafik Kuralları Çocuk Şarkısı 🚦 Emniyet Kemeri Tak! Kırmızıda Dur! 🚗Bıdık Çocuk">
            <a:hlinkClick r:id="" action="ppaction://media"/>
            <a:extLst>
              <a:ext uri="{FF2B5EF4-FFF2-40B4-BE49-F238E27FC236}">
                <a16:creationId xmlns:a16="http://schemas.microsoft.com/office/drawing/2014/main" id="{2A8A985E-0664-209B-A080-B90A3B84DD4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9687" y="1545092"/>
            <a:ext cx="61722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fkoşa'da alkollü sürücü U dönüşü sırasında kaza yaptı - Kibris Gerçek | Haber-Son Dakika-KKTC Haberleri">
            <a:extLst>
              <a:ext uri="{FF2B5EF4-FFF2-40B4-BE49-F238E27FC236}">
                <a16:creationId xmlns:a16="http://schemas.microsoft.com/office/drawing/2014/main" id="{ECD92991-5FC0-0E74-2BBA-DE0D3F485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33" y="1598839"/>
            <a:ext cx="4723039" cy="3943350"/>
          </a:xfrm>
          <a:custGeom>
            <a:avLst/>
            <a:gdLst>
              <a:gd name="csX0" fmla="*/ 0 w 4723039"/>
              <a:gd name="csY0" fmla="*/ 0 h 3943350"/>
              <a:gd name="csX1" fmla="*/ 637610 w 4723039"/>
              <a:gd name="csY1" fmla="*/ 0 h 3943350"/>
              <a:gd name="csX2" fmla="*/ 1180760 w 4723039"/>
              <a:gd name="csY2" fmla="*/ 0 h 3943350"/>
              <a:gd name="csX3" fmla="*/ 1676679 w 4723039"/>
              <a:gd name="csY3" fmla="*/ 0 h 3943350"/>
              <a:gd name="csX4" fmla="*/ 2267059 w 4723039"/>
              <a:gd name="csY4" fmla="*/ 0 h 3943350"/>
              <a:gd name="csX5" fmla="*/ 2951899 w 4723039"/>
              <a:gd name="csY5" fmla="*/ 0 h 3943350"/>
              <a:gd name="csX6" fmla="*/ 3495049 w 4723039"/>
              <a:gd name="csY6" fmla="*/ 0 h 3943350"/>
              <a:gd name="csX7" fmla="*/ 3943738 w 4723039"/>
              <a:gd name="csY7" fmla="*/ 0 h 3943350"/>
              <a:gd name="csX8" fmla="*/ 4723039 w 4723039"/>
              <a:gd name="csY8" fmla="*/ 0 h 3943350"/>
              <a:gd name="csX9" fmla="*/ 4723039 w 4723039"/>
              <a:gd name="csY9" fmla="*/ 484469 h 3943350"/>
              <a:gd name="csX10" fmla="*/ 4723039 w 4723039"/>
              <a:gd name="csY10" fmla="*/ 1008371 h 3943350"/>
              <a:gd name="csX11" fmla="*/ 4723039 w 4723039"/>
              <a:gd name="csY11" fmla="*/ 1492840 h 3943350"/>
              <a:gd name="csX12" fmla="*/ 4723039 w 4723039"/>
              <a:gd name="csY12" fmla="*/ 2056175 h 3943350"/>
              <a:gd name="csX13" fmla="*/ 4723039 w 4723039"/>
              <a:gd name="csY13" fmla="*/ 2619511 h 3943350"/>
              <a:gd name="csX14" fmla="*/ 4723039 w 4723039"/>
              <a:gd name="csY14" fmla="*/ 3064546 h 3943350"/>
              <a:gd name="csX15" fmla="*/ 4723039 w 4723039"/>
              <a:gd name="csY15" fmla="*/ 3943350 h 3943350"/>
              <a:gd name="csX16" fmla="*/ 4085429 w 4723039"/>
              <a:gd name="csY16" fmla="*/ 3943350 h 3943350"/>
              <a:gd name="csX17" fmla="*/ 3447818 w 4723039"/>
              <a:gd name="csY17" fmla="*/ 3943350 h 3943350"/>
              <a:gd name="csX18" fmla="*/ 2762978 w 4723039"/>
              <a:gd name="csY18" fmla="*/ 3943350 h 3943350"/>
              <a:gd name="csX19" fmla="*/ 2267059 w 4723039"/>
              <a:gd name="csY19" fmla="*/ 3943350 h 3943350"/>
              <a:gd name="csX20" fmla="*/ 1771140 w 4723039"/>
              <a:gd name="csY20" fmla="*/ 3943350 h 3943350"/>
              <a:gd name="csX21" fmla="*/ 1275221 w 4723039"/>
              <a:gd name="csY21" fmla="*/ 3943350 h 3943350"/>
              <a:gd name="csX22" fmla="*/ 779301 w 4723039"/>
              <a:gd name="csY22" fmla="*/ 3943350 h 3943350"/>
              <a:gd name="csX23" fmla="*/ 0 w 4723039"/>
              <a:gd name="csY23" fmla="*/ 3943350 h 3943350"/>
              <a:gd name="csX24" fmla="*/ 0 w 4723039"/>
              <a:gd name="csY24" fmla="*/ 3498315 h 3943350"/>
              <a:gd name="csX25" fmla="*/ 0 w 4723039"/>
              <a:gd name="csY25" fmla="*/ 2934979 h 3943350"/>
              <a:gd name="csX26" fmla="*/ 0 w 4723039"/>
              <a:gd name="csY26" fmla="*/ 2292776 h 3943350"/>
              <a:gd name="csX27" fmla="*/ 0 w 4723039"/>
              <a:gd name="csY27" fmla="*/ 1808308 h 3943350"/>
              <a:gd name="csX28" fmla="*/ 0 w 4723039"/>
              <a:gd name="csY28" fmla="*/ 1166105 h 3943350"/>
              <a:gd name="csX29" fmla="*/ 0 w 4723039"/>
              <a:gd name="csY29" fmla="*/ 563336 h 3943350"/>
              <a:gd name="csX30" fmla="*/ 0 w 4723039"/>
              <a:gd name="csY30" fmla="*/ 0 h 39433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4723039" h="3943350" fill="none" extrusionOk="0">
                <a:moveTo>
                  <a:pt x="0" y="0"/>
                </a:moveTo>
                <a:cubicBezTo>
                  <a:pt x="306183" y="-57755"/>
                  <a:pt x="370968" y="17519"/>
                  <a:pt x="637610" y="0"/>
                </a:cubicBezTo>
                <a:cubicBezTo>
                  <a:pt x="904252" y="-17519"/>
                  <a:pt x="952028" y="5816"/>
                  <a:pt x="1180760" y="0"/>
                </a:cubicBezTo>
                <a:cubicBezTo>
                  <a:pt x="1409492" y="-5816"/>
                  <a:pt x="1539479" y="30252"/>
                  <a:pt x="1676679" y="0"/>
                </a:cubicBezTo>
                <a:cubicBezTo>
                  <a:pt x="1813879" y="-30252"/>
                  <a:pt x="2103311" y="34658"/>
                  <a:pt x="2267059" y="0"/>
                </a:cubicBezTo>
                <a:cubicBezTo>
                  <a:pt x="2430807" y="-34658"/>
                  <a:pt x="2775372" y="12454"/>
                  <a:pt x="2951899" y="0"/>
                </a:cubicBezTo>
                <a:cubicBezTo>
                  <a:pt x="3128426" y="-12454"/>
                  <a:pt x="3365730" y="26172"/>
                  <a:pt x="3495049" y="0"/>
                </a:cubicBezTo>
                <a:cubicBezTo>
                  <a:pt x="3624368" y="-26172"/>
                  <a:pt x="3777455" y="26674"/>
                  <a:pt x="3943738" y="0"/>
                </a:cubicBezTo>
                <a:cubicBezTo>
                  <a:pt x="4110021" y="-26674"/>
                  <a:pt x="4551892" y="80476"/>
                  <a:pt x="4723039" y="0"/>
                </a:cubicBezTo>
                <a:cubicBezTo>
                  <a:pt x="4762365" y="197164"/>
                  <a:pt x="4692921" y="306716"/>
                  <a:pt x="4723039" y="484469"/>
                </a:cubicBezTo>
                <a:cubicBezTo>
                  <a:pt x="4753157" y="662222"/>
                  <a:pt x="4675894" y="747890"/>
                  <a:pt x="4723039" y="1008371"/>
                </a:cubicBezTo>
                <a:cubicBezTo>
                  <a:pt x="4770184" y="1268852"/>
                  <a:pt x="4686763" y="1269273"/>
                  <a:pt x="4723039" y="1492840"/>
                </a:cubicBezTo>
                <a:cubicBezTo>
                  <a:pt x="4759315" y="1716407"/>
                  <a:pt x="4712381" y="1791377"/>
                  <a:pt x="4723039" y="2056175"/>
                </a:cubicBezTo>
                <a:cubicBezTo>
                  <a:pt x="4733697" y="2320974"/>
                  <a:pt x="4701152" y="2446119"/>
                  <a:pt x="4723039" y="2619511"/>
                </a:cubicBezTo>
                <a:cubicBezTo>
                  <a:pt x="4744926" y="2792903"/>
                  <a:pt x="4687917" y="2964994"/>
                  <a:pt x="4723039" y="3064546"/>
                </a:cubicBezTo>
                <a:cubicBezTo>
                  <a:pt x="4758161" y="3164098"/>
                  <a:pt x="4620305" y="3509653"/>
                  <a:pt x="4723039" y="3943350"/>
                </a:cubicBezTo>
                <a:cubicBezTo>
                  <a:pt x="4587926" y="3947571"/>
                  <a:pt x="4342018" y="3869001"/>
                  <a:pt x="4085429" y="3943350"/>
                </a:cubicBezTo>
                <a:cubicBezTo>
                  <a:pt x="3828840" y="4017699"/>
                  <a:pt x="3669673" y="3920125"/>
                  <a:pt x="3447818" y="3943350"/>
                </a:cubicBezTo>
                <a:cubicBezTo>
                  <a:pt x="3225963" y="3966575"/>
                  <a:pt x="3093577" y="3877113"/>
                  <a:pt x="2762978" y="3943350"/>
                </a:cubicBezTo>
                <a:cubicBezTo>
                  <a:pt x="2432379" y="4009587"/>
                  <a:pt x="2436627" y="3924337"/>
                  <a:pt x="2267059" y="3943350"/>
                </a:cubicBezTo>
                <a:cubicBezTo>
                  <a:pt x="2097491" y="3962363"/>
                  <a:pt x="1925787" y="3930468"/>
                  <a:pt x="1771140" y="3943350"/>
                </a:cubicBezTo>
                <a:cubicBezTo>
                  <a:pt x="1616493" y="3956232"/>
                  <a:pt x="1513298" y="3903487"/>
                  <a:pt x="1275221" y="3943350"/>
                </a:cubicBezTo>
                <a:cubicBezTo>
                  <a:pt x="1037144" y="3983213"/>
                  <a:pt x="891802" y="3936988"/>
                  <a:pt x="779301" y="3943350"/>
                </a:cubicBezTo>
                <a:cubicBezTo>
                  <a:pt x="666800" y="3949712"/>
                  <a:pt x="320710" y="3888649"/>
                  <a:pt x="0" y="3943350"/>
                </a:cubicBezTo>
                <a:cubicBezTo>
                  <a:pt x="-7101" y="3771371"/>
                  <a:pt x="50089" y="3649915"/>
                  <a:pt x="0" y="3498315"/>
                </a:cubicBezTo>
                <a:cubicBezTo>
                  <a:pt x="-50089" y="3346715"/>
                  <a:pt x="10198" y="3114402"/>
                  <a:pt x="0" y="2934979"/>
                </a:cubicBezTo>
                <a:cubicBezTo>
                  <a:pt x="-10198" y="2755556"/>
                  <a:pt x="76289" y="2459112"/>
                  <a:pt x="0" y="2292776"/>
                </a:cubicBezTo>
                <a:cubicBezTo>
                  <a:pt x="-76289" y="2126440"/>
                  <a:pt x="33031" y="1938640"/>
                  <a:pt x="0" y="1808308"/>
                </a:cubicBezTo>
                <a:cubicBezTo>
                  <a:pt x="-33031" y="1677976"/>
                  <a:pt x="29890" y="1458001"/>
                  <a:pt x="0" y="1166105"/>
                </a:cubicBezTo>
                <a:cubicBezTo>
                  <a:pt x="-29890" y="874209"/>
                  <a:pt x="2724" y="740437"/>
                  <a:pt x="0" y="563336"/>
                </a:cubicBezTo>
                <a:cubicBezTo>
                  <a:pt x="-2724" y="386235"/>
                  <a:pt x="24069" y="160032"/>
                  <a:pt x="0" y="0"/>
                </a:cubicBezTo>
                <a:close/>
              </a:path>
              <a:path w="4723039" h="3943350" stroke="0" extrusionOk="0">
                <a:moveTo>
                  <a:pt x="0" y="0"/>
                </a:moveTo>
                <a:cubicBezTo>
                  <a:pt x="211681" y="-21783"/>
                  <a:pt x="263814" y="30080"/>
                  <a:pt x="495919" y="0"/>
                </a:cubicBezTo>
                <a:cubicBezTo>
                  <a:pt x="728024" y="-30080"/>
                  <a:pt x="819900" y="12727"/>
                  <a:pt x="1133529" y="0"/>
                </a:cubicBezTo>
                <a:cubicBezTo>
                  <a:pt x="1447158" y="-12727"/>
                  <a:pt x="1404145" y="32209"/>
                  <a:pt x="1582218" y="0"/>
                </a:cubicBezTo>
                <a:cubicBezTo>
                  <a:pt x="1760291" y="-32209"/>
                  <a:pt x="2066101" y="34235"/>
                  <a:pt x="2267059" y="0"/>
                </a:cubicBezTo>
                <a:cubicBezTo>
                  <a:pt x="2468017" y="-34235"/>
                  <a:pt x="2592967" y="38119"/>
                  <a:pt x="2762978" y="0"/>
                </a:cubicBezTo>
                <a:cubicBezTo>
                  <a:pt x="2932989" y="-38119"/>
                  <a:pt x="3179849" y="33624"/>
                  <a:pt x="3306127" y="0"/>
                </a:cubicBezTo>
                <a:cubicBezTo>
                  <a:pt x="3432405" y="-33624"/>
                  <a:pt x="3698284" y="73106"/>
                  <a:pt x="3943738" y="0"/>
                </a:cubicBezTo>
                <a:cubicBezTo>
                  <a:pt x="4189192" y="-73106"/>
                  <a:pt x="4407403" y="62924"/>
                  <a:pt x="4723039" y="0"/>
                </a:cubicBezTo>
                <a:cubicBezTo>
                  <a:pt x="4744306" y="131569"/>
                  <a:pt x="4667334" y="331254"/>
                  <a:pt x="4723039" y="563336"/>
                </a:cubicBezTo>
                <a:cubicBezTo>
                  <a:pt x="4778744" y="795418"/>
                  <a:pt x="4676399" y="888699"/>
                  <a:pt x="4723039" y="1087238"/>
                </a:cubicBezTo>
                <a:cubicBezTo>
                  <a:pt x="4769679" y="1285777"/>
                  <a:pt x="4659379" y="1502972"/>
                  <a:pt x="4723039" y="1690007"/>
                </a:cubicBezTo>
                <a:cubicBezTo>
                  <a:pt x="4786699" y="1877042"/>
                  <a:pt x="4666058" y="2124394"/>
                  <a:pt x="4723039" y="2253343"/>
                </a:cubicBezTo>
                <a:cubicBezTo>
                  <a:pt x="4780020" y="2382292"/>
                  <a:pt x="4710121" y="2553925"/>
                  <a:pt x="4723039" y="2816679"/>
                </a:cubicBezTo>
                <a:cubicBezTo>
                  <a:pt x="4735957" y="3079433"/>
                  <a:pt x="4673390" y="3168727"/>
                  <a:pt x="4723039" y="3340581"/>
                </a:cubicBezTo>
                <a:cubicBezTo>
                  <a:pt x="4772688" y="3512435"/>
                  <a:pt x="4687092" y="3644686"/>
                  <a:pt x="4723039" y="3943350"/>
                </a:cubicBezTo>
                <a:cubicBezTo>
                  <a:pt x="4465515" y="3963527"/>
                  <a:pt x="4357541" y="3915810"/>
                  <a:pt x="4132659" y="3943350"/>
                </a:cubicBezTo>
                <a:cubicBezTo>
                  <a:pt x="3907777" y="3970890"/>
                  <a:pt x="3794158" y="3905199"/>
                  <a:pt x="3683970" y="3943350"/>
                </a:cubicBezTo>
                <a:cubicBezTo>
                  <a:pt x="3573782" y="3981501"/>
                  <a:pt x="3306500" y="3897084"/>
                  <a:pt x="3188051" y="3943350"/>
                </a:cubicBezTo>
                <a:cubicBezTo>
                  <a:pt x="3069602" y="3989616"/>
                  <a:pt x="2910655" y="3915030"/>
                  <a:pt x="2692132" y="3943350"/>
                </a:cubicBezTo>
                <a:cubicBezTo>
                  <a:pt x="2473609" y="3971670"/>
                  <a:pt x="2192820" y="3877535"/>
                  <a:pt x="2007292" y="3943350"/>
                </a:cubicBezTo>
                <a:cubicBezTo>
                  <a:pt x="1821764" y="4009165"/>
                  <a:pt x="1695663" y="3912414"/>
                  <a:pt x="1558603" y="3943350"/>
                </a:cubicBezTo>
                <a:cubicBezTo>
                  <a:pt x="1421543" y="3974286"/>
                  <a:pt x="1025354" y="3939300"/>
                  <a:pt x="873762" y="3943350"/>
                </a:cubicBezTo>
                <a:cubicBezTo>
                  <a:pt x="722170" y="3947400"/>
                  <a:pt x="230067" y="3856345"/>
                  <a:pt x="0" y="3943350"/>
                </a:cubicBezTo>
                <a:cubicBezTo>
                  <a:pt x="-19849" y="3813497"/>
                  <a:pt x="54294" y="3696252"/>
                  <a:pt x="0" y="3458881"/>
                </a:cubicBezTo>
                <a:cubicBezTo>
                  <a:pt x="-54294" y="3221510"/>
                  <a:pt x="13525" y="3158183"/>
                  <a:pt x="0" y="2895546"/>
                </a:cubicBezTo>
                <a:cubicBezTo>
                  <a:pt x="-13525" y="2632910"/>
                  <a:pt x="59192" y="2486464"/>
                  <a:pt x="0" y="2332210"/>
                </a:cubicBezTo>
                <a:cubicBezTo>
                  <a:pt x="-59192" y="2177956"/>
                  <a:pt x="31321" y="1987653"/>
                  <a:pt x="0" y="1847741"/>
                </a:cubicBezTo>
                <a:cubicBezTo>
                  <a:pt x="-31321" y="1707829"/>
                  <a:pt x="50781" y="1462352"/>
                  <a:pt x="0" y="1284405"/>
                </a:cubicBezTo>
                <a:cubicBezTo>
                  <a:pt x="-50781" y="1106458"/>
                  <a:pt x="62753" y="848360"/>
                  <a:pt x="0" y="681636"/>
                </a:cubicBezTo>
                <a:cubicBezTo>
                  <a:pt x="-62753" y="514912"/>
                  <a:pt x="75102" y="22993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440038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" name="Εικόνα 2" descr="Trafik Kazası Tazminat Davası ve Hesaplama Kriterleri">
            <a:extLst>
              <a:ext uri="{FF2B5EF4-FFF2-40B4-BE49-F238E27FC236}">
                <a16:creationId xmlns:a16="http://schemas.microsoft.com/office/drawing/2014/main" id="{EF56068D-EC1C-5EED-FFB7-98189A592C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249"/>
          <a:stretch>
            <a:fillRect/>
          </a:stretch>
        </p:blipFill>
        <p:spPr>
          <a:xfrm>
            <a:off x="6006192" y="857250"/>
            <a:ext cx="5143500" cy="4770664"/>
          </a:xfrm>
          <a:custGeom>
            <a:avLst/>
            <a:gdLst>
              <a:gd name="csX0" fmla="*/ 0 w 5143500"/>
              <a:gd name="csY0" fmla="*/ 0 h 4770664"/>
              <a:gd name="csX1" fmla="*/ 571500 w 5143500"/>
              <a:gd name="csY1" fmla="*/ 0 h 4770664"/>
              <a:gd name="csX2" fmla="*/ 1040130 w 5143500"/>
              <a:gd name="csY2" fmla="*/ 0 h 4770664"/>
              <a:gd name="csX3" fmla="*/ 1508760 w 5143500"/>
              <a:gd name="csY3" fmla="*/ 0 h 4770664"/>
              <a:gd name="csX4" fmla="*/ 2183130 w 5143500"/>
              <a:gd name="csY4" fmla="*/ 0 h 4770664"/>
              <a:gd name="csX5" fmla="*/ 2651760 w 5143500"/>
              <a:gd name="csY5" fmla="*/ 0 h 4770664"/>
              <a:gd name="csX6" fmla="*/ 3223260 w 5143500"/>
              <a:gd name="csY6" fmla="*/ 0 h 4770664"/>
              <a:gd name="csX7" fmla="*/ 3640455 w 5143500"/>
              <a:gd name="csY7" fmla="*/ 0 h 4770664"/>
              <a:gd name="csX8" fmla="*/ 4211955 w 5143500"/>
              <a:gd name="csY8" fmla="*/ 0 h 4770664"/>
              <a:gd name="csX9" fmla="*/ 5143500 w 5143500"/>
              <a:gd name="csY9" fmla="*/ 0 h 4770664"/>
              <a:gd name="csX10" fmla="*/ 5143500 w 5143500"/>
              <a:gd name="csY10" fmla="*/ 691746 h 4770664"/>
              <a:gd name="csX11" fmla="*/ 5143500 w 5143500"/>
              <a:gd name="csY11" fmla="*/ 1144959 h 4770664"/>
              <a:gd name="csX12" fmla="*/ 5143500 w 5143500"/>
              <a:gd name="csY12" fmla="*/ 1693586 h 4770664"/>
              <a:gd name="csX13" fmla="*/ 5143500 w 5143500"/>
              <a:gd name="csY13" fmla="*/ 2337625 h 4770664"/>
              <a:gd name="csX14" fmla="*/ 5143500 w 5143500"/>
              <a:gd name="csY14" fmla="*/ 2981665 h 4770664"/>
              <a:gd name="csX15" fmla="*/ 5143500 w 5143500"/>
              <a:gd name="csY15" fmla="*/ 3673411 h 4770664"/>
              <a:gd name="csX16" fmla="*/ 5143500 w 5143500"/>
              <a:gd name="csY16" fmla="*/ 4222038 h 4770664"/>
              <a:gd name="csX17" fmla="*/ 5143500 w 5143500"/>
              <a:gd name="csY17" fmla="*/ 4770664 h 4770664"/>
              <a:gd name="csX18" fmla="*/ 4520565 w 5143500"/>
              <a:gd name="csY18" fmla="*/ 4770664 h 4770664"/>
              <a:gd name="csX19" fmla="*/ 4051935 w 5143500"/>
              <a:gd name="csY19" fmla="*/ 4770664 h 4770664"/>
              <a:gd name="csX20" fmla="*/ 3634740 w 5143500"/>
              <a:gd name="csY20" fmla="*/ 4770664 h 4770664"/>
              <a:gd name="csX21" fmla="*/ 3114675 w 5143500"/>
              <a:gd name="csY21" fmla="*/ 4770664 h 4770664"/>
              <a:gd name="csX22" fmla="*/ 2646045 w 5143500"/>
              <a:gd name="csY22" fmla="*/ 4770664 h 4770664"/>
              <a:gd name="csX23" fmla="*/ 2228850 w 5143500"/>
              <a:gd name="csY23" fmla="*/ 4770664 h 4770664"/>
              <a:gd name="csX24" fmla="*/ 1657350 w 5143500"/>
              <a:gd name="csY24" fmla="*/ 4770664 h 4770664"/>
              <a:gd name="csX25" fmla="*/ 1034415 w 5143500"/>
              <a:gd name="csY25" fmla="*/ 4770664 h 4770664"/>
              <a:gd name="csX26" fmla="*/ 617220 w 5143500"/>
              <a:gd name="csY26" fmla="*/ 4770664 h 4770664"/>
              <a:gd name="csX27" fmla="*/ 0 w 5143500"/>
              <a:gd name="csY27" fmla="*/ 4770664 h 4770664"/>
              <a:gd name="csX28" fmla="*/ 0 w 5143500"/>
              <a:gd name="csY28" fmla="*/ 4269744 h 4770664"/>
              <a:gd name="csX29" fmla="*/ 0 w 5143500"/>
              <a:gd name="csY29" fmla="*/ 3816531 h 4770664"/>
              <a:gd name="csX30" fmla="*/ 0 w 5143500"/>
              <a:gd name="csY30" fmla="*/ 3124785 h 4770664"/>
              <a:gd name="csX31" fmla="*/ 0 w 5143500"/>
              <a:gd name="csY31" fmla="*/ 2480745 h 4770664"/>
              <a:gd name="csX32" fmla="*/ 0 w 5143500"/>
              <a:gd name="csY32" fmla="*/ 1979826 h 4770664"/>
              <a:gd name="csX33" fmla="*/ 0 w 5143500"/>
              <a:gd name="csY33" fmla="*/ 1335786 h 4770664"/>
              <a:gd name="csX34" fmla="*/ 0 w 5143500"/>
              <a:gd name="csY34" fmla="*/ 787160 h 4770664"/>
              <a:gd name="csX35" fmla="*/ 0 w 5143500"/>
              <a:gd name="csY35" fmla="*/ 0 h 4770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5143500" h="4770664" fill="none" extrusionOk="0">
                <a:moveTo>
                  <a:pt x="0" y="0"/>
                </a:moveTo>
                <a:cubicBezTo>
                  <a:pt x="126240" y="-50643"/>
                  <a:pt x="425483" y="65387"/>
                  <a:pt x="571500" y="0"/>
                </a:cubicBezTo>
                <a:cubicBezTo>
                  <a:pt x="717517" y="-65387"/>
                  <a:pt x="895779" y="8109"/>
                  <a:pt x="1040130" y="0"/>
                </a:cubicBezTo>
                <a:cubicBezTo>
                  <a:pt x="1184481" y="-8109"/>
                  <a:pt x="1324986" y="11577"/>
                  <a:pt x="1508760" y="0"/>
                </a:cubicBezTo>
                <a:cubicBezTo>
                  <a:pt x="1692534" y="-11577"/>
                  <a:pt x="1903994" y="21765"/>
                  <a:pt x="2183130" y="0"/>
                </a:cubicBezTo>
                <a:cubicBezTo>
                  <a:pt x="2462266" y="-21765"/>
                  <a:pt x="2480858" y="25559"/>
                  <a:pt x="2651760" y="0"/>
                </a:cubicBezTo>
                <a:cubicBezTo>
                  <a:pt x="2822662" y="-25559"/>
                  <a:pt x="3028131" y="64835"/>
                  <a:pt x="3223260" y="0"/>
                </a:cubicBezTo>
                <a:cubicBezTo>
                  <a:pt x="3418389" y="-64835"/>
                  <a:pt x="3482509" y="14793"/>
                  <a:pt x="3640455" y="0"/>
                </a:cubicBezTo>
                <a:cubicBezTo>
                  <a:pt x="3798402" y="-14793"/>
                  <a:pt x="4015362" y="10974"/>
                  <a:pt x="4211955" y="0"/>
                </a:cubicBezTo>
                <a:cubicBezTo>
                  <a:pt x="4408548" y="-10974"/>
                  <a:pt x="4876689" y="20926"/>
                  <a:pt x="5143500" y="0"/>
                </a:cubicBezTo>
                <a:cubicBezTo>
                  <a:pt x="5211536" y="344092"/>
                  <a:pt x="5066478" y="526979"/>
                  <a:pt x="5143500" y="691746"/>
                </a:cubicBezTo>
                <a:cubicBezTo>
                  <a:pt x="5220522" y="856513"/>
                  <a:pt x="5100489" y="998193"/>
                  <a:pt x="5143500" y="1144959"/>
                </a:cubicBezTo>
                <a:cubicBezTo>
                  <a:pt x="5186511" y="1291725"/>
                  <a:pt x="5114326" y="1474780"/>
                  <a:pt x="5143500" y="1693586"/>
                </a:cubicBezTo>
                <a:cubicBezTo>
                  <a:pt x="5172674" y="1912392"/>
                  <a:pt x="5082341" y="2041078"/>
                  <a:pt x="5143500" y="2337625"/>
                </a:cubicBezTo>
                <a:cubicBezTo>
                  <a:pt x="5204659" y="2634172"/>
                  <a:pt x="5081903" y="2849477"/>
                  <a:pt x="5143500" y="2981665"/>
                </a:cubicBezTo>
                <a:cubicBezTo>
                  <a:pt x="5205097" y="3113853"/>
                  <a:pt x="5120393" y="3375798"/>
                  <a:pt x="5143500" y="3673411"/>
                </a:cubicBezTo>
                <a:cubicBezTo>
                  <a:pt x="5166607" y="3971024"/>
                  <a:pt x="5093969" y="3982446"/>
                  <a:pt x="5143500" y="4222038"/>
                </a:cubicBezTo>
                <a:cubicBezTo>
                  <a:pt x="5193031" y="4461630"/>
                  <a:pt x="5132365" y="4592252"/>
                  <a:pt x="5143500" y="4770664"/>
                </a:cubicBezTo>
                <a:cubicBezTo>
                  <a:pt x="4900305" y="4804355"/>
                  <a:pt x="4651568" y="4746340"/>
                  <a:pt x="4520565" y="4770664"/>
                </a:cubicBezTo>
                <a:cubicBezTo>
                  <a:pt x="4389563" y="4794988"/>
                  <a:pt x="4164479" y="4718245"/>
                  <a:pt x="4051935" y="4770664"/>
                </a:cubicBezTo>
                <a:cubicBezTo>
                  <a:pt x="3939391" y="4823083"/>
                  <a:pt x="3740804" y="4745549"/>
                  <a:pt x="3634740" y="4770664"/>
                </a:cubicBezTo>
                <a:cubicBezTo>
                  <a:pt x="3528676" y="4795779"/>
                  <a:pt x="3241015" y="4713440"/>
                  <a:pt x="3114675" y="4770664"/>
                </a:cubicBezTo>
                <a:cubicBezTo>
                  <a:pt x="2988335" y="4827888"/>
                  <a:pt x="2851831" y="4744488"/>
                  <a:pt x="2646045" y="4770664"/>
                </a:cubicBezTo>
                <a:cubicBezTo>
                  <a:pt x="2440259" y="4796840"/>
                  <a:pt x="2430264" y="4729699"/>
                  <a:pt x="2228850" y="4770664"/>
                </a:cubicBezTo>
                <a:cubicBezTo>
                  <a:pt x="2027436" y="4811629"/>
                  <a:pt x="1840499" y="4728737"/>
                  <a:pt x="1657350" y="4770664"/>
                </a:cubicBezTo>
                <a:cubicBezTo>
                  <a:pt x="1474201" y="4812591"/>
                  <a:pt x="1201387" y="4720364"/>
                  <a:pt x="1034415" y="4770664"/>
                </a:cubicBezTo>
                <a:cubicBezTo>
                  <a:pt x="867444" y="4820964"/>
                  <a:pt x="762744" y="4756585"/>
                  <a:pt x="617220" y="4770664"/>
                </a:cubicBezTo>
                <a:cubicBezTo>
                  <a:pt x="471697" y="4784743"/>
                  <a:pt x="289935" y="4761489"/>
                  <a:pt x="0" y="4770664"/>
                </a:cubicBezTo>
                <a:cubicBezTo>
                  <a:pt x="-22879" y="4592729"/>
                  <a:pt x="3578" y="4394162"/>
                  <a:pt x="0" y="4269744"/>
                </a:cubicBezTo>
                <a:cubicBezTo>
                  <a:pt x="-3578" y="4145326"/>
                  <a:pt x="9770" y="4010564"/>
                  <a:pt x="0" y="3816531"/>
                </a:cubicBezTo>
                <a:cubicBezTo>
                  <a:pt x="-9770" y="3622498"/>
                  <a:pt x="63020" y="3333876"/>
                  <a:pt x="0" y="3124785"/>
                </a:cubicBezTo>
                <a:cubicBezTo>
                  <a:pt x="-63020" y="2915694"/>
                  <a:pt x="13786" y="2636580"/>
                  <a:pt x="0" y="2480745"/>
                </a:cubicBezTo>
                <a:cubicBezTo>
                  <a:pt x="-13786" y="2324910"/>
                  <a:pt x="12898" y="2167609"/>
                  <a:pt x="0" y="1979826"/>
                </a:cubicBezTo>
                <a:cubicBezTo>
                  <a:pt x="-12898" y="1792043"/>
                  <a:pt x="46617" y="1486882"/>
                  <a:pt x="0" y="1335786"/>
                </a:cubicBezTo>
                <a:cubicBezTo>
                  <a:pt x="-46617" y="1184690"/>
                  <a:pt x="23999" y="1040177"/>
                  <a:pt x="0" y="787160"/>
                </a:cubicBezTo>
                <a:cubicBezTo>
                  <a:pt x="-23999" y="534143"/>
                  <a:pt x="8498" y="200179"/>
                  <a:pt x="0" y="0"/>
                </a:cubicBezTo>
                <a:close/>
              </a:path>
              <a:path w="5143500" h="4770664" stroke="0" extrusionOk="0">
                <a:moveTo>
                  <a:pt x="0" y="0"/>
                </a:moveTo>
                <a:cubicBezTo>
                  <a:pt x="268134" y="-35048"/>
                  <a:pt x="442770" y="72785"/>
                  <a:pt x="622935" y="0"/>
                </a:cubicBezTo>
                <a:cubicBezTo>
                  <a:pt x="803100" y="-72785"/>
                  <a:pt x="943304" y="32619"/>
                  <a:pt x="1194435" y="0"/>
                </a:cubicBezTo>
                <a:cubicBezTo>
                  <a:pt x="1445566" y="-32619"/>
                  <a:pt x="1552759" y="33724"/>
                  <a:pt x="1714500" y="0"/>
                </a:cubicBezTo>
                <a:cubicBezTo>
                  <a:pt x="1876242" y="-33724"/>
                  <a:pt x="2123205" y="34301"/>
                  <a:pt x="2286000" y="0"/>
                </a:cubicBezTo>
                <a:cubicBezTo>
                  <a:pt x="2448795" y="-34301"/>
                  <a:pt x="2577372" y="28640"/>
                  <a:pt x="2754630" y="0"/>
                </a:cubicBezTo>
                <a:cubicBezTo>
                  <a:pt x="2931888" y="-28640"/>
                  <a:pt x="3104210" y="66204"/>
                  <a:pt x="3326130" y="0"/>
                </a:cubicBezTo>
                <a:cubicBezTo>
                  <a:pt x="3548050" y="-66204"/>
                  <a:pt x="3726461" y="3496"/>
                  <a:pt x="3949065" y="0"/>
                </a:cubicBezTo>
                <a:cubicBezTo>
                  <a:pt x="4171669" y="-3496"/>
                  <a:pt x="4176558" y="17765"/>
                  <a:pt x="4366260" y="0"/>
                </a:cubicBezTo>
                <a:cubicBezTo>
                  <a:pt x="4555962" y="-17765"/>
                  <a:pt x="4925836" y="51787"/>
                  <a:pt x="5143500" y="0"/>
                </a:cubicBezTo>
                <a:cubicBezTo>
                  <a:pt x="5155074" y="281281"/>
                  <a:pt x="5088688" y="379414"/>
                  <a:pt x="5143500" y="596333"/>
                </a:cubicBezTo>
                <a:cubicBezTo>
                  <a:pt x="5198312" y="813252"/>
                  <a:pt x="5116856" y="874360"/>
                  <a:pt x="5143500" y="1097253"/>
                </a:cubicBezTo>
                <a:cubicBezTo>
                  <a:pt x="5170144" y="1320146"/>
                  <a:pt x="5113424" y="1372628"/>
                  <a:pt x="5143500" y="1598172"/>
                </a:cubicBezTo>
                <a:cubicBezTo>
                  <a:pt x="5173576" y="1823716"/>
                  <a:pt x="5122352" y="1923654"/>
                  <a:pt x="5143500" y="2242212"/>
                </a:cubicBezTo>
                <a:cubicBezTo>
                  <a:pt x="5164648" y="2560770"/>
                  <a:pt x="5138184" y="2618736"/>
                  <a:pt x="5143500" y="2838545"/>
                </a:cubicBezTo>
                <a:cubicBezTo>
                  <a:pt x="5148816" y="3058354"/>
                  <a:pt x="5105866" y="3133438"/>
                  <a:pt x="5143500" y="3339465"/>
                </a:cubicBezTo>
                <a:cubicBezTo>
                  <a:pt x="5181134" y="3545492"/>
                  <a:pt x="5120038" y="3650397"/>
                  <a:pt x="5143500" y="3840385"/>
                </a:cubicBezTo>
                <a:cubicBezTo>
                  <a:pt x="5166962" y="4030373"/>
                  <a:pt x="5034120" y="4416606"/>
                  <a:pt x="5143500" y="4770664"/>
                </a:cubicBezTo>
                <a:cubicBezTo>
                  <a:pt x="4920140" y="4786624"/>
                  <a:pt x="4766675" y="4749381"/>
                  <a:pt x="4623435" y="4770664"/>
                </a:cubicBezTo>
                <a:cubicBezTo>
                  <a:pt x="4480196" y="4791947"/>
                  <a:pt x="4302577" y="4722356"/>
                  <a:pt x="4103370" y="4770664"/>
                </a:cubicBezTo>
                <a:cubicBezTo>
                  <a:pt x="3904163" y="4818972"/>
                  <a:pt x="3885075" y="4759302"/>
                  <a:pt x="3686175" y="4770664"/>
                </a:cubicBezTo>
                <a:cubicBezTo>
                  <a:pt x="3487275" y="4782026"/>
                  <a:pt x="3254445" y="4735485"/>
                  <a:pt x="3063240" y="4770664"/>
                </a:cubicBezTo>
                <a:cubicBezTo>
                  <a:pt x="2872036" y="4805843"/>
                  <a:pt x="2641557" y="4709587"/>
                  <a:pt x="2491740" y="4770664"/>
                </a:cubicBezTo>
                <a:cubicBezTo>
                  <a:pt x="2341923" y="4831741"/>
                  <a:pt x="2227594" y="4736457"/>
                  <a:pt x="1971675" y="4770664"/>
                </a:cubicBezTo>
                <a:cubicBezTo>
                  <a:pt x="1715756" y="4804871"/>
                  <a:pt x="1638025" y="4703856"/>
                  <a:pt x="1348740" y="4770664"/>
                </a:cubicBezTo>
                <a:cubicBezTo>
                  <a:pt x="1059456" y="4837472"/>
                  <a:pt x="936996" y="4764119"/>
                  <a:pt x="674370" y="4770664"/>
                </a:cubicBezTo>
                <a:cubicBezTo>
                  <a:pt x="411744" y="4777209"/>
                  <a:pt x="234379" y="4712387"/>
                  <a:pt x="0" y="4770664"/>
                </a:cubicBezTo>
                <a:cubicBezTo>
                  <a:pt x="-7993" y="4570664"/>
                  <a:pt x="5318" y="4424476"/>
                  <a:pt x="0" y="4317451"/>
                </a:cubicBezTo>
                <a:cubicBezTo>
                  <a:pt x="-5318" y="4210426"/>
                  <a:pt x="16407" y="3876137"/>
                  <a:pt x="0" y="3721118"/>
                </a:cubicBezTo>
                <a:cubicBezTo>
                  <a:pt x="-16407" y="3566099"/>
                  <a:pt x="13736" y="3350473"/>
                  <a:pt x="0" y="3077078"/>
                </a:cubicBezTo>
                <a:cubicBezTo>
                  <a:pt x="-13736" y="2803683"/>
                  <a:pt x="20685" y="2820636"/>
                  <a:pt x="0" y="2576159"/>
                </a:cubicBezTo>
                <a:cubicBezTo>
                  <a:pt x="-20685" y="2331682"/>
                  <a:pt x="30850" y="2133716"/>
                  <a:pt x="0" y="1884412"/>
                </a:cubicBezTo>
                <a:cubicBezTo>
                  <a:pt x="-30850" y="1635108"/>
                  <a:pt x="13956" y="1456121"/>
                  <a:pt x="0" y="1288079"/>
                </a:cubicBezTo>
                <a:cubicBezTo>
                  <a:pt x="-13956" y="1120037"/>
                  <a:pt x="20899" y="885459"/>
                  <a:pt x="0" y="739453"/>
                </a:cubicBezTo>
                <a:cubicBezTo>
                  <a:pt x="-20899" y="593447"/>
                  <a:pt x="63326" y="33708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094276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F1B43-1C17-973D-CE61-0401A7EB5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F61B8C2-679D-DC8B-97AE-86F73CA08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2083" r="6349" b="9375"/>
          <a:stretch>
            <a:fillRect/>
          </a:stretch>
        </p:blipFill>
        <p:spPr bwMode="auto">
          <a:xfrm>
            <a:off x="2059781" y="1288825"/>
            <a:ext cx="8072437" cy="52530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4">
            <a:extLst>
              <a:ext uri="{FF2B5EF4-FFF2-40B4-BE49-F238E27FC236}">
                <a16:creationId xmlns:a16="http://schemas.microsoft.com/office/drawing/2014/main" id="{5F5FE74D-6EEE-15AC-C9AE-837A04E1C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45" y="92076"/>
            <a:ext cx="3059112" cy="955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902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01786E-C0DF-90BE-7CCA-1C489D418475}"/>
              </a:ext>
            </a:extLst>
          </p:cNvPr>
          <p:cNvSpPr txBox="1">
            <a:spLocks/>
          </p:cNvSpPr>
          <p:nvPr/>
        </p:nvSpPr>
        <p:spPr>
          <a:xfrm>
            <a:off x="423182" y="358688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77CA0FF0-FC6F-60F5-7826-AEA70ADD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4894" y="1554164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C1F9E9DE-E4A9-3C6F-C0BA-6D293F57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25" y="1153235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2B2ADC21-2896-694E-7105-E262053F5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25" y="2946398"/>
            <a:ext cx="2928938" cy="2357438"/>
          </a:xfrm>
          <a:custGeom>
            <a:avLst/>
            <a:gdLst>
              <a:gd name="csX0" fmla="*/ 0 w 2928938"/>
              <a:gd name="csY0" fmla="*/ 0 h 2357438"/>
              <a:gd name="csX1" fmla="*/ 527209 w 2928938"/>
              <a:gd name="csY1" fmla="*/ 0 h 2357438"/>
              <a:gd name="csX2" fmla="*/ 1142286 w 2928938"/>
              <a:gd name="csY2" fmla="*/ 0 h 2357438"/>
              <a:gd name="csX3" fmla="*/ 1640205 w 2928938"/>
              <a:gd name="csY3" fmla="*/ 0 h 2357438"/>
              <a:gd name="csX4" fmla="*/ 2196704 w 2928938"/>
              <a:gd name="csY4" fmla="*/ 0 h 2357438"/>
              <a:gd name="csX5" fmla="*/ 2928938 w 2928938"/>
              <a:gd name="csY5" fmla="*/ 0 h 2357438"/>
              <a:gd name="csX6" fmla="*/ 2928938 w 2928938"/>
              <a:gd name="csY6" fmla="*/ 518636 h 2357438"/>
              <a:gd name="csX7" fmla="*/ 2928938 w 2928938"/>
              <a:gd name="csY7" fmla="*/ 1060847 h 2357438"/>
              <a:gd name="csX8" fmla="*/ 2928938 w 2928938"/>
              <a:gd name="csY8" fmla="*/ 1650207 h 2357438"/>
              <a:gd name="csX9" fmla="*/ 2928938 w 2928938"/>
              <a:gd name="csY9" fmla="*/ 2357438 h 2357438"/>
              <a:gd name="csX10" fmla="*/ 2284572 w 2928938"/>
              <a:gd name="csY10" fmla="*/ 2357438 h 2357438"/>
              <a:gd name="csX11" fmla="*/ 1640205 w 2928938"/>
              <a:gd name="csY11" fmla="*/ 2357438 h 2357438"/>
              <a:gd name="csX12" fmla="*/ 1054418 w 2928938"/>
              <a:gd name="csY12" fmla="*/ 2357438 h 2357438"/>
              <a:gd name="csX13" fmla="*/ 0 w 2928938"/>
              <a:gd name="csY13" fmla="*/ 2357438 h 2357438"/>
              <a:gd name="csX14" fmla="*/ 0 w 2928938"/>
              <a:gd name="csY14" fmla="*/ 1791653 h 2357438"/>
              <a:gd name="csX15" fmla="*/ 0 w 2928938"/>
              <a:gd name="csY15" fmla="*/ 1155145 h 2357438"/>
              <a:gd name="csX16" fmla="*/ 0 w 2928938"/>
              <a:gd name="csY16" fmla="*/ 636508 h 2357438"/>
              <a:gd name="csX17" fmla="*/ 0 w 2928938"/>
              <a:gd name="csY17" fmla="*/ 0 h 23574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928938" h="2357438" extrusionOk="0">
                <a:moveTo>
                  <a:pt x="0" y="0"/>
                </a:moveTo>
                <a:cubicBezTo>
                  <a:pt x="175846" y="-49612"/>
                  <a:pt x="361385" y="58223"/>
                  <a:pt x="527209" y="0"/>
                </a:cubicBezTo>
                <a:cubicBezTo>
                  <a:pt x="693033" y="-58223"/>
                  <a:pt x="910572" y="46460"/>
                  <a:pt x="1142286" y="0"/>
                </a:cubicBezTo>
                <a:cubicBezTo>
                  <a:pt x="1374000" y="-46460"/>
                  <a:pt x="1455978" y="44509"/>
                  <a:pt x="1640205" y="0"/>
                </a:cubicBezTo>
                <a:cubicBezTo>
                  <a:pt x="1824432" y="-44509"/>
                  <a:pt x="2003034" y="48625"/>
                  <a:pt x="2196704" y="0"/>
                </a:cubicBezTo>
                <a:cubicBezTo>
                  <a:pt x="2390374" y="-48625"/>
                  <a:pt x="2629998" y="70669"/>
                  <a:pt x="2928938" y="0"/>
                </a:cubicBezTo>
                <a:cubicBezTo>
                  <a:pt x="2949907" y="243091"/>
                  <a:pt x="2896165" y="390882"/>
                  <a:pt x="2928938" y="518636"/>
                </a:cubicBezTo>
                <a:cubicBezTo>
                  <a:pt x="2961711" y="646390"/>
                  <a:pt x="2924486" y="930909"/>
                  <a:pt x="2928938" y="1060847"/>
                </a:cubicBezTo>
                <a:cubicBezTo>
                  <a:pt x="2933390" y="1190785"/>
                  <a:pt x="2877505" y="1455100"/>
                  <a:pt x="2928938" y="1650207"/>
                </a:cubicBezTo>
                <a:cubicBezTo>
                  <a:pt x="2980371" y="1845314"/>
                  <a:pt x="2926513" y="2171350"/>
                  <a:pt x="2928938" y="2357438"/>
                </a:cubicBezTo>
                <a:cubicBezTo>
                  <a:pt x="2655570" y="2366744"/>
                  <a:pt x="2581228" y="2349421"/>
                  <a:pt x="2284572" y="2357438"/>
                </a:cubicBezTo>
                <a:cubicBezTo>
                  <a:pt x="1987916" y="2365455"/>
                  <a:pt x="1805639" y="2294109"/>
                  <a:pt x="1640205" y="2357438"/>
                </a:cubicBezTo>
                <a:cubicBezTo>
                  <a:pt x="1474771" y="2420767"/>
                  <a:pt x="1172521" y="2313075"/>
                  <a:pt x="1054418" y="2357438"/>
                </a:cubicBezTo>
                <a:cubicBezTo>
                  <a:pt x="936315" y="2401801"/>
                  <a:pt x="355027" y="2337582"/>
                  <a:pt x="0" y="2357438"/>
                </a:cubicBezTo>
                <a:cubicBezTo>
                  <a:pt x="-24060" y="2145572"/>
                  <a:pt x="22960" y="2071456"/>
                  <a:pt x="0" y="1791653"/>
                </a:cubicBezTo>
                <a:cubicBezTo>
                  <a:pt x="-22960" y="1511850"/>
                  <a:pt x="66424" y="1395772"/>
                  <a:pt x="0" y="1155145"/>
                </a:cubicBezTo>
                <a:cubicBezTo>
                  <a:pt x="-66424" y="914518"/>
                  <a:pt x="59410" y="817320"/>
                  <a:pt x="0" y="636508"/>
                </a:cubicBezTo>
                <a:cubicBezTo>
                  <a:pt x="-59410" y="455696"/>
                  <a:pt x="65508" y="191589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890184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1D866D6-C9F9-65BC-F664-25DCC64709F4}"/>
              </a:ext>
            </a:extLst>
          </p:cNvPr>
          <p:cNvSpPr txBox="1"/>
          <p:nvPr/>
        </p:nvSpPr>
        <p:spPr>
          <a:xfrm rot="1043645">
            <a:off x="7362103" y="952956"/>
            <a:ext cx="4074659" cy="646331"/>
          </a:xfrm>
          <a:custGeom>
            <a:avLst/>
            <a:gdLst>
              <a:gd name="csX0" fmla="*/ 0 w 4074659"/>
              <a:gd name="csY0" fmla="*/ 0 h 646331"/>
              <a:gd name="csX1" fmla="*/ 582094 w 4074659"/>
              <a:gd name="csY1" fmla="*/ 0 h 646331"/>
              <a:gd name="csX2" fmla="*/ 1123442 w 4074659"/>
              <a:gd name="csY2" fmla="*/ 0 h 646331"/>
              <a:gd name="csX3" fmla="*/ 1705536 w 4074659"/>
              <a:gd name="csY3" fmla="*/ 0 h 646331"/>
              <a:gd name="csX4" fmla="*/ 2328377 w 4074659"/>
              <a:gd name="csY4" fmla="*/ 0 h 646331"/>
              <a:gd name="csX5" fmla="*/ 2991964 w 4074659"/>
              <a:gd name="csY5" fmla="*/ 0 h 646331"/>
              <a:gd name="csX6" fmla="*/ 4074659 w 4074659"/>
              <a:gd name="csY6" fmla="*/ 0 h 646331"/>
              <a:gd name="csX7" fmla="*/ 4074659 w 4074659"/>
              <a:gd name="csY7" fmla="*/ 323166 h 646331"/>
              <a:gd name="csX8" fmla="*/ 4074659 w 4074659"/>
              <a:gd name="csY8" fmla="*/ 646331 h 646331"/>
              <a:gd name="csX9" fmla="*/ 3492565 w 4074659"/>
              <a:gd name="csY9" fmla="*/ 646331 h 646331"/>
              <a:gd name="csX10" fmla="*/ 2828978 w 4074659"/>
              <a:gd name="csY10" fmla="*/ 646331 h 646331"/>
              <a:gd name="csX11" fmla="*/ 2328377 w 4074659"/>
              <a:gd name="csY11" fmla="*/ 646331 h 646331"/>
              <a:gd name="csX12" fmla="*/ 1664789 w 4074659"/>
              <a:gd name="csY12" fmla="*/ 646331 h 646331"/>
              <a:gd name="csX13" fmla="*/ 1164188 w 4074659"/>
              <a:gd name="csY13" fmla="*/ 646331 h 646331"/>
              <a:gd name="csX14" fmla="*/ 704334 w 4074659"/>
              <a:gd name="csY14" fmla="*/ 646331 h 646331"/>
              <a:gd name="csX15" fmla="*/ 0 w 4074659"/>
              <a:gd name="csY15" fmla="*/ 646331 h 646331"/>
              <a:gd name="csX16" fmla="*/ 0 w 4074659"/>
              <a:gd name="csY16" fmla="*/ 329629 h 646331"/>
              <a:gd name="csX17" fmla="*/ 0 w 4074659"/>
              <a:gd name="csY17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4074659" h="646331" extrusionOk="0">
                <a:moveTo>
                  <a:pt x="0" y="0"/>
                </a:moveTo>
                <a:cubicBezTo>
                  <a:pt x="127879" y="-12365"/>
                  <a:pt x="374738" y="39712"/>
                  <a:pt x="582094" y="0"/>
                </a:cubicBezTo>
                <a:cubicBezTo>
                  <a:pt x="789450" y="-39712"/>
                  <a:pt x="929856" y="25994"/>
                  <a:pt x="1123442" y="0"/>
                </a:cubicBezTo>
                <a:cubicBezTo>
                  <a:pt x="1317028" y="-25994"/>
                  <a:pt x="1486224" y="9370"/>
                  <a:pt x="1705536" y="0"/>
                </a:cubicBezTo>
                <a:cubicBezTo>
                  <a:pt x="1924848" y="-9370"/>
                  <a:pt x="2059489" y="71729"/>
                  <a:pt x="2328377" y="0"/>
                </a:cubicBezTo>
                <a:cubicBezTo>
                  <a:pt x="2597265" y="-71729"/>
                  <a:pt x="2674253" y="76454"/>
                  <a:pt x="2991964" y="0"/>
                </a:cubicBezTo>
                <a:cubicBezTo>
                  <a:pt x="3309675" y="-76454"/>
                  <a:pt x="3658112" y="45590"/>
                  <a:pt x="4074659" y="0"/>
                </a:cubicBezTo>
                <a:cubicBezTo>
                  <a:pt x="4101083" y="122896"/>
                  <a:pt x="4046160" y="189096"/>
                  <a:pt x="4074659" y="323166"/>
                </a:cubicBezTo>
                <a:cubicBezTo>
                  <a:pt x="4103158" y="457236"/>
                  <a:pt x="4038299" y="529825"/>
                  <a:pt x="4074659" y="646331"/>
                </a:cubicBezTo>
                <a:cubicBezTo>
                  <a:pt x="3803738" y="710858"/>
                  <a:pt x="3653033" y="584588"/>
                  <a:pt x="3492565" y="646331"/>
                </a:cubicBezTo>
                <a:cubicBezTo>
                  <a:pt x="3332097" y="708074"/>
                  <a:pt x="3107027" y="571256"/>
                  <a:pt x="2828978" y="646331"/>
                </a:cubicBezTo>
                <a:cubicBezTo>
                  <a:pt x="2550929" y="721406"/>
                  <a:pt x="2530658" y="637822"/>
                  <a:pt x="2328377" y="646331"/>
                </a:cubicBezTo>
                <a:cubicBezTo>
                  <a:pt x="2126096" y="654840"/>
                  <a:pt x="1991548" y="578322"/>
                  <a:pt x="1664789" y="646331"/>
                </a:cubicBezTo>
                <a:cubicBezTo>
                  <a:pt x="1338030" y="714340"/>
                  <a:pt x="1369000" y="635719"/>
                  <a:pt x="1164188" y="646331"/>
                </a:cubicBezTo>
                <a:cubicBezTo>
                  <a:pt x="959376" y="656943"/>
                  <a:pt x="827213" y="612794"/>
                  <a:pt x="704334" y="646331"/>
                </a:cubicBezTo>
                <a:cubicBezTo>
                  <a:pt x="581455" y="679868"/>
                  <a:pt x="202434" y="638480"/>
                  <a:pt x="0" y="646331"/>
                </a:cubicBezTo>
                <a:cubicBezTo>
                  <a:pt x="-33910" y="491326"/>
                  <a:pt x="18470" y="432304"/>
                  <a:pt x="0" y="329629"/>
                </a:cubicBezTo>
                <a:cubicBezTo>
                  <a:pt x="-18470" y="226954"/>
                  <a:pt x="5188" y="16020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9751933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FF0000"/>
                </a:solidFill>
              </a:rPr>
              <a:t>Sence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trafik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kazalarının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nedenleri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nelerdir</a:t>
            </a:r>
            <a:r>
              <a:rPr lang="el-GR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838A0D95-5E6E-102C-3AF3-3924CB8F7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0" b="45206"/>
          <a:stretch>
            <a:fillRect/>
          </a:stretch>
        </p:blipFill>
        <p:spPr bwMode="auto">
          <a:xfrm>
            <a:off x="1024025" y="5618157"/>
            <a:ext cx="3264355" cy="676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65DC605-D1FE-AB33-ECDA-A9E9C5A646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512"/>
          <a:stretch>
            <a:fillRect/>
          </a:stretch>
        </p:blipFill>
        <p:spPr>
          <a:xfrm>
            <a:off x="5320620" y="2314210"/>
            <a:ext cx="5847355" cy="4185100"/>
          </a:xfrm>
          <a:custGeom>
            <a:avLst/>
            <a:gdLst>
              <a:gd name="csX0" fmla="*/ 0 w 5847355"/>
              <a:gd name="csY0" fmla="*/ 0 h 4185100"/>
              <a:gd name="csX1" fmla="*/ 467788 w 5847355"/>
              <a:gd name="csY1" fmla="*/ 0 h 4185100"/>
              <a:gd name="csX2" fmla="*/ 994050 w 5847355"/>
              <a:gd name="csY2" fmla="*/ 0 h 4185100"/>
              <a:gd name="csX3" fmla="*/ 1578786 w 5847355"/>
              <a:gd name="csY3" fmla="*/ 0 h 4185100"/>
              <a:gd name="csX4" fmla="*/ 2221995 w 5847355"/>
              <a:gd name="csY4" fmla="*/ 0 h 4185100"/>
              <a:gd name="csX5" fmla="*/ 2806730 w 5847355"/>
              <a:gd name="csY5" fmla="*/ 0 h 4185100"/>
              <a:gd name="csX6" fmla="*/ 3391466 w 5847355"/>
              <a:gd name="csY6" fmla="*/ 0 h 4185100"/>
              <a:gd name="csX7" fmla="*/ 3800781 w 5847355"/>
              <a:gd name="csY7" fmla="*/ 0 h 4185100"/>
              <a:gd name="csX8" fmla="*/ 4210096 w 5847355"/>
              <a:gd name="csY8" fmla="*/ 0 h 4185100"/>
              <a:gd name="csX9" fmla="*/ 4619410 w 5847355"/>
              <a:gd name="csY9" fmla="*/ 0 h 4185100"/>
              <a:gd name="csX10" fmla="*/ 5145672 w 5847355"/>
              <a:gd name="csY10" fmla="*/ 0 h 4185100"/>
              <a:gd name="csX11" fmla="*/ 5847355 w 5847355"/>
              <a:gd name="csY11" fmla="*/ 0 h 4185100"/>
              <a:gd name="csX12" fmla="*/ 5847355 w 5847355"/>
              <a:gd name="csY12" fmla="*/ 472318 h 4185100"/>
              <a:gd name="csX13" fmla="*/ 5847355 w 5847355"/>
              <a:gd name="csY13" fmla="*/ 1153892 h 4185100"/>
              <a:gd name="csX14" fmla="*/ 5847355 w 5847355"/>
              <a:gd name="csY14" fmla="*/ 1709912 h 4185100"/>
              <a:gd name="csX15" fmla="*/ 5847355 w 5847355"/>
              <a:gd name="csY15" fmla="*/ 2265933 h 4185100"/>
              <a:gd name="csX16" fmla="*/ 5847355 w 5847355"/>
              <a:gd name="csY16" fmla="*/ 2947506 h 4185100"/>
              <a:gd name="csX17" fmla="*/ 5847355 w 5847355"/>
              <a:gd name="csY17" fmla="*/ 3629080 h 4185100"/>
              <a:gd name="csX18" fmla="*/ 5847355 w 5847355"/>
              <a:gd name="csY18" fmla="*/ 4185100 h 4185100"/>
              <a:gd name="csX19" fmla="*/ 5379567 w 5847355"/>
              <a:gd name="csY19" fmla="*/ 4185100 h 4185100"/>
              <a:gd name="csX20" fmla="*/ 4736358 w 5847355"/>
              <a:gd name="csY20" fmla="*/ 4185100 h 4185100"/>
              <a:gd name="csX21" fmla="*/ 4327043 w 5847355"/>
              <a:gd name="csY21" fmla="*/ 4185100 h 4185100"/>
              <a:gd name="csX22" fmla="*/ 3742307 w 5847355"/>
              <a:gd name="csY22" fmla="*/ 4185100 h 4185100"/>
              <a:gd name="csX23" fmla="*/ 3332992 w 5847355"/>
              <a:gd name="csY23" fmla="*/ 4185100 h 4185100"/>
              <a:gd name="csX24" fmla="*/ 2923678 w 5847355"/>
              <a:gd name="csY24" fmla="*/ 4185100 h 4185100"/>
              <a:gd name="csX25" fmla="*/ 2397416 w 5847355"/>
              <a:gd name="csY25" fmla="*/ 4185100 h 4185100"/>
              <a:gd name="csX26" fmla="*/ 1754207 w 5847355"/>
              <a:gd name="csY26" fmla="*/ 4185100 h 4185100"/>
              <a:gd name="csX27" fmla="*/ 1344892 w 5847355"/>
              <a:gd name="csY27" fmla="*/ 4185100 h 4185100"/>
              <a:gd name="csX28" fmla="*/ 877103 w 5847355"/>
              <a:gd name="csY28" fmla="*/ 4185100 h 4185100"/>
              <a:gd name="csX29" fmla="*/ 0 w 5847355"/>
              <a:gd name="csY29" fmla="*/ 4185100 h 4185100"/>
              <a:gd name="csX30" fmla="*/ 0 w 5847355"/>
              <a:gd name="csY30" fmla="*/ 3503527 h 4185100"/>
              <a:gd name="csX31" fmla="*/ 0 w 5847355"/>
              <a:gd name="csY31" fmla="*/ 2821953 h 4185100"/>
              <a:gd name="csX32" fmla="*/ 0 w 5847355"/>
              <a:gd name="csY32" fmla="*/ 2265933 h 4185100"/>
              <a:gd name="csX33" fmla="*/ 0 w 5847355"/>
              <a:gd name="csY33" fmla="*/ 1626210 h 4185100"/>
              <a:gd name="csX34" fmla="*/ 0 w 5847355"/>
              <a:gd name="csY34" fmla="*/ 986488 h 4185100"/>
              <a:gd name="csX35" fmla="*/ 0 w 5847355"/>
              <a:gd name="csY35" fmla="*/ 0 h 4185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5847355" h="4185100" fill="none" extrusionOk="0">
                <a:moveTo>
                  <a:pt x="0" y="0"/>
                </a:moveTo>
                <a:cubicBezTo>
                  <a:pt x="115851" y="-42452"/>
                  <a:pt x="348880" y="24607"/>
                  <a:pt x="467788" y="0"/>
                </a:cubicBezTo>
                <a:cubicBezTo>
                  <a:pt x="586696" y="-24607"/>
                  <a:pt x="770634" y="15832"/>
                  <a:pt x="994050" y="0"/>
                </a:cubicBezTo>
                <a:cubicBezTo>
                  <a:pt x="1217466" y="-15832"/>
                  <a:pt x="1397261" y="15681"/>
                  <a:pt x="1578786" y="0"/>
                </a:cubicBezTo>
                <a:cubicBezTo>
                  <a:pt x="1760311" y="-15681"/>
                  <a:pt x="1931945" y="53204"/>
                  <a:pt x="2221995" y="0"/>
                </a:cubicBezTo>
                <a:cubicBezTo>
                  <a:pt x="2512045" y="-53204"/>
                  <a:pt x="2588425" y="7250"/>
                  <a:pt x="2806730" y="0"/>
                </a:cubicBezTo>
                <a:cubicBezTo>
                  <a:pt x="3025035" y="-7250"/>
                  <a:pt x="3135237" y="62357"/>
                  <a:pt x="3391466" y="0"/>
                </a:cubicBezTo>
                <a:cubicBezTo>
                  <a:pt x="3647695" y="-62357"/>
                  <a:pt x="3693632" y="41838"/>
                  <a:pt x="3800781" y="0"/>
                </a:cubicBezTo>
                <a:cubicBezTo>
                  <a:pt x="3907930" y="-41838"/>
                  <a:pt x="4029682" y="21639"/>
                  <a:pt x="4210096" y="0"/>
                </a:cubicBezTo>
                <a:cubicBezTo>
                  <a:pt x="4390510" y="-21639"/>
                  <a:pt x="4441226" y="36022"/>
                  <a:pt x="4619410" y="0"/>
                </a:cubicBezTo>
                <a:cubicBezTo>
                  <a:pt x="4797594" y="-36022"/>
                  <a:pt x="5023823" y="55107"/>
                  <a:pt x="5145672" y="0"/>
                </a:cubicBezTo>
                <a:cubicBezTo>
                  <a:pt x="5267521" y="-55107"/>
                  <a:pt x="5574034" y="59696"/>
                  <a:pt x="5847355" y="0"/>
                </a:cubicBezTo>
                <a:cubicBezTo>
                  <a:pt x="5892513" y="233336"/>
                  <a:pt x="5827635" y="274883"/>
                  <a:pt x="5847355" y="472318"/>
                </a:cubicBezTo>
                <a:cubicBezTo>
                  <a:pt x="5867075" y="669753"/>
                  <a:pt x="5777779" y="1016514"/>
                  <a:pt x="5847355" y="1153892"/>
                </a:cubicBezTo>
                <a:cubicBezTo>
                  <a:pt x="5916931" y="1291270"/>
                  <a:pt x="5827602" y="1493992"/>
                  <a:pt x="5847355" y="1709912"/>
                </a:cubicBezTo>
                <a:cubicBezTo>
                  <a:pt x="5867108" y="1925832"/>
                  <a:pt x="5822269" y="2084192"/>
                  <a:pt x="5847355" y="2265933"/>
                </a:cubicBezTo>
                <a:cubicBezTo>
                  <a:pt x="5872441" y="2447674"/>
                  <a:pt x="5835552" y="2762987"/>
                  <a:pt x="5847355" y="2947506"/>
                </a:cubicBezTo>
                <a:cubicBezTo>
                  <a:pt x="5859158" y="3132025"/>
                  <a:pt x="5784804" y="3481551"/>
                  <a:pt x="5847355" y="3629080"/>
                </a:cubicBezTo>
                <a:cubicBezTo>
                  <a:pt x="5909906" y="3776609"/>
                  <a:pt x="5783164" y="3942072"/>
                  <a:pt x="5847355" y="4185100"/>
                </a:cubicBezTo>
                <a:cubicBezTo>
                  <a:pt x="5689473" y="4232635"/>
                  <a:pt x="5476643" y="4184315"/>
                  <a:pt x="5379567" y="4185100"/>
                </a:cubicBezTo>
                <a:cubicBezTo>
                  <a:pt x="5282491" y="4185885"/>
                  <a:pt x="5002045" y="4173664"/>
                  <a:pt x="4736358" y="4185100"/>
                </a:cubicBezTo>
                <a:cubicBezTo>
                  <a:pt x="4470671" y="4196536"/>
                  <a:pt x="4474868" y="4139068"/>
                  <a:pt x="4327043" y="4185100"/>
                </a:cubicBezTo>
                <a:cubicBezTo>
                  <a:pt x="4179218" y="4231132"/>
                  <a:pt x="3902524" y="4131577"/>
                  <a:pt x="3742307" y="4185100"/>
                </a:cubicBezTo>
                <a:cubicBezTo>
                  <a:pt x="3582090" y="4238623"/>
                  <a:pt x="3496835" y="4153185"/>
                  <a:pt x="3332992" y="4185100"/>
                </a:cubicBezTo>
                <a:cubicBezTo>
                  <a:pt x="3169149" y="4217015"/>
                  <a:pt x="3118569" y="4148673"/>
                  <a:pt x="2923678" y="4185100"/>
                </a:cubicBezTo>
                <a:cubicBezTo>
                  <a:pt x="2728787" y="4221527"/>
                  <a:pt x="2630481" y="4151011"/>
                  <a:pt x="2397416" y="4185100"/>
                </a:cubicBezTo>
                <a:cubicBezTo>
                  <a:pt x="2164351" y="4219189"/>
                  <a:pt x="1995918" y="4147687"/>
                  <a:pt x="1754207" y="4185100"/>
                </a:cubicBezTo>
                <a:cubicBezTo>
                  <a:pt x="1512496" y="4222513"/>
                  <a:pt x="1540093" y="4163641"/>
                  <a:pt x="1344892" y="4185100"/>
                </a:cubicBezTo>
                <a:cubicBezTo>
                  <a:pt x="1149692" y="4206559"/>
                  <a:pt x="980305" y="4169718"/>
                  <a:pt x="877103" y="4185100"/>
                </a:cubicBezTo>
                <a:cubicBezTo>
                  <a:pt x="773901" y="4200482"/>
                  <a:pt x="359843" y="4126854"/>
                  <a:pt x="0" y="4185100"/>
                </a:cubicBezTo>
                <a:cubicBezTo>
                  <a:pt x="-19719" y="3907066"/>
                  <a:pt x="76550" y="3827030"/>
                  <a:pt x="0" y="3503527"/>
                </a:cubicBezTo>
                <a:cubicBezTo>
                  <a:pt x="-76550" y="3180024"/>
                  <a:pt x="9077" y="3093896"/>
                  <a:pt x="0" y="2821953"/>
                </a:cubicBezTo>
                <a:cubicBezTo>
                  <a:pt x="-9077" y="2550010"/>
                  <a:pt x="16408" y="2425577"/>
                  <a:pt x="0" y="2265933"/>
                </a:cubicBezTo>
                <a:cubicBezTo>
                  <a:pt x="-16408" y="2106289"/>
                  <a:pt x="60586" y="1903037"/>
                  <a:pt x="0" y="1626210"/>
                </a:cubicBezTo>
                <a:cubicBezTo>
                  <a:pt x="-60586" y="1349383"/>
                  <a:pt x="30254" y="1114631"/>
                  <a:pt x="0" y="986488"/>
                </a:cubicBezTo>
                <a:cubicBezTo>
                  <a:pt x="-30254" y="858345"/>
                  <a:pt x="24059" y="302582"/>
                  <a:pt x="0" y="0"/>
                </a:cubicBezTo>
                <a:close/>
              </a:path>
              <a:path w="5847355" h="4185100" stroke="0" extrusionOk="0">
                <a:moveTo>
                  <a:pt x="0" y="0"/>
                </a:moveTo>
                <a:cubicBezTo>
                  <a:pt x="159509" y="-54569"/>
                  <a:pt x="387242" y="13842"/>
                  <a:pt x="584736" y="0"/>
                </a:cubicBezTo>
                <a:cubicBezTo>
                  <a:pt x="782230" y="-13842"/>
                  <a:pt x="955269" y="38321"/>
                  <a:pt x="1110997" y="0"/>
                </a:cubicBezTo>
                <a:cubicBezTo>
                  <a:pt x="1266725" y="-38321"/>
                  <a:pt x="1561183" y="41455"/>
                  <a:pt x="1695733" y="0"/>
                </a:cubicBezTo>
                <a:cubicBezTo>
                  <a:pt x="1830283" y="-41455"/>
                  <a:pt x="2146178" y="44701"/>
                  <a:pt x="2280468" y="0"/>
                </a:cubicBezTo>
                <a:cubicBezTo>
                  <a:pt x="2414758" y="-44701"/>
                  <a:pt x="2637633" y="46874"/>
                  <a:pt x="2865204" y="0"/>
                </a:cubicBezTo>
                <a:cubicBezTo>
                  <a:pt x="3092775" y="-46874"/>
                  <a:pt x="3287851" y="59415"/>
                  <a:pt x="3566887" y="0"/>
                </a:cubicBezTo>
                <a:cubicBezTo>
                  <a:pt x="3845923" y="-59415"/>
                  <a:pt x="4048853" y="16828"/>
                  <a:pt x="4268569" y="0"/>
                </a:cubicBezTo>
                <a:cubicBezTo>
                  <a:pt x="4488285" y="-16828"/>
                  <a:pt x="4477601" y="44105"/>
                  <a:pt x="4677884" y="0"/>
                </a:cubicBezTo>
                <a:cubicBezTo>
                  <a:pt x="4878168" y="-44105"/>
                  <a:pt x="5160592" y="36022"/>
                  <a:pt x="5321093" y="0"/>
                </a:cubicBezTo>
                <a:cubicBezTo>
                  <a:pt x="5481594" y="-36022"/>
                  <a:pt x="5663292" y="6483"/>
                  <a:pt x="5847355" y="0"/>
                </a:cubicBezTo>
                <a:cubicBezTo>
                  <a:pt x="5906494" y="146569"/>
                  <a:pt x="5792091" y="408582"/>
                  <a:pt x="5847355" y="681573"/>
                </a:cubicBezTo>
                <a:cubicBezTo>
                  <a:pt x="5902619" y="954564"/>
                  <a:pt x="5794262" y="932433"/>
                  <a:pt x="5847355" y="1153892"/>
                </a:cubicBezTo>
                <a:cubicBezTo>
                  <a:pt x="5900448" y="1375351"/>
                  <a:pt x="5824388" y="1504945"/>
                  <a:pt x="5847355" y="1626210"/>
                </a:cubicBezTo>
                <a:cubicBezTo>
                  <a:pt x="5870322" y="1747475"/>
                  <a:pt x="5840078" y="1951394"/>
                  <a:pt x="5847355" y="2224082"/>
                </a:cubicBezTo>
                <a:cubicBezTo>
                  <a:pt x="5854632" y="2496770"/>
                  <a:pt x="5775808" y="2579474"/>
                  <a:pt x="5847355" y="2905655"/>
                </a:cubicBezTo>
                <a:cubicBezTo>
                  <a:pt x="5918902" y="3231836"/>
                  <a:pt x="5822108" y="3240382"/>
                  <a:pt x="5847355" y="3461676"/>
                </a:cubicBezTo>
                <a:cubicBezTo>
                  <a:pt x="5872602" y="3682970"/>
                  <a:pt x="5781388" y="3986432"/>
                  <a:pt x="5847355" y="4185100"/>
                </a:cubicBezTo>
                <a:cubicBezTo>
                  <a:pt x="5687744" y="4237101"/>
                  <a:pt x="5533332" y="4132861"/>
                  <a:pt x="5379567" y="4185100"/>
                </a:cubicBezTo>
                <a:cubicBezTo>
                  <a:pt x="5225802" y="4237339"/>
                  <a:pt x="5142857" y="4150708"/>
                  <a:pt x="4970252" y="4185100"/>
                </a:cubicBezTo>
                <a:cubicBezTo>
                  <a:pt x="4797647" y="4219492"/>
                  <a:pt x="4700029" y="4167447"/>
                  <a:pt x="4560937" y="4185100"/>
                </a:cubicBezTo>
                <a:cubicBezTo>
                  <a:pt x="4421845" y="4202753"/>
                  <a:pt x="4126132" y="4183233"/>
                  <a:pt x="3917728" y="4185100"/>
                </a:cubicBezTo>
                <a:cubicBezTo>
                  <a:pt x="3709324" y="4186967"/>
                  <a:pt x="3450552" y="4118462"/>
                  <a:pt x="3274519" y="4185100"/>
                </a:cubicBezTo>
                <a:cubicBezTo>
                  <a:pt x="3098486" y="4251738"/>
                  <a:pt x="2961673" y="4155578"/>
                  <a:pt x="2806730" y="4185100"/>
                </a:cubicBezTo>
                <a:cubicBezTo>
                  <a:pt x="2651787" y="4214622"/>
                  <a:pt x="2360632" y="4164214"/>
                  <a:pt x="2105048" y="4185100"/>
                </a:cubicBezTo>
                <a:cubicBezTo>
                  <a:pt x="1849464" y="4205986"/>
                  <a:pt x="1750734" y="4152848"/>
                  <a:pt x="1578786" y="4185100"/>
                </a:cubicBezTo>
                <a:cubicBezTo>
                  <a:pt x="1406838" y="4217352"/>
                  <a:pt x="1239236" y="4162813"/>
                  <a:pt x="935577" y="4185100"/>
                </a:cubicBezTo>
                <a:cubicBezTo>
                  <a:pt x="631918" y="4207387"/>
                  <a:pt x="446062" y="4140131"/>
                  <a:pt x="0" y="4185100"/>
                </a:cubicBezTo>
                <a:cubicBezTo>
                  <a:pt x="-4194" y="4040697"/>
                  <a:pt x="49478" y="3762802"/>
                  <a:pt x="0" y="3629080"/>
                </a:cubicBezTo>
                <a:cubicBezTo>
                  <a:pt x="-49478" y="3495358"/>
                  <a:pt x="38895" y="3272263"/>
                  <a:pt x="0" y="3073059"/>
                </a:cubicBezTo>
                <a:cubicBezTo>
                  <a:pt x="-38895" y="2873855"/>
                  <a:pt x="42352" y="2703979"/>
                  <a:pt x="0" y="2391486"/>
                </a:cubicBezTo>
                <a:cubicBezTo>
                  <a:pt x="-42352" y="2078993"/>
                  <a:pt x="29056" y="2001026"/>
                  <a:pt x="0" y="1877316"/>
                </a:cubicBezTo>
                <a:cubicBezTo>
                  <a:pt x="-29056" y="1753606"/>
                  <a:pt x="12376" y="1471834"/>
                  <a:pt x="0" y="1363147"/>
                </a:cubicBezTo>
                <a:cubicBezTo>
                  <a:pt x="-12376" y="1254460"/>
                  <a:pt x="1411" y="1017397"/>
                  <a:pt x="0" y="681573"/>
                </a:cubicBezTo>
                <a:cubicBezTo>
                  <a:pt x="-1411" y="345749"/>
                  <a:pt x="78158" y="22177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739892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330</Words>
  <Application>Microsoft Office PowerPoint</Application>
  <PresentationFormat>Ευρεία οθόνη</PresentationFormat>
  <Paragraphs>79</Paragraphs>
  <Slides>20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439</cp:revision>
  <dcterms:created xsi:type="dcterms:W3CDTF">2026-07-02T07:32:56Z</dcterms:created>
  <dcterms:modified xsi:type="dcterms:W3CDTF">2026-08-06T09:08:24Z</dcterms:modified>
</cp:coreProperties>
</file>