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356" r:id="rId2"/>
    <p:sldId id="357" r:id="rId3"/>
    <p:sldId id="603" r:id="rId4"/>
    <p:sldId id="618" r:id="rId5"/>
    <p:sldId id="612" r:id="rId6"/>
    <p:sldId id="619" r:id="rId7"/>
    <p:sldId id="616" r:id="rId8"/>
    <p:sldId id="620" r:id="rId9"/>
    <p:sldId id="617" r:id="rId10"/>
    <p:sldId id="305" r:id="rId11"/>
    <p:sldId id="604" r:id="rId12"/>
    <p:sldId id="621" r:id="rId13"/>
    <p:sldId id="301" r:id="rId14"/>
    <p:sldId id="302" r:id="rId15"/>
    <p:sldId id="622" r:id="rId16"/>
    <p:sldId id="304" r:id="rId17"/>
    <p:sldId id="539" r:id="rId18"/>
    <p:sldId id="272" r:id="rId19"/>
    <p:sldId id="396" r:id="rId20"/>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654A8B-60DB-4E84-BE17-E059352B7A84}" type="datetimeFigureOut">
              <a:rPr lang="el-GR" smtClean="0"/>
              <a:t>10/8/2026</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C47670-8ECA-42D1-90FD-6D49941AB49F}" type="slidenum">
              <a:rPr lang="el-GR" smtClean="0"/>
              <a:t>‹#›</a:t>
            </a:fld>
            <a:endParaRPr lang="el-GR"/>
          </a:p>
        </p:txBody>
      </p:sp>
    </p:spTree>
    <p:extLst>
      <p:ext uri="{BB962C8B-B14F-4D97-AF65-F5344CB8AC3E}">
        <p14:creationId xmlns:p14="http://schemas.microsoft.com/office/powerpoint/2010/main" val="130389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BAC47670-8ECA-42D1-90FD-6D49941AB49F}" type="slidenum">
              <a:rPr lang="el-GR" smtClean="0"/>
              <a:t>14</a:t>
            </a:fld>
            <a:endParaRPr lang="el-GR"/>
          </a:p>
        </p:txBody>
      </p:sp>
    </p:spTree>
    <p:extLst>
      <p:ext uri="{BB962C8B-B14F-4D97-AF65-F5344CB8AC3E}">
        <p14:creationId xmlns:p14="http://schemas.microsoft.com/office/powerpoint/2010/main" val="38333672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B64B6-6834-7DF3-20BC-5308AAFB0322}"/>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8C2B7A58-487C-3011-0F4B-D19A48E7768B}"/>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70E766F9-CDED-DC57-5FEB-4498E7B4E3B9}"/>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485DBA5F-4793-D15C-594F-A916617D94A1}"/>
              </a:ext>
            </a:extLst>
          </p:cNvPr>
          <p:cNvSpPr>
            <a:spLocks noGrp="1"/>
          </p:cNvSpPr>
          <p:nvPr>
            <p:ph type="sldNum" sz="quarter" idx="5"/>
          </p:nvPr>
        </p:nvSpPr>
        <p:spPr/>
        <p:txBody>
          <a:bodyPr/>
          <a:lstStyle/>
          <a:p>
            <a:fld id="{BAC47670-8ECA-42D1-90FD-6D49941AB49F}" type="slidenum">
              <a:rPr lang="el-GR" smtClean="0"/>
              <a:t>15</a:t>
            </a:fld>
            <a:endParaRPr lang="el-GR"/>
          </a:p>
        </p:txBody>
      </p:sp>
    </p:spTree>
    <p:extLst>
      <p:ext uri="{BB962C8B-B14F-4D97-AF65-F5344CB8AC3E}">
        <p14:creationId xmlns:p14="http://schemas.microsoft.com/office/powerpoint/2010/main" val="2476689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F81D72B-327F-0BE9-CD3B-C4103221F1E3}"/>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6C5B0C4-1291-4FFD-D5A7-20A1F4233E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3D36751-9C25-A591-F473-9CCDABF90300}"/>
              </a:ext>
            </a:extLst>
          </p:cNvPr>
          <p:cNvSpPr>
            <a:spLocks noGrp="1"/>
          </p:cNvSpPr>
          <p:nvPr>
            <p:ph type="dt" sz="half" idx="10"/>
          </p:nvPr>
        </p:nvSpPr>
        <p:spPr/>
        <p:txBody>
          <a:bodyPr/>
          <a:lstStyle/>
          <a:p>
            <a:fld id="{8F65E073-5D12-4E4C-A1A3-7F7269DF5E9C}" type="datetimeFigureOut">
              <a:rPr lang="el-GR" smtClean="0"/>
              <a:t>10/8/2026</a:t>
            </a:fld>
            <a:endParaRPr lang="el-GR"/>
          </a:p>
        </p:txBody>
      </p:sp>
      <p:sp>
        <p:nvSpPr>
          <p:cNvPr id="5" name="Θέση υποσέλιδου 4">
            <a:extLst>
              <a:ext uri="{FF2B5EF4-FFF2-40B4-BE49-F238E27FC236}">
                <a16:creationId xmlns:a16="http://schemas.microsoft.com/office/drawing/2014/main" id="{77917194-DDA6-3798-ECF7-C668BBBFDA6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4993194-25FF-87FB-A6CD-E7B5CD932D50}"/>
              </a:ext>
            </a:extLst>
          </p:cNvPr>
          <p:cNvSpPr>
            <a:spLocks noGrp="1"/>
          </p:cNvSpPr>
          <p:nvPr>
            <p:ph type="sldNum" sz="quarter" idx="12"/>
          </p:nvPr>
        </p:nvSpPr>
        <p:spPr/>
        <p:txBody>
          <a:bodyPr/>
          <a:lstStyle/>
          <a:p>
            <a:fld id="{7149A3D9-540E-49C2-8CEB-B0BFDC802944}" type="slidenum">
              <a:rPr lang="el-GR" smtClean="0"/>
              <a:t>‹#›</a:t>
            </a:fld>
            <a:endParaRPr lang="el-GR"/>
          </a:p>
        </p:txBody>
      </p:sp>
    </p:spTree>
    <p:extLst>
      <p:ext uri="{BB962C8B-B14F-4D97-AF65-F5344CB8AC3E}">
        <p14:creationId xmlns:p14="http://schemas.microsoft.com/office/powerpoint/2010/main" val="1889165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9501583-7C0C-FC82-481A-692B374E68B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B3C89DB2-83B8-4883-E570-97ADEF5C0E8C}"/>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B495954-F43C-CEF7-3EB4-E5015526ABEA}"/>
              </a:ext>
            </a:extLst>
          </p:cNvPr>
          <p:cNvSpPr>
            <a:spLocks noGrp="1"/>
          </p:cNvSpPr>
          <p:nvPr>
            <p:ph type="dt" sz="half" idx="10"/>
          </p:nvPr>
        </p:nvSpPr>
        <p:spPr/>
        <p:txBody>
          <a:bodyPr/>
          <a:lstStyle/>
          <a:p>
            <a:fld id="{8F65E073-5D12-4E4C-A1A3-7F7269DF5E9C}" type="datetimeFigureOut">
              <a:rPr lang="el-GR" smtClean="0"/>
              <a:t>10/8/2026</a:t>
            </a:fld>
            <a:endParaRPr lang="el-GR"/>
          </a:p>
        </p:txBody>
      </p:sp>
      <p:sp>
        <p:nvSpPr>
          <p:cNvPr id="5" name="Θέση υποσέλιδου 4">
            <a:extLst>
              <a:ext uri="{FF2B5EF4-FFF2-40B4-BE49-F238E27FC236}">
                <a16:creationId xmlns:a16="http://schemas.microsoft.com/office/drawing/2014/main" id="{DB15605D-37B7-4A57-0113-3D223FDAD81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4753691-3C6C-B6A3-41F1-C24F4F3448CF}"/>
              </a:ext>
            </a:extLst>
          </p:cNvPr>
          <p:cNvSpPr>
            <a:spLocks noGrp="1"/>
          </p:cNvSpPr>
          <p:nvPr>
            <p:ph type="sldNum" sz="quarter" idx="12"/>
          </p:nvPr>
        </p:nvSpPr>
        <p:spPr/>
        <p:txBody>
          <a:bodyPr/>
          <a:lstStyle/>
          <a:p>
            <a:fld id="{7149A3D9-540E-49C2-8CEB-B0BFDC802944}" type="slidenum">
              <a:rPr lang="el-GR" smtClean="0"/>
              <a:t>‹#›</a:t>
            </a:fld>
            <a:endParaRPr lang="el-GR"/>
          </a:p>
        </p:txBody>
      </p:sp>
    </p:spTree>
    <p:extLst>
      <p:ext uri="{BB962C8B-B14F-4D97-AF65-F5344CB8AC3E}">
        <p14:creationId xmlns:p14="http://schemas.microsoft.com/office/powerpoint/2010/main" val="23010964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7F1AEBEA-C66E-23CA-3158-FAC5E213A9EF}"/>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445E8D83-E89E-CBD1-BCD4-321613EAD6B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CCECA19-847E-6106-CC92-52CFB80C2AAD}"/>
              </a:ext>
            </a:extLst>
          </p:cNvPr>
          <p:cNvSpPr>
            <a:spLocks noGrp="1"/>
          </p:cNvSpPr>
          <p:nvPr>
            <p:ph type="dt" sz="half" idx="10"/>
          </p:nvPr>
        </p:nvSpPr>
        <p:spPr/>
        <p:txBody>
          <a:bodyPr/>
          <a:lstStyle/>
          <a:p>
            <a:fld id="{8F65E073-5D12-4E4C-A1A3-7F7269DF5E9C}" type="datetimeFigureOut">
              <a:rPr lang="el-GR" smtClean="0"/>
              <a:t>10/8/2026</a:t>
            </a:fld>
            <a:endParaRPr lang="el-GR"/>
          </a:p>
        </p:txBody>
      </p:sp>
      <p:sp>
        <p:nvSpPr>
          <p:cNvPr id="5" name="Θέση υποσέλιδου 4">
            <a:extLst>
              <a:ext uri="{FF2B5EF4-FFF2-40B4-BE49-F238E27FC236}">
                <a16:creationId xmlns:a16="http://schemas.microsoft.com/office/drawing/2014/main" id="{0B0FEE91-281A-777D-D9BF-D268F4C96A9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331291D-7B12-9857-8CD9-9D076D463E55}"/>
              </a:ext>
            </a:extLst>
          </p:cNvPr>
          <p:cNvSpPr>
            <a:spLocks noGrp="1"/>
          </p:cNvSpPr>
          <p:nvPr>
            <p:ph type="sldNum" sz="quarter" idx="12"/>
          </p:nvPr>
        </p:nvSpPr>
        <p:spPr/>
        <p:txBody>
          <a:bodyPr/>
          <a:lstStyle/>
          <a:p>
            <a:fld id="{7149A3D9-540E-49C2-8CEB-B0BFDC802944}" type="slidenum">
              <a:rPr lang="el-GR" smtClean="0"/>
              <a:t>‹#›</a:t>
            </a:fld>
            <a:endParaRPr lang="el-GR"/>
          </a:p>
        </p:txBody>
      </p:sp>
    </p:spTree>
    <p:extLst>
      <p:ext uri="{BB962C8B-B14F-4D97-AF65-F5344CB8AC3E}">
        <p14:creationId xmlns:p14="http://schemas.microsoft.com/office/powerpoint/2010/main" val="3914539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DC9E7D-16F9-B855-00B9-116FE14BC30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3E38CAD-2658-731A-E3E5-ADAD81615993}"/>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6F4C818-4BDB-77B6-66B6-9D8D6CD8AA07}"/>
              </a:ext>
            </a:extLst>
          </p:cNvPr>
          <p:cNvSpPr>
            <a:spLocks noGrp="1"/>
          </p:cNvSpPr>
          <p:nvPr>
            <p:ph type="dt" sz="half" idx="10"/>
          </p:nvPr>
        </p:nvSpPr>
        <p:spPr/>
        <p:txBody>
          <a:bodyPr/>
          <a:lstStyle/>
          <a:p>
            <a:fld id="{8F65E073-5D12-4E4C-A1A3-7F7269DF5E9C}" type="datetimeFigureOut">
              <a:rPr lang="el-GR" smtClean="0"/>
              <a:t>10/8/2026</a:t>
            </a:fld>
            <a:endParaRPr lang="el-GR"/>
          </a:p>
        </p:txBody>
      </p:sp>
      <p:sp>
        <p:nvSpPr>
          <p:cNvPr id="5" name="Θέση υποσέλιδου 4">
            <a:extLst>
              <a:ext uri="{FF2B5EF4-FFF2-40B4-BE49-F238E27FC236}">
                <a16:creationId xmlns:a16="http://schemas.microsoft.com/office/drawing/2014/main" id="{9D2DBA73-6F5B-D369-B89D-B7023699A89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E91D42B-F8E3-9913-0434-9BF18F725C7F}"/>
              </a:ext>
            </a:extLst>
          </p:cNvPr>
          <p:cNvSpPr>
            <a:spLocks noGrp="1"/>
          </p:cNvSpPr>
          <p:nvPr>
            <p:ph type="sldNum" sz="quarter" idx="12"/>
          </p:nvPr>
        </p:nvSpPr>
        <p:spPr/>
        <p:txBody>
          <a:bodyPr/>
          <a:lstStyle/>
          <a:p>
            <a:fld id="{7149A3D9-540E-49C2-8CEB-B0BFDC802944}" type="slidenum">
              <a:rPr lang="el-GR" smtClean="0"/>
              <a:t>‹#›</a:t>
            </a:fld>
            <a:endParaRPr lang="el-GR"/>
          </a:p>
        </p:txBody>
      </p:sp>
    </p:spTree>
    <p:extLst>
      <p:ext uri="{BB962C8B-B14F-4D97-AF65-F5344CB8AC3E}">
        <p14:creationId xmlns:p14="http://schemas.microsoft.com/office/powerpoint/2010/main" val="2462860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B05A349-6A98-C8EC-8DE1-5A60E90E21C3}"/>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079EF4B-DD20-DBDB-E00A-5C46B70A807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B8C5CF17-C338-A762-0925-EDB220B01278}"/>
              </a:ext>
            </a:extLst>
          </p:cNvPr>
          <p:cNvSpPr>
            <a:spLocks noGrp="1"/>
          </p:cNvSpPr>
          <p:nvPr>
            <p:ph type="dt" sz="half" idx="10"/>
          </p:nvPr>
        </p:nvSpPr>
        <p:spPr/>
        <p:txBody>
          <a:bodyPr/>
          <a:lstStyle/>
          <a:p>
            <a:fld id="{8F65E073-5D12-4E4C-A1A3-7F7269DF5E9C}" type="datetimeFigureOut">
              <a:rPr lang="el-GR" smtClean="0"/>
              <a:t>10/8/2026</a:t>
            </a:fld>
            <a:endParaRPr lang="el-GR"/>
          </a:p>
        </p:txBody>
      </p:sp>
      <p:sp>
        <p:nvSpPr>
          <p:cNvPr id="5" name="Θέση υποσέλιδου 4">
            <a:extLst>
              <a:ext uri="{FF2B5EF4-FFF2-40B4-BE49-F238E27FC236}">
                <a16:creationId xmlns:a16="http://schemas.microsoft.com/office/drawing/2014/main" id="{2BE47D28-BBCA-FEBF-BB35-5CAE89229AD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DCD0B75-D4C6-9DDC-31AE-E3FC8B87FA47}"/>
              </a:ext>
            </a:extLst>
          </p:cNvPr>
          <p:cNvSpPr>
            <a:spLocks noGrp="1"/>
          </p:cNvSpPr>
          <p:nvPr>
            <p:ph type="sldNum" sz="quarter" idx="12"/>
          </p:nvPr>
        </p:nvSpPr>
        <p:spPr/>
        <p:txBody>
          <a:bodyPr/>
          <a:lstStyle/>
          <a:p>
            <a:fld id="{7149A3D9-540E-49C2-8CEB-B0BFDC802944}" type="slidenum">
              <a:rPr lang="el-GR" smtClean="0"/>
              <a:t>‹#›</a:t>
            </a:fld>
            <a:endParaRPr lang="el-GR"/>
          </a:p>
        </p:txBody>
      </p:sp>
    </p:spTree>
    <p:extLst>
      <p:ext uri="{BB962C8B-B14F-4D97-AF65-F5344CB8AC3E}">
        <p14:creationId xmlns:p14="http://schemas.microsoft.com/office/powerpoint/2010/main" val="1549698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23C8986-486F-2FC4-839B-7EB1C44389A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8C206CB4-A34D-259F-FE40-200F9E8F6999}"/>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4BEA9740-C0A3-35D3-2DC0-7128DFD75B4C}"/>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3E76FEA5-0856-0940-C0B1-A7FF55EAF81A}"/>
              </a:ext>
            </a:extLst>
          </p:cNvPr>
          <p:cNvSpPr>
            <a:spLocks noGrp="1"/>
          </p:cNvSpPr>
          <p:nvPr>
            <p:ph type="dt" sz="half" idx="10"/>
          </p:nvPr>
        </p:nvSpPr>
        <p:spPr/>
        <p:txBody>
          <a:bodyPr/>
          <a:lstStyle/>
          <a:p>
            <a:fld id="{8F65E073-5D12-4E4C-A1A3-7F7269DF5E9C}" type="datetimeFigureOut">
              <a:rPr lang="el-GR" smtClean="0"/>
              <a:t>10/8/2026</a:t>
            </a:fld>
            <a:endParaRPr lang="el-GR"/>
          </a:p>
        </p:txBody>
      </p:sp>
      <p:sp>
        <p:nvSpPr>
          <p:cNvPr id="6" name="Θέση υποσέλιδου 5">
            <a:extLst>
              <a:ext uri="{FF2B5EF4-FFF2-40B4-BE49-F238E27FC236}">
                <a16:creationId xmlns:a16="http://schemas.microsoft.com/office/drawing/2014/main" id="{2B1A1D27-A2FE-2EF6-C65D-A7997525584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F5EBA424-DC30-B270-11E9-D0125A44104F}"/>
              </a:ext>
            </a:extLst>
          </p:cNvPr>
          <p:cNvSpPr>
            <a:spLocks noGrp="1"/>
          </p:cNvSpPr>
          <p:nvPr>
            <p:ph type="sldNum" sz="quarter" idx="12"/>
          </p:nvPr>
        </p:nvSpPr>
        <p:spPr/>
        <p:txBody>
          <a:bodyPr/>
          <a:lstStyle/>
          <a:p>
            <a:fld id="{7149A3D9-540E-49C2-8CEB-B0BFDC802944}" type="slidenum">
              <a:rPr lang="el-GR" smtClean="0"/>
              <a:t>‹#›</a:t>
            </a:fld>
            <a:endParaRPr lang="el-GR"/>
          </a:p>
        </p:txBody>
      </p:sp>
    </p:spTree>
    <p:extLst>
      <p:ext uri="{BB962C8B-B14F-4D97-AF65-F5344CB8AC3E}">
        <p14:creationId xmlns:p14="http://schemas.microsoft.com/office/powerpoint/2010/main" val="554423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C64DD52-8B78-924B-4620-89A3F0B870D3}"/>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457E5B4C-3F54-3806-43E7-7D3BDAFE05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00C61481-E8AA-1E9B-3298-8B6D1FBF931A}"/>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2701F3C6-28C7-A67D-F884-F075ABD3EC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5596F59C-8AC8-B155-5F42-654AAC4C2BBC}"/>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AD5FF261-9395-B20B-20DC-538B10301FDA}"/>
              </a:ext>
            </a:extLst>
          </p:cNvPr>
          <p:cNvSpPr>
            <a:spLocks noGrp="1"/>
          </p:cNvSpPr>
          <p:nvPr>
            <p:ph type="dt" sz="half" idx="10"/>
          </p:nvPr>
        </p:nvSpPr>
        <p:spPr/>
        <p:txBody>
          <a:bodyPr/>
          <a:lstStyle/>
          <a:p>
            <a:fld id="{8F65E073-5D12-4E4C-A1A3-7F7269DF5E9C}" type="datetimeFigureOut">
              <a:rPr lang="el-GR" smtClean="0"/>
              <a:t>10/8/2026</a:t>
            </a:fld>
            <a:endParaRPr lang="el-GR"/>
          </a:p>
        </p:txBody>
      </p:sp>
      <p:sp>
        <p:nvSpPr>
          <p:cNvPr id="8" name="Θέση υποσέλιδου 7">
            <a:extLst>
              <a:ext uri="{FF2B5EF4-FFF2-40B4-BE49-F238E27FC236}">
                <a16:creationId xmlns:a16="http://schemas.microsoft.com/office/drawing/2014/main" id="{DC3503D1-2960-3C96-41D8-8B49674BF32E}"/>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01B2D875-23A2-22F1-8839-AD0AF97D0A67}"/>
              </a:ext>
            </a:extLst>
          </p:cNvPr>
          <p:cNvSpPr>
            <a:spLocks noGrp="1"/>
          </p:cNvSpPr>
          <p:nvPr>
            <p:ph type="sldNum" sz="quarter" idx="12"/>
          </p:nvPr>
        </p:nvSpPr>
        <p:spPr/>
        <p:txBody>
          <a:bodyPr/>
          <a:lstStyle/>
          <a:p>
            <a:fld id="{7149A3D9-540E-49C2-8CEB-B0BFDC802944}" type="slidenum">
              <a:rPr lang="el-GR" smtClean="0"/>
              <a:t>‹#›</a:t>
            </a:fld>
            <a:endParaRPr lang="el-GR"/>
          </a:p>
        </p:txBody>
      </p:sp>
    </p:spTree>
    <p:extLst>
      <p:ext uri="{BB962C8B-B14F-4D97-AF65-F5344CB8AC3E}">
        <p14:creationId xmlns:p14="http://schemas.microsoft.com/office/powerpoint/2010/main" val="3198908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04BF54B-1B44-8C0D-7F17-26837ECDD7A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2663FE1D-0D63-F87A-5585-ADDA663F16F3}"/>
              </a:ext>
            </a:extLst>
          </p:cNvPr>
          <p:cNvSpPr>
            <a:spLocks noGrp="1"/>
          </p:cNvSpPr>
          <p:nvPr>
            <p:ph type="dt" sz="half" idx="10"/>
          </p:nvPr>
        </p:nvSpPr>
        <p:spPr/>
        <p:txBody>
          <a:bodyPr/>
          <a:lstStyle/>
          <a:p>
            <a:fld id="{8F65E073-5D12-4E4C-A1A3-7F7269DF5E9C}" type="datetimeFigureOut">
              <a:rPr lang="el-GR" smtClean="0"/>
              <a:t>10/8/2026</a:t>
            </a:fld>
            <a:endParaRPr lang="el-GR"/>
          </a:p>
        </p:txBody>
      </p:sp>
      <p:sp>
        <p:nvSpPr>
          <p:cNvPr id="4" name="Θέση υποσέλιδου 3">
            <a:extLst>
              <a:ext uri="{FF2B5EF4-FFF2-40B4-BE49-F238E27FC236}">
                <a16:creationId xmlns:a16="http://schemas.microsoft.com/office/drawing/2014/main" id="{7743E67E-0F69-B686-7289-8650B5BDD134}"/>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20EC773E-AA0F-5FC3-D868-D6B40C332C6F}"/>
              </a:ext>
            </a:extLst>
          </p:cNvPr>
          <p:cNvSpPr>
            <a:spLocks noGrp="1"/>
          </p:cNvSpPr>
          <p:nvPr>
            <p:ph type="sldNum" sz="quarter" idx="12"/>
          </p:nvPr>
        </p:nvSpPr>
        <p:spPr/>
        <p:txBody>
          <a:bodyPr/>
          <a:lstStyle/>
          <a:p>
            <a:fld id="{7149A3D9-540E-49C2-8CEB-B0BFDC802944}" type="slidenum">
              <a:rPr lang="el-GR" smtClean="0"/>
              <a:t>‹#›</a:t>
            </a:fld>
            <a:endParaRPr lang="el-GR"/>
          </a:p>
        </p:txBody>
      </p:sp>
    </p:spTree>
    <p:extLst>
      <p:ext uri="{BB962C8B-B14F-4D97-AF65-F5344CB8AC3E}">
        <p14:creationId xmlns:p14="http://schemas.microsoft.com/office/powerpoint/2010/main" val="3521858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8B656D62-19A3-54E1-6E79-09370EE20E31}"/>
              </a:ext>
            </a:extLst>
          </p:cNvPr>
          <p:cNvSpPr>
            <a:spLocks noGrp="1"/>
          </p:cNvSpPr>
          <p:nvPr>
            <p:ph type="dt" sz="half" idx="10"/>
          </p:nvPr>
        </p:nvSpPr>
        <p:spPr/>
        <p:txBody>
          <a:bodyPr/>
          <a:lstStyle/>
          <a:p>
            <a:fld id="{8F65E073-5D12-4E4C-A1A3-7F7269DF5E9C}" type="datetimeFigureOut">
              <a:rPr lang="el-GR" smtClean="0"/>
              <a:t>10/8/2026</a:t>
            </a:fld>
            <a:endParaRPr lang="el-GR"/>
          </a:p>
        </p:txBody>
      </p:sp>
      <p:sp>
        <p:nvSpPr>
          <p:cNvPr id="3" name="Θέση υποσέλιδου 2">
            <a:extLst>
              <a:ext uri="{FF2B5EF4-FFF2-40B4-BE49-F238E27FC236}">
                <a16:creationId xmlns:a16="http://schemas.microsoft.com/office/drawing/2014/main" id="{8AC94B49-D873-C2A4-FB3F-600786CDF364}"/>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BC373CA1-F9B0-D9F6-8915-1C4146AEA20A}"/>
              </a:ext>
            </a:extLst>
          </p:cNvPr>
          <p:cNvSpPr>
            <a:spLocks noGrp="1"/>
          </p:cNvSpPr>
          <p:nvPr>
            <p:ph type="sldNum" sz="quarter" idx="12"/>
          </p:nvPr>
        </p:nvSpPr>
        <p:spPr/>
        <p:txBody>
          <a:bodyPr/>
          <a:lstStyle/>
          <a:p>
            <a:fld id="{7149A3D9-540E-49C2-8CEB-B0BFDC802944}" type="slidenum">
              <a:rPr lang="el-GR" smtClean="0"/>
              <a:t>‹#›</a:t>
            </a:fld>
            <a:endParaRPr lang="el-GR"/>
          </a:p>
        </p:txBody>
      </p:sp>
    </p:spTree>
    <p:extLst>
      <p:ext uri="{BB962C8B-B14F-4D97-AF65-F5344CB8AC3E}">
        <p14:creationId xmlns:p14="http://schemas.microsoft.com/office/powerpoint/2010/main" val="3882706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599E2E4-29AB-149F-B319-121C67610BA3}"/>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0256062-6679-9664-C681-AB1446B147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0F017222-3C5E-2AD8-3D7C-6F5CA9027D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209CE31F-62F2-4D15-5C67-6379E730D289}"/>
              </a:ext>
            </a:extLst>
          </p:cNvPr>
          <p:cNvSpPr>
            <a:spLocks noGrp="1"/>
          </p:cNvSpPr>
          <p:nvPr>
            <p:ph type="dt" sz="half" idx="10"/>
          </p:nvPr>
        </p:nvSpPr>
        <p:spPr/>
        <p:txBody>
          <a:bodyPr/>
          <a:lstStyle/>
          <a:p>
            <a:fld id="{8F65E073-5D12-4E4C-A1A3-7F7269DF5E9C}" type="datetimeFigureOut">
              <a:rPr lang="el-GR" smtClean="0"/>
              <a:t>10/8/2026</a:t>
            </a:fld>
            <a:endParaRPr lang="el-GR"/>
          </a:p>
        </p:txBody>
      </p:sp>
      <p:sp>
        <p:nvSpPr>
          <p:cNvPr id="6" name="Θέση υποσέλιδου 5">
            <a:extLst>
              <a:ext uri="{FF2B5EF4-FFF2-40B4-BE49-F238E27FC236}">
                <a16:creationId xmlns:a16="http://schemas.microsoft.com/office/drawing/2014/main" id="{99C22B52-C6F4-5B34-3544-6EFDC933AE5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E3B7647E-576C-A492-B65F-140C9453539A}"/>
              </a:ext>
            </a:extLst>
          </p:cNvPr>
          <p:cNvSpPr>
            <a:spLocks noGrp="1"/>
          </p:cNvSpPr>
          <p:nvPr>
            <p:ph type="sldNum" sz="quarter" idx="12"/>
          </p:nvPr>
        </p:nvSpPr>
        <p:spPr/>
        <p:txBody>
          <a:bodyPr/>
          <a:lstStyle/>
          <a:p>
            <a:fld id="{7149A3D9-540E-49C2-8CEB-B0BFDC802944}" type="slidenum">
              <a:rPr lang="el-GR" smtClean="0"/>
              <a:t>‹#›</a:t>
            </a:fld>
            <a:endParaRPr lang="el-GR"/>
          </a:p>
        </p:txBody>
      </p:sp>
    </p:spTree>
    <p:extLst>
      <p:ext uri="{BB962C8B-B14F-4D97-AF65-F5344CB8AC3E}">
        <p14:creationId xmlns:p14="http://schemas.microsoft.com/office/powerpoint/2010/main" val="2459227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FFA538E-51EE-F371-E89B-00661CD89D18}"/>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232B534C-266F-5F7E-6C28-58322E581F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B1D4D3BF-40D5-9983-B8F0-9DBC9ED08C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70EBEB8D-DBC5-4927-9184-BBDD32198A32}"/>
              </a:ext>
            </a:extLst>
          </p:cNvPr>
          <p:cNvSpPr>
            <a:spLocks noGrp="1"/>
          </p:cNvSpPr>
          <p:nvPr>
            <p:ph type="dt" sz="half" idx="10"/>
          </p:nvPr>
        </p:nvSpPr>
        <p:spPr/>
        <p:txBody>
          <a:bodyPr/>
          <a:lstStyle/>
          <a:p>
            <a:fld id="{8F65E073-5D12-4E4C-A1A3-7F7269DF5E9C}" type="datetimeFigureOut">
              <a:rPr lang="el-GR" smtClean="0"/>
              <a:t>10/8/2026</a:t>
            </a:fld>
            <a:endParaRPr lang="el-GR"/>
          </a:p>
        </p:txBody>
      </p:sp>
      <p:sp>
        <p:nvSpPr>
          <p:cNvPr id="6" name="Θέση υποσέλιδου 5">
            <a:extLst>
              <a:ext uri="{FF2B5EF4-FFF2-40B4-BE49-F238E27FC236}">
                <a16:creationId xmlns:a16="http://schemas.microsoft.com/office/drawing/2014/main" id="{32056397-B1C1-C44B-DB27-D846D321073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FD86C789-4354-C12D-047F-FDFF3FC43B4B}"/>
              </a:ext>
            </a:extLst>
          </p:cNvPr>
          <p:cNvSpPr>
            <a:spLocks noGrp="1"/>
          </p:cNvSpPr>
          <p:nvPr>
            <p:ph type="sldNum" sz="quarter" idx="12"/>
          </p:nvPr>
        </p:nvSpPr>
        <p:spPr/>
        <p:txBody>
          <a:bodyPr/>
          <a:lstStyle/>
          <a:p>
            <a:fld id="{7149A3D9-540E-49C2-8CEB-B0BFDC802944}" type="slidenum">
              <a:rPr lang="el-GR" smtClean="0"/>
              <a:t>‹#›</a:t>
            </a:fld>
            <a:endParaRPr lang="el-GR"/>
          </a:p>
        </p:txBody>
      </p:sp>
    </p:spTree>
    <p:extLst>
      <p:ext uri="{BB962C8B-B14F-4D97-AF65-F5344CB8AC3E}">
        <p14:creationId xmlns:p14="http://schemas.microsoft.com/office/powerpoint/2010/main" val="1812460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B3B18468-54CE-4D0E-3835-9631C7248F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C2A454C-FE54-A5AE-76EA-1407F587EE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EDCE833-0FCE-E480-E188-ACD09FD949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F65E073-5D12-4E4C-A1A3-7F7269DF5E9C}" type="datetimeFigureOut">
              <a:rPr lang="el-GR" smtClean="0"/>
              <a:t>10/8/2026</a:t>
            </a:fld>
            <a:endParaRPr lang="el-GR"/>
          </a:p>
        </p:txBody>
      </p:sp>
      <p:sp>
        <p:nvSpPr>
          <p:cNvPr id="5" name="Θέση υποσέλιδου 4">
            <a:extLst>
              <a:ext uri="{FF2B5EF4-FFF2-40B4-BE49-F238E27FC236}">
                <a16:creationId xmlns:a16="http://schemas.microsoft.com/office/drawing/2014/main" id="{A0B27686-E2B1-064A-A90A-032136B9CE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9E20E499-5AFB-B07F-6C1E-B3FE0B7427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149A3D9-540E-49C2-8CEB-B0BFDC802944}" type="slidenum">
              <a:rPr lang="el-GR" smtClean="0"/>
              <a:t>‹#›</a:t>
            </a:fld>
            <a:endParaRPr lang="el-GR"/>
          </a:p>
        </p:txBody>
      </p:sp>
    </p:spTree>
    <p:extLst>
      <p:ext uri="{BB962C8B-B14F-4D97-AF65-F5344CB8AC3E}">
        <p14:creationId xmlns:p14="http://schemas.microsoft.com/office/powerpoint/2010/main" val="42449304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google.com.cy/url?sa=i&amp;url=http://www.boluekspres.com/icerik/haber.php?i=34642&amp;psig=AOvVaw0hyXBdH2qOZZ7UhH7JuP1t&amp;ust=1581949008389000&amp;source=images&amp;cd=vfe&amp;ved=0CAIQjRxqFwoTCMDEpoGi1ucCFQAAAAAdAAAAABAY"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google.com.cy/url?sa=i&amp;url=http://www.boluekspres.com/icerik/haber.php?i=34642&amp;psig=AOvVaw0hyXBdH2qOZZ7UhH7JuP1t&amp;ust=1581949008389000&amp;source=images&amp;cd=vfe&amp;ved=0CAIQjRxqFwoTCMDEpoGi1ucCFQAAAAAdAAAAABAY"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www.google.com.cy/url?sa=i&amp;url=http://www.yarimadagazetesi.com.tr/uyusturucu-mucadelesi-mahalle-ve-okuldan-baslar/3672/&amp;psig=AOvVaw0hyXBdH2qOZZ7UhH7JuP1t&amp;ust=1581949008389000&amp;source=images&amp;cd=vfe&amp;ved=0CAIQjRxqFwoTCMDEpoGi1ucCFQAAAAAdAAAAABAJ"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hyperlink" Target="https://www.google.com.cy/url?sa=i&amp;url=http://www.yarimadagazetesi.com.tr/uyusturucu-mucadelesi-mahalle-ve-okuldan-baslar/3672/&amp;psig=AOvVaw0hyXBdH2qOZZ7UhH7JuP1t&amp;ust=1581949008389000&amp;source=images&amp;cd=vfe&amp;ved=0CAIQjRxqFwoTCMDEpoGi1ucCFQAAAAAdAAAAABAJ"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video" Target="https://www.youtube.com/embed/Roaz_R2bxQU?feature=oembed"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artoon παιδάκια">
            <a:extLst>
              <a:ext uri="{FF2B5EF4-FFF2-40B4-BE49-F238E27FC236}">
                <a16:creationId xmlns:a16="http://schemas.microsoft.com/office/drawing/2014/main" id="{59EEF5F2-E3A1-187D-4E00-EAAEDECB36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5176" y="1025525"/>
            <a:ext cx="8321675"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Ορθογώνιο 1">
            <a:extLst>
              <a:ext uri="{FF2B5EF4-FFF2-40B4-BE49-F238E27FC236}">
                <a16:creationId xmlns:a16="http://schemas.microsoft.com/office/drawing/2014/main" id="{93C02AFE-ED4A-553E-0E9A-974758F1813C}"/>
              </a:ext>
            </a:extLst>
          </p:cNvPr>
          <p:cNvSpPr/>
          <p:nvPr/>
        </p:nvSpPr>
        <p:spPr>
          <a:xfrm>
            <a:off x="4570414" y="3060700"/>
            <a:ext cx="2867025" cy="452438"/>
          </a:xfrm>
          <a:prstGeom prst="rect">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400" dirty="0">
                <a:solidFill>
                  <a:schemeClr val="tx1"/>
                </a:solidFill>
                <a:latin typeface="Times New Roman" panose="02020603050405020304" pitchFamily="18" charset="0"/>
                <a:cs typeface="Times New Roman" panose="02020603050405020304" pitchFamily="18" charset="0"/>
              </a:rPr>
              <a:t>Türkçe Öğreniyoruz</a:t>
            </a:r>
            <a:endParaRPr lang="el-CY" sz="2400" dirty="0">
              <a:solidFill>
                <a:schemeClr val="tx1"/>
              </a:solidFill>
              <a:latin typeface="Times New Roman" panose="02020603050405020304" pitchFamily="18" charset="0"/>
              <a:cs typeface="Times New Roman" panose="02020603050405020304" pitchFamily="18" charset="0"/>
            </a:endParaRPr>
          </a:p>
        </p:txBody>
      </p:sp>
      <p:sp>
        <p:nvSpPr>
          <p:cNvPr id="4" name="Ορθογώνιο 3">
            <a:extLst>
              <a:ext uri="{FF2B5EF4-FFF2-40B4-BE49-F238E27FC236}">
                <a16:creationId xmlns:a16="http://schemas.microsoft.com/office/drawing/2014/main" id="{734A66CA-FA34-2744-A8A2-7A599D3FFA8F}"/>
              </a:ext>
            </a:extLst>
          </p:cNvPr>
          <p:cNvSpPr/>
          <p:nvPr/>
        </p:nvSpPr>
        <p:spPr>
          <a:xfrm>
            <a:off x="7437439" y="4913993"/>
            <a:ext cx="4580390" cy="1268639"/>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b="1" dirty="0" err="1">
                <a:solidFill>
                  <a:schemeClr val="tx1"/>
                </a:solidFill>
              </a:rPr>
              <a:t>Δρ</a:t>
            </a:r>
            <a:r>
              <a:rPr lang="el-GR" b="1" dirty="0">
                <a:solidFill>
                  <a:schemeClr val="tx1"/>
                </a:solidFill>
              </a:rPr>
              <a:t> Ελένη Χαραλάμπους</a:t>
            </a:r>
            <a:endParaRPr lang="en-US" b="1" dirty="0">
              <a:solidFill>
                <a:schemeClr val="tx1"/>
              </a:solidFill>
            </a:endParaRPr>
          </a:p>
          <a:p>
            <a:pPr algn="ctr"/>
            <a:r>
              <a:rPr lang="el-GR" dirty="0">
                <a:solidFill>
                  <a:schemeClr val="tx1"/>
                </a:solidFill>
              </a:rPr>
              <a:t>https://www.e-charalambous.com</a:t>
            </a:r>
          </a:p>
          <a:p>
            <a:pPr algn="ctr"/>
            <a:r>
              <a:rPr lang="el-GR" dirty="0">
                <a:solidFill>
                  <a:schemeClr val="tx1"/>
                </a:solidFill>
              </a:rPr>
              <a:t>elenecharalampous72@gmail.com</a:t>
            </a:r>
            <a:endParaRPr lang="el-CY" dirty="0">
              <a:solidFill>
                <a:schemeClr val="tx1"/>
              </a:solidFill>
            </a:endParaRPr>
          </a:p>
          <a:p>
            <a:pPr algn="ctr">
              <a:defRPr/>
            </a:pPr>
            <a:r>
              <a:rPr lang="el-GR" b="1" dirty="0">
                <a:solidFill>
                  <a:schemeClr val="tx1"/>
                </a:solidFill>
              </a:rPr>
              <a:t>  </a:t>
            </a:r>
            <a:endParaRPr lang="el-CY" b="1" dirty="0">
              <a:solidFill>
                <a:schemeClr val="tx1"/>
              </a:solidFill>
            </a:endParaRPr>
          </a:p>
        </p:txBody>
      </p:sp>
      <p:sp>
        <p:nvSpPr>
          <p:cNvPr id="5" name="Ορθογώνιο 4">
            <a:extLst>
              <a:ext uri="{FF2B5EF4-FFF2-40B4-BE49-F238E27FC236}">
                <a16:creationId xmlns:a16="http://schemas.microsoft.com/office/drawing/2014/main" id="{2ED9E2F6-F498-603B-BEAE-C648E96F7C9A}"/>
              </a:ext>
            </a:extLst>
          </p:cNvPr>
          <p:cNvSpPr/>
          <p:nvPr/>
        </p:nvSpPr>
        <p:spPr>
          <a:xfrm>
            <a:off x="783772" y="5215731"/>
            <a:ext cx="6318478" cy="665164"/>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tr-TR" b="1" dirty="0">
                <a:solidFill>
                  <a:schemeClr val="tx1"/>
                </a:solidFill>
                <a:cs typeface="Times New Roman" panose="02020603050405020304" pitchFamily="18" charset="0"/>
              </a:rPr>
              <a:t>8</a:t>
            </a:r>
            <a:r>
              <a:rPr lang="el-GR" b="1" dirty="0">
                <a:solidFill>
                  <a:schemeClr val="tx1"/>
                </a:solidFill>
                <a:cs typeface="Times New Roman" panose="02020603050405020304" pitchFamily="18" charset="0"/>
              </a:rPr>
              <a:t>.</a:t>
            </a:r>
            <a:r>
              <a:rPr lang="en-US" b="1" dirty="0"/>
              <a:t> </a:t>
            </a:r>
            <a:r>
              <a:rPr lang="en-US" b="1" dirty="0" err="1">
                <a:solidFill>
                  <a:schemeClr val="tx1"/>
                </a:solidFill>
              </a:rPr>
              <a:t>Uyuşturucu</a:t>
            </a:r>
            <a:r>
              <a:rPr lang="en-US" b="1" dirty="0">
                <a:solidFill>
                  <a:schemeClr val="tx1"/>
                </a:solidFill>
              </a:rPr>
              <a:t> </a:t>
            </a:r>
            <a:r>
              <a:rPr lang="en-US" b="1" dirty="0" err="1">
                <a:solidFill>
                  <a:schemeClr val="tx1"/>
                </a:solidFill>
              </a:rPr>
              <a:t>maddelerin</a:t>
            </a:r>
            <a:r>
              <a:rPr lang="en-US" b="1" dirty="0">
                <a:solidFill>
                  <a:schemeClr val="tx1"/>
                </a:solidFill>
              </a:rPr>
              <a:t> </a:t>
            </a:r>
            <a:r>
              <a:rPr lang="en-US" b="1" dirty="0" err="1">
                <a:solidFill>
                  <a:schemeClr val="tx1"/>
                </a:solidFill>
              </a:rPr>
              <a:t>zararları</a:t>
            </a:r>
            <a:endParaRPr lang="en-US" b="1"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Ορθογώνιο"/>
          <p:cNvSpPr/>
          <p:nvPr/>
        </p:nvSpPr>
        <p:spPr>
          <a:xfrm>
            <a:off x="1230086" y="2534472"/>
            <a:ext cx="7887115" cy="70788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US" sz="4000" b="1" dirty="0" err="1"/>
              <a:t>Uyuşturucu</a:t>
            </a:r>
            <a:r>
              <a:rPr lang="en-US" sz="4000" b="1" dirty="0"/>
              <a:t> </a:t>
            </a:r>
            <a:r>
              <a:rPr lang="en-US" sz="4000" b="1" dirty="0" err="1"/>
              <a:t>maddelerin</a:t>
            </a:r>
            <a:r>
              <a:rPr lang="en-US" sz="4000" b="1" dirty="0"/>
              <a:t> </a:t>
            </a:r>
            <a:r>
              <a:rPr lang="en-US" sz="4000" b="1" dirty="0" err="1"/>
              <a:t>zararları</a:t>
            </a:r>
            <a:endParaRPr lang="en-US" sz="4000" b="1" dirty="0"/>
          </a:p>
        </p:txBody>
      </p:sp>
      <p:cxnSp>
        <p:nvCxnSpPr>
          <p:cNvPr id="6" name="5 - Ευθύγραμμο βέλος σύνδεσης"/>
          <p:cNvCxnSpPr/>
          <p:nvPr/>
        </p:nvCxnSpPr>
        <p:spPr>
          <a:xfrm flipV="1">
            <a:off x="5943600" y="1648326"/>
            <a:ext cx="601579" cy="58954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8" name="7 - Έλλειψη"/>
          <p:cNvSpPr/>
          <p:nvPr/>
        </p:nvSpPr>
        <p:spPr>
          <a:xfrm>
            <a:off x="6304547" y="445168"/>
            <a:ext cx="2947737" cy="1094874"/>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err="1"/>
              <a:t>sinir</a:t>
            </a:r>
            <a:r>
              <a:rPr lang="en-US" dirty="0"/>
              <a:t> </a:t>
            </a:r>
            <a:r>
              <a:rPr lang="en-US" dirty="0" err="1"/>
              <a:t>hücreleri</a:t>
            </a:r>
            <a:r>
              <a:rPr lang="en-US" dirty="0"/>
              <a:t> </a:t>
            </a:r>
            <a:r>
              <a:rPr lang="en-US" dirty="0" err="1"/>
              <a:t>arasındaki</a:t>
            </a:r>
            <a:r>
              <a:rPr lang="en-US" dirty="0"/>
              <a:t> </a:t>
            </a:r>
            <a:r>
              <a:rPr lang="en-US" dirty="0" err="1"/>
              <a:t>iletişimi</a:t>
            </a:r>
            <a:r>
              <a:rPr lang="en-US" dirty="0"/>
              <a:t> </a:t>
            </a:r>
            <a:r>
              <a:rPr lang="en-US" dirty="0" err="1"/>
              <a:t>bozar</a:t>
            </a:r>
            <a:r>
              <a:rPr lang="tr-TR" dirty="0"/>
              <a:t>mak</a:t>
            </a:r>
            <a:endParaRPr lang="en-US" dirty="0"/>
          </a:p>
        </p:txBody>
      </p:sp>
      <p:cxnSp>
        <p:nvCxnSpPr>
          <p:cNvPr id="10" name="9 - Ευθύγραμμο βέλος σύνδεσης"/>
          <p:cNvCxnSpPr/>
          <p:nvPr/>
        </p:nvCxnSpPr>
        <p:spPr>
          <a:xfrm rot="16200000" flipV="1">
            <a:off x="4830679" y="1714500"/>
            <a:ext cx="721894" cy="34891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1" name="10 - Έλλειψη"/>
          <p:cNvSpPr/>
          <p:nvPr/>
        </p:nvSpPr>
        <p:spPr>
          <a:xfrm>
            <a:off x="3184357" y="248652"/>
            <a:ext cx="2947737" cy="1094874"/>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a:t>-</a:t>
            </a:r>
            <a:r>
              <a:rPr lang="en-US" dirty="0"/>
              <a:t>de </a:t>
            </a:r>
            <a:r>
              <a:rPr lang="en-US" dirty="0" err="1"/>
              <a:t>pek</a:t>
            </a:r>
            <a:r>
              <a:rPr lang="en-US" dirty="0"/>
              <a:t> </a:t>
            </a:r>
            <a:r>
              <a:rPr lang="en-US" dirty="0" err="1"/>
              <a:t>çok</a:t>
            </a:r>
            <a:r>
              <a:rPr lang="en-US" dirty="0"/>
              <a:t> </a:t>
            </a:r>
            <a:r>
              <a:rPr lang="en-US" dirty="0" err="1"/>
              <a:t>olumsuz</a:t>
            </a:r>
            <a:r>
              <a:rPr lang="en-US" dirty="0"/>
              <a:t> </a:t>
            </a:r>
            <a:r>
              <a:rPr lang="en-US" dirty="0" err="1"/>
              <a:t>etkiye</a:t>
            </a:r>
            <a:r>
              <a:rPr lang="en-US" dirty="0"/>
              <a:t> </a:t>
            </a:r>
            <a:r>
              <a:rPr lang="en-US" dirty="0" err="1"/>
              <a:t>neden</a:t>
            </a:r>
            <a:r>
              <a:rPr lang="en-US" dirty="0"/>
              <a:t> </a:t>
            </a:r>
            <a:r>
              <a:rPr lang="en-US" dirty="0" err="1"/>
              <a:t>ol</a:t>
            </a:r>
            <a:r>
              <a:rPr lang="tr-TR" dirty="0"/>
              <a:t>mak</a:t>
            </a:r>
            <a:r>
              <a:rPr lang="en-US" dirty="0"/>
              <a:t> </a:t>
            </a:r>
          </a:p>
        </p:txBody>
      </p:sp>
      <p:cxnSp>
        <p:nvCxnSpPr>
          <p:cNvPr id="13" name="12 - Ευθύγραμμο βέλος σύνδεσης"/>
          <p:cNvCxnSpPr/>
          <p:nvPr/>
        </p:nvCxnSpPr>
        <p:spPr>
          <a:xfrm rot="10800000">
            <a:off x="3104147" y="1949116"/>
            <a:ext cx="481266" cy="22860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5" name="14 - Έλλειψη"/>
          <p:cNvSpPr/>
          <p:nvPr/>
        </p:nvSpPr>
        <p:spPr>
          <a:xfrm>
            <a:off x="196515" y="617620"/>
            <a:ext cx="2947737" cy="1094874"/>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err="1"/>
              <a:t>beyin</a:t>
            </a:r>
            <a:r>
              <a:rPr lang="en-US" dirty="0"/>
              <a:t> </a:t>
            </a:r>
            <a:r>
              <a:rPr lang="en-US" dirty="0" err="1"/>
              <a:t>işlevlerini</a:t>
            </a:r>
            <a:r>
              <a:rPr lang="en-US" dirty="0"/>
              <a:t> </a:t>
            </a:r>
            <a:r>
              <a:rPr lang="en-US" dirty="0" err="1"/>
              <a:t>azalt</a:t>
            </a:r>
            <a:r>
              <a:rPr lang="tr-TR" dirty="0"/>
              <a:t>mak</a:t>
            </a:r>
            <a:r>
              <a:rPr lang="en-US" dirty="0"/>
              <a:t> </a:t>
            </a:r>
          </a:p>
        </p:txBody>
      </p:sp>
      <p:cxnSp>
        <p:nvCxnSpPr>
          <p:cNvPr id="17" name="16 - Ευθύγραμμο βέλος σύνδεσης"/>
          <p:cNvCxnSpPr/>
          <p:nvPr/>
        </p:nvCxnSpPr>
        <p:spPr>
          <a:xfrm flipV="1">
            <a:off x="8349916" y="2057400"/>
            <a:ext cx="890337" cy="27672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8" name="17 - Έλλειψη"/>
          <p:cNvSpPr/>
          <p:nvPr/>
        </p:nvSpPr>
        <p:spPr>
          <a:xfrm>
            <a:off x="9055768" y="1187115"/>
            <a:ext cx="2947737" cy="1094874"/>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err="1"/>
              <a:t>hafızayı</a:t>
            </a:r>
            <a:r>
              <a:rPr lang="en-US" dirty="0"/>
              <a:t> </a:t>
            </a:r>
            <a:r>
              <a:rPr lang="en-US" dirty="0" err="1"/>
              <a:t>zayıflat</a:t>
            </a:r>
            <a:r>
              <a:rPr lang="tr-TR" dirty="0"/>
              <a:t>mak</a:t>
            </a:r>
            <a:endParaRPr lang="en-US" dirty="0"/>
          </a:p>
        </p:txBody>
      </p:sp>
      <p:sp>
        <p:nvSpPr>
          <p:cNvPr id="21" name="20 - Έλλειψη"/>
          <p:cNvSpPr/>
          <p:nvPr/>
        </p:nvSpPr>
        <p:spPr>
          <a:xfrm>
            <a:off x="9856599" y="2638926"/>
            <a:ext cx="2102789" cy="1094874"/>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sz="1600" dirty="0"/>
              <a:t>Araştırmalar  </a:t>
            </a:r>
            <a:r>
              <a:rPr lang="el-GR" sz="1600" dirty="0"/>
              <a:t>_____</a:t>
            </a:r>
            <a:r>
              <a:rPr lang="tr-TR" sz="1600" dirty="0"/>
              <a:t>(y)I</a:t>
            </a:r>
          </a:p>
          <a:p>
            <a:pPr algn="ctr"/>
            <a:r>
              <a:rPr lang="en-US" sz="1600" dirty="0" err="1"/>
              <a:t>ortaya</a:t>
            </a:r>
            <a:r>
              <a:rPr lang="en-US" sz="1600" dirty="0"/>
              <a:t> </a:t>
            </a:r>
            <a:endParaRPr lang="tr-TR" sz="1600" dirty="0"/>
          </a:p>
          <a:p>
            <a:pPr algn="ctr"/>
            <a:r>
              <a:rPr lang="en-US" sz="1600" dirty="0" err="1"/>
              <a:t>koy</a:t>
            </a:r>
            <a:r>
              <a:rPr lang="tr-TR" sz="1600" dirty="0"/>
              <a:t>mak</a:t>
            </a:r>
            <a:endParaRPr lang="en-US" sz="1600" dirty="0"/>
          </a:p>
        </p:txBody>
      </p:sp>
      <p:cxnSp>
        <p:nvCxnSpPr>
          <p:cNvPr id="23" name="22 - Ευθύγραμμο βέλος σύνδεσης"/>
          <p:cNvCxnSpPr/>
          <p:nvPr/>
        </p:nvCxnSpPr>
        <p:spPr>
          <a:xfrm>
            <a:off x="9216189" y="2959768"/>
            <a:ext cx="541422" cy="84221"/>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24" name="23 - Έλλειψη"/>
          <p:cNvSpPr/>
          <p:nvPr/>
        </p:nvSpPr>
        <p:spPr>
          <a:xfrm>
            <a:off x="8297779" y="4002505"/>
            <a:ext cx="2947737" cy="1094874"/>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err="1"/>
              <a:t>değişikliklere</a:t>
            </a:r>
            <a:r>
              <a:rPr lang="en-US" dirty="0"/>
              <a:t> </a:t>
            </a:r>
            <a:r>
              <a:rPr lang="en-US" dirty="0" err="1"/>
              <a:t>neden</a:t>
            </a:r>
            <a:r>
              <a:rPr lang="en-US" dirty="0"/>
              <a:t> </a:t>
            </a:r>
            <a:r>
              <a:rPr lang="en-US" dirty="0" err="1"/>
              <a:t>ol</a:t>
            </a:r>
            <a:r>
              <a:rPr lang="tr-TR" dirty="0"/>
              <a:t>mak</a:t>
            </a:r>
            <a:endParaRPr lang="en-US" dirty="0"/>
          </a:p>
        </p:txBody>
      </p:sp>
      <p:cxnSp>
        <p:nvCxnSpPr>
          <p:cNvPr id="26" name="25 - Ευθύγραμμο βέλος σύνδεσης"/>
          <p:cNvCxnSpPr/>
          <p:nvPr/>
        </p:nvCxnSpPr>
        <p:spPr>
          <a:xfrm rot="16200000" flipH="1">
            <a:off x="8891336" y="3404936"/>
            <a:ext cx="421106" cy="397043"/>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9" name="28 - Ευθύγραμμο βέλος σύνδεσης"/>
          <p:cNvCxnSpPr/>
          <p:nvPr/>
        </p:nvCxnSpPr>
        <p:spPr>
          <a:xfrm rot="5400000">
            <a:off x="5005138" y="3573380"/>
            <a:ext cx="661740" cy="6015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30" name="29 - Έλλειψη"/>
          <p:cNvSpPr/>
          <p:nvPr/>
        </p:nvSpPr>
        <p:spPr>
          <a:xfrm>
            <a:off x="6845968" y="4788567"/>
            <a:ext cx="1600200" cy="1094874"/>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err="1"/>
              <a:t>Dünya</a:t>
            </a:r>
            <a:r>
              <a:rPr lang="en-US" sz="1400" dirty="0"/>
              <a:t> </a:t>
            </a:r>
            <a:r>
              <a:rPr lang="en-US" sz="1400" dirty="0" err="1"/>
              <a:t>Sağlık</a:t>
            </a:r>
            <a:r>
              <a:rPr lang="en-US" sz="1400" dirty="0"/>
              <a:t> </a:t>
            </a:r>
            <a:r>
              <a:rPr lang="en-US" sz="1400" dirty="0" err="1"/>
              <a:t>Örgütüne</a:t>
            </a:r>
            <a:r>
              <a:rPr lang="en-US" sz="1400" dirty="0"/>
              <a:t> </a:t>
            </a:r>
            <a:r>
              <a:rPr lang="en-US" sz="1400" dirty="0" err="1"/>
              <a:t>göre</a:t>
            </a:r>
            <a:endParaRPr lang="en-US" sz="1400" dirty="0"/>
          </a:p>
        </p:txBody>
      </p:sp>
      <p:sp>
        <p:nvSpPr>
          <p:cNvPr id="31" name="30 - Έλλειψη"/>
          <p:cNvSpPr/>
          <p:nvPr/>
        </p:nvSpPr>
        <p:spPr>
          <a:xfrm>
            <a:off x="3164305" y="4066675"/>
            <a:ext cx="3585410" cy="1744579"/>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r>
              <a:rPr lang="el-GR" dirty="0"/>
              <a:t>_______ </a:t>
            </a:r>
            <a:r>
              <a:rPr lang="en-US" dirty="0" err="1"/>
              <a:t>kavramı</a:t>
            </a:r>
            <a:r>
              <a:rPr lang="tr-TR" dirty="0"/>
              <a:t> </a:t>
            </a:r>
            <a:r>
              <a:rPr lang="el-GR" dirty="0"/>
              <a:t>________</a:t>
            </a:r>
            <a:endParaRPr lang="tr-TR" dirty="0"/>
          </a:p>
          <a:p>
            <a:r>
              <a:rPr lang="en-US" dirty="0"/>
              <a:t>son </a:t>
            </a:r>
            <a:r>
              <a:rPr lang="en-US" dirty="0" err="1"/>
              <a:t>birkaç</a:t>
            </a:r>
            <a:r>
              <a:rPr lang="en-US" dirty="0"/>
              <a:t> </a:t>
            </a:r>
            <a:r>
              <a:rPr lang="en-US" dirty="0" err="1"/>
              <a:t>yıl</a:t>
            </a:r>
            <a:r>
              <a:rPr lang="en-US" dirty="0"/>
              <a:t> </a:t>
            </a:r>
            <a:r>
              <a:rPr lang="en-US" dirty="0" err="1"/>
              <a:t>içinde</a:t>
            </a:r>
            <a:r>
              <a:rPr lang="en-US" dirty="0"/>
              <a:t> </a:t>
            </a:r>
            <a:r>
              <a:rPr lang="en-US" dirty="0" err="1"/>
              <a:t>yoğun</a:t>
            </a:r>
            <a:r>
              <a:rPr lang="en-US" dirty="0"/>
              <a:t> </a:t>
            </a:r>
            <a:r>
              <a:rPr lang="en-US" dirty="0" err="1"/>
              <a:t>bir</a:t>
            </a:r>
            <a:r>
              <a:rPr lang="en-US" dirty="0"/>
              <a:t> </a:t>
            </a:r>
            <a:r>
              <a:rPr lang="en-US" dirty="0" err="1"/>
              <a:t>biçimde</a:t>
            </a:r>
            <a:r>
              <a:rPr lang="en-US" dirty="0"/>
              <a:t> </a:t>
            </a:r>
            <a:r>
              <a:rPr lang="en-US" dirty="0" err="1"/>
              <a:t>girm</a:t>
            </a:r>
            <a:r>
              <a:rPr lang="tr-TR" dirty="0"/>
              <a:t>ek</a:t>
            </a:r>
          </a:p>
        </p:txBody>
      </p:sp>
      <p:cxnSp>
        <p:nvCxnSpPr>
          <p:cNvPr id="32" name="31 - Ευθύγραμμο βέλος σύνδεσης"/>
          <p:cNvCxnSpPr/>
          <p:nvPr/>
        </p:nvCxnSpPr>
        <p:spPr>
          <a:xfrm rot="16200000" flipH="1">
            <a:off x="7317206" y="4080710"/>
            <a:ext cx="986589" cy="10828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35" name="34 - Ευθύγραμμο βέλος σύνδεσης"/>
          <p:cNvCxnSpPr>
            <a:cxnSpLocks/>
          </p:cNvCxnSpPr>
          <p:nvPr/>
        </p:nvCxnSpPr>
        <p:spPr>
          <a:xfrm flipH="1">
            <a:off x="2548687" y="3319635"/>
            <a:ext cx="1349263" cy="213093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36" name="35 - Έλλειψη"/>
          <p:cNvSpPr/>
          <p:nvPr/>
        </p:nvSpPr>
        <p:spPr>
          <a:xfrm>
            <a:off x="1909010" y="5514474"/>
            <a:ext cx="1600200" cy="1094874"/>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sz="1400" dirty="0"/>
              <a:t>Görüldüğü gibi </a:t>
            </a:r>
            <a:r>
              <a:rPr lang="el-GR" sz="1400" dirty="0"/>
              <a:t> ____</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904DE-126C-8732-A1DA-55465D42D4C9}"/>
            </a:ext>
          </a:extLst>
        </p:cNvPr>
        <p:cNvGrpSpPr/>
        <p:nvPr/>
      </p:nvGrpSpPr>
      <p:grpSpPr>
        <a:xfrm>
          <a:off x="0" y="0"/>
          <a:ext cx="0" cy="0"/>
          <a:chOff x="0" y="0"/>
          <a:chExt cx="0" cy="0"/>
        </a:xfrm>
      </p:grpSpPr>
      <p:pic>
        <p:nvPicPr>
          <p:cNvPr id="5122" name="Picture 2" descr="Cartoon animals writing Φωτογραφίες Αρχείου, Royalty Free Cartoon animals  writing Εικόνες | DepositPhotos">
            <a:extLst>
              <a:ext uri="{FF2B5EF4-FFF2-40B4-BE49-F238E27FC236}">
                <a16:creationId xmlns:a16="http://schemas.microsoft.com/office/drawing/2014/main" id="{EB0BC317-04FD-2D2E-DC6B-7106D68F0C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6625" y="711200"/>
            <a:ext cx="7481888"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Ορθογώνιο: Στρογγύλεμα γωνιών 1">
            <a:extLst>
              <a:ext uri="{FF2B5EF4-FFF2-40B4-BE49-F238E27FC236}">
                <a16:creationId xmlns:a16="http://schemas.microsoft.com/office/drawing/2014/main" id="{23BA40B7-47E3-EF02-CF94-0A6ACBA25D99}"/>
              </a:ext>
            </a:extLst>
          </p:cNvPr>
          <p:cNvSpPr/>
          <p:nvPr/>
        </p:nvSpPr>
        <p:spPr>
          <a:xfrm>
            <a:off x="2570163" y="1111250"/>
            <a:ext cx="3910012" cy="194945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tr-TR" sz="3600">
                <a:solidFill>
                  <a:schemeClr val="tx1"/>
                </a:solidFill>
              </a:rPr>
              <a:t> TEKRAR</a:t>
            </a:r>
            <a:endParaRPr lang="el-CY" sz="3600" dirty="0">
              <a:solidFill>
                <a:schemeClr val="tx1"/>
              </a:solidFill>
            </a:endParaRPr>
          </a:p>
        </p:txBody>
      </p:sp>
      <p:sp>
        <p:nvSpPr>
          <p:cNvPr id="3" name="Ορθογώνιο: Στρογγύλεμα γωνιών 2">
            <a:extLst>
              <a:ext uri="{FF2B5EF4-FFF2-40B4-BE49-F238E27FC236}">
                <a16:creationId xmlns:a16="http://schemas.microsoft.com/office/drawing/2014/main" id="{4806471A-4C2B-8C35-0E4E-E6D82D245325}"/>
              </a:ext>
            </a:extLst>
          </p:cNvPr>
          <p:cNvSpPr/>
          <p:nvPr/>
        </p:nvSpPr>
        <p:spPr>
          <a:xfrm>
            <a:off x="7974013" y="1363663"/>
            <a:ext cx="1143000" cy="1568450"/>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l-CY" b="1" dirty="0">
              <a:solidFill>
                <a:schemeClr val="bg1"/>
              </a:solidFill>
            </a:endParaRPr>
          </a:p>
        </p:txBody>
      </p:sp>
      <p:sp>
        <p:nvSpPr>
          <p:cNvPr id="4" name="Ορθογώνιο: Στρογγύλεμα γωνιών 3">
            <a:extLst>
              <a:ext uri="{FF2B5EF4-FFF2-40B4-BE49-F238E27FC236}">
                <a16:creationId xmlns:a16="http://schemas.microsoft.com/office/drawing/2014/main" id="{B84F4492-F7F7-CCFD-C079-A6EED1E992B7}"/>
              </a:ext>
            </a:extLst>
          </p:cNvPr>
          <p:cNvSpPr/>
          <p:nvPr/>
        </p:nvSpPr>
        <p:spPr>
          <a:xfrm rot="1695959">
            <a:off x="6573838" y="1057276"/>
            <a:ext cx="1668462" cy="815975"/>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l-CY" b="1" dirty="0"/>
          </a:p>
        </p:txBody>
      </p:sp>
    </p:spTree>
    <p:extLst>
      <p:ext uri="{BB962C8B-B14F-4D97-AF65-F5344CB8AC3E}">
        <p14:creationId xmlns:p14="http://schemas.microsoft.com/office/powerpoint/2010/main" val="9687482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F1766-9E5B-ADE8-BEBE-5BF7E92FD4A2}"/>
            </a:ext>
          </a:extLst>
        </p:cNvPr>
        <p:cNvGrpSpPr/>
        <p:nvPr/>
      </p:nvGrpSpPr>
      <p:grpSpPr>
        <a:xfrm>
          <a:off x="0" y="0"/>
          <a:ext cx="0" cy="0"/>
          <a:chOff x="0" y="0"/>
          <a:chExt cx="0" cy="0"/>
        </a:xfrm>
      </p:grpSpPr>
      <p:sp>
        <p:nvSpPr>
          <p:cNvPr id="3" name="2 - Ορθογώνιο">
            <a:extLst>
              <a:ext uri="{FF2B5EF4-FFF2-40B4-BE49-F238E27FC236}">
                <a16:creationId xmlns:a16="http://schemas.microsoft.com/office/drawing/2014/main" id="{9C16C7D9-C41E-0619-5C79-2F8807FF675A}"/>
              </a:ext>
            </a:extLst>
          </p:cNvPr>
          <p:cNvSpPr/>
          <p:nvPr/>
        </p:nvSpPr>
        <p:spPr>
          <a:xfrm>
            <a:off x="256086" y="248472"/>
            <a:ext cx="7973514" cy="70788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US" sz="4000" b="1" dirty="0" err="1"/>
              <a:t>Uyuşturucu</a:t>
            </a:r>
            <a:r>
              <a:rPr lang="en-US" sz="4000" b="1" dirty="0"/>
              <a:t> </a:t>
            </a:r>
            <a:r>
              <a:rPr lang="en-US" sz="4000" b="1" dirty="0" err="1"/>
              <a:t>maddelerin</a:t>
            </a:r>
            <a:r>
              <a:rPr lang="en-US" sz="4000" b="1" dirty="0"/>
              <a:t> </a:t>
            </a:r>
            <a:r>
              <a:rPr lang="en-US" sz="4000" b="1" dirty="0" err="1"/>
              <a:t>zararları</a:t>
            </a:r>
            <a:endParaRPr lang="en-US" sz="4000" b="1" dirty="0"/>
          </a:p>
        </p:txBody>
      </p:sp>
      <p:pic>
        <p:nvPicPr>
          <p:cNvPr id="2050" name="Picture 2" descr="Αποτέλεσμα εικόνας για uyuşturucu maddeler  okulda">
            <a:hlinkClick r:id="rId2"/>
            <a:extLst>
              <a:ext uri="{FF2B5EF4-FFF2-40B4-BE49-F238E27FC236}">
                <a16:creationId xmlns:a16="http://schemas.microsoft.com/office/drawing/2014/main" id="{92DE55D0-710D-5FFD-92EE-1E4D0F526F75}"/>
              </a:ext>
            </a:extLst>
          </p:cNvPr>
          <p:cNvPicPr>
            <a:picLocks noChangeAspect="1" noChangeArrowheads="1"/>
          </p:cNvPicPr>
          <p:nvPr/>
        </p:nvPicPr>
        <p:blipFill>
          <a:blip r:embed="rId3"/>
          <a:srcRect/>
          <a:stretch>
            <a:fillRect/>
          </a:stretch>
        </p:blipFill>
        <p:spPr bwMode="auto">
          <a:xfrm>
            <a:off x="9672554" y="348915"/>
            <a:ext cx="2142457" cy="2201696"/>
          </a:xfrm>
          <a:prstGeom prst="rect">
            <a:avLst/>
          </a:prstGeom>
          <a:noFill/>
          <a:ln>
            <a:solidFill>
              <a:schemeClr val="tx1"/>
            </a:solidFill>
          </a:ln>
        </p:spPr>
      </p:pic>
      <p:sp>
        <p:nvSpPr>
          <p:cNvPr id="6" name="TextBox 5">
            <a:extLst>
              <a:ext uri="{FF2B5EF4-FFF2-40B4-BE49-F238E27FC236}">
                <a16:creationId xmlns:a16="http://schemas.microsoft.com/office/drawing/2014/main" id="{EA718D8A-15B7-BCCA-A047-E621E25850EF}"/>
              </a:ext>
            </a:extLst>
          </p:cNvPr>
          <p:cNvSpPr txBox="1"/>
          <p:nvPr/>
        </p:nvSpPr>
        <p:spPr>
          <a:xfrm>
            <a:off x="256086" y="3699142"/>
            <a:ext cx="11005457" cy="646331"/>
          </a:xfrm>
          <a:custGeom>
            <a:avLst/>
            <a:gdLst>
              <a:gd name="csX0" fmla="*/ 0 w 11005457"/>
              <a:gd name="csY0" fmla="*/ 0 h 646331"/>
              <a:gd name="csX1" fmla="*/ 689289 w 11005457"/>
              <a:gd name="csY1" fmla="*/ 0 h 646331"/>
              <a:gd name="csX2" fmla="*/ 938360 w 11005457"/>
              <a:gd name="csY2" fmla="*/ 0 h 646331"/>
              <a:gd name="csX3" fmla="*/ 1737704 w 11005457"/>
              <a:gd name="csY3" fmla="*/ 0 h 646331"/>
              <a:gd name="csX4" fmla="*/ 2537047 w 11005457"/>
              <a:gd name="csY4" fmla="*/ 0 h 646331"/>
              <a:gd name="csX5" fmla="*/ 2786118 w 11005457"/>
              <a:gd name="csY5" fmla="*/ 0 h 646331"/>
              <a:gd name="csX6" fmla="*/ 3585462 w 11005457"/>
              <a:gd name="csY6" fmla="*/ 0 h 646331"/>
              <a:gd name="csX7" fmla="*/ 4164697 w 11005457"/>
              <a:gd name="csY7" fmla="*/ 0 h 646331"/>
              <a:gd name="csX8" fmla="*/ 4853986 w 11005457"/>
              <a:gd name="csY8" fmla="*/ 0 h 646331"/>
              <a:gd name="csX9" fmla="*/ 5323166 w 11005457"/>
              <a:gd name="csY9" fmla="*/ 0 h 646331"/>
              <a:gd name="csX10" fmla="*/ 5572237 w 11005457"/>
              <a:gd name="csY10" fmla="*/ 0 h 646331"/>
              <a:gd name="csX11" fmla="*/ 6261526 w 11005457"/>
              <a:gd name="csY11" fmla="*/ 0 h 646331"/>
              <a:gd name="csX12" fmla="*/ 6510597 w 11005457"/>
              <a:gd name="csY12" fmla="*/ 0 h 646331"/>
              <a:gd name="csX13" fmla="*/ 6759668 w 11005457"/>
              <a:gd name="csY13" fmla="*/ 0 h 646331"/>
              <a:gd name="csX14" fmla="*/ 7118793 w 11005457"/>
              <a:gd name="csY14" fmla="*/ 0 h 646331"/>
              <a:gd name="csX15" fmla="*/ 7808082 w 11005457"/>
              <a:gd name="csY15" fmla="*/ 0 h 646331"/>
              <a:gd name="csX16" fmla="*/ 8167208 w 11005457"/>
              <a:gd name="csY16" fmla="*/ 0 h 646331"/>
              <a:gd name="csX17" fmla="*/ 8966551 w 11005457"/>
              <a:gd name="csY17" fmla="*/ 0 h 646331"/>
              <a:gd name="csX18" fmla="*/ 9545786 w 11005457"/>
              <a:gd name="csY18" fmla="*/ 0 h 646331"/>
              <a:gd name="csX19" fmla="*/ 10235075 w 11005457"/>
              <a:gd name="csY19" fmla="*/ 0 h 646331"/>
              <a:gd name="csX20" fmla="*/ 11005457 w 11005457"/>
              <a:gd name="csY20" fmla="*/ 0 h 646331"/>
              <a:gd name="csX21" fmla="*/ 11005457 w 11005457"/>
              <a:gd name="csY21" fmla="*/ 329629 h 646331"/>
              <a:gd name="csX22" fmla="*/ 11005457 w 11005457"/>
              <a:gd name="csY22" fmla="*/ 646331 h 646331"/>
              <a:gd name="csX23" fmla="*/ 10756386 w 11005457"/>
              <a:gd name="csY23" fmla="*/ 646331 h 646331"/>
              <a:gd name="csX24" fmla="*/ 10287206 w 11005457"/>
              <a:gd name="csY24" fmla="*/ 646331 h 646331"/>
              <a:gd name="csX25" fmla="*/ 10038135 w 11005457"/>
              <a:gd name="csY25" fmla="*/ 646331 h 646331"/>
              <a:gd name="csX26" fmla="*/ 9789064 w 11005457"/>
              <a:gd name="csY26" fmla="*/ 646331 h 646331"/>
              <a:gd name="csX27" fmla="*/ 9319884 w 11005457"/>
              <a:gd name="csY27" fmla="*/ 646331 h 646331"/>
              <a:gd name="csX28" fmla="*/ 9070814 w 11005457"/>
              <a:gd name="csY28" fmla="*/ 646331 h 646331"/>
              <a:gd name="csX29" fmla="*/ 8381524 w 11005457"/>
              <a:gd name="csY29" fmla="*/ 646331 h 646331"/>
              <a:gd name="csX30" fmla="*/ 7912344 w 11005457"/>
              <a:gd name="csY30" fmla="*/ 646331 h 646331"/>
              <a:gd name="csX31" fmla="*/ 7223055 w 11005457"/>
              <a:gd name="csY31" fmla="*/ 646331 h 646331"/>
              <a:gd name="csX32" fmla="*/ 6643821 w 11005457"/>
              <a:gd name="csY32" fmla="*/ 646331 h 646331"/>
              <a:gd name="csX33" fmla="*/ 6174641 w 11005457"/>
              <a:gd name="csY33" fmla="*/ 646331 h 646331"/>
              <a:gd name="csX34" fmla="*/ 5485351 w 11005457"/>
              <a:gd name="csY34" fmla="*/ 646331 h 646331"/>
              <a:gd name="csX35" fmla="*/ 5236281 w 11005457"/>
              <a:gd name="csY35" fmla="*/ 646331 h 646331"/>
              <a:gd name="csX36" fmla="*/ 4987210 w 11005457"/>
              <a:gd name="csY36" fmla="*/ 646331 h 646331"/>
              <a:gd name="csX37" fmla="*/ 4297921 w 11005457"/>
              <a:gd name="csY37" fmla="*/ 646331 h 646331"/>
              <a:gd name="csX38" fmla="*/ 3498577 w 11005457"/>
              <a:gd name="csY38" fmla="*/ 646331 h 646331"/>
              <a:gd name="csX39" fmla="*/ 2699233 w 11005457"/>
              <a:gd name="csY39" fmla="*/ 646331 h 646331"/>
              <a:gd name="csX40" fmla="*/ 2230053 w 11005457"/>
              <a:gd name="csY40" fmla="*/ 646331 h 646331"/>
              <a:gd name="csX41" fmla="*/ 1540764 w 11005457"/>
              <a:gd name="csY41" fmla="*/ 646331 h 646331"/>
              <a:gd name="csX42" fmla="*/ 741420 w 11005457"/>
              <a:gd name="csY42" fmla="*/ 646331 h 646331"/>
              <a:gd name="csX43" fmla="*/ 0 w 11005457"/>
              <a:gd name="csY43" fmla="*/ 646331 h 646331"/>
              <a:gd name="csX44" fmla="*/ 0 w 11005457"/>
              <a:gd name="csY44" fmla="*/ 316702 h 646331"/>
              <a:gd name="csX45" fmla="*/ 0 w 11005457"/>
              <a:gd name="csY45" fmla="*/ 0 h 6463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Lst>
            <a:rect l="l" t="t" r="r" b="b"/>
            <a:pathLst>
              <a:path w="11005457" h="646331" extrusionOk="0">
                <a:moveTo>
                  <a:pt x="0" y="0"/>
                </a:moveTo>
                <a:cubicBezTo>
                  <a:pt x="262574" y="-44435"/>
                  <a:pt x="524512" y="1874"/>
                  <a:pt x="689289" y="0"/>
                </a:cubicBezTo>
                <a:cubicBezTo>
                  <a:pt x="854066" y="-1874"/>
                  <a:pt x="872633" y="8037"/>
                  <a:pt x="938360" y="0"/>
                </a:cubicBezTo>
                <a:cubicBezTo>
                  <a:pt x="1004087" y="-8037"/>
                  <a:pt x="1380655" y="19866"/>
                  <a:pt x="1737704" y="0"/>
                </a:cubicBezTo>
                <a:cubicBezTo>
                  <a:pt x="2094753" y="-19866"/>
                  <a:pt x="2174766" y="24498"/>
                  <a:pt x="2537047" y="0"/>
                </a:cubicBezTo>
                <a:cubicBezTo>
                  <a:pt x="2899328" y="-24498"/>
                  <a:pt x="2670573" y="14645"/>
                  <a:pt x="2786118" y="0"/>
                </a:cubicBezTo>
                <a:cubicBezTo>
                  <a:pt x="2901663" y="-14645"/>
                  <a:pt x="3315257" y="7514"/>
                  <a:pt x="3585462" y="0"/>
                </a:cubicBezTo>
                <a:cubicBezTo>
                  <a:pt x="3855667" y="-7514"/>
                  <a:pt x="3955324" y="3713"/>
                  <a:pt x="4164697" y="0"/>
                </a:cubicBezTo>
                <a:cubicBezTo>
                  <a:pt x="4374070" y="-3713"/>
                  <a:pt x="4572668" y="21043"/>
                  <a:pt x="4853986" y="0"/>
                </a:cubicBezTo>
                <a:cubicBezTo>
                  <a:pt x="5135304" y="-21043"/>
                  <a:pt x="5194163" y="18366"/>
                  <a:pt x="5323166" y="0"/>
                </a:cubicBezTo>
                <a:cubicBezTo>
                  <a:pt x="5452169" y="-18366"/>
                  <a:pt x="5493965" y="8745"/>
                  <a:pt x="5572237" y="0"/>
                </a:cubicBezTo>
                <a:cubicBezTo>
                  <a:pt x="5650509" y="-8745"/>
                  <a:pt x="5926193" y="80622"/>
                  <a:pt x="6261526" y="0"/>
                </a:cubicBezTo>
                <a:cubicBezTo>
                  <a:pt x="6596859" y="-80622"/>
                  <a:pt x="6452006" y="16378"/>
                  <a:pt x="6510597" y="0"/>
                </a:cubicBezTo>
                <a:cubicBezTo>
                  <a:pt x="6569188" y="-16378"/>
                  <a:pt x="6661780" y="26325"/>
                  <a:pt x="6759668" y="0"/>
                </a:cubicBezTo>
                <a:cubicBezTo>
                  <a:pt x="6857556" y="-26325"/>
                  <a:pt x="6989104" y="38470"/>
                  <a:pt x="7118793" y="0"/>
                </a:cubicBezTo>
                <a:cubicBezTo>
                  <a:pt x="7248482" y="-38470"/>
                  <a:pt x="7494858" y="24515"/>
                  <a:pt x="7808082" y="0"/>
                </a:cubicBezTo>
                <a:cubicBezTo>
                  <a:pt x="8121306" y="-24515"/>
                  <a:pt x="7988967" y="42065"/>
                  <a:pt x="8167208" y="0"/>
                </a:cubicBezTo>
                <a:cubicBezTo>
                  <a:pt x="8345449" y="-42065"/>
                  <a:pt x="8582002" y="71656"/>
                  <a:pt x="8966551" y="0"/>
                </a:cubicBezTo>
                <a:cubicBezTo>
                  <a:pt x="9351100" y="-71656"/>
                  <a:pt x="9375527" y="68011"/>
                  <a:pt x="9545786" y="0"/>
                </a:cubicBezTo>
                <a:cubicBezTo>
                  <a:pt x="9716046" y="-68011"/>
                  <a:pt x="10083771" y="75477"/>
                  <a:pt x="10235075" y="0"/>
                </a:cubicBezTo>
                <a:cubicBezTo>
                  <a:pt x="10386379" y="-75477"/>
                  <a:pt x="10849754" y="31338"/>
                  <a:pt x="11005457" y="0"/>
                </a:cubicBezTo>
                <a:cubicBezTo>
                  <a:pt x="11020534" y="100271"/>
                  <a:pt x="10971240" y="241510"/>
                  <a:pt x="11005457" y="329629"/>
                </a:cubicBezTo>
                <a:cubicBezTo>
                  <a:pt x="11039674" y="417748"/>
                  <a:pt x="10981338" y="521757"/>
                  <a:pt x="11005457" y="646331"/>
                </a:cubicBezTo>
                <a:cubicBezTo>
                  <a:pt x="10911069" y="658809"/>
                  <a:pt x="10859500" y="646238"/>
                  <a:pt x="10756386" y="646331"/>
                </a:cubicBezTo>
                <a:cubicBezTo>
                  <a:pt x="10653272" y="646424"/>
                  <a:pt x="10421564" y="600144"/>
                  <a:pt x="10287206" y="646331"/>
                </a:cubicBezTo>
                <a:cubicBezTo>
                  <a:pt x="10152848" y="692518"/>
                  <a:pt x="10149383" y="627559"/>
                  <a:pt x="10038135" y="646331"/>
                </a:cubicBezTo>
                <a:cubicBezTo>
                  <a:pt x="9926887" y="665103"/>
                  <a:pt x="9867789" y="641581"/>
                  <a:pt x="9789064" y="646331"/>
                </a:cubicBezTo>
                <a:cubicBezTo>
                  <a:pt x="9710339" y="651081"/>
                  <a:pt x="9540055" y="604253"/>
                  <a:pt x="9319884" y="646331"/>
                </a:cubicBezTo>
                <a:cubicBezTo>
                  <a:pt x="9099713" y="688409"/>
                  <a:pt x="9189164" y="626336"/>
                  <a:pt x="9070814" y="646331"/>
                </a:cubicBezTo>
                <a:cubicBezTo>
                  <a:pt x="8952464" y="666326"/>
                  <a:pt x="8683837" y="573601"/>
                  <a:pt x="8381524" y="646331"/>
                </a:cubicBezTo>
                <a:cubicBezTo>
                  <a:pt x="8079211" y="719061"/>
                  <a:pt x="8104612" y="610504"/>
                  <a:pt x="7912344" y="646331"/>
                </a:cubicBezTo>
                <a:cubicBezTo>
                  <a:pt x="7720076" y="682158"/>
                  <a:pt x="7367114" y="634865"/>
                  <a:pt x="7223055" y="646331"/>
                </a:cubicBezTo>
                <a:cubicBezTo>
                  <a:pt x="7078996" y="657797"/>
                  <a:pt x="6916939" y="584062"/>
                  <a:pt x="6643821" y="646331"/>
                </a:cubicBezTo>
                <a:cubicBezTo>
                  <a:pt x="6370703" y="708600"/>
                  <a:pt x="6392160" y="605106"/>
                  <a:pt x="6174641" y="646331"/>
                </a:cubicBezTo>
                <a:cubicBezTo>
                  <a:pt x="5957122" y="687556"/>
                  <a:pt x="5686617" y="578436"/>
                  <a:pt x="5485351" y="646331"/>
                </a:cubicBezTo>
                <a:cubicBezTo>
                  <a:pt x="5284085" y="714226"/>
                  <a:pt x="5319049" y="635277"/>
                  <a:pt x="5236281" y="646331"/>
                </a:cubicBezTo>
                <a:cubicBezTo>
                  <a:pt x="5153513" y="657385"/>
                  <a:pt x="5091708" y="623872"/>
                  <a:pt x="4987210" y="646331"/>
                </a:cubicBezTo>
                <a:cubicBezTo>
                  <a:pt x="4882712" y="668790"/>
                  <a:pt x="4532310" y="645593"/>
                  <a:pt x="4297921" y="646331"/>
                </a:cubicBezTo>
                <a:cubicBezTo>
                  <a:pt x="4063532" y="647069"/>
                  <a:pt x="3848954" y="608566"/>
                  <a:pt x="3498577" y="646331"/>
                </a:cubicBezTo>
                <a:cubicBezTo>
                  <a:pt x="3148200" y="684096"/>
                  <a:pt x="2926730" y="577078"/>
                  <a:pt x="2699233" y="646331"/>
                </a:cubicBezTo>
                <a:cubicBezTo>
                  <a:pt x="2471736" y="715584"/>
                  <a:pt x="2357167" y="642934"/>
                  <a:pt x="2230053" y="646331"/>
                </a:cubicBezTo>
                <a:cubicBezTo>
                  <a:pt x="2102939" y="649728"/>
                  <a:pt x="1761593" y="595175"/>
                  <a:pt x="1540764" y="646331"/>
                </a:cubicBezTo>
                <a:cubicBezTo>
                  <a:pt x="1319935" y="697487"/>
                  <a:pt x="1062131" y="551501"/>
                  <a:pt x="741420" y="646331"/>
                </a:cubicBezTo>
                <a:cubicBezTo>
                  <a:pt x="420709" y="741161"/>
                  <a:pt x="351423" y="616962"/>
                  <a:pt x="0" y="646331"/>
                </a:cubicBezTo>
                <a:cubicBezTo>
                  <a:pt x="-1864" y="570403"/>
                  <a:pt x="28119" y="453059"/>
                  <a:pt x="0" y="316702"/>
                </a:cubicBezTo>
                <a:cubicBezTo>
                  <a:pt x="-28119" y="180345"/>
                  <a:pt x="11767" y="102358"/>
                  <a:pt x="0" y="0"/>
                </a:cubicBezTo>
                <a:close/>
              </a:path>
            </a:pathLst>
          </a:custGeom>
          <a:noFill/>
          <a:ln>
            <a:solidFill>
              <a:schemeClr val="tx1"/>
            </a:solidFill>
            <a:extLst>
              <a:ext uri="{C807C97D-BFC1-408E-A445-0C87EB9F89A2}">
                <ask:lineSketchStyleProps xmlns:ask="http://schemas.microsoft.com/office/drawing/2018/sketchyshapes" sd="1784676508">
                  <a:prstGeom prst="rect">
                    <a:avLst/>
                  </a:prstGeom>
                  <ask:type>
                    <ask:lineSketchScribble/>
                  </ask:type>
                </ask:lineSketchStyleProps>
              </a:ext>
            </a:extLst>
          </a:ln>
        </p:spPr>
        <p:txBody>
          <a:bodyPr wrap="square">
            <a:spAutoFit/>
          </a:bodyPr>
          <a:lstStyle/>
          <a:p>
            <a:r>
              <a:rPr lang="el-GR" b="1" dirty="0" err="1"/>
              <a:t>Uyuşturucu</a:t>
            </a:r>
            <a:r>
              <a:rPr lang="el-GR" b="1" dirty="0"/>
              <a:t> </a:t>
            </a:r>
            <a:r>
              <a:rPr lang="el-GR" b="1" dirty="0" err="1"/>
              <a:t>maddeler</a:t>
            </a:r>
            <a:r>
              <a:rPr lang="en-US" b="1" dirty="0"/>
              <a:t> ___________ </a:t>
            </a:r>
            <a:r>
              <a:rPr lang="el-GR" b="1" dirty="0"/>
              <a:t>, </a:t>
            </a:r>
            <a:r>
              <a:rPr lang="el-GR" b="1" dirty="0" err="1"/>
              <a:t>merkezi</a:t>
            </a:r>
            <a:r>
              <a:rPr lang="el-GR" b="1" dirty="0"/>
              <a:t> </a:t>
            </a:r>
            <a:r>
              <a:rPr lang="el-GR" b="1" dirty="0" err="1"/>
              <a:t>sinir</a:t>
            </a:r>
            <a:r>
              <a:rPr lang="el-GR" b="1" dirty="0"/>
              <a:t> </a:t>
            </a:r>
            <a:r>
              <a:rPr lang="el-GR" b="1" dirty="0" err="1"/>
              <a:t>sistemi</a:t>
            </a:r>
            <a:r>
              <a:rPr lang="el-GR" b="1" dirty="0"/>
              <a:t> </a:t>
            </a:r>
            <a:r>
              <a:rPr lang="en-US" b="1" dirty="0"/>
              <a:t> _________ </a:t>
            </a:r>
            <a:r>
              <a:rPr lang="el-GR" b="1" dirty="0"/>
              <a:t> </a:t>
            </a:r>
            <a:r>
              <a:rPr lang="el-GR" b="1" dirty="0" err="1"/>
              <a:t>bireyin</a:t>
            </a:r>
            <a:r>
              <a:rPr lang="el-GR" b="1" dirty="0"/>
              <a:t> </a:t>
            </a:r>
            <a:r>
              <a:rPr lang="el-GR" b="1" dirty="0" err="1"/>
              <a:t>tüm</a:t>
            </a:r>
            <a:r>
              <a:rPr lang="el-GR" b="1" dirty="0"/>
              <a:t> </a:t>
            </a:r>
            <a:r>
              <a:rPr lang="el-GR" b="1" dirty="0" err="1"/>
              <a:t>vücut</a:t>
            </a:r>
            <a:r>
              <a:rPr lang="el-GR" b="1" dirty="0"/>
              <a:t> </a:t>
            </a:r>
            <a:r>
              <a:rPr lang="el-GR" b="1" dirty="0" err="1"/>
              <a:t>fonksiyonlarını</a:t>
            </a:r>
            <a:r>
              <a:rPr lang="en-US" b="1" dirty="0"/>
              <a:t>  __________ </a:t>
            </a:r>
            <a:r>
              <a:rPr lang="el-GR" b="1" dirty="0"/>
              <a:t>  </a:t>
            </a:r>
            <a:r>
              <a:rPr lang="el-GR" b="1" dirty="0" err="1"/>
              <a:t>ve</a:t>
            </a:r>
            <a:r>
              <a:rPr lang="el-GR" b="1" dirty="0"/>
              <a:t> </a:t>
            </a:r>
            <a:r>
              <a:rPr lang="el-GR" b="1" dirty="0" err="1"/>
              <a:t>bağımlılık</a:t>
            </a:r>
            <a:r>
              <a:rPr lang="en-US" b="1" dirty="0"/>
              <a:t>   _______________. </a:t>
            </a:r>
            <a:r>
              <a:rPr lang="el-GR" b="1" dirty="0"/>
              <a:t> </a:t>
            </a:r>
          </a:p>
        </p:txBody>
      </p:sp>
      <p:sp>
        <p:nvSpPr>
          <p:cNvPr id="8" name="TextBox 7">
            <a:extLst>
              <a:ext uri="{FF2B5EF4-FFF2-40B4-BE49-F238E27FC236}">
                <a16:creationId xmlns:a16="http://schemas.microsoft.com/office/drawing/2014/main" id="{0ACBD23D-3E57-DFDA-9860-B5101A5DF1A0}"/>
              </a:ext>
            </a:extLst>
          </p:cNvPr>
          <p:cNvSpPr txBox="1"/>
          <p:nvPr/>
        </p:nvSpPr>
        <p:spPr>
          <a:xfrm>
            <a:off x="6252410" y="5149729"/>
            <a:ext cx="2761976" cy="369332"/>
          </a:xfrm>
          <a:prstGeom prst="rect">
            <a:avLst/>
          </a:prstGeom>
          <a:noFill/>
        </p:spPr>
        <p:txBody>
          <a:bodyPr wrap="square">
            <a:spAutoFit/>
          </a:bodyPr>
          <a:lstStyle/>
          <a:p>
            <a:r>
              <a:rPr lang="el-GR" sz="1800" b="1" dirty="0" err="1"/>
              <a:t>alındığında</a:t>
            </a:r>
            <a:endParaRPr lang="el-GR" dirty="0"/>
          </a:p>
        </p:txBody>
      </p:sp>
      <p:sp>
        <p:nvSpPr>
          <p:cNvPr id="15" name="TextBox 14">
            <a:extLst>
              <a:ext uri="{FF2B5EF4-FFF2-40B4-BE49-F238E27FC236}">
                <a16:creationId xmlns:a16="http://schemas.microsoft.com/office/drawing/2014/main" id="{3D857D58-0E83-67C1-1A30-C0B2EAA2E77E}"/>
              </a:ext>
            </a:extLst>
          </p:cNvPr>
          <p:cNvSpPr txBox="1"/>
          <p:nvPr/>
        </p:nvSpPr>
        <p:spPr>
          <a:xfrm>
            <a:off x="3351973" y="5207133"/>
            <a:ext cx="2917371" cy="369332"/>
          </a:xfrm>
          <a:prstGeom prst="rect">
            <a:avLst/>
          </a:prstGeom>
          <a:noFill/>
        </p:spPr>
        <p:txBody>
          <a:bodyPr wrap="square">
            <a:spAutoFit/>
          </a:bodyPr>
          <a:lstStyle/>
          <a:p>
            <a:r>
              <a:rPr lang="el-GR" sz="1800" b="1" dirty="0" err="1"/>
              <a:t>etkilendiğinden</a:t>
            </a:r>
            <a:endParaRPr lang="el-GR" dirty="0"/>
          </a:p>
        </p:txBody>
      </p:sp>
      <p:sp>
        <p:nvSpPr>
          <p:cNvPr id="17" name="TextBox 16">
            <a:extLst>
              <a:ext uri="{FF2B5EF4-FFF2-40B4-BE49-F238E27FC236}">
                <a16:creationId xmlns:a16="http://schemas.microsoft.com/office/drawing/2014/main" id="{6939E184-B428-EB85-CE89-4B0968422177}"/>
              </a:ext>
            </a:extLst>
          </p:cNvPr>
          <p:cNvSpPr txBox="1"/>
          <p:nvPr/>
        </p:nvSpPr>
        <p:spPr>
          <a:xfrm>
            <a:off x="8753956" y="5092325"/>
            <a:ext cx="1418138" cy="369332"/>
          </a:xfrm>
          <a:prstGeom prst="rect">
            <a:avLst/>
          </a:prstGeom>
          <a:noFill/>
        </p:spPr>
        <p:txBody>
          <a:bodyPr wrap="square">
            <a:spAutoFit/>
          </a:bodyPr>
          <a:lstStyle/>
          <a:p>
            <a:r>
              <a:rPr lang="el-GR" sz="1800" b="1" dirty="0" err="1"/>
              <a:t>bozmakta</a:t>
            </a:r>
            <a:endParaRPr lang="el-GR" dirty="0"/>
          </a:p>
        </p:txBody>
      </p:sp>
      <p:sp>
        <p:nvSpPr>
          <p:cNvPr id="19" name="TextBox 18">
            <a:extLst>
              <a:ext uri="{FF2B5EF4-FFF2-40B4-BE49-F238E27FC236}">
                <a16:creationId xmlns:a16="http://schemas.microsoft.com/office/drawing/2014/main" id="{3CFA4D7E-C6C2-9E51-8217-7BED66204862}"/>
              </a:ext>
            </a:extLst>
          </p:cNvPr>
          <p:cNvSpPr txBox="1"/>
          <p:nvPr/>
        </p:nvSpPr>
        <p:spPr>
          <a:xfrm>
            <a:off x="435272" y="5201087"/>
            <a:ext cx="2623457" cy="369332"/>
          </a:xfrm>
          <a:prstGeom prst="rect">
            <a:avLst/>
          </a:prstGeom>
          <a:noFill/>
        </p:spPr>
        <p:txBody>
          <a:bodyPr wrap="square">
            <a:spAutoFit/>
          </a:bodyPr>
          <a:lstStyle/>
          <a:p>
            <a:r>
              <a:rPr lang="el-GR" sz="1800" b="1" dirty="0" err="1"/>
              <a:t>oluşturmaktadır</a:t>
            </a:r>
            <a:r>
              <a:rPr lang="el-GR" sz="1800" b="1" dirty="0"/>
              <a:t> </a:t>
            </a:r>
            <a:endParaRPr lang="el-GR" dirty="0"/>
          </a:p>
        </p:txBody>
      </p:sp>
      <p:sp>
        <p:nvSpPr>
          <p:cNvPr id="21" name="TextBox 20">
            <a:extLst>
              <a:ext uri="{FF2B5EF4-FFF2-40B4-BE49-F238E27FC236}">
                <a16:creationId xmlns:a16="http://schemas.microsoft.com/office/drawing/2014/main" id="{913DA586-D473-6E61-A756-B44E8D4883EC}"/>
              </a:ext>
            </a:extLst>
          </p:cNvPr>
          <p:cNvSpPr txBox="1"/>
          <p:nvPr/>
        </p:nvSpPr>
        <p:spPr>
          <a:xfrm>
            <a:off x="130760" y="6309030"/>
            <a:ext cx="10620169" cy="400110"/>
          </a:xfrm>
          <a:prstGeom prst="rect">
            <a:avLst/>
          </a:prstGeom>
          <a:noFill/>
        </p:spPr>
        <p:txBody>
          <a:bodyPr wrap="square">
            <a:spAutoFit/>
          </a:bodyPr>
          <a:lstStyle/>
          <a:p>
            <a:r>
              <a:rPr lang="el-GR" sz="1000" dirty="0" err="1"/>
              <a:t>Atalay</a:t>
            </a:r>
            <a:r>
              <a:rPr lang="el-GR" sz="1000" dirty="0"/>
              <a:t>, B. (2018). </a:t>
            </a:r>
            <a:r>
              <a:rPr lang="el-GR" sz="1000" dirty="0" err="1"/>
              <a:t>Uyuşturucu</a:t>
            </a:r>
            <a:r>
              <a:rPr lang="el-GR" sz="1000" dirty="0"/>
              <a:t> </a:t>
            </a:r>
            <a:r>
              <a:rPr lang="el-GR" sz="1000" dirty="0" err="1"/>
              <a:t>madde</a:t>
            </a:r>
            <a:r>
              <a:rPr lang="el-GR" sz="1000" dirty="0"/>
              <a:t> </a:t>
            </a:r>
            <a:r>
              <a:rPr lang="el-GR" sz="1000" dirty="0" err="1"/>
              <a:t>kullanımının</a:t>
            </a:r>
            <a:r>
              <a:rPr lang="el-GR" sz="1000" dirty="0"/>
              <a:t> </a:t>
            </a:r>
            <a:r>
              <a:rPr lang="el-GR" sz="1000" dirty="0" err="1"/>
              <a:t>nedenleri</a:t>
            </a:r>
            <a:r>
              <a:rPr lang="el-GR" sz="1000" dirty="0"/>
              <a:t> </a:t>
            </a:r>
            <a:r>
              <a:rPr lang="el-GR" sz="1000" dirty="0" err="1"/>
              <a:t>ve</a:t>
            </a:r>
            <a:r>
              <a:rPr lang="el-GR" sz="1000" dirty="0"/>
              <a:t> </a:t>
            </a:r>
            <a:r>
              <a:rPr lang="el-GR" sz="1000" dirty="0" err="1"/>
              <a:t>bağımlılık</a:t>
            </a:r>
            <a:r>
              <a:rPr lang="el-GR" sz="1000" dirty="0"/>
              <a:t> </a:t>
            </a:r>
            <a:r>
              <a:rPr lang="el-GR" sz="1000" dirty="0" err="1"/>
              <a:t>oluşum</a:t>
            </a:r>
            <a:r>
              <a:rPr lang="el-GR" sz="1000" dirty="0"/>
              <a:t> </a:t>
            </a:r>
            <a:r>
              <a:rPr lang="el-GR" sz="1000" dirty="0" err="1"/>
              <a:t>sürecinde</a:t>
            </a:r>
            <a:r>
              <a:rPr lang="el-GR" sz="1000" dirty="0"/>
              <a:t> </a:t>
            </a:r>
            <a:r>
              <a:rPr lang="el-GR" sz="1000" dirty="0" err="1"/>
              <a:t>iletişimsel</a:t>
            </a:r>
            <a:r>
              <a:rPr lang="el-GR" sz="1000" dirty="0"/>
              <a:t> </a:t>
            </a:r>
            <a:r>
              <a:rPr lang="el-GR" sz="1000" dirty="0" err="1"/>
              <a:t>yaklaşımların</a:t>
            </a:r>
            <a:r>
              <a:rPr lang="el-GR" sz="1000" dirty="0"/>
              <a:t> </a:t>
            </a:r>
            <a:r>
              <a:rPr lang="el-GR" sz="1000" dirty="0" err="1"/>
              <a:t>rolü</a:t>
            </a:r>
            <a:r>
              <a:rPr lang="el-GR" sz="1000" dirty="0"/>
              <a:t> </a:t>
            </a:r>
            <a:r>
              <a:rPr lang="el-GR" sz="1000" dirty="0" err="1"/>
              <a:t>ve</a:t>
            </a:r>
            <a:r>
              <a:rPr lang="el-GR" sz="1000" dirty="0"/>
              <a:t> </a:t>
            </a:r>
            <a:r>
              <a:rPr lang="el-GR" sz="1000" dirty="0" err="1"/>
              <a:t>önemi</a:t>
            </a:r>
            <a:r>
              <a:rPr lang="el-GR" sz="1000" dirty="0"/>
              <a:t>: </a:t>
            </a:r>
            <a:r>
              <a:rPr lang="el-GR" sz="1000" dirty="0" err="1"/>
              <a:t>Polis</a:t>
            </a:r>
            <a:r>
              <a:rPr lang="el-GR" sz="1000" dirty="0"/>
              <a:t> </a:t>
            </a:r>
            <a:r>
              <a:rPr lang="el-GR" sz="1000" dirty="0" err="1"/>
              <a:t>kayıtları</a:t>
            </a:r>
            <a:r>
              <a:rPr lang="el-GR" sz="1000" dirty="0"/>
              <a:t> </a:t>
            </a:r>
            <a:r>
              <a:rPr lang="el-GR" sz="1000" dirty="0" err="1"/>
              <a:t>üzerinden</a:t>
            </a:r>
            <a:r>
              <a:rPr lang="el-GR" sz="1000" dirty="0"/>
              <a:t> </a:t>
            </a:r>
            <a:r>
              <a:rPr lang="el-GR" sz="1000" dirty="0" err="1"/>
              <a:t>olgusal</a:t>
            </a:r>
            <a:r>
              <a:rPr lang="el-GR" sz="1000" dirty="0"/>
              <a:t> </a:t>
            </a:r>
            <a:r>
              <a:rPr lang="el-GR" sz="1000" dirty="0" err="1"/>
              <a:t>bir</a:t>
            </a:r>
            <a:r>
              <a:rPr lang="el-GR" sz="1000" dirty="0"/>
              <a:t> </a:t>
            </a:r>
            <a:r>
              <a:rPr lang="el-GR" sz="1000" dirty="0" err="1"/>
              <a:t>inceleme</a:t>
            </a:r>
            <a:r>
              <a:rPr lang="el-GR" sz="1000" dirty="0"/>
              <a:t>. </a:t>
            </a:r>
            <a:r>
              <a:rPr lang="el-GR" sz="1000" b="0" i="1" u="none" strike="noStrike" dirty="0" err="1">
                <a:effectLst/>
              </a:rPr>
              <a:t>Connectist</a:t>
            </a:r>
            <a:r>
              <a:rPr lang="el-GR" sz="1000" b="0" i="1" u="none" strike="noStrike" dirty="0">
                <a:effectLst/>
              </a:rPr>
              <a:t>: </a:t>
            </a:r>
            <a:r>
              <a:rPr lang="el-GR" sz="1000" b="0" i="1" u="none" strike="noStrike" dirty="0" err="1">
                <a:effectLst/>
              </a:rPr>
              <a:t>Istanbul</a:t>
            </a:r>
            <a:r>
              <a:rPr lang="el-GR" sz="1000" b="0" i="1" u="none" strike="noStrike" dirty="0">
                <a:effectLst/>
              </a:rPr>
              <a:t> </a:t>
            </a:r>
            <a:r>
              <a:rPr lang="el-GR" sz="1000" b="0" i="1" u="none" strike="noStrike" dirty="0" err="1">
                <a:effectLst/>
              </a:rPr>
              <a:t>University</a:t>
            </a:r>
            <a:r>
              <a:rPr lang="el-GR" sz="1000" b="0" i="1" u="none" strike="noStrike" dirty="0">
                <a:effectLst/>
              </a:rPr>
              <a:t> Journal of Communication </a:t>
            </a:r>
            <a:r>
              <a:rPr lang="el-GR" sz="1000" b="0" i="1" u="none" strike="noStrike" dirty="0" err="1">
                <a:effectLst/>
              </a:rPr>
              <a:t>Sciences</a:t>
            </a:r>
            <a:r>
              <a:rPr lang="el-GR" sz="1000" dirty="0"/>
              <a:t>, (55), 1-36. https://doi.org/10.26650/CONNECTIST2018-0032</a:t>
            </a:r>
          </a:p>
        </p:txBody>
      </p:sp>
    </p:spTree>
    <p:extLst>
      <p:ext uri="{BB962C8B-B14F-4D97-AF65-F5344CB8AC3E}">
        <p14:creationId xmlns:p14="http://schemas.microsoft.com/office/powerpoint/2010/main" val="20999033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Ορθογώνιο"/>
          <p:cNvSpPr/>
          <p:nvPr/>
        </p:nvSpPr>
        <p:spPr>
          <a:xfrm>
            <a:off x="348328" y="2568311"/>
            <a:ext cx="7973514" cy="70788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US" sz="4000" b="1" dirty="0" err="1"/>
              <a:t>Uyuşturucu</a:t>
            </a:r>
            <a:r>
              <a:rPr lang="en-US" sz="4000" b="1" dirty="0"/>
              <a:t> </a:t>
            </a:r>
            <a:r>
              <a:rPr lang="en-US" sz="4000" b="1" dirty="0" err="1"/>
              <a:t>maddelerin</a:t>
            </a:r>
            <a:r>
              <a:rPr lang="en-US" sz="4000" b="1" dirty="0"/>
              <a:t> </a:t>
            </a:r>
            <a:r>
              <a:rPr lang="en-US" sz="4000" b="1" dirty="0" err="1"/>
              <a:t>zararları</a:t>
            </a:r>
            <a:endParaRPr lang="en-US" sz="4000" b="1" dirty="0"/>
          </a:p>
        </p:txBody>
      </p:sp>
      <p:sp>
        <p:nvSpPr>
          <p:cNvPr id="9" name="8 - Έλλειψη"/>
          <p:cNvSpPr/>
          <p:nvPr/>
        </p:nvSpPr>
        <p:spPr>
          <a:xfrm>
            <a:off x="130760" y="1261310"/>
            <a:ext cx="2261937" cy="95049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r>
              <a:rPr lang="en-US" b="1" dirty="0" err="1"/>
              <a:t>okul</a:t>
            </a:r>
            <a:r>
              <a:rPr lang="en-US" b="1" dirty="0"/>
              <a:t> </a:t>
            </a:r>
            <a:r>
              <a:rPr lang="en-US" b="1" dirty="0" err="1"/>
              <a:t>kuralları</a:t>
            </a:r>
            <a:r>
              <a:rPr lang="en-US" b="1" dirty="0"/>
              <a:t> </a:t>
            </a:r>
            <a:r>
              <a:rPr lang="en-US" b="1" dirty="0" err="1"/>
              <a:t>ile</a:t>
            </a:r>
            <a:r>
              <a:rPr lang="en-US" b="1" dirty="0"/>
              <a:t> </a:t>
            </a:r>
            <a:r>
              <a:rPr lang="en-US" b="1" dirty="0" err="1"/>
              <a:t>çatışmak</a:t>
            </a:r>
            <a:br>
              <a:rPr lang="en-US" b="1" dirty="0"/>
            </a:br>
            <a:endParaRPr lang="en-US" dirty="0"/>
          </a:p>
        </p:txBody>
      </p:sp>
      <p:sp>
        <p:nvSpPr>
          <p:cNvPr id="10" name="9 - Έλλειψη"/>
          <p:cNvSpPr/>
          <p:nvPr/>
        </p:nvSpPr>
        <p:spPr>
          <a:xfrm>
            <a:off x="3990473" y="1094874"/>
            <a:ext cx="2261937" cy="99461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err="1"/>
              <a:t>okul</a:t>
            </a:r>
            <a:r>
              <a:rPr lang="en-US" b="1" dirty="0"/>
              <a:t> </a:t>
            </a:r>
            <a:r>
              <a:rPr lang="en-US" b="1" dirty="0" err="1"/>
              <a:t>başarısında</a:t>
            </a:r>
            <a:r>
              <a:rPr lang="en-US" b="1" dirty="0"/>
              <a:t> </a:t>
            </a:r>
            <a:r>
              <a:rPr lang="en-US" b="1" dirty="0" err="1"/>
              <a:t>düşme</a:t>
            </a:r>
            <a:endParaRPr lang="en-US" b="1" dirty="0"/>
          </a:p>
          <a:p>
            <a:pPr algn="ctr"/>
            <a:endParaRPr lang="en-US" dirty="0"/>
          </a:p>
        </p:txBody>
      </p:sp>
      <p:sp>
        <p:nvSpPr>
          <p:cNvPr id="11" name="10 - Έλλειψη"/>
          <p:cNvSpPr/>
          <p:nvPr/>
        </p:nvSpPr>
        <p:spPr>
          <a:xfrm>
            <a:off x="2261912" y="634733"/>
            <a:ext cx="2261937"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err="1"/>
              <a:t>kişilik</a:t>
            </a:r>
            <a:endParaRPr lang="en-US" dirty="0"/>
          </a:p>
        </p:txBody>
      </p:sp>
      <p:sp>
        <p:nvSpPr>
          <p:cNvPr id="12" name="11 - Έλλειψη"/>
          <p:cNvSpPr/>
          <p:nvPr/>
        </p:nvSpPr>
        <p:spPr>
          <a:xfrm>
            <a:off x="5440844" y="23727"/>
            <a:ext cx="2261937" cy="962526"/>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err="1"/>
              <a:t>sosyo-ekonomik</a:t>
            </a:r>
            <a:r>
              <a:rPr lang="en-US" b="1" dirty="0"/>
              <a:t> </a:t>
            </a:r>
            <a:r>
              <a:rPr lang="en-US" b="1" dirty="0" err="1"/>
              <a:t>düzey</a:t>
            </a:r>
            <a:endParaRPr lang="en-US" b="1" dirty="0"/>
          </a:p>
          <a:p>
            <a:pPr algn="ctr"/>
            <a:endParaRPr lang="en-US" dirty="0"/>
          </a:p>
        </p:txBody>
      </p:sp>
      <p:sp>
        <p:nvSpPr>
          <p:cNvPr id="13" name="12 - Έλλειψη"/>
          <p:cNvSpPr/>
          <p:nvPr/>
        </p:nvSpPr>
        <p:spPr>
          <a:xfrm>
            <a:off x="7190874" y="874295"/>
            <a:ext cx="2261937"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err="1"/>
              <a:t>cinsiyet</a:t>
            </a:r>
            <a:endParaRPr lang="en-US" dirty="0"/>
          </a:p>
        </p:txBody>
      </p:sp>
      <p:pic>
        <p:nvPicPr>
          <p:cNvPr id="2050" name="Picture 2" descr="Αποτέλεσμα εικόνας για uyuşturucu maddeler  okulda">
            <a:hlinkClick r:id="rId2"/>
          </p:cNvPr>
          <p:cNvPicPr>
            <a:picLocks noChangeAspect="1" noChangeArrowheads="1"/>
          </p:cNvPicPr>
          <p:nvPr/>
        </p:nvPicPr>
        <p:blipFill>
          <a:blip r:embed="rId3"/>
          <a:srcRect/>
          <a:stretch>
            <a:fillRect/>
          </a:stretch>
        </p:blipFill>
        <p:spPr bwMode="auto">
          <a:xfrm>
            <a:off x="9672554" y="348915"/>
            <a:ext cx="2142457" cy="2201696"/>
          </a:xfrm>
          <a:prstGeom prst="rect">
            <a:avLst/>
          </a:prstGeom>
          <a:noFill/>
          <a:ln>
            <a:solidFill>
              <a:schemeClr val="tx1"/>
            </a:solidFill>
          </a:ln>
        </p:spPr>
      </p:pic>
      <p:sp>
        <p:nvSpPr>
          <p:cNvPr id="4" name="TextBox 3">
            <a:extLst>
              <a:ext uri="{FF2B5EF4-FFF2-40B4-BE49-F238E27FC236}">
                <a16:creationId xmlns:a16="http://schemas.microsoft.com/office/drawing/2014/main" id="{5D00A7DA-D227-B700-2F3E-34CD465DB76F}"/>
              </a:ext>
            </a:extLst>
          </p:cNvPr>
          <p:cNvSpPr txBox="1"/>
          <p:nvPr/>
        </p:nvSpPr>
        <p:spPr>
          <a:xfrm>
            <a:off x="256086" y="3432760"/>
            <a:ext cx="11005457" cy="646331"/>
          </a:xfrm>
          <a:custGeom>
            <a:avLst/>
            <a:gdLst>
              <a:gd name="csX0" fmla="*/ 0 w 11005457"/>
              <a:gd name="csY0" fmla="*/ 0 h 646331"/>
              <a:gd name="csX1" fmla="*/ 689289 w 11005457"/>
              <a:gd name="csY1" fmla="*/ 0 h 646331"/>
              <a:gd name="csX2" fmla="*/ 938360 w 11005457"/>
              <a:gd name="csY2" fmla="*/ 0 h 646331"/>
              <a:gd name="csX3" fmla="*/ 1737704 w 11005457"/>
              <a:gd name="csY3" fmla="*/ 0 h 646331"/>
              <a:gd name="csX4" fmla="*/ 2537047 w 11005457"/>
              <a:gd name="csY4" fmla="*/ 0 h 646331"/>
              <a:gd name="csX5" fmla="*/ 2786118 w 11005457"/>
              <a:gd name="csY5" fmla="*/ 0 h 646331"/>
              <a:gd name="csX6" fmla="*/ 3585462 w 11005457"/>
              <a:gd name="csY6" fmla="*/ 0 h 646331"/>
              <a:gd name="csX7" fmla="*/ 4164697 w 11005457"/>
              <a:gd name="csY7" fmla="*/ 0 h 646331"/>
              <a:gd name="csX8" fmla="*/ 4853986 w 11005457"/>
              <a:gd name="csY8" fmla="*/ 0 h 646331"/>
              <a:gd name="csX9" fmla="*/ 5323166 w 11005457"/>
              <a:gd name="csY9" fmla="*/ 0 h 646331"/>
              <a:gd name="csX10" fmla="*/ 5572237 w 11005457"/>
              <a:gd name="csY10" fmla="*/ 0 h 646331"/>
              <a:gd name="csX11" fmla="*/ 6261526 w 11005457"/>
              <a:gd name="csY11" fmla="*/ 0 h 646331"/>
              <a:gd name="csX12" fmla="*/ 6510597 w 11005457"/>
              <a:gd name="csY12" fmla="*/ 0 h 646331"/>
              <a:gd name="csX13" fmla="*/ 6759668 w 11005457"/>
              <a:gd name="csY13" fmla="*/ 0 h 646331"/>
              <a:gd name="csX14" fmla="*/ 7118793 w 11005457"/>
              <a:gd name="csY14" fmla="*/ 0 h 646331"/>
              <a:gd name="csX15" fmla="*/ 7808082 w 11005457"/>
              <a:gd name="csY15" fmla="*/ 0 h 646331"/>
              <a:gd name="csX16" fmla="*/ 8167208 w 11005457"/>
              <a:gd name="csY16" fmla="*/ 0 h 646331"/>
              <a:gd name="csX17" fmla="*/ 8966551 w 11005457"/>
              <a:gd name="csY17" fmla="*/ 0 h 646331"/>
              <a:gd name="csX18" fmla="*/ 9545786 w 11005457"/>
              <a:gd name="csY18" fmla="*/ 0 h 646331"/>
              <a:gd name="csX19" fmla="*/ 10235075 w 11005457"/>
              <a:gd name="csY19" fmla="*/ 0 h 646331"/>
              <a:gd name="csX20" fmla="*/ 11005457 w 11005457"/>
              <a:gd name="csY20" fmla="*/ 0 h 646331"/>
              <a:gd name="csX21" fmla="*/ 11005457 w 11005457"/>
              <a:gd name="csY21" fmla="*/ 329629 h 646331"/>
              <a:gd name="csX22" fmla="*/ 11005457 w 11005457"/>
              <a:gd name="csY22" fmla="*/ 646331 h 646331"/>
              <a:gd name="csX23" fmla="*/ 10756386 w 11005457"/>
              <a:gd name="csY23" fmla="*/ 646331 h 646331"/>
              <a:gd name="csX24" fmla="*/ 10287206 w 11005457"/>
              <a:gd name="csY24" fmla="*/ 646331 h 646331"/>
              <a:gd name="csX25" fmla="*/ 10038135 w 11005457"/>
              <a:gd name="csY25" fmla="*/ 646331 h 646331"/>
              <a:gd name="csX26" fmla="*/ 9789064 w 11005457"/>
              <a:gd name="csY26" fmla="*/ 646331 h 646331"/>
              <a:gd name="csX27" fmla="*/ 9319884 w 11005457"/>
              <a:gd name="csY27" fmla="*/ 646331 h 646331"/>
              <a:gd name="csX28" fmla="*/ 9070814 w 11005457"/>
              <a:gd name="csY28" fmla="*/ 646331 h 646331"/>
              <a:gd name="csX29" fmla="*/ 8381524 w 11005457"/>
              <a:gd name="csY29" fmla="*/ 646331 h 646331"/>
              <a:gd name="csX30" fmla="*/ 7912344 w 11005457"/>
              <a:gd name="csY30" fmla="*/ 646331 h 646331"/>
              <a:gd name="csX31" fmla="*/ 7223055 w 11005457"/>
              <a:gd name="csY31" fmla="*/ 646331 h 646331"/>
              <a:gd name="csX32" fmla="*/ 6643821 w 11005457"/>
              <a:gd name="csY32" fmla="*/ 646331 h 646331"/>
              <a:gd name="csX33" fmla="*/ 6174641 w 11005457"/>
              <a:gd name="csY33" fmla="*/ 646331 h 646331"/>
              <a:gd name="csX34" fmla="*/ 5485351 w 11005457"/>
              <a:gd name="csY34" fmla="*/ 646331 h 646331"/>
              <a:gd name="csX35" fmla="*/ 5236281 w 11005457"/>
              <a:gd name="csY35" fmla="*/ 646331 h 646331"/>
              <a:gd name="csX36" fmla="*/ 4987210 w 11005457"/>
              <a:gd name="csY36" fmla="*/ 646331 h 646331"/>
              <a:gd name="csX37" fmla="*/ 4297921 w 11005457"/>
              <a:gd name="csY37" fmla="*/ 646331 h 646331"/>
              <a:gd name="csX38" fmla="*/ 3498577 w 11005457"/>
              <a:gd name="csY38" fmla="*/ 646331 h 646331"/>
              <a:gd name="csX39" fmla="*/ 2699233 w 11005457"/>
              <a:gd name="csY39" fmla="*/ 646331 h 646331"/>
              <a:gd name="csX40" fmla="*/ 2230053 w 11005457"/>
              <a:gd name="csY40" fmla="*/ 646331 h 646331"/>
              <a:gd name="csX41" fmla="*/ 1540764 w 11005457"/>
              <a:gd name="csY41" fmla="*/ 646331 h 646331"/>
              <a:gd name="csX42" fmla="*/ 741420 w 11005457"/>
              <a:gd name="csY42" fmla="*/ 646331 h 646331"/>
              <a:gd name="csX43" fmla="*/ 0 w 11005457"/>
              <a:gd name="csY43" fmla="*/ 646331 h 646331"/>
              <a:gd name="csX44" fmla="*/ 0 w 11005457"/>
              <a:gd name="csY44" fmla="*/ 316702 h 646331"/>
              <a:gd name="csX45" fmla="*/ 0 w 11005457"/>
              <a:gd name="csY45" fmla="*/ 0 h 6463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Lst>
            <a:rect l="l" t="t" r="r" b="b"/>
            <a:pathLst>
              <a:path w="11005457" h="646331" extrusionOk="0">
                <a:moveTo>
                  <a:pt x="0" y="0"/>
                </a:moveTo>
                <a:cubicBezTo>
                  <a:pt x="262574" y="-44435"/>
                  <a:pt x="524512" y="1874"/>
                  <a:pt x="689289" y="0"/>
                </a:cubicBezTo>
                <a:cubicBezTo>
                  <a:pt x="854066" y="-1874"/>
                  <a:pt x="872633" y="8037"/>
                  <a:pt x="938360" y="0"/>
                </a:cubicBezTo>
                <a:cubicBezTo>
                  <a:pt x="1004087" y="-8037"/>
                  <a:pt x="1380655" y="19866"/>
                  <a:pt x="1737704" y="0"/>
                </a:cubicBezTo>
                <a:cubicBezTo>
                  <a:pt x="2094753" y="-19866"/>
                  <a:pt x="2174766" y="24498"/>
                  <a:pt x="2537047" y="0"/>
                </a:cubicBezTo>
                <a:cubicBezTo>
                  <a:pt x="2899328" y="-24498"/>
                  <a:pt x="2670573" y="14645"/>
                  <a:pt x="2786118" y="0"/>
                </a:cubicBezTo>
                <a:cubicBezTo>
                  <a:pt x="2901663" y="-14645"/>
                  <a:pt x="3315257" y="7514"/>
                  <a:pt x="3585462" y="0"/>
                </a:cubicBezTo>
                <a:cubicBezTo>
                  <a:pt x="3855667" y="-7514"/>
                  <a:pt x="3955324" y="3713"/>
                  <a:pt x="4164697" y="0"/>
                </a:cubicBezTo>
                <a:cubicBezTo>
                  <a:pt x="4374070" y="-3713"/>
                  <a:pt x="4572668" y="21043"/>
                  <a:pt x="4853986" y="0"/>
                </a:cubicBezTo>
                <a:cubicBezTo>
                  <a:pt x="5135304" y="-21043"/>
                  <a:pt x="5194163" y="18366"/>
                  <a:pt x="5323166" y="0"/>
                </a:cubicBezTo>
                <a:cubicBezTo>
                  <a:pt x="5452169" y="-18366"/>
                  <a:pt x="5493965" y="8745"/>
                  <a:pt x="5572237" y="0"/>
                </a:cubicBezTo>
                <a:cubicBezTo>
                  <a:pt x="5650509" y="-8745"/>
                  <a:pt x="5926193" y="80622"/>
                  <a:pt x="6261526" y="0"/>
                </a:cubicBezTo>
                <a:cubicBezTo>
                  <a:pt x="6596859" y="-80622"/>
                  <a:pt x="6452006" y="16378"/>
                  <a:pt x="6510597" y="0"/>
                </a:cubicBezTo>
                <a:cubicBezTo>
                  <a:pt x="6569188" y="-16378"/>
                  <a:pt x="6661780" y="26325"/>
                  <a:pt x="6759668" y="0"/>
                </a:cubicBezTo>
                <a:cubicBezTo>
                  <a:pt x="6857556" y="-26325"/>
                  <a:pt x="6989104" y="38470"/>
                  <a:pt x="7118793" y="0"/>
                </a:cubicBezTo>
                <a:cubicBezTo>
                  <a:pt x="7248482" y="-38470"/>
                  <a:pt x="7494858" y="24515"/>
                  <a:pt x="7808082" y="0"/>
                </a:cubicBezTo>
                <a:cubicBezTo>
                  <a:pt x="8121306" y="-24515"/>
                  <a:pt x="7988967" y="42065"/>
                  <a:pt x="8167208" y="0"/>
                </a:cubicBezTo>
                <a:cubicBezTo>
                  <a:pt x="8345449" y="-42065"/>
                  <a:pt x="8582002" y="71656"/>
                  <a:pt x="8966551" y="0"/>
                </a:cubicBezTo>
                <a:cubicBezTo>
                  <a:pt x="9351100" y="-71656"/>
                  <a:pt x="9375527" y="68011"/>
                  <a:pt x="9545786" y="0"/>
                </a:cubicBezTo>
                <a:cubicBezTo>
                  <a:pt x="9716046" y="-68011"/>
                  <a:pt x="10083771" y="75477"/>
                  <a:pt x="10235075" y="0"/>
                </a:cubicBezTo>
                <a:cubicBezTo>
                  <a:pt x="10386379" y="-75477"/>
                  <a:pt x="10849754" y="31338"/>
                  <a:pt x="11005457" y="0"/>
                </a:cubicBezTo>
                <a:cubicBezTo>
                  <a:pt x="11020534" y="100271"/>
                  <a:pt x="10971240" y="241510"/>
                  <a:pt x="11005457" y="329629"/>
                </a:cubicBezTo>
                <a:cubicBezTo>
                  <a:pt x="11039674" y="417748"/>
                  <a:pt x="10981338" y="521757"/>
                  <a:pt x="11005457" y="646331"/>
                </a:cubicBezTo>
                <a:cubicBezTo>
                  <a:pt x="10911069" y="658809"/>
                  <a:pt x="10859500" y="646238"/>
                  <a:pt x="10756386" y="646331"/>
                </a:cubicBezTo>
                <a:cubicBezTo>
                  <a:pt x="10653272" y="646424"/>
                  <a:pt x="10421564" y="600144"/>
                  <a:pt x="10287206" y="646331"/>
                </a:cubicBezTo>
                <a:cubicBezTo>
                  <a:pt x="10152848" y="692518"/>
                  <a:pt x="10149383" y="627559"/>
                  <a:pt x="10038135" y="646331"/>
                </a:cubicBezTo>
                <a:cubicBezTo>
                  <a:pt x="9926887" y="665103"/>
                  <a:pt x="9867789" y="641581"/>
                  <a:pt x="9789064" y="646331"/>
                </a:cubicBezTo>
                <a:cubicBezTo>
                  <a:pt x="9710339" y="651081"/>
                  <a:pt x="9540055" y="604253"/>
                  <a:pt x="9319884" y="646331"/>
                </a:cubicBezTo>
                <a:cubicBezTo>
                  <a:pt x="9099713" y="688409"/>
                  <a:pt x="9189164" y="626336"/>
                  <a:pt x="9070814" y="646331"/>
                </a:cubicBezTo>
                <a:cubicBezTo>
                  <a:pt x="8952464" y="666326"/>
                  <a:pt x="8683837" y="573601"/>
                  <a:pt x="8381524" y="646331"/>
                </a:cubicBezTo>
                <a:cubicBezTo>
                  <a:pt x="8079211" y="719061"/>
                  <a:pt x="8104612" y="610504"/>
                  <a:pt x="7912344" y="646331"/>
                </a:cubicBezTo>
                <a:cubicBezTo>
                  <a:pt x="7720076" y="682158"/>
                  <a:pt x="7367114" y="634865"/>
                  <a:pt x="7223055" y="646331"/>
                </a:cubicBezTo>
                <a:cubicBezTo>
                  <a:pt x="7078996" y="657797"/>
                  <a:pt x="6916939" y="584062"/>
                  <a:pt x="6643821" y="646331"/>
                </a:cubicBezTo>
                <a:cubicBezTo>
                  <a:pt x="6370703" y="708600"/>
                  <a:pt x="6392160" y="605106"/>
                  <a:pt x="6174641" y="646331"/>
                </a:cubicBezTo>
                <a:cubicBezTo>
                  <a:pt x="5957122" y="687556"/>
                  <a:pt x="5686617" y="578436"/>
                  <a:pt x="5485351" y="646331"/>
                </a:cubicBezTo>
                <a:cubicBezTo>
                  <a:pt x="5284085" y="714226"/>
                  <a:pt x="5319049" y="635277"/>
                  <a:pt x="5236281" y="646331"/>
                </a:cubicBezTo>
                <a:cubicBezTo>
                  <a:pt x="5153513" y="657385"/>
                  <a:pt x="5091708" y="623872"/>
                  <a:pt x="4987210" y="646331"/>
                </a:cubicBezTo>
                <a:cubicBezTo>
                  <a:pt x="4882712" y="668790"/>
                  <a:pt x="4532310" y="645593"/>
                  <a:pt x="4297921" y="646331"/>
                </a:cubicBezTo>
                <a:cubicBezTo>
                  <a:pt x="4063532" y="647069"/>
                  <a:pt x="3848954" y="608566"/>
                  <a:pt x="3498577" y="646331"/>
                </a:cubicBezTo>
                <a:cubicBezTo>
                  <a:pt x="3148200" y="684096"/>
                  <a:pt x="2926730" y="577078"/>
                  <a:pt x="2699233" y="646331"/>
                </a:cubicBezTo>
                <a:cubicBezTo>
                  <a:pt x="2471736" y="715584"/>
                  <a:pt x="2357167" y="642934"/>
                  <a:pt x="2230053" y="646331"/>
                </a:cubicBezTo>
                <a:cubicBezTo>
                  <a:pt x="2102939" y="649728"/>
                  <a:pt x="1761593" y="595175"/>
                  <a:pt x="1540764" y="646331"/>
                </a:cubicBezTo>
                <a:cubicBezTo>
                  <a:pt x="1319935" y="697487"/>
                  <a:pt x="1062131" y="551501"/>
                  <a:pt x="741420" y="646331"/>
                </a:cubicBezTo>
                <a:cubicBezTo>
                  <a:pt x="420709" y="741161"/>
                  <a:pt x="351423" y="616962"/>
                  <a:pt x="0" y="646331"/>
                </a:cubicBezTo>
                <a:cubicBezTo>
                  <a:pt x="-1864" y="570403"/>
                  <a:pt x="28119" y="453059"/>
                  <a:pt x="0" y="316702"/>
                </a:cubicBezTo>
                <a:cubicBezTo>
                  <a:pt x="-28119" y="180345"/>
                  <a:pt x="11767" y="102358"/>
                  <a:pt x="0" y="0"/>
                </a:cubicBezTo>
                <a:close/>
              </a:path>
            </a:pathLst>
          </a:custGeom>
          <a:noFill/>
          <a:ln>
            <a:solidFill>
              <a:schemeClr val="tx1"/>
            </a:solidFill>
            <a:extLst>
              <a:ext uri="{C807C97D-BFC1-408E-A445-0C87EB9F89A2}">
                <ask:lineSketchStyleProps xmlns:ask="http://schemas.microsoft.com/office/drawing/2018/sketchyshapes" sd="1784676508">
                  <a:prstGeom prst="rect">
                    <a:avLst/>
                  </a:prstGeom>
                  <ask:type>
                    <ask:lineSketchScribble/>
                  </ask:type>
                </ask:lineSketchStyleProps>
              </a:ext>
            </a:extLst>
          </a:ln>
        </p:spPr>
        <p:txBody>
          <a:bodyPr wrap="square">
            <a:spAutoFit/>
          </a:bodyPr>
          <a:lstStyle/>
          <a:p>
            <a:r>
              <a:rPr lang="el-GR" b="1" dirty="0" err="1"/>
              <a:t>Uyuşturucu</a:t>
            </a:r>
            <a:r>
              <a:rPr lang="el-GR" b="1" dirty="0"/>
              <a:t> </a:t>
            </a:r>
            <a:r>
              <a:rPr lang="el-GR" b="1" dirty="0" err="1"/>
              <a:t>maddeler</a:t>
            </a:r>
            <a:r>
              <a:rPr lang="el-GR" b="1" dirty="0"/>
              <a:t> </a:t>
            </a:r>
            <a:r>
              <a:rPr lang="el-GR" b="1" dirty="0" err="1">
                <a:solidFill>
                  <a:srgbClr val="FF0000"/>
                </a:solidFill>
              </a:rPr>
              <a:t>alındığında</a:t>
            </a:r>
            <a:r>
              <a:rPr lang="el-GR" b="1" dirty="0"/>
              <a:t>, </a:t>
            </a:r>
            <a:r>
              <a:rPr lang="el-GR" b="1" dirty="0" err="1"/>
              <a:t>merkezi</a:t>
            </a:r>
            <a:r>
              <a:rPr lang="el-GR" b="1" dirty="0"/>
              <a:t> </a:t>
            </a:r>
            <a:r>
              <a:rPr lang="el-GR" b="1" dirty="0" err="1"/>
              <a:t>sinir</a:t>
            </a:r>
            <a:r>
              <a:rPr lang="el-GR" b="1" dirty="0"/>
              <a:t> </a:t>
            </a:r>
            <a:r>
              <a:rPr lang="el-GR" b="1" dirty="0" err="1"/>
              <a:t>sistemi</a:t>
            </a:r>
            <a:r>
              <a:rPr lang="el-GR" b="1" dirty="0"/>
              <a:t> </a:t>
            </a:r>
            <a:r>
              <a:rPr lang="el-GR" b="1" dirty="0" err="1">
                <a:solidFill>
                  <a:srgbClr val="FF0000"/>
                </a:solidFill>
              </a:rPr>
              <a:t>etkilendiğinden</a:t>
            </a:r>
            <a:r>
              <a:rPr lang="el-GR" b="1" dirty="0"/>
              <a:t> </a:t>
            </a:r>
            <a:r>
              <a:rPr lang="el-GR" b="1" dirty="0" err="1"/>
              <a:t>bireyin</a:t>
            </a:r>
            <a:r>
              <a:rPr lang="el-GR" b="1" dirty="0"/>
              <a:t> </a:t>
            </a:r>
            <a:r>
              <a:rPr lang="el-GR" b="1" dirty="0" err="1"/>
              <a:t>tüm</a:t>
            </a:r>
            <a:r>
              <a:rPr lang="el-GR" b="1" dirty="0"/>
              <a:t> </a:t>
            </a:r>
            <a:r>
              <a:rPr lang="el-GR" b="1" dirty="0" err="1"/>
              <a:t>vücut</a:t>
            </a:r>
            <a:r>
              <a:rPr lang="el-GR" b="1" dirty="0"/>
              <a:t> </a:t>
            </a:r>
            <a:r>
              <a:rPr lang="el-GR" b="1" dirty="0" err="1"/>
              <a:t>fonksiyonlarını</a:t>
            </a:r>
            <a:r>
              <a:rPr lang="el-GR" b="1" dirty="0"/>
              <a:t> </a:t>
            </a:r>
            <a:r>
              <a:rPr lang="el-GR" b="1" dirty="0" err="1">
                <a:solidFill>
                  <a:srgbClr val="FF0000"/>
                </a:solidFill>
              </a:rPr>
              <a:t>bozmakta</a:t>
            </a:r>
            <a:r>
              <a:rPr lang="el-GR" b="1" dirty="0"/>
              <a:t> </a:t>
            </a:r>
            <a:r>
              <a:rPr lang="el-GR" b="1" dirty="0" err="1"/>
              <a:t>ve</a:t>
            </a:r>
            <a:r>
              <a:rPr lang="el-GR" b="1" dirty="0"/>
              <a:t> </a:t>
            </a:r>
            <a:r>
              <a:rPr lang="el-GR" b="1" dirty="0" err="1"/>
              <a:t>bağımlılık</a:t>
            </a:r>
            <a:r>
              <a:rPr lang="el-GR" b="1" dirty="0"/>
              <a:t> </a:t>
            </a:r>
            <a:r>
              <a:rPr lang="el-GR" b="1" dirty="0" err="1">
                <a:solidFill>
                  <a:srgbClr val="FF0000"/>
                </a:solidFill>
              </a:rPr>
              <a:t>oluşturmaktadır</a:t>
            </a:r>
            <a:r>
              <a:rPr lang="el-GR" b="1" dirty="0"/>
              <a:t>.</a:t>
            </a:r>
          </a:p>
        </p:txBody>
      </p:sp>
      <p:sp>
        <p:nvSpPr>
          <p:cNvPr id="8" name="TextBox 7">
            <a:extLst>
              <a:ext uri="{FF2B5EF4-FFF2-40B4-BE49-F238E27FC236}">
                <a16:creationId xmlns:a16="http://schemas.microsoft.com/office/drawing/2014/main" id="{961E5628-696F-0B5E-2FCE-778A0AB15E62}"/>
              </a:ext>
            </a:extLst>
          </p:cNvPr>
          <p:cNvSpPr txBox="1"/>
          <p:nvPr/>
        </p:nvSpPr>
        <p:spPr>
          <a:xfrm>
            <a:off x="6252410" y="5149729"/>
            <a:ext cx="2761976" cy="369332"/>
          </a:xfrm>
          <a:prstGeom prst="rect">
            <a:avLst/>
          </a:prstGeom>
          <a:noFill/>
        </p:spPr>
        <p:txBody>
          <a:bodyPr wrap="square">
            <a:spAutoFit/>
          </a:bodyPr>
          <a:lstStyle/>
          <a:p>
            <a:r>
              <a:rPr lang="el-GR" sz="1800" b="1" dirty="0" err="1"/>
              <a:t>alındığında</a:t>
            </a:r>
            <a:endParaRPr lang="el-GR" dirty="0"/>
          </a:p>
        </p:txBody>
      </p:sp>
      <p:sp>
        <p:nvSpPr>
          <p:cNvPr id="15" name="TextBox 14">
            <a:extLst>
              <a:ext uri="{FF2B5EF4-FFF2-40B4-BE49-F238E27FC236}">
                <a16:creationId xmlns:a16="http://schemas.microsoft.com/office/drawing/2014/main" id="{01F85313-8817-1712-69A3-5C66CA3213D3}"/>
              </a:ext>
            </a:extLst>
          </p:cNvPr>
          <p:cNvSpPr txBox="1"/>
          <p:nvPr/>
        </p:nvSpPr>
        <p:spPr>
          <a:xfrm>
            <a:off x="3351973" y="5207133"/>
            <a:ext cx="2917371" cy="369332"/>
          </a:xfrm>
          <a:prstGeom prst="rect">
            <a:avLst/>
          </a:prstGeom>
          <a:noFill/>
        </p:spPr>
        <p:txBody>
          <a:bodyPr wrap="square">
            <a:spAutoFit/>
          </a:bodyPr>
          <a:lstStyle/>
          <a:p>
            <a:r>
              <a:rPr lang="el-GR" sz="1800" b="1" dirty="0" err="1"/>
              <a:t>etkilendiğinden</a:t>
            </a:r>
            <a:endParaRPr lang="el-GR" dirty="0"/>
          </a:p>
        </p:txBody>
      </p:sp>
      <p:sp>
        <p:nvSpPr>
          <p:cNvPr id="17" name="TextBox 16">
            <a:extLst>
              <a:ext uri="{FF2B5EF4-FFF2-40B4-BE49-F238E27FC236}">
                <a16:creationId xmlns:a16="http://schemas.microsoft.com/office/drawing/2014/main" id="{E720DC43-C064-27A3-4AB3-3B4326E95F47}"/>
              </a:ext>
            </a:extLst>
          </p:cNvPr>
          <p:cNvSpPr txBox="1"/>
          <p:nvPr/>
        </p:nvSpPr>
        <p:spPr>
          <a:xfrm>
            <a:off x="8753956" y="5092325"/>
            <a:ext cx="1418138" cy="369332"/>
          </a:xfrm>
          <a:prstGeom prst="rect">
            <a:avLst/>
          </a:prstGeom>
          <a:noFill/>
        </p:spPr>
        <p:txBody>
          <a:bodyPr wrap="square">
            <a:spAutoFit/>
          </a:bodyPr>
          <a:lstStyle/>
          <a:p>
            <a:r>
              <a:rPr lang="el-GR" sz="1800" b="1" dirty="0" err="1"/>
              <a:t>bozmakta</a:t>
            </a:r>
            <a:endParaRPr lang="el-GR" dirty="0"/>
          </a:p>
        </p:txBody>
      </p:sp>
      <p:sp>
        <p:nvSpPr>
          <p:cNvPr id="19" name="TextBox 18">
            <a:extLst>
              <a:ext uri="{FF2B5EF4-FFF2-40B4-BE49-F238E27FC236}">
                <a16:creationId xmlns:a16="http://schemas.microsoft.com/office/drawing/2014/main" id="{9565324A-D02D-38E2-1215-174741D516A8}"/>
              </a:ext>
            </a:extLst>
          </p:cNvPr>
          <p:cNvSpPr txBox="1"/>
          <p:nvPr/>
        </p:nvSpPr>
        <p:spPr>
          <a:xfrm>
            <a:off x="435272" y="5201087"/>
            <a:ext cx="2623457" cy="369332"/>
          </a:xfrm>
          <a:prstGeom prst="rect">
            <a:avLst/>
          </a:prstGeom>
          <a:noFill/>
        </p:spPr>
        <p:txBody>
          <a:bodyPr wrap="square">
            <a:spAutoFit/>
          </a:bodyPr>
          <a:lstStyle/>
          <a:p>
            <a:r>
              <a:rPr lang="el-GR" sz="1800" b="1" dirty="0" err="1"/>
              <a:t>oluşturmaktadır</a:t>
            </a:r>
            <a:r>
              <a:rPr lang="el-GR" sz="1800" b="1" dirty="0"/>
              <a:t> </a:t>
            </a:r>
            <a:endParaRPr lang="el-GR" dirty="0"/>
          </a:p>
        </p:txBody>
      </p:sp>
      <p:sp>
        <p:nvSpPr>
          <p:cNvPr id="21" name="TextBox 20">
            <a:extLst>
              <a:ext uri="{FF2B5EF4-FFF2-40B4-BE49-F238E27FC236}">
                <a16:creationId xmlns:a16="http://schemas.microsoft.com/office/drawing/2014/main" id="{7EF6EB16-4186-518B-8F16-73A9F338D24A}"/>
              </a:ext>
            </a:extLst>
          </p:cNvPr>
          <p:cNvSpPr txBox="1"/>
          <p:nvPr/>
        </p:nvSpPr>
        <p:spPr>
          <a:xfrm>
            <a:off x="130760" y="6309030"/>
            <a:ext cx="10620169" cy="400110"/>
          </a:xfrm>
          <a:prstGeom prst="rect">
            <a:avLst/>
          </a:prstGeom>
          <a:noFill/>
        </p:spPr>
        <p:txBody>
          <a:bodyPr wrap="square">
            <a:spAutoFit/>
          </a:bodyPr>
          <a:lstStyle/>
          <a:p>
            <a:r>
              <a:rPr lang="el-GR" sz="1000" dirty="0" err="1"/>
              <a:t>Atalay</a:t>
            </a:r>
            <a:r>
              <a:rPr lang="el-GR" sz="1000" dirty="0"/>
              <a:t>, B. (2018). </a:t>
            </a:r>
            <a:r>
              <a:rPr lang="el-GR" sz="1000" dirty="0" err="1"/>
              <a:t>Uyuşturucu</a:t>
            </a:r>
            <a:r>
              <a:rPr lang="el-GR" sz="1000" dirty="0"/>
              <a:t> </a:t>
            </a:r>
            <a:r>
              <a:rPr lang="el-GR" sz="1000" dirty="0" err="1"/>
              <a:t>madde</a:t>
            </a:r>
            <a:r>
              <a:rPr lang="el-GR" sz="1000" dirty="0"/>
              <a:t> </a:t>
            </a:r>
            <a:r>
              <a:rPr lang="el-GR" sz="1000" dirty="0" err="1"/>
              <a:t>kullanımının</a:t>
            </a:r>
            <a:r>
              <a:rPr lang="el-GR" sz="1000" dirty="0"/>
              <a:t> </a:t>
            </a:r>
            <a:r>
              <a:rPr lang="el-GR" sz="1000" dirty="0" err="1"/>
              <a:t>nedenleri</a:t>
            </a:r>
            <a:r>
              <a:rPr lang="el-GR" sz="1000" dirty="0"/>
              <a:t> </a:t>
            </a:r>
            <a:r>
              <a:rPr lang="el-GR" sz="1000" dirty="0" err="1"/>
              <a:t>ve</a:t>
            </a:r>
            <a:r>
              <a:rPr lang="el-GR" sz="1000" dirty="0"/>
              <a:t> </a:t>
            </a:r>
            <a:r>
              <a:rPr lang="el-GR" sz="1000" dirty="0" err="1"/>
              <a:t>bağımlılık</a:t>
            </a:r>
            <a:r>
              <a:rPr lang="el-GR" sz="1000" dirty="0"/>
              <a:t> </a:t>
            </a:r>
            <a:r>
              <a:rPr lang="el-GR" sz="1000" dirty="0" err="1"/>
              <a:t>oluşum</a:t>
            </a:r>
            <a:r>
              <a:rPr lang="el-GR" sz="1000" dirty="0"/>
              <a:t> </a:t>
            </a:r>
            <a:r>
              <a:rPr lang="el-GR" sz="1000" dirty="0" err="1"/>
              <a:t>sürecinde</a:t>
            </a:r>
            <a:r>
              <a:rPr lang="el-GR" sz="1000" dirty="0"/>
              <a:t> </a:t>
            </a:r>
            <a:r>
              <a:rPr lang="el-GR" sz="1000" dirty="0" err="1"/>
              <a:t>iletişimsel</a:t>
            </a:r>
            <a:r>
              <a:rPr lang="el-GR" sz="1000" dirty="0"/>
              <a:t> </a:t>
            </a:r>
            <a:r>
              <a:rPr lang="el-GR" sz="1000" dirty="0" err="1"/>
              <a:t>yaklaşımların</a:t>
            </a:r>
            <a:r>
              <a:rPr lang="el-GR" sz="1000" dirty="0"/>
              <a:t> </a:t>
            </a:r>
            <a:r>
              <a:rPr lang="el-GR" sz="1000" dirty="0" err="1"/>
              <a:t>rolü</a:t>
            </a:r>
            <a:r>
              <a:rPr lang="el-GR" sz="1000" dirty="0"/>
              <a:t> </a:t>
            </a:r>
            <a:r>
              <a:rPr lang="el-GR" sz="1000" dirty="0" err="1"/>
              <a:t>ve</a:t>
            </a:r>
            <a:r>
              <a:rPr lang="el-GR" sz="1000" dirty="0"/>
              <a:t> </a:t>
            </a:r>
            <a:r>
              <a:rPr lang="el-GR" sz="1000" dirty="0" err="1"/>
              <a:t>önemi</a:t>
            </a:r>
            <a:r>
              <a:rPr lang="el-GR" sz="1000" dirty="0"/>
              <a:t>: </a:t>
            </a:r>
            <a:r>
              <a:rPr lang="el-GR" sz="1000" dirty="0" err="1"/>
              <a:t>Polis</a:t>
            </a:r>
            <a:r>
              <a:rPr lang="el-GR" sz="1000" dirty="0"/>
              <a:t> </a:t>
            </a:r>
            <a:r>
              <a:rPr lang="el-GR" sz="1000" dirty="0" err="1"/>
              <a:t>kayıtları</a:t>
            </a:r>
            <a:r>
              <a:rPr lang="el-GR" sz="1000" dirty="0"/>
              <a:t> </a:t>
            </a:r>
            <a:r>
              <a:rPr lang="el-GR" sz="1000" dirty="0" err="1"/>
              <a:t>üzerinden</a:t>
            </a:r>
            <a:r>
              <a:rPr lang="el-GR" sz="1000" dirty="0"/>
              <a:t> </a:t>
            </a:r>
            <a:r>
              <a:rPr lang="el-GR" sz="1000" dirty="0" err="1"/>
              <a:t>olgusal</a:t>
            </a:r>
            <a:r>
              <a:rPr lang="el-GR" sz="1000" dirty="0"/>
              <a:t> </a:t>
            </a:r>
            <a:r>
              <a:rPr lang="el-GR" sz="1000" dirty="0" err="1"/>
              <a:t>bir</a:t>
            </a:r>
            <a:r>
              <a:rPr lang="el-GR" sz="1000" dirty="0"/>
              <a:t> </a:t>
            </a:r>
            <a:r>
              <a:rPr lang="el-GR" sz="1000" dirty="0" err="1"/>
              <a:t>inceleme</a:t>
            </a:r>
            <a:r>
              <a:rPr lang="el-GR" sz="1000" dirty="0"/>
              <a:t>. </a:t>
            </a:r>
            <a:r>
              <a:rPr lang="el-GR" sz="1000" b="0" i="1" u="none" strike="noStrike" dirty="0" err="1">
                <a:effectLst/>
              </a:rPr>
              <a:t>Connectist</a:t>
            </a:r>
            <a:r>
              <a:rPr lang="el-GR" sz="1000" b="0" i="1" u="none" strike="noStrike" dirty="0">
                <a:effectLst/>
              </a:rPr>
              <a:t>: </a:t>
            </a:r>
            <a:r>
              <a:rPr lang="el-GR" sz="1000" b="0" i="1" u="none" strike="noStrike" dirty="0" err="1">
                <a:effectLst/>
              </a:rPr>
              <a:t>Istanbul</a:t>
            </a:r>
            <a:r>
              <a:rPr lang="el-GR" sz="1000" b="0" i="1" u="none" strike="noStrike" dirty="0">
                <a:effectLst/>
              </a:rPr>
              <a:t> </a:t>
            </a:r>
            <a:r>
              <a:rPr lang="el-GR" sz="1000" b="0" i="1" u="none" strike="noStrike" dirty="0" err="1">
                <a:effectLst/>
              </a:rPr>
              <a:t>University</a:t>
            </a:r>
            <a:r>
              <a:rPr lang="el-GR" sz="1000" b="0" i="1" u="none" strike="noStrike" dirty="0">
                <a:effectLst/>
              </a:rPr>
              <a:t> Journal of Communication </a:t>
            </a:r>
            <a:r>
              <a:rPr lang="el-GR" sz="1000" b="0" i="1" u="none" strike="noStrike" dirty="0" err="1">
                <a:effectLst/>
              </a:rPr>
              <a:t>Sciences</a:t>
            </a:r>
            <a:r>
              <a:rPr lang="el-GR" sz="1000" dirty="0"/>
              <a:t>, (55), 1-36. https://doi.org/10.26650/CONNECTIST2018-0032</a:t>
            </a:r>
          </a:p>
        </p:txBody>
      </p:sp>
      <p:sp>
        <p:nvSpPr>
          <p:cNvPr id="23" name="TextBox 22">
            <a:extLst>
              <a:ext uri="{FF2B5EF4-FFF2-40B4-BE49-F238E27FC236}">
                <a16:creationId xmlns:a16="http://schemas.microsoft.com/office/drawing/2014/main" id="{C2FCA93E-BF0F-6026-DEAB-D44D89FBBB08}"/>
              </a:ext>
            </a:extLst>
          </p:cNvPr>
          <p:cNvSpPr txBox="1"/>
          <p:nvPr/>
        </p:nvSpPr>
        <p:spPr>
          <a:xfrm>
            <a:off x="130760" y="81640"/>
            <a:ext cx="4898440" cy="369332"/>
          </a:xfrm>
          <a:prstGeom prst="rect">
            <a:avLst/>
          </a:prstGeom>
          <a:noFill/>
        </p:spPr>
        <p:txBody>
          <a:bodyPr wrap="square">
            <a:spAutoFit/>
          </a:bodyPr>
          <a:lstStyle/>
          <a:p>
            <a:r>
              <a:rPr lang="el-GR" b="1" dirty="0" err="1">
                <a:solidFill>
                  <a:schemeClr val="accent4">
                    <a:lumMod val="75000"/>
                  </a:schemeClr>
                </a:solidFill>
              </a:rPr>
              <a:t>Uyuşturucu</a:t>
            </a:r>
            <a:r>
              <a:rPr lang="el-GR" b="1" dirty="0">
                <a:solidFill>
                  <a:schemeClr val="accent4">
                    <a:lumMod val="75000"/>
                  </a:schemeClr>
                </a:solidFill>
              </a:rPr>
              <a:t> </a:t>
            </a:r>
            <a:r>
              <a:rPr lang="el-GR" b="1" dirty="0" err="1">
                <a:solidFill>
                  <a:schemeClr val="accent4">
                    <a:lumMod val="75000"/>
                  </a:schemeClr>
                </a:solidFill>
              </a:rPr>
              <a:t>Madde</a:t>
            </a:r>
            <a:r>
              <a:rPr lang="el-GR" b="1" dirty="0">
                <a:solidFill>
                  <a:schemeClr val="accent4">
                    <a:lumMod val="75000"/>
                  </a:schemeClr>
                </a:solidFill>
              </a:rPr>
              <a:t> </a:t>
            </a:r>
            <a:r>
              <a:rPr lang="el-GR" b="1" dirty="0" err="1">
                <a:solidFill>
                  <a:schemeClr val="accent4">
                    <a:lumMod val="75000"/>
                  </a:schemeClr>
                </a:solidFill>
              </a:rPr>
              <a:t>Kullanımının</a:t>
            </a:r>
            <a:r>
              <a:rPr lang="el-GR" b="1" dirty="0">
                <a:solidFill>
                  <a:schemeClr val="accent4">
                    <a:lumMod val="75000"/>
                  </a:schemeClr>
                </a:solidFill>
              </a:rPr>
              <a:t> </a:t>
            </a:r>
            <a:r>
              <a:rPr lang="el-GR" b="1" dirty="0" err="1">
                <a:solidFill>
                  <a:schemeClr val="accent4">
                    <a:lumMod val="75000"/>
                  </a:schemeClr>
                </a:solidFill>
              </a:rPr>
              <a:t>Nedenleri</a:t>
            </a:r>
            <a:r>
              <a:rPr lang="el-GR" b="1" dirty="0">
                <a:solidFill>
                  <a:schemeClr val="accent4">
                    <a:lumMod val="75000"/>
                  </a:schemeClr>
                </a:solidFill>
              </a:rPr>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Αποτέλεσμα εικόνας για uyuşturucu maddeler  okulda">
            <a:hlinkClick r:id="rId3"/>
          </p:cNvPr>
          <p:cNvPicPr>
            <a:picLocks noChangeAspect="1" noChangeArrowheads="1"/>
          </p:cNvPicPr>
          <p:nvPr/>
        </p:nvPicPr>
        <p:blipFill>
          <a:blip r:embed="rId4"/>
          <a:srcRect l="9906" r="15697" b="72572"/>
          <a:stretch>
            <a:fillRect/>
          </a:stretch>
        </p:blipFill>
        <p:spPr bwMode="auto">
          <a:xfrm>
            <a:off x="372978" y="1122948"/>
            <a:ext cx="4162926" cy="741948"/>
          </a:xfrm>
          <a:prstGeom prst="rect">
            <a:avLst/>
          </a:prstGeom>
          <a:noFill/>
          <a:ln>
            <a:solidFill>
              <a:schemeClr val="tx1"/>
            </a:solidFill>
          </a:ln>
        </p:spPr>
      </p:pic>
      <p:sp>
        <p:nvSpPr>
          <p:cNvPr id="13" name="12 - Ορθογώνιο"/>
          <p:cNvSpPr/>
          <p:nvPr/>
        </p:nvSpPr>
        <p:spPr>
          <a:xfrm>
            <a:off x="256086" y="248472"/>
            <a:ext cx="5468805" cy="523220"/>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en-US" sz="2800" b="1" dirty="0" err="1"/>
              <a:t>Uyuşturucu</a:t>
            </a:r>
            <a:r>
              <a:rPr lang="en-US" sz="2800" b="1" dirty="0"/>
              <a:t> </a:t>
            </a:r>
            <a:r>
              <a:rPr lang="en-US" sz="2800" b="1" dirty="0" err="1"/>
              <a:t>maddelerin</a:t>
            </a:r>
            <a:r>
              <a:rPr lang="en-US" sz="2800" b="1" dirty="0"/>
              <a:t> </a:t>
            </a:r>
            <a:r>
              <a:rPr lang="en-US" sz="2800" b="1" dirty="0" err="1"/>
              <a:t>zararları</a:t>
            </a:r>
            <a:endParaRPr lang="en-US" sz="2800" b="1" dirty="0"/>
          </a:p>
        </p:txBody>
      </p:sp>
      <p:sp>
        <p:nvSpPr>
          <p:cNvPr id="3" name="TextBox 2">
            <a:extLst>
              <a:ext uri="{FF2B5EF4-FFF2-40B4-BE49-F238E27FC236}">
                <a16:creationId xmlns:a16="http://schemas.microsoft.com/office/drawing/2014/main" id="{AD771F48-3404-6546-16D5-85E0DE67BEB1}"/>
              </a:ext>
            </a:extLst>
          </p:cNvPr>
          <p:cNvSpPr txBox="1"/>
          <p:nvPr/>
        </p:nvSpPr>
        <p:spPr>
          <a:xfrm>
            <a:off x="256085" y="2534921"/>
            <a:ext cx="11533143" cy="1077218"/>
          </a:xfrm>
          <a:custGeom>
            <a:avLst/>
            <a:gdLst>
              <a:gd name="csX0" fmla="*/ 0 w 11533143"/>
              <a:gd name="csY0" fmla="*/ 0 h 1077218"/>
              <a:gd name="csX1" fmla="*/ 691989 w 11533143"/>
              <a:gd name="csY1" fmla="*/ 0 h 1077218"/>
              <a:gd name="csX2" fmla="*/ 1037983 w 11533143"/>
              <a:gd name="csY2" fmla="*/ 0 h 1077218"/>
              <a:gd name="csX3" fmla="*/ 1268646 w 11533143"/>
              <a:gd name="csY3" fmla="*/ 0 h 1077218"/>
              <a:gd name="csX4" fmla="*/ 1845303 w 11533143"/>
              <a:gd name="csY4" fmla="*/ 0 h 1077218"/>
              <a:gd name="csX5" fmla="*/ 2421960 w 11533143"/>
              <a:gd name="csY5" fmla="*/ 0 h 1077218"/>
              <a:gd name="csX6" fmla="*/ 2767954 w 11533143"/>
              <a:gd name="csY6" fmla="*/ 0 h 1077218"/>
              <a:gd name="csX7" fmla="*/ 3575274 w 11533143"/>
              <a:gd name="csY7" fmla="*/ 0 h 1077218"/>
              <a:gd name="csX8" fmla="*/ 4267263 w 11533143"/>
              <a:gd name="csY8" fmla="*/ 0 h 1077218"/>
              <a:gd name="csX9" fmla="*/ 4843920 w 11533143"/>
              <a:gd name="csY9" fmla="*/ 0 h 1077218"/>
              <a:gd name="csX10" fmla="*/ 5420577 w 11533143"/>
              <a:gd name="csY10" fmla="*/ 0 h 1077218"/>
              <a:gd name="csX11" fmla="*/ 5651240 w 11533143"/>
              <a:gd name="csY11" fmla="*/ 0 h 1077218"/>
              <a:gd name="csX12" fmla="*/ 6458560 w 11533143"/>
              <a:gd name="csY12" fmla="*/ 0 h 1077218"/>
              <a:gd name="csX13" fmla="*/ 6919886 w 11533143"/>
              <a:gd name="csY13" fmla="*/ 0 h 1077218"/>
              <a:gd name="csX14" fmla="*/ 7611874 w 11533143"/>
              <a:gd name="csY14" fmla="*/ 0 h 1077218"/>
              <a:gd name="csX15" fmla="*/ 8419194 w 11533143"/>
              <a:gd name="csY15" fmla="*/ 0 h 1077218"/>
              <a:gd name="csX16" fmla="*/ 9111183 w 11533143"/>
              <a:gd name="csY16" fmla="*/ 0 h 1077218"/>
              <a:gd name="csX17" fmla="*/ 9457177 w 11533143"/>
              <a:gd name="csY17" fmla="*/ 0 h 1077218"/>
              <a:gd name="csX18" fmla="*/ 9687840 w 11533143"/>
              <a:gd name="csY18" fmla="*/ 0 h 1077218"/>
              <a:gd name="csX19" fmla="*/ 10495160 w 11533143"/>
              <a:gd name="csY19" fmla="*/ 0 h 1077218"/>
              <a:gd name="csX20" fmla="*/ 10725823 w 11533143"/>
              <a:gd name="csY20" fmla="*/ 0 h 1077218"/>
              <a:gd name="csX21" fmla="*/ 11533143 w 11533143"/>
              <a:gd name="csY21" fmla="*/ 0 h 1077218"/>
              <a:gd name="csX22" fmla="*/ 11533143 w 11533143"/>
              <a:gd name="csY22" fmla="*/ 560153 h 1077218"/>
              <a:gd name="csX23" fmla="*/ 11533143 w 11533143"/>
              <a:gd name="csY23" fmla="*/ 1077218 h 1077218"/>
              <a:gd name="csX24" fmla="*/ 10725823 w 11533143"/>
              <a:gd name="csY24" fmla="*/ 1077218 h 1077218"/>
              <a:gd name="csX25" fmla="*/ 10149166 w 11533143"/>
              <a:gd name="csY25" fmla="*/ 1077218 h 1077218"/>
              <a:gd name="csX26" fmla="*/ 9457177 w 11533143"/>
              <a:gd name="csY26" fmla="*/ 1077218 h 1077218"/>
              <a:gd name="csX27" fmla="*/ 9111183 w 11533143"/>
              <a:gd name="csY27" fmla="*/ 1077218 h 1077218"/>
              <a:gd name="csX28" fmla="*/ 8534526 w 11533143"/>
              <a:gd name="csY28" fmla="*/ 1077218 h 1077218"/>
              <a:gd name="csX29" fmla="*/ 7842537 w 11533143"/>
              <a:gd name="csY29" fmla="*/ 1077218 h 1077218"/>
              <a:gd name="csX30" fmla="*/ 7381212 w 11533143"/>
              <a:gd name="csY30" fmla="*/ 1077218 h 1077218"/>
              <a:gd name="csX31" fmla="*/ 6919886 w 11533143"/>
              <a:gd name="csY31" fmla="*/ 1077218 h 1077218"/>
              <a:gd name="csX32" fmla="*/ 6227897 w 11533143"/>
              <a:gd name="csY32" fmla="*/ 1077218 h 1077218"/>
              <a:gd name="csX33" fmla="*/ 5766572 w 11533143"/>
              <a:gd name="csY33" fmla="*/ 1077218 h 1077218"/>
              <a:gd name="csX34" fmla="*/ 5074583 w 11533143"/>
              <a:gd name="csY34" fmla="*/ 1077218 h 1077218"/>
              <a:gd name="csX35" fmla="*/ 4382594 w 11533143"/>
              <a:gd name="csY35" fmla="*/ 1077218 h 1077218"/>
              <a:gd name="csX36" fmla="*/ 4151931 w 11533143"/>
              <a:gd name="csY36" fmla="*/ 1077218 h 1077218"/>
              <a:gd name="csX37" fmla="*/ 3344611 w 11533143"/>
              <a:gd name="csY37" fmla="*/ 1077218 h 1077218"/>
              <a:gd name="csX38" fmla="*/ 2998617 w 11533143"/>
              <a:gd name="csY38" fmla="*/ 1077218 h 1077218"/>
              <a:gd name="csX39" fmla="*/ 2306629 w 11533143"/>
              <a:gd name="csY39" fmla="*/ 1077218 h 1077218"/>
              <a:gd name="csX40" fmla="*/ 1729971 w 11533143"/>
              <a:gd name="csY40" fmla="*/ 1077218 h 1077218"/>
              <a:gd name="csX41" fmla="*/ 922651 w 11533143"/>
              <a:gd name="csY41" fmla="*/ 1077218 h 1077218"/>
              <a:gd name="csX42" fmla="*/ 0 w 11533143"/>
              <a:gd name="csY42" fmla="*/ 1077218 h 1077218"/>
              <a:gd name="csX43" fmla="*/ 0 w 11533143"/>
              <a:gd name="csY43" fmla="*/ 549381 h 1077218"/>
              <a:gd name="csX44" fmla="*/ 0 w 11533143"/>
              <a:gd name="csY44" fmla="*/ 0 h 10772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Lst>
            <a:rect l="l" t="t" r="r" b="b"/>
            <a:pathLst>
              <a:path w="11533143" h="1077218" extrusionOk="0">
                <a:moveTo>
                  <a:pt x="0" y="0"/>
                </a:moveTo>
                <a:cubicBezTo>
                  <a:pt x="295933" y="-20061"/>
                  <a:pt x="419113" y="49612"/>
                  <a:pt x="691989" y="0"/>
                </a:cubicBezTo>
                <a:cubicBezTo>
                  <a:pt x="964865" y="-49612"/>
                  <a:pt x="865443" y="38604"/>
                  <a:pt x="1037983" y="0"/>
                </a:cubicBezTo>
                <a:cubicBezTo>
                  <a:pt x="1210523" y="-38604"/>
                  <a:pt x="1206582" y="22014"/>
                  <a:pt x="1268646" y="0"/>
                </a:cubicBezTo>
                <a:cubicBezTo>
                  <a:pt x="1330710" y="-22014"/>
                  <a:pt x="1681704" y="46644"/>
                  <a:pt x="1845303" y="0"/>
                </a:cubicBezTo>
                <a:cubicBezTo>
                  <a:pt x="2008902" y="-46644"/>
                  <a:pt x="2306559" y="61002"/>
                  <a:pt x="2421960" y="0"/>
                </a:cubicBezTo>
                <a:cubicBezTo>
                  <a:pt x="2537361" y="-61002"/>
                  <a:pt x="2638047" y="14491"/>
                  <a:pt x="2767954" y="0"/>
                </a:cubicBezTo>
                <a:cubicBezTo>
                  <a:pt x="2897861" y="-14491"/>
                  <a:pt x="3375378" y="75446"/>
                  <a:pt x="3575274" y="0"/>
                </a:cubicBezTo>
                <a:cubicBezTo>
                  <a:pt x="3775170" y="-75446"/>
                  <a:pt x="4104641" y="62920"/>
                  <a:pt x="4267263" y="0"/>
                </a:cubicBezTo>
                <a:cubicBezTo>
                  <a:pt x="4429885" y="-62920"/>
                  <a:pt x="4639518" y="28475"/>
                  <a:pt x="4843920" y="0"/>
                </a:cubicBezTo>
                <a:cubicBezTo>
                  <a:pt x="5048322" y="-28475"/>
                  <a:pt x="5276303" y="8856"/>
                  <a:pt x="5420577" y="0"/>
                </a:cubicBezTo>
                <a:cubicBezTo>
                  <a:pt x="5564851" y="-8856"/>
                  <a:pt x="5573910" y="13265"/>
                  <a:pt x="5651240" y="0"/>
                </a:cubicBezTo>
                <a:cubicBezTo>
                  <a:pt x="5728570" y="-13265"/>
                  <a:pt x="6295872" y="94964"/>
                  <a:pt x="6458560" y="0"/>
                </a:cubicBezTo>
                <a:cubicBezTo>
                  <a:pt x="6621248" y="-94964"/>
                  <a:pt x="6777839" y="738"/>
                  <a:pt x="6919886" y="0"/>
                </a:cubicBezTo>
                <a:cubicBezTo>
                  <a:pt x="7061933" y="-738"/>
                  <a:pt x="7288492" y="6672"/>
                  <a:pt x="7611874" y="0"/>
                </a:cubicBezTo>
                <a:cubicBezTo>
                  <a:pt x="7935256" y="-6672"/>
                  <a:pt x="8035307" y="35874"/>
                  <a:pt x="8419194" y="0"/>
                </a:cubicBezTo>
                <a:cubicBezTo>
                  <a:pt x="8803081" y="-35874"/>
                  <a:pt x="8876698" y="15307"/>
                  <a:pt x="9111183" y="0"/>
                </a:cubicBezTo>
                <a:cubicBezTo>
                  <a:pt x="9345668" y="-15307"/>
                  <a:pt x="9306689" y="40782"/>
                  <a:pt x="9457177" y="0"/>
                </a:cubicBezTo>
                <a:cubicBezTo>
                  <a:pt x="9607665" y="-40782"/>
                  <a:pt x="9598483" y="23112"/>
                  <a:pt x="9687840" y="0"/>
                </a:cubicBezTo>
                <a:cubicBezTo>
                  <a:pt x="9777197" y="-23112"/>
                  <a:pt x="10230402" y="73809"/>
                  <a:pt x="10495160" y="0"/>
                </a:cubicBezTo>
                <a:cubicBezTo>
                  <a:pt x="10759918" y="-73809"/>
                  <a:pt x="10648307" y="9734"/>
                  <a:pt x="10725823" y="0"/>
                </a:cubicBezTo>
                <a:cubicBezTo>
                  <a:pt x="10803339" y="-9734"/>
                  <a:pt x="11170220" y="17883"/>
                  <a:pt x="11533143" y="0"/>
                </a:cubicBezTo>
                <a:cubicBezTo>
                  <a:pt x="11540816" y="210395"/>
                  <a:pt x="11523665" y="346913"/>
                  <a:pt x="11533143" y="560153"/>
                </a:cubicBezTo>
                <a:cubicBezTo>
                  <a:pt x="11542621" y="773393"/>
                  <a:pt x="11527092" y="967580"/>
                  <a:pt x="11533143" y="1077218"/>
                </a:cubicBezTo>
                <a:cubicBezTo>
                  <a:pt x="11237265" y="1165610"/>
                  <a:pt x="10895073" y="991496"/>
                  <a:pt x="10725823" y="1077218"/>
                </a:cubicBezTo>
                <a:cubicBezTo>
                  <a:pt x="10556573" y="1162940"/>
                  <a:pt x="10356666" y="1041999"/>
                  <a:pt x="10149166" y="1077218"/>
                </a:cubicBezTo>
                <a:cubicBezTo>
                  <a:pt x="9941666" y="1112437"/>
                  <a:pt x="9626837" y="1051725"/>
                  <a:pt x="9457177" y="1077218"/>
                </a:cubicBezTo>
                <a:cubicBezTo>
                  <a:pt x="9287517" y="1102711"/>
                  <a:pt x="9184899" y="1070073"/>
                  <a:pt x="9111183" y="1077218"/>
                </a:cubicBezTo>
                <a:cubicBezTo>
                  <a:pt x="9037467" y="1084363"/>
                  <a:pt x="8776189" y="1050820"/>
                  <a:pt x="8534526" y="1077218"/>
                </a:cubicBezTo>
                <a:cubicBezTo>
                  <a:pt x="8292863" y="1103616"/>
                  <a:pt x="8034925" y="994477"/>
                  <a:pt x="7842537" y="1077218"/>
                </a:cubicBezTo>
                <a:cubicBezTo>
                  <a:pt x="7650149" y="1159959"/>
                  <a:pt x="7521590" y="1058178"/>
                  <a:pt x="7381212" y="1077218"/>
                </a:cubicBezTo>
                <a:cubicBezTo>
                  <a:pt x="7240834" y="1096258"/>
                  <a:pt x="7137636" y="1070240"/>
                  <a:pt x="6919886" y="1077218"/>
                </a:cubicBezTo>
                <a:cubicBezTo>
                  <a:pt x="6702136" y="1084196"/>
                  <a:pt x="6407151" y="1009923"/>
                  <a:pt x="6227897" y="1077218"/>
                </a:cubicBezTo>
                <a:cubicBezTo>
                  <a:pt x="6048643" y="1144513"/>
                  <a:pt x="5913025" y="1028205"/>
                  <a:pt x="5766572" y="1077218"/>
                </a:cubicBezTo>
                <a:cubicBezTo>
                  <a:pt x="5620119" y="1126231"/>
                  <a:pt x="5335538" y="1051016"/>
                  <a:pt x="5074583" y="1077218"/>
                </a:cubicBezTo>
                <a:cubicBezTo>
                  <a:pt x="4813628" y="1103420"/>
                  <a:pt x="4591006" y="999965"/>
                  <a:pt x="4382594" y="1077218"/>
                </a:cubicBezTo>
                <a:cubicBezTo>
                  <a:pt x="4174182" y="1154471"/>
                  <a:pt x="4242897" y="1076947"/>
                  <a:pt x="4151931" y="1077218"/>
                </a:cubicBezTo>
                <a:cubicBezTo>
                  <a:pt x="4060965" y="1077489"/>
                  <a:pt x="3718169" y="1022716"/>
                  <a:pt x="3344611" y="1077218"/>
                </a:cubicBezTo>
                <a:cubicBezTo>
                  <a:pt x="2971053" y="1131720"/>
                  <a:pt x="3095002" y="1062143"/>
                  <a:pt x="2998617" y="1077218"/>
                </a:cubicBezTo>
                <a:cubicBezTo>
                  <a:pt x="2902232" y="1092293"/>
                  <a:pt x="2567743" y="1064686"/>
                  <a:pt x="2306629" y="1077218"/>
                </a:cubicBezTo>
                <a:cubicBezTo>
                  <a:pt x="2045515" y="1089750"/>
                  <a:pt x="1884648" y="1058890"/>
                  <a:pt x="1729971" y="1077218"/>
                </a:cubicBezTo>
                <a:cubicBezTo>
                  <a:pt x="1575294" y="1095546"/>
                  <a:pt x="1189404" y="981679"/>
                  <a:pt x="922651" y="1077218"/>
                </a:cubicBezTo>
                <a:cubicBezTo>
                  <a:pt x="655898" y="1172757"/>
                  <a:pt x="242991" y="1021810"/>
                  <a:pt x="0" y="1077218"/>
                </a:cubicBezTo>
                <a:cubicBezTo>
                  <a:pt x="-27710" y="835817"/>
                  <a:pt x="32274" y="702407"/>
                  <a:pt x="0" y="549381"/>
                </a:cubicBezTo>
                <a:cubicBezTo>
                  <a:pt x="-32274" y="396355"/>
                  <a:pt x="53140" y="172320"/>
                  <a:pt x="0" y="0"/>
                </a:cubicBezTo>
                <a:close/>
              </a:path>
            </a:pathLst>
          </a:custGeom>
          <a:noFill/>
          <a:ln>
            <a:solidFill>
              <a:schemeClr val="tx1"/>
            </a:solidFill>
            <a:extLst>
              <a:ext uri="{C807C97D-BFC1-408E-A445-0C87EB9F89A2}">
                <ask:lineSketchStyleProps xmlns:ask="http://schemas.microsoft.com/office/drawing/2018/sketchyshapes" sd="4183843033">
                  <a:prstGeom prst="rect">
                    <a:avLst/>
                  </a:prstGeom>
                  <ask:type>
                    <ask:lineSketchScribble/>
                  </ask:type>
                </ask:lineSketchStyleProps>
              </a:ext>
            </a:extLst>
          </a:ln>
        </p:spPr>
        <p:txBody>
          <a:bodyPr wrap="square">
            <a:spAutoFit/>
          </a:bodyPr>
          <a:lstStyle/>
          <a:p>
            <a:pPr algn="just"/>
            <a:r>
              <a:rPr lang="el-GR" sz="3200" dirty="0" err="1"/>
              <a:t>Ebeveyn</a:t>
            </a:r>
            <a:r>
              <a:rPr lang="el-GR" sz="3200" dirty="0"/>
              <a:t> </a:t>
            </a:r>
            <a:r>
              <a:rPr lang="el-GR" sz="3200" dirty="0" err="1"/>
              <a:t>eğitim</a:t>
            </a:r>
            <a:r>
              <a:rPr lang="el-GR" sz="3200" dirty="0"/>
              <a:t> ____  de </a:t>
            </a:r>
            <a:r>
              <a:rPr lang="el-GR" sz="3200" dirty="0" err="1"/>
              <a:t>çeşitli</a:t>
            </a:r>
            <a:r>
              <a:rPr lang="el-GR" sz="3200" dirty="0"/>
              <a:t> </a:t>
            </a:r>
            <a:r>
              <a:rPr lang="el-GR" sz="3200" dirty="0" err="1"/>
              <a:t>nedenler</a:t>
            </a:r>
            <a:r>
              <a:rPr lang="el-GR" sz="3200" dirty="0"/>
              <a:t> </a:t>
            </a:r>
            <a:r>
              <a:rPr lang="el-GR" sz="3200" dirty="0" err="1"/>
              <a:t>ile</a:t>
            </a:r>
            <a:r>
              <a:rPr lang="el-GR" sz="3200" dirty="0"/>
              <a:t> </a:t>
            </a:r>
            <a:r>
              <a:rPr lang="el-GR" sz="3200" dirty="0" err="1"/>
              <a:t>uyuşturucu</a:t>
            </a:r>
            <a:r>
              <a:rPr lang="el-GR" sz="3200" dirty="0"/>
              <a:t> </a:t>
            </a:r>
            <a:r>
              <a:rPr lang="el-GR" sz="3200" dirty="0" err="1"/>
              <a:t>madde</a:t>
            </a:r>
            <a:r>
              <a:rPr lang="el-GR" sz="3200" dirty="0"/>
              <a:t> </a:t>
            </a:r>
            <a:r>
              <a:rPr lang="el-GR" sz="3200" dirty="0" err="1"/>
              <a:t>kullanmaya</a:t>
            </a:r>
            <a:r>
              <a:rPr lang="el-GR" sz="3200" dirty="0"/>
              <a:t>  _____  </a:t>
            </a:r>
            <a:r>
              <a:rPr lang="el-GR" sz="3200" dirty="0" err="1"/>
              <a:t>bireyler</a:t>
            </a:r>
            <a:r>
              <a:rPr lang="el-GR" sz="3200" dirty="0"/>
              <a:t> </a:t>
            </a:r>
            <a:r>
              <a:rPr lang="el-GR" sz="3200" dirty="0" err="1"/>
              <a:t>üzerinde</a:t>
            </a:r>
            <a:r>
              <a:rPr lang="el-GR" sz="3200" dirty="0"/>
              <a:t> </a:t>
            </a:r>
            <a:r>
              <a:rPr lang="el-GR" sz="3200" dirty="0" err="1"/>
              <a:t>etkili</a:t>
            </a:r>
            <a:r>
              <a:rPr lang="el-GR" sz="3200" dirty="0"/>
              <a:t>  _____  </a:t>
            </a:r>
            <a:r>
              <a:rPr lang="el-GR" sz="3200" dirty="0" err="1"/>
              <a:t>görülmektedir</a:t>
            </a:r>
            <a:r>
              <a:rPr lang="el-GR" sz="3200" dirty="0"/>
              <a:t>. </a:t>
            </a:r>
          </a:p>
        </p:txBody>
      </p:sp>
      <p:sp>
        <p:nvSpPr>
          <p:cNvPr id="8" name="TextBox 7">
            <a:extLst>
              <a:ext uri="{FF2B5EF4-FFF2-40B4-BE49-F238E27FC236}">
                <a16:creationId xmlns:a16="http://schemas.microsoft.com/office/drawing/2014/main" id="{460AAF63-1560-6D0E-4308-80CC42CE81F6}"/>
              </a:ext>
            </a:extLst>
          </p:cNvPr>
          <p:cNvSpPr txBox="1"/>
          <p:nvPr/>
        </p:nvSpPr>
        <p:spPr>
          <a:xfrm>
            <a:off x="147228" y="6274732"/>
            <a:ext cx="10620169" cy="400110"/>
          </a:xfrm>
          <a:prstGeom prst="rect">
            <a:avLst/>
          </a:prstGeom>
          <a:noFill/>
        </p:spPr>
        <p:txBody>
          <a:bodyPr wrap="square">
            <a:spAutoFit/>
          </a:bodyPr>
          <a:lstStyle/>
          <a:p>
            <a:r>
              <a:rPr lang="el-GR" sz="1000" dirty="0" err="1"/>
              <a:t>Atalay</a:t>
            </a:r>
            <a:r>
              <a:rPr lang="el-GR" sz="1000" dirty="0"/>
              <a:t>, B. (2018). </a:t>
            </a:r>
            <a:r>
              <a:rPr lang="el-GR" sz="1000" dirty="0" err="1"/>
              <a:t>Uyuşturucu</a:t>
            </a:r>
            <a:r>
              <a:rPr lang="el-GR" sz="1000" dirty="0"/>
              <a:t> </a:t>
            </a:r>
            <a:r>
              <a:rPr lang="el-GR" sz="1000" dirty="0" err="1"/>
              <a:t>madde</a:t>
            </a:r>
            <a:r>
              <a:rPr lang="el-GR" sz="1000" dirty="0"/>
              <a:t> </a:t>
            </a:r>
            <a:r>
              <a:rPr lang="el-GR" sz="1000" dirty="0" err="1"/>
              <a:t>kullanımının</a:t>
            </a:r>
            <a:r>
              <a:rPr lang="el-GR" sz="1000" dirty="0"/>
              <a:t> </a:t>
            </a:r>
            <a:r>
              <a:rPr lang="el-GR" sz="1000" dirty="0" err="1"/>
              <a:t>nedenleri</a:t>
            </a:r>
            <a:r>
              <a:rPr lang="el-GR" sz="1000" dirty="0"/>
              <a:t> </a:t>
            </a:r>
            <a:r>
              <a:rPr lang="el-GR" sz="1000" dirty="0" err="1"/>
              <a:t>ve</a:t>
            </a:r>
            <a:r>
              <a:rPr lang="el-GR" sz="1000" dirty="0"/>
              <a:t> </a:t>
            </a:r>
            <a:r>
              <a:rPr lang="el-GR" sz="1000" dirty="0" err="1"/>
              <a:t>bağımlılık</a:t>
            </a:r>
            <a:r>
              <a:rPr lang="el-GR" sz="1000" dirty="0"/>
              <a:t> </a:t>
            </a:r>
            <a:r>
              <a:rPr lang="el-GR" sz="1000" dirty="0" err="1"/>
              <a:t>oluşum</a:t>
            </a:r>
            <a:r>
              <a:rPr lang="el-GR" sz="1000" dirty="0"/>
              <a:t> </a:t>
            </a:r>
            <a:r>
              <a:rPr lang="el-GR" sz="1000" dirty="0" err="1"/>
              <a:t>sürecinde</a:t>
            </a:r>
            <a:r>
              <a:rPr lang="el-GR" sz="1000" dirty="0"/>
              <a:t> </a:t>
            </a:r>
            <a:r>
              <a:rPr lang="el-GR" sz="1000" dirty="0" err="1"/>
              <a:t>iletişimsel</a:t>
            </a:r>
            <a:r>
              <a:rPr lang="el-GR" sz="1000" dirty="0"/>
              <a:t> </a:t>
            </a:r>
            <a:r>
              <a:rPr lang="el-GR" sz="1000" dirty="0" err="1"/>
              <a:t>yaklaşımların</a:t>
            </a:r>
            <a:r>
              <a:rPr lang="el-GR" sz="1000" dirty="0"/>
              <a:t> </a:t>
            </a:r>
            <a:r>
              <a:rPr lang="el-GR" sz="1000" dirty="0" err="1"/>
              <a:t>rolü</a:t>
            </a:r>
            <a:r>
              <a:rPr lang="el-GR" sz="1000" dirty="0"/>
              <a:t> </a:t>
            </a:r>
            <a:r>
              <a:rPr lang="el-GR" sz="1000" dirty="0" err="1"/>
              <a:t>ve</a:t>
            </a:r>
            <a:r>
              <a:rPr lang="el-GR" sz="1000" dirty="0"/>
              <a:t> </a:t>
            </a:r>
            <a:r>
              <a:rPr lang="el-GR" sz="1000" dirty="0" err="1"/>
              <a:t>önemi</a:t>
            </a:r>
            <a:r>
              <a:rPr lang="el-GR" sz="1000" dirty="0"/>
              <a:t>: </a:t>
            </a:r>
            <a:r>
              <a:rPr lang="el-GR" sz="1000" dirty="0" err="1"/>
              <a:t>Polis</a:t>
            </a:r>
            <a:r>
              <a:rPr lang="el-GR" sz="1000" dirty="0"/>
              <a:t> </a:t>
            </a:r>
            <a:r>
              <a:rPr lang="el-GR" sz="1000" dirty="0" err="1"/>
              <a:t>kayıtları</a:t>
            </a:r>
            <a:r>
              <a:rPr lang="el-GR" sz="1000" dirty="0"/>
              <a:t> </a:t>
            </a:r>
            <a:r>
              <a:rPr lang="el-GR" sz="1000" dirty="0" err="1"/>
              <a:t>üzerinden</a:t>
            </a:r>
            <a:r>
              <a:rPr lang="el-GR" sz="1000" dirty="0"/>
              <a:t> </a:t>
            </a:r>
            <a:r>
              <a:rPr lang="el-GR" sz="1000" dirty="0" err="1"/>
              <a:t>olgusal</a:t>
            </a:r>
            <a:r>
              <a:rPr lang="el-GR" sz="1000" dirty="0"/>
              <a:t> </a:t>
            </a:r>
            <a:r>
              <a:rPr lang="el-GR" sz="1000" dirty="0" err="1"/>
              <a:t>bir</a:t>
            </a:r>
            <a:r>
              <a:rPr lang="el-GR" sz="1000" dirty="0"/>
              <a:t> </a:t>
            </a:r>
            <a:r>
              <a:rPr lang="el-GR" sz="1000" dirty="0" err="1"/>
              <a:t>inceleme</a:t>
            </a:r>
            <a:r>
              <a:rPr lang="el-GR" sz="1000" dirty="0"/>
              <a:t>. </a:t>
            </a:r>
            <a:r>
              <a:rPr lang="el-GR" sz="1000" b="0" i="1" u="none" strike="noStrike" dirty="0" err="1">
                <a:effectLst/>
              </a:rPr>
              <a:t>Connectist</a:t>
            </a:r>
            <a:r>
              <a:rPr lang="el-GR" sz="1000" b="0" i="1" u="none" strike="noStrike" dirty="0">
                <a:effectLst/>
              </a:rPr>
              <a:t>: </a:t>
            </a:r>
            <a:r>
              <a:rPr lang="el-GR" sz="1000" b="0" i="1" u="none" strike="noStrike" dirty="0" err="1">
                <a:effectLst/>
              </a:rPr>
              <a:t>Istanbul</a:t>
            </a:r>
            <a:r>
              <a:rPr lang="el-GR" sz="1000" b="0" i="1" u="none" strike="noStrike" dirty="0">
                <a:effectLst/>
              </a:rPr>
              <a:t> </a:t>
            </a:r>
            <a:r>
              <a:rPr lang="el-GR" sz="1000" b="0" i="1" u="none" strike="noStrike" dirty="0" err="1">
                <a:effectLst/>
              </a:rPr>
              <a:t>University</a:t>
            </a:r>
            <a:r>
              <a:rPr lang="el-GR" sz="1000" b="0" i="1" u="none" strike="noStrike" dirty="0">
                <a:effectLst/>
              </a:rPr>
              <a:t> Journal of Communication </a:t>
            </a:r>
            <a:r>
              <a:rPr lang="el-GR" sz="1000" b="0" i="1" u="none" strike="noStrike" dirty="0" err="1">
                <a:effectLst/>
              </a:rPr>
              <a:t>Sciences</a:t>
            </a:r>
            <a:r>
              <a:rPr lang="el-GR" sz="1000" dirty="0"/>
              <a:t>, (55), 1-36. https://doi.org/10.26650/CONNECTIST2018-0032</a:t>
            </a:r>
          </a:p>
        </p:txBody>
      </p:sp>
      <p:sp>
        <p:nvSpPr>
          <p:cNvPr id="11" name="TextBox 10">
            <a:extLst>
              <a:ext uri="{FF2B5EF4-FFF2-40B4-BE49-F238E27FC236}">
                <a16:creationId xmlns:a16="http://schemas.microsoft.com/office/drawing/2014/main" id="{21EA6CA5-6918-504A-B75E-FEF7DE996BD3}"/>
              </a:ext>
            </a:extLst>
          </p:cNvPr>
          <p:cNvSpPr txBox="1"/>
          <p:nvPr/>
        </p:nvSpPr>
        <p:spPr>
          <a:xfrm>
            <a:off x="751115" y="5086086"/>
            <a:ext cx="2590800" cy="584775"/>
          </a:xfrm>
          <a:prstGeom prst="rect">
            <a:avLst/>
          </a:prstGeom>
          <a:noFill/>
        </p:spPr>
        <p:txBody>
          <a:bodyPr wrap="square">
            <a:spAutoFit/>
          </a:bodyPr>
          <a:lstStyle/>
          <a:p>
            <a:r>
              <a:rPr lang="el-GR" sz="3200" dirty="0" err="1"/>
              <a:t>olduğu</a:t>
            </a:r>
            <a:endParaRPr lang="el-GR" dirty="0"/>
          </a:p>
        </p:txBody>
      </p:sp>
      <p:sp>
        <p:nvSpPr>
          <p:cNvPr id="14" name="TextBox 13">
            <a:extLst>
              <a:ext uri="{FF2B5EF4-FFF2-40B4-BE49-F238E27FC236}">
                <a16:creationId xmlns:a16="http://schemas.microsoft.com/office/drawing/2014/main" id="{99E4BA75-ACC4-2BAA-0316-27BAB772680E}"/>
              </a:ext>
            </a:extLst>
          </p:cNvPr>
          <p:cNvSpPr txBox="1"/>
          <p:nvPr/>
        </p:nvSpPr>
        <p:spPr>
          <a:xfrm>
            <a:off x="3577961" y="5086087"/>
            <a:ext cx="3040553" cy="584775"/>
          </a:xfrm>
          <a:prstGeom prst="rect">
            <a:avLst/>
          </a:prstGeom>
          <a:noFill/>
        </p:spPr>
        <p:txBody>
          <a:bodyPr wrap="square">
            <a:spAutoFit/>
          </a:bodyPr>
          <a:lstStyle/>
          <a:p>
            <a:r>
              <a:rPr lang="el-GR" sz="3200" dirty="0" err="1"/>
              <a:t>başlayanlar</a:t>
            </a:r>
            <a:endParaRPr lang="el-GR" dirty="0"/>
          </a:p>
        </p:txBody>
      </p:sp>
      <p:sp>
        <p:nvSpPr>
          <p:cNvPr id="16" name="TextBox 15">
            <a:extLst>
              <a:ext uri="{FF2B5EF4-FFF2-40B4-BE49-F238E27FC236}">
                <a16:creationId xmlns:a16="http://schemas.microsoft.com/office/drawing/2014/main" id="{43B711C2-2C52-2421-B11A-677E6B30822E}"/>
              </a:ext>
            </a:extLst>
          </p:cNvPr>
          <p:cNvSpPr txBox="1"/>
          <p:nvPr/>
        </p:nvSpPr>
        <p:spPr>
          <a:xfrm>
            <a:off x="7043057" y="5082980"/>
            <a:ext cx="6096000" cy="584775"/>
          </a:xfrm>
          <a:prstGeom prst="rect">
            <a:avLst/>
          </a:prstGeom>
          <a:noFill/>
        </p:spPr>
        <p:txBody>
          <a:bodyPr wrap="square">
            <a:spAutoFit/>
          </a:bodyPr>
          <a:lstStyle/>
          <a:p>
            <a:r>
              <a:rPr lang="el-GR" sz="3200" dirty="0" err="1"/>
              <a:t>düzeyleri</a:t>
            </a:r>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C1288B-CFAA-57FA-CC22-AD56E4E4124D}"/>
            </a:ext>
          </a:extLst>
        </p:cNvPr>
        <p:cNvGrpSpPr/>
        <p:nvPr/>
      </p:nvGrpSpPr>
      <p:grpSpPr>
        <a:xfrm>
          <a:off x="0" y="0"/>
          <a:ext cx="0" cy="0"/>
          <a:chOff x="0" y="0"/>
          <a:chExt cx="0" cy="0"/>
        </a:xfrm>
      </p:grpSpPr>
      <p:sp>
        <p:nvSpPr>
          <p:cNvPr id="4" name="3 - Ορθογώνιο">
            <a:extLst>
              <a:ext uri="{FF2B5EF4-FFF2-40B4-BE49-F238E27FC236}">
                <a16:creationId xmlns:a16="http://schemas.microsoft.com/office/drawing/2014/main" id="{A2F65CC5-6B46-B016-7F09-FEA31CA5B2A2}"/>
              </a:ext>
            </a:extLst>
          </p:cNvPr>
          <p:cNvSpPr/>
          <p:nvPr/>
        </p:nvSpPr>
        <p:spPr>
          <a:xfrm>
            <a:off x="372978" y="5253062"/>
            <a:ext cx="1392304"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dirty="0" err="1"/>
              <a:t>sentetik</a:t>
            </a:r>
            <a:r>
              <a:rPr lang="en-US" dirty="0"/>
              <a:t> hap </a:t>
            </a:r>
          </a:p>
        </p:txBody>
      </p:sp>
      <p:sp>
        <p:nvSpPr>
          <p:cNvPr id="5" name="4 - Ορθογώνιο">
            <a:extLst>
              <a:ext uri="{FF2B5EF4-FFF2-40B4-BE49-F238E27FC236}">
                <a16:creationId xmlns:a16="http://schemas.microsoft.com/office/drawing/2014/main" id="{DCC4F815-42E5-2BB7-AFC2-31B73628F378}"/>
              </a:ext>
            </a:extLst>
          </p:cNvPr>
          <p:cNvSpPr/>
          <p:nvPr/>
        </p:nvSpPr>
        <p:spPr>
          <a:xfrm>
            <a:off x="8124233" y="4814804"/>
            <a:ext cx="1630318"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dirty="0" err="1"/>
              <a:t>eroin</a:t>
            </a:r>
            <a:r>
              <a:rPr lang="en-US" dirty="0"/>
              <a:t> </a:t>
            </a:r>
            <a:r>
              <a:rPr lang="en-US" dirty="0" err="1"/>
              <a:t>kullanımı</a:t>
            </a:r>
            <a:r>
              <a:rPr lang="en-US" dirty="0"/>
              <a:t> </a:t>
            </a:r>
          </a:p>
        </p:txBody>
      </p:sp>
      <p:sp>
        <p:nvSpPr>
          <p:cNvPr id="6" name="5 - Ορθογώνιο">
            <a:extLst>
              <a:ext uri="{FF2B5EF4-FFF2-40B4-BE49-F238E27FC236}">
                <a16:creationId xmlns:a16="http://schemas.microsoft.com/office/drawing/2014/main" id="{7F9D3485-F3D1-8BF6-09CE-BE91CF3035C4}"/>
              </a:ext>
            </a:extLst>
          </p:cNvPr>
          <p:cNvSpPr/>
          <p:nvPr/>
        </p:nvSpPr>
        <p:spPr>
          <a:xfrm>
            <a:off x="2311970" y="4635658"/>
            <a:ext cx="1640064"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dirty="0" err="1"/>
              <a:t>tuzağa</a:t>
            </a:r>
            <a:r>
              <a:rPr lang="en-US" dirty="0"/>
              <a:t> </a:t>
            </a:r>
            <a:r>
              <a:rPr lang="en-US" dirty="0" err="1"/>
              <a:t>düşmek</a:t>
            </a:r>
            <a:r>
              <a:rPr lang="en-US" dirty="0"/>
              <a:t> </a:t>
            </a:r>
          </a:p>
        </p:txBody>
      </p:sp>
      <p:sp>
        <p:nvSpPr>
          <p:cNvPr id="9" name="8 - Ορθογώνιο">
            <a:extLst>
              <a:ext uri="{FF2B5EF4-FFF2-40B4-BE49-F238E27FC236}">
                <a16:creationId xmlns:a16="http://schemas.microsoft.com/office/drawing/2014/main" id="{943F2EC3-434C-BC21-CDE4-5DC7F84C5AAF}"/>
              </a:ext>
            </a:extLst>
          </p:cNvPr>
          <p:cNvSpPr/>
          <p:nvPr/>
        </p:nvSpPr>
        <p:spPr>
          <a:xfrm>
            <a:off x="4814696" y="5189657"/>
            <a:ext cx="2580194"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dirty="0" err="1"/>
              <a:t>sentetik</a:t>
            </a:r>
            <a:r>
              <a:rPr lang="en-US" dirty="0"/>
              <a:t> hap </a:t>
            </a:r>
            <a:r>
              <a:rPr lang="en-US" dirty="0" err="1"/>
              <a:t>olan</a:t>
            </a:r>
            <a:r>
              <a:rPr lang="en-US" dirty="0"/>
              <a:t> ecstasy </a:t>
            </a:r>
          </a:p>
        </p:txBody>
      </p:sp>
      <p:pic>
        <p:nvPicPr>
          <p:cNvPr id="1026" name="Picture 2" descr="Αποτέλεσμα εικόνας για uyuşturucu maddeler  okulda">
            <a:hlinkClick r:id="rId3"/>
            <a:extLst>
              <a:ext uri="{FF2B5EF4-FFF2-40B4-BE49-F238E27FC236}">
                <a16:creationId xmlns:a16="http://schemas.microsoft.com/office/drawing/2014/main" id="{09C59D83-1497-EE36-E25D-6BB1AC24A5CB}"/>
              </a:ext>
            </a:extLst>
          </p:cNvPr>
          <p:cNvPicPr>
            <a:picLocks noChangeAspect="1" noChangeArrowheads="1"/>
          </p:cNvPicPr>
          <p:nvPr/>
        </p:nvPicPr>
        <p:blipFill>
          <a:blip r:embed="rId4"/>
          <a:srcRect l="9906" r="15697" b="72572"/>
          <a:stretch>
            <a:fillRect/>
          </a:stretch>
        </p:blipFill>
        <p:spPr bwMode="auto">
          <a:xfrm>
            <a:off x="372978" y="1122948"/>
            <a:ext cx="4162926" cy="741948"/>
          </a:xfrm>
          <a:prstGeom prst="rect">
            <a:avLst/>
          </a:prstGeom>
          <a:noFill/>
          <a:ln>
            <a:solidFill>
              <a:schemeClr val="tx1"/>
            </a:solidFill>
          </a:ln>
        </p:spPr>
      </p:pic>
      <p:sp>
        <p:nvSpPr>
          <p:cNvPr id="13" name="12 - Ορθογώνιο">
            <a:extLst>
              <a:ext uri="{FF2B5EF4-FFF2-40B4-BE49-F238E27FC236}">
                <a16:creationId xmlns:a16="http://schemas.microsoft.com/office/drawing/2014/main" id="{DDB3A62B-D2D8-A023-FD5D-BD69F59C383A}"/>
              </a:ext>
            </a:extLst>
          </p:cNvPr>
          <p:cNvSpPr/>
          <p:nvPr/>
        </p:nvSpPr>
        <p:spPr>
          <a:xfrm>
            <a:off x="256086" y="248472"/>
            <a:ext cx="5468805" cy="523220"/>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en-US" sz="2800" b="1" dirty="0" err="1"/>
              <a:t>Uyuşturucu</a:t>
            </a:r>
            <a:r>
              <a:rPr lang="en-US" sz="2800" b="1" dirty="0"/>
              <a:t> </a:t>
            </a:r>
            <a:r>
              <a:rPr lang="en-US" sz="2800" b="1" dirty="0" err="1"/>
              <a:t>maddelerin</a:t>
            </a:r>
            <a:r>
              <a:rPr lang="en-US" sz="2800" b="1" dirty="0"/>
              <a:t> </a:t>
            </a:r>
            <a:r>
              <a:rPr lang="en-US" sz="2800" b="1" dirty="0" err="1"/>
              <a:t>zararları</a:t>
            </a:r>
            <a:endParaRPr lang="en-US" sz="2800" b="1" dirty="0"/>
          </a:p>
        </p:txBody>
      </p:sp>
      <p:sp>
        <p:nvSpPr>
          <p:cNvPr id="3" name="TextBox 2">
            <a:extLst>
              <a:ext uri="{FF2B5EF4-FFF2-40B4-BE49-F238E27FC236}">
                <a16:creationId xmlns:a16="http://schemas.microsoft.com/office/drawing/2014/main" id="{A850CA79-9F67-4CF3-BE5D-A011F9DB5C86}"/>
              </a:ext>
            </a:extLst>
          </p:cNvPr>
          <p:cNvSpPr txBox="1"/>
          <p:nvPr/>
        </p:nvSpPr>
        <p:spPr>
          <a:xfrm>
            <a:off x="256085" y="2534921"/>
            <a:ext cx="11533143" cy="1569660"/>
          </a:xfrm>
          <a:prstGeom prst="rect">
            <a:avLst/>
          </a:prstGeom>
          <a:noFill/>
        </p:spPr>
        <p:txBody>
          <a:bodyPr wrap="square">
            <a:spAutoFit/>
          </a:bodyPr>
          <a:lstStyle/>
          <a:p>
            <a:r>
              <a:rPr lang="el-GR" sz="3200" dirty="0" err="1"/>
              <a:t>Ebeveyn</a:t>
            </a:r>
            <a:r>
              <a:rPr lang="el-GR" sz="3200" dirty="0"/>
              <a:t> </a:t>
            </a:r>
            <a:r>
              <a:rPr lang="el-GR" sz="3200" dirty="0" err="1"/>
              <a:t>eğitim</a:t>
            </a:r>
            <a:r>
              <a:rPr lang="el-GR" sz="3200" dirty="0"/>
              <a:t> </a:t>
            </a:r>
            <a:r>
              <a:rPr lang="el-GR" sz="3200" dirty="0" err="1">
                <a:solidFill>
                  <a:schemeClr val="accent4">
                    <a:lumMod val="75000"/>
                  </a:schemeClr>
                </a:solidFill>
              </a:rPr>
              <a:t>düzeyleri</a:t>
            </a:r>
            <a:r>
              <a:rPr lang="el-GR" sz="3200" dirty="0"/>
              <a:t> de </a:t>
            </a:r>
            <a:r>
              <a:rPr lang="el-GR" sz="3200" dirty="0" err="1"/>
              <a:t>çeşitli</a:t>
            </a:r>
            <a:r>
              <a:rPr lang="el-GR" sz="3200" dirty="0"/>
              <a:t> </a:t>
            </a:r>
            <a:r>
              <a:rPr lang="el-GR" sz="3200" dirty="0" err="1"/>
              <a:t>nedenler</a:t>
            </a:r>
            <a:r>
              <a:rPr lang="el-GR" sz="3200" dirty="0"/>
              <a:t> </a:t>
            </a:r>
            <a:r>
              <a:rPr lang="el-GR" sz="3200" dirty="0" err="1"/>
              <a:t>ile</a:t>
            </a:r>
            <a:r>
              <a:rPr lang="el-GR" sz="3200" dirty="0"/>
              <a:t> </a:t>
            </a:r>
            <a:r>
              <a:rPr lang="el-GR" sz="3200" dirty="0" err="1"/>
              <a:t>uyuşturucu</a:t>
            </a:r>
            <a:r>
              <a:rPr lang="el-GR" sz="3200" dirty="0"/>
              <a:t> </a:t>
            </a:r>
            <a:r>
              <a:rPr lang="el-GR" sz="3200" dirty="0" err="1"/>
              <a:t>madde</a:t>
            </a:r>
            <a:r>
              <a:rPr lang="el-GR" sz="3200" dirty="0"/>
              <a:t> </a:t>
            </a:r>
            <a:r>
              <a:rPr lang="el-GR" sz="3200" dirty="0" err="1"/>
              <a:t>kullanmaya</a:t>
            </a:r>
            <a:r>
              <a:rPr lang="el-GR" sz="3200" dirty="0"/>
              <a:t> </a:t>
            </a:r>
            <a:r>
              <a:rPr lang="el-GR" sz="3200" dirty="0" err="1">
                <a:solidFill>
                  <a:schemeClr val="accent4">
                    <a:lumMod val="75000"/>
                  </a:schemeClr>
                </a:solidFill>
              </a:rPr>
              <a:t>başlayanlar</a:t>
            </a:r>
            <a:r>
              <a:rPr lang="el-GR" sz="3200" dirty="0"/>
              <a:t> </a:t>
            </a:r>
            <a:r>
              <a:rPr lang="el-GR" sz="3200" dirty="0" err="1"/>
              <a:t>bireyler</a:t>
            </a:r>
            <a:r>
              <a:rPr lang="el-GR" sz="3200" dirty="0"/>
              <a:t> </a:t>
            </a:r>
            <a:r>
              <a:rPr lang="el-GR" sz="3200" dirty="0" err="1"/>
              <a:t>üzerinde</a:t>
            </a:r>
            <a:r>
              <a:rPr lang="el-GR" sz="3200" dirty="0"/>
              <a:t> </a:t>
            </a:r>
            <a:r>
              <a:rPr lang="el-GR" sz="3200" dirty="0" err="1"/>
              <a:t>etkili</a:t>
            </a:r>
            <a:r>
              <a:rPr lang="el-GR" sz="3200" dirty="0"/>
              <a:t> </a:t>
            </a:r>
            <a:r>
              <a:rPr lang="el-GR" sz="3200" dirty="0" err="1">
                <a:solidFill>
                  <a:schemeClr val="accent4">
                    <a:lumMod val="75000"/>
                  </a:schemeClr>
                </a:solidFill>
              </a:rPr>
              <a:t>olduğu</a:t>
            </a:r>
            <a:r>
              <a:rPr lang="el-GR" sz="3200" dirty="0"/>
              <a:t> </a:t>
            </a:r>
            <a:r>
              <a:rPr lang="el-GR" sz="3200" dirty="0" err="1"/>
              <a:t>görülmektedir</a:t>
            </a:r>
            <a:r>
              <a:rPr lang="el-GR" sz="3200" dirty="0"/>
              <a:t>. </a:t>
            </a:r>
          </a:p>
        </p:txBody>
      </p:sp>
      <p:sp>
        <p:nvSpPr>
          <p:cNvPr id="8" name="TextBox 7">
            <a:extLst>
              <a:ext uri="{FF2B5EF4-FFF2-40B4-BE49-F238E27FC236}">
                <a16:creationId xmlns:a16="http://schemas.microsoft.com/office/drawing/2014/main" id="{9B8BF612-957E-0169-3D60-4082AC6EBB7C}"/>
              </a:ext>
            </a:extLst>
          </p:cNvPr>
          <p:cNvSpPr txBox="1"/>
          <p:nvPr/>
        </p:nvSpPr>
        <p:spPr>
          <a:xfrm>
            <a:off x="147228" y="6274732"/>
            <a:ext cx="10620169" cy="400110"/>
          </a:xfrm>
          <a:prstGeom prst="rect">
            <a:avLst/>
          </a:prstGeom>
          <a:noFill/>
        </p:spPr>
        <p:txBody>
          <a:bodyPr wrap="square">
            <a:spAutoFit/>
          </a:bodyPr>
          <a:lstStyle/>
          <a:p>
            <a:r>
              <a:rPr lang="el-GR" sz="1000" dirty="0" err="1"/>
              <a:t>Atalay</a:t>
            </a:r>
            <a:r>
              <a:rPr lang="el-GR" sz="1000" dirty="0"/>
              <a:t>, B. (2018). </a:t>
            </a:r>
            <a:r>
              <a:rPr lang="el-GR" sz="1000" dirty="0" err="1"/>
              <a:t>Uyuşturucu</a:t>
            </a:r>
            <a:r>
              <a:rPr lang="el-GR" sz="1000" dirty="0"/>
              <a:t> </a:t>
            </a:r>
            <a:r>
              <a:rPr lang="el-GR" sz="1000" dirty="0" err="1"/>
              <a:t>madde</a:t>
            </a:r>
            <a:r>
              <a:rPr lang="el-GR" sz="1000" dirty="0"/>
              <a:t> </a:t>
            </a:r>
            <a:r>
              <a:rPr lang="el-GR" sz="1000" dirty="0" err="1"/>
              <a:t>kullanımının</a:t>
            </a:r>
            <a:r>
              <a:rPr lang="el-GR" sz="1000" dirty="0"/>
              <a:t> </a:t>
            </a:r>
            <a:r>
              <a:rPr lang="el-GR" sz="1000" dirty="0" err="1"/>
              <a:t>nedenleri</a:t>
            </a:r>
            <a:r>
              <a:rPr lang="el-GR" sz="1000" dirty="0"/>
              <a:t> </a:t>
            </a:r>
            <a:r>
              <a:rPr lang="el-GR" sz="1000" dirty="0" err="1"/>
              <a:t>ve</a:t>
            </a:r>
            <a:r>
              <a:rPr lang="el-GR" sz="1000" dirty="0"/>
              <a:t> </a:t>
            </a:r>
            <a:r>
              <a:rPr lang="el-GR" sz="1000" dirty="0" err="1"/>
              <a:t>bağımlılık</a:t>
            </a:r>
            <a:r>
              <a:rPr lang="el-GR" sz="1000" dirty="0"/>
              <a:t> </a:t>
            </a:r>
            <a:r>
              <a:rPr lang="el-GR" sz="1000" dirty="0" err="1"/>
              <a:t>oluşum</a:t>
            </a:r>
            <a:r>
              <a:rPr lang="el-GR" sz="1000" dirty="0"/>
              <a:t> </a:t>
            </a:r>
            <a:r>
              <a:rPr lang="el-GR" sz="1000" dirty="0" err="1"/>
              <a:t>sürecinde</a:t>
            </a:r>
            <a:r>
              <a:rPr lang="el-GR" sz="1000" dirty="0"/>
              <a:t> </a:t>
            </a:r>
            <a:r>
              <a:rPr lang="el-GR" sz="1000" dirty="0" err="1"/>
              <a:t>iletişimsel</a:t>
            </a:r>
            <a:r>
              <a:rPr lang="el-GR" sz="1000" dirty="0"/>
              <a:t> </a:t>
            </a:r>
            <a:r>
              <a:rPr lang="el-GR" sz="1000" dirty="0" err="1"/>
              <a:t>yaklaşımların</a:t>
            </a:r>
            <a:r>
              <a:rPr lang="el-GR" sz="1000" dirty="0"/>
              <a:t> </a:t>
            </a:r>
            <a:r>
              <a:rPr lang="el-GR" sz="1000" dirty="0" err="1"/>
              <a:t>rolü</a:t>
            </a:r>
            <a:r>
              <a:rPr lang="el-GR" sz="1000" dirty="0"/>
              <a:t> </a:t>
            </a:r>
            <a:r>
              <a:rPr lang="el-GR" sz="1000" dirty="0" err="1"/>
              <a:t>ve</a:t>
            </a:r>
            <a:r>
              <a:rPr lang="el-GR" sz="1000" dirty="0"/>
              <a:t> </a:t>
            </a:r>
            <a:r>
              <a:rPr lang="el-GR" sz="1000" dirty="0" err="1"/>
              <a:t>önemi</a:t>
            </a:r>
            <a:r>
              <a:rPr lang="el-GR" sz="1000" dirty="0"/>
              <a:t>: </a:t>
            </a:r>
            <a:r>
              <a:rPr lang="el-GR" sz="1000" dirty="0" err="1"/>
              <a:t>Polis</a:t>
            </a:r>
            <a:r>
              <a:rPr lang="el-GR" sz="1000" dirty="0"/>
              <a:t> </a:t>
            </a:r>
            <a:r>
              <a:rPr lang="el-GR" sz="1000" dirty="0" err="1"/>
              <a:t>kayıtları</a:t>
            </a:r>
            <a:r>
              <a:rPr lang="el-GR" sz="1000" dirty="0"/>
              <a:t> </a:t>
            </a:r>
            <a:r>
              <a:rPr lang="el-GR" sz="1000" dirty="0" err="1"/>
              <a:t>üzerinden</a:t>
            </a:r>
            <a:r>
              <a:rPr lang="el-GR" sz="1000" dirty="0"/>
              <a:t> </a:t>
            </a:r>
            <a:r>
              <a:rPr lang="el-GR" sz="1000" dirty="0" err="1"/>
              <a:t>olgusal</a:t>
            </a:r>
            <a:r>
              <a:rPr lang="el-GR" sz="1000" dirty="0"/>
              <a:t> </a:t>
            </a:r>
            <a:r>
              <a:rPr lang="el-GR" sz="1000" dirty="0" err="1"/>
              <a:t>bir</a:t>
            </a:r>
            <a:r>
              <a:rPr lang="el-GR" sz="1000" dirty="0"/>
              <a:t> </a:t>
            </a:r>
            <a:r>
              <a:rPr lang="el-GR" sz="1000" dirty="0" err="1"/>
              <a:t>inceleme</a:t>
            </a:r>
            <a:r>
              <a:rPr lang="el-GR" sz="1000" dirty="0"/>
              <a:t>. </a:t>
            </a:r>
            <a:r>
              <a:rPr lang="el-GR" sz="1000" b="0" i="1" u="none" strike="noStrike" dirty="0" err="1">
                <a:effectLst/>
              </a:rPr>
              <a:t>Connectist</a:t>
            </a:r>
            <a:r>
              <a:rPr lang="el-GR" sz="1000" b="0" i="1" u="none" strike="noStrike" dirty="0">
                <a:effectLst/>
              </a:rPr>
              <a:t>: </a:t>
            </a:r>
            <a:r>
              <a:rPr lang="el-GR" sz="1000" b="0" i="1" u="none" strike="noStrike" dirty="0" err="1">
                <a:effectLst/>
              </a:rPr>
              <a:t>Istanbul</a:t>
            </a:r>
            <a:r>
              <a:rPr lang="el-GR" sz="1000" b="0" i="1" u="none" strike="noStrike" dirty="0">
                <a:effectLst/>
              </a:rPr>
              <a:t> </a:t>
            </a:r>
            <a:r>
              <a:rPr lang="el-GR" sz="1000" b="0" i="1" u="none" strike="noStrike" dirty="0" err="1">
                <a:effectLst/>
              </a:rPr>
              <a:t>University</a:t>
            </a:r>
            <a:r>
              <a:rPr lang="el-GR" sz="1000" b="0" i="1" u="none" strike="noStrike" dirty="0">
                <a:effectLst/>
              </a:rPr>
              <a:t> Journal of Communication </a:t>
            </a:r>
            <a:r>
              <a:rPr lang="el-GR" sz="1000" b="0" i="1" u="none" strike="noStrike" dirty="0" err="1">
                <a:effectLst/>
              </a:rPr>
              <a:t>Sciences</a:t>
            </a:r>
            <a:r>
              <a:rPr lang="el-GR" sz="1000" dirty="0"/>
              <a:t>, (55), 1-36. https://doi.org/10.26650/CONNECTIST2018-0032</a:t>
            </a:r>
          </a:p>
        </p:txBody>
      </p:sp>
    </p:spTree>
    <p:extLst>
      <p:ext uri="{BB962C8B-B14F-4D97-AF65-F5344CB8AC3E}">
        <p14:creationId xmlns:p14="http://schemas.microsoft.com/office/powerpoint/2010/main" val="31265402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Ορθογώνιο"/>
          <p:cNvSpPr/>
          <p:nvPr/>
        </p:nvSpPr>
        <p:spPr>
          <a:xfrm>
            <a:off x="256086" y="248472"/>
            <a:ext cx="8136800" cy="70788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US" sz="4000" b="1" dirty="0" err="1"/>
              <a:t>Uyuşturucu</a:t>
            </a:r>
            <a:r>
              <a:rPr lang="en-US" sz="4000" b="1" dirty="0"/>
              <a:t> </a:t>
            </a:r>
            <a:r>
              <a:rPr lang="en-US" sz="4000" b="1" dirty="0" err="1"/>
              <a:t>maddelerin</a:t>
            </a:r>
            <a:r>
              <a:rPr lang="en-US" sz="4000" b="1" dirty="0"/>
              <a:t> </a:t>
            </a:r>
            <a:r>
              <a:rPr lang="en-US" sz="4000" b="1" dirty="0" err="1"/>
              <a:t>zararları</a:t>
            </a:r>
            <a:endParaRPr lang="en-US" sz="4000" b="1" dirty="0"/>
          </a:p>
        </p:txBody>
      </p:sp>
      <p:sp>
        <p:nvSpPr>
          <p:cNvPr id="4" name="3 - Ορθογώνιο"/>
          <p:cNvSpPr/>
          <p:nvPr/>
        </p:nvSpPr>
        <p:spPr>
          <a:xfrm>
            <a:off x="292767" y="1174630"/>
            <a:ext cx="11899233" cy="501675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US" sz="1600" b="1" dirty="0" err="1"/>
              <a:t>Bağımlılık</a:t>
            </a:r>
            <a:r>
              <a:rPr lang="en-US" sz="1600" b="1" dirty="0"/>
              <a:t> </a:t>
            </a:r>
            <a:r>
              <a:rPr lang="en-US" sz="1600" b="1" dirty="0" err="1"/>
              <a:t>bir</a:t>
            </a:r>
            <a:r>
              <a:rPr lang="en-US" sz="1600" b="1" dirty="0"/>
              <a:t> </a:t>
            </a:r>
            <a:r>
              <a:rPr lang="en-US" sz="1600" b="1" dirty="0" err="1"/>
              <a:t>beyin</a:t>
            </a:r>
            <a:r>
              <a:rPr lang="en-US" sz="1600" b="1" dirty="0"/>
              <a:t> </a:t>
            </a:r>
            <a:r>
              <a:rPr lang="en-US" sz="1600" b="1" dirty="0" err="1"/>
              <a:t>hastalığıdır</a:t>
            </a:r>
            <a:r>
              <a:rPr lang="en-US" sz="1600" b="1" dirty="0"/>
              <a:t>. </a:t>
            </a:r>
          </a:p>
          <a:p>
            <a:r>
              <a:rPr lang="el-GR" sz="1600" b="1" dirty="0"/>
              <a:t>1.</a:t>
            </a:r>
            <a:r>
              <a:rPr lang="en-US" sz="1600" b="1" dirty="0"/>
              <a:t>Yani </a:t>
            </a:r>
            <a:r>
              <a:rPr lang="en-US" sz="1600" b="1" dirty="0" err="1"/>
              <a:t>bağımlılık</a:t>
            </a:r>
            <a:r>
              <a:rPr lang="en-US" sz="1600" b="1" dirty="0"/>
              <a:t> </a:t>
            </a:r>
            <a:r>
              <a:rPr lang="en-US" sz="1600" b="1" dirty="0" err="1"/>
              <a:t>yapıcı</a:t>
            </a:r>
            <a:r>
              <a:rPr lang="en-US" sz="1600" b="1" dirty="0"/>
              <a:t> </a:t>
            </a:r>
            <a:r>
              <a:rPr lang="en-US" sz="1600" b="1" dirty="0" err="1"/>
              <a:t>maddeler</a:t>
            </a:r>
            <a:r>
              <a:rPr lang="en-US" sz="1600" b="1" dirty="0"/>
              <a:t> </a:t>
            </a:r>
            <a:r>
              <a:rPr lang="en-US" sz="1600" b="1" dirty="0" err="1"/>
              <a:t>uzun</a:t>
            </a:r>
            <a:r>
              <a:rPr lang="en-US" sz="1600" b="1" dirty="0"/>
              <a:t> </a:t>
            </a:r>
            <a:r>
              <a:rPr lang="en-US" sz="1600" b="1" dirty="0" err="1"/>
              <a:t>süre</a:t>
            </a:r>
            <a:r>
              <a:rPr lang="el-GR" sz="1600" b="1" dirty="0"/>
              <a:t>  __________  </a:t>
            </a:r>
            <a:r>
              <a:rPr lang="en-US" sz="1600" b="1" dirty="0" err="1"/>
              <a:t>beyin</a:t>
            </a:r>
            <a:r>
              <a:rPr lang="en-US" sz="1600" b="1" dirty="0"/>
              <a:t> </a:t>
            </a:r>
            <a:r>
              <a:rPr lang="en-US" sz="1600" b="1" dirty="0" err="1"/>
              <a:t>hücrelerinde</a:t>
            </a:r>
            <a:r>
              <a:rPr lang="en-US" sz="1600" b="1" dirty="0"/>
              <a:t> </a:t>
            </a:r>
            <a:r>
              <a:rPr lang="en-US" sz="1600" b="1" dirty="0" err="1"/>
              <a:t>farklı</a:t>
            </a:r>
            <a:r>
              <a:rPr lang="en-US" sz="1600" b="1" dirty="0"/>
              <a:t> </a:t>
            </a:r>
            <a:r>
              <a:rPr lang="en-US" sz="1600" b="1" dirty="0" err="1"/>
              <a:t>etkilere</a:t>
            </a:r>
            <a:r>
              <a:rPr lang="en-US" sz="1600" b="1" dirty="0"/>
              <a:t> </a:t>
            </a:r>
            <a:r>
              <a:rPr lang="en-US" sz="1600" b="1" dirty="0" err="1"/>
              <a:t>ve</a:t>
            </a:r>
            <a:r>
              <a:rPr lang="en-US" sz="1600" b="1" dirty="0"/>
              <a:t> </a:t>
            </a:r>
            <a:r>
              <a:rPr lang="en-US" sz="1600" b="1" dirty="0" err="1"/>
              <a:t>değişimlere</a:t>
            </a:r>
            <a:r>
              <a:rPr lang="en-US" sz="1600" b="1" dirty="0"/>
              <a:t> </a:t>
            </a:r>
            <a:r>
              <a:rPr lang="en-US" sz="1600" b="1" dirty="0" err="1"/>
              <a:t>yol</a:t>
            </a:r>
            <a:r>
              <a:rPr lang="en-US" sz="1600" b="1" dirty="0"/>
              <a:t> </a:t>
            </a:r>
            <a:r>
              <a:rPr lang="en-US" sz="1600" b="1" dirty="0" err="1"/>
              <a:t>açmaktadır</a:t>
            </a:r>
            <a:r>
              <a:rPr lang="en-US" sz="1600" b="1" dirty="0"/>
              <a:t>.</a:t>
            </a:r>
          </a:p>
          <a:p>
            <a:r>
              <a:rPr lang="en-GB" sz="1600" dirty="0"/>
              <a:t> </a:t>
            </a:r>
            <a:r>
              <a:rPr lang="en-US" sz="1600" dirty="0" err="1"/>
              <a:t>kullanıldığında</a:t>
            </a:r>
            <a:r>
              <a:rPr lang="en-US" sz="1600" dirty="0"/>
              <a:t> / </a:t>
            </a:r>
            <a:r>
              <a:rPr lang="en-US" sz="1600" dirty="0" err="1"/>
              <a:t>kullanıldığı</a:t>
            </a:r>
            <a:r>
              <a:rPr lang="en-US" sz="1600" dirty="0"/>
              <a:t>  g</a:t>
            </a:r>
            <a:r>
              <a:rPr lang="tr-TR" sz="1600" dirty="0"/>
              <a:t>öre </a:t>
            </a:r>
            <a:r>
              <a:rPr lang="en-US" sz="1600" dirty="0"/>
              <a:t>/ </a:t>
            </a:r>
            <a:r>
              <a:rPr lang="en-US" sz="1600" dirty="0" err="1"/>
              <a:t>kullanıldığı</a:t>
            </a:r>
            <a:r>
              <a:rPr lang="en-US" sz="1600" dirty="0"/>
              <a:t> </a:t>
            </a:r>
            <a:r>
              <a:rPr lang="en-US" sz="1600" dirty="0" err="1"/>
              <a:t>halde</a:t>
            </a:r>
            <a:endParaRPr lang="tr-TR" sz="1600" dirty="0"/>
          </a:p>
          <a:p>
            <a:r>
              <a:rPr lang="el-GR" sz="1600" b="1" dirty="0"/>
              <a:t>2.</a:t>
            </a:r>
            <a:r>
              <a:rPr lang="en-US" sz="1600" b="1" dirty="0" err="1"/>
              <a:t>İnsanlar</a:t>
            </a:r>
            <a:r>
              <a:rPr lang="en-US" sz="1600" b="1" dirty="0"/>
              <a:t> </a:t>
            </a:r>
            <a:r>
              <a:rPr lang="en-US" sz="1600" b="1" dirty="0" err="1"/>
              <a:t>çoğu</a:t>
            </a:r>
            <a:r>
              <a:rPr lang="en-US" sz="1600" b="1" dirty="0"/>
              <a:t> zaman </a:t>
            </a:r>
            <a:r>
              <a:rPr lang="en-US" sz="1600" b="1" dirty="0" err="1"/>
              <a:t>kontrol</a:t>
            </a:r>
            <a:r>
              <a:rPr lang="en-US" sz="1600" b="1" dirty="0"/>
              <a:t> </a:t>
            </a:r>
            <a:r>
              <a:rPr lang="el-GR" sz="1600" b="1" dirty="0"/>
              <a:t>_______</a:t>
            </a:r>
            <a:r>
              <a:rPr lang="en-US" sz="1600" b="1" dirty="0"/>
              <a:t> </a:t>
            </a:r>
            <a:r>
              <a:rPr lang="en-US" sz="1600" b="1" dirty="0" err="1"/>
              <a:t>düşüncesiyle</a:t>
            </a:r>
            <a:r>
              <a:rPr lang="en-US" sz="1600" b="1" dirty="0"/>
              <a:t> </a:t>
            </a:r>
            <a:r>
              <a:rPr lang="en-US" sz="1600" b="1" dirty="0" err="1"/>
              <a:t>alkol</a:t>
            </a:r>
            <a:r>
              <a:rPr lang="en-US" sz="1600" b="1" dirty="0"/>
              <a:t> </a:t>
            </a:r>
            <a:r>
              <a:rPr lang="en-US" sz="1600" b="1" dirty="0" err="1"/>
              <a:t>ve</a:t>
            </a:r>
            <a:r>
              <a:rPr lang="en-US" sz="1600" b="1" dirty="0"/>
              <a:t> </a:t>
            </a:r>
            <a:r>
              <a:rPr lang="en-US" sz="1600" b="1" dirty="0" err="1"/>
              <a:t>madde</a:t>
            </a:r>
            <a:r>
              <a:rPr lang="en-US" sz="1600" b="1" dirty="0"/>
              <a:t> </a:t>
            </a:r>
            <a:r>
              <a:rPr lang="en-US" sz="1600" b="1" dirty="0" err="1"/>
              <a:t>kullanımına</a:t>
            </a:r>
            <a:r>
              <a:rPr lang="en-US" sz="1600" b="1" dirty="0"/>
              <a:t> </a:t>
            </a:r>
            <a:r>
              <a:rPr lang="en-US" sz="1600" b="1" dirty="0" err="1"/>
              <a:t>başlarlar</a:t>
            </a:r>
            <a:r>
              <a:rPr lang="en-US" sz="1600" b="1" dirty="0"/>
              <a:t>.</a:t>
            </a:r>
            <a:endParaRPr lang="tr-TR" sz="1600" b="1" dirty="0"/>
          </a:p>
          <a:p>
            <a:r>
              <a:rPr lang="tr-TR" sz="1600" dirty="0"/>
              <a:t>e</a:t>
            </a:r>
            <a:r>
              <a:rPr lang="en-US" sz="1600" dirty="0" err="1"/>
              <a:t>debilecekleri</a:t>
            </a:r>
            <a:r>
              <a:rPr lang="tr-TR" sz="1600" dirty="0"/>
              <a:t>ni/ </a:t>
            </a:r>
            <a:r>
              <a:rPr lang="en-US" sz="1600" dirty="0" err="1"/>
              <a:t>edebilecekleri</a:t>
            </a:r>
            <a:r>
              <a:rPr lang="en-US" sz="1600" dirty="0"/>
              <a:t> </a:t>
            </a:r>
            <a:r>
              <a:rPr lang="tr-TR" sz="1600" dirty="0"/>
              <a:t>/ </a:t>
            </a:r>
            <a:r>
              <a:rPr lang="en-US" sz="1600" dirty="0" err="1"/>
              <a:t>edebile</a:t>
            </a:r>
            <a:r>
              <a:rPr lang="tr-TR" sz="1600" dirty="0"/>
              <a:t>n</a:t>
            </a:r>
          </a:p>
          <a:p>
            <a:r>
              <a:rPr lang="el-GR" sz="1600" b="1" dirty="0"/>
              <a:t>3.</a:t>
            </a:r>
            <a:r>
              <a:rPr lang="en-US" sz="1600" b="1" dirty="0"/>
              <a:t>Bu </a:t>
            </a:r>
            <a:r>
              <a:rPr lang="en-US" sz="1600" b="1" dirty="0" err="1"/>
              <a:t>çalışmalar</a:t>
            </a:r>
            <a:r>
              <a:rPr lang="en-US" sz="1600" b="1" dirty="0"/>
              <a:t> </a:t>
            </a:r>
            <a:r>
              <a:rPr lang="en-US" sz="1600" b="1" dirty="0" err="1"/>
              <a:t>alkol</a:t>
            </a:r>
            <a:r>
              <a:rPr lang="en-US" sz="1600" b="1" dirty="0"/>
              <a:t> </a:t>
            </a:r>
            <a:r>
              <a:rPr lang="en-US" sz="1600" b="1" dirty="0" err="1"/>
              <a:t>ve</a:t>
            </a:r>
            <a:r>
              <a:rPr lang="en-US" sz="1600" b="1" dirty="0"/>
              <a:t> </a:t>
            </a:r>
            <a:r>
              <a:rPr lang="en-US" sz="1600" b="1" dirty="0" err="1"/>
              <a:t>madde</a:t>
            </a:r>
            <a:r>
              <a:rPr lang="en-US" sz="1600" b="1" dirty="0"/>
              <a:t> </a:t>
            </a:r>
            <a:r>
              <a:rPr lang="en-US" sz="1600" b="1" dirty="0" err="1"/>
              <a:t>kullanımının</a:t>
            </a:r>
            <a:r>
              <a:rPr lang="en-US" sz="1600" b="1" dirty="0"/>
              <a:t> </a:t>
            </a:r>
            <a:r>
              <a:rPr lang="en-US" sz="1600" b="1" dirty="0" err="1"/>
              <a:t>beynin</a:t>
            </a:r>
            <a:r>
              <a:rPr lang="en-US" sz="1600" b="1" dirty="0"/>
              <a:t> </a:t>
            </a:r>
            <a:r>
              <a:rPr lang="en-US" sz="1600" b="1" dirty="0" err="1"/>
              <a:t>yapısında</a:t>
            </a:r>
            <a:r>
              <a:rPr lang="en-US" sz="1600" b="1" dirty="0"/>
              <a:t> </a:t>
            </a:r>
            <a:r>
              <a:rPr lang="en-US" sz="1600" b="1" dirty="0" err="1"/>
              <a:t>değişikliklere</a:t>
            </a:r>
            <a:r>
              <a:rPr lang="en-US" sz="1600" b="1" dirty="0"/>
              <a:t> </a:t>
            </a:r>
            <a:r>
              <a:rPr lang="en-US" sz="1600" b="1" dirty="0" err="1"/>
              <a:t>neden</a:t>
            </a:r>
            <a:r>
              <a:rPr lang="en-US" sz="1600" b="1" dirty="0"/>
              <a:t> </a:t>
            </a:r>
            <a:r>
              <a:rPr lang="el-GR" sz="1600" b="1" dirty="0"/>
              <a:t> _______ </a:t>
            </a:r>
            <a:r>
              <a:rPr lang="en-US" sz="1600" b="1" dirty="0" err="1"/>
              <a:t>ortaya</a:t>
            </a:r>
            <a:r>
              <a:rPr lang="en-US" sz="1600" b="1" dirty="0"/>
              <a:t> </a:t>
            </a:r>
            <a:r>
              <a:rPr lang="en-US" sz="1600" b="1" dirty="0" err="1"/>
              <a:t>koymuştur</a:t>
            </a:r>
            <a:r>
              <a:rPr lang="en-US" sz="1600" b="1" dirty="0"/>
              <a:t>.</a:t>
            </a:r>
            <a:endParaRPr lang="tr-TR" sz="1600" b="1" dirty="0"/>
          </a:p>
          <a:p>
            <a:r>
              <a:rPr lang="tr-TR" sz="1600" dirty="0" err="1"/>
              <a:t>o</a:t>
            </a:r>
            <a:r>
              <a:rPr lang="en-US" sz="1600" dirty="0" err="1"/>
              <a:t>lduğu</a:t>
            </a:r>
            <a:r>
              <a:rPr lang="tr-TR" sz="1600" dirty="0"/>
              <a:t>/ </a:t>
            </a:r>
            <a:r>
              <a:rPr lang="en-US" sz="1600" dirty="0" err="1"/>
              <a:t>olduğunu</a:t>
            </a:r>
            <a:r>
              <a:rPr lang="en-US" sz="1600" dirty="0"/>
              <a:t> </a:t>
            </a:r>
            <a:r>
              <a:rPr lang="tr-TR" sz="1600" dirty="0"/>
              <a:t>/</a:t>
            </a:r>
            <a:r>
              <a:rPr lang="en-US" sz="1600" dirty="0"/>
              <a:t> </a:t>
            </a:r>
            <a:r>
              <a:rPr lang="en-US" sz="1600" dirty="0" err="1"/>
              <a:t>olduğun</a:t>
            </a:r>
            <a:r>
              <a:rPr lang="tr-TR" sz="1600" dirty="0"/>
              <a:t>da</a:t>
            </a:r>
          </a:p>
          <a:p>
            <a:r>
              <a:rPr lang="el-GR" sz="1600" b="1" dirty="0"/>
              <a:t>4.</a:t>
            </a:r>
            <a:r>
              <a:rPr lang="en-US" sz="1600" b="1" dirty="0" err="1"/>
              <a:t>Uyuşturucu</a:t>
            </a:r>
            <a:r>
              <a:rPr lang="en-US" sz="1600" b="1" dirty="0"/>
              <a:t> </a:t>
            </a:r>
            <a:r>
              <a:rPr lang="en-US" sz="1600" b="1" dirty="0" err="1"/>
              <a:t>maddeler</a:t>
            </a:r>
            <a:r>
              <a:rPr lang="en-US" sz="1600" b="1" dirty="0"/>
              <a:t> </a:t>
            </a:r>
            <a:r>
              <a:rPr lang="en-US" sz="1600" b="1" dirty="0" err="1"/>
              <a:t>arasında</a:t>
            </a:r>
            <a:r>
              <a:rPr lang="en-US" sz="1600" b="1" dirty="0"/>
              <a:t> </a:t>
            </a:r>
            <a:r>
              <a:rPr lang="en-US" sz="1600" b="1" dirty="0" err="1"/>
              <a:t>yer</a:t>
            </a:r>
            <a:r>
              <a:rPr lang="tr-TR" sz="1600" b="1" dirty="0"/>
              <a:t> </a:t>
            </a:r>
            <a:r>
              <a:rPr lang="el-GR" sz="1600" b="1" dirty="0"/>
              <a:t> _______ </a:t>
            </a:r>
            <a:r>
              <a:rPr lang="en-US" sz="1600" b="1" dirty="0"/>
              <a:t> </a:t>
            </a:r>
            <a:r>
              <a:rPr lang="en-US" sz="1600" b="1" dirty="0" err="1"/>
              <a:t>esrarın</a:t>
            </a:r>
            <a:r>
              <a:rPr lang="en-US" sz="1600" b="1" dirty="0"/>
              <a:t> </a:t>
            </a:r>
            <a:r>
              <a:rPr lang="en-US" sz="1600" b="1" dirty="0" err="1"/>
              <a:t>kullanımı</a:t>
            </a:r>
            <a:r>
              <a:rPr lang="en-US" sz="1600" b="1" dirty="0"/>
              <a:t> </a:t>
            </a:r>
            <a:r>
              <a:rPr lang="en-US" sz="1600" b="1" dirty="0" err="1"/>
              <a:t>bazı</a:t>
            </a:r>
            <a:r>
              <a:rPr lang="en-US" sz="1600" b="1" dirty="0"/>
              <a:t> </a:t>
            </a:r>
            <a:r>
              <a:rPr lang="en-US" sz="1600" b="1" dirty="0" err="1"/>
              <a:t>ülkelerde</a:t>
            </a:r>
            <a:r>
              <a:rPr lang="en-US" sz="1600" b="1" dirty="0"/>
              <a:t> </a:t>
            </a:r>
            <a:r>
              <a:rPr lang="en-US" sz="1600" b="1" dirty="0" err="1"/>
              <a:t>serbest</a:t>
            </a:r>
            <a:r>
              <a:rPr lang="en-US" sz="1600" b="1" dirty="0"/>
              <a:t> </a:t>
            </a:r>
            <a:r>
              <a:rPr lang="en-US" sz="1600" b="1" dirty="0" err="1"/>
              <a:t>bırakıldı</a:t>
            </a:r>
            <a:r>
              <a:rPr lang="en-US" sz="1600" b="1" dirty="0"/>
              <a:t>.</a:t>
            </a:r>
            <a:endParaRPr lang="tr-TR" sz="1600" b="1" dirty="0"/>
          </a:p>
          <a:p>
            <a:r>
              <a:rPr lang="tr-TR" sz="1600" dirty="0"/>
              <a:t>a</a:t>
            </a:r>
            <a:r>
              <a:rPr lang="en-US" sz="1600" dirty="0" err="1"/>
              <a:t>lan</a:t>
            </a:r>
            <a:r>
              <a:rPr lang="tr-TR" sz="1600" dirty="0"/>
              <a:t>/ </a:t>
            </a:r>
            <a:r>
              <a:rPr lang="en-US" sz="1600" dirty="0"/>
              <a:t>al</a:t>
            </a:r>
            <a:r>
              <a:rPr lang="tr-TR" sz="1600" dirty="0"/>
              <a:t>dığı/ </a:t>
            </a:r>
            <a:r>
              <a:rPr lang="en-US" sz="1600" dirty="0"/>
              <a:t>al</a:t>
            </a:r>
            <a:r>
              <a:rPr lang="tr-TR" sz="1600" dirty="0"/>
              <a:t>dığını</a:t>
            </a:r>
          </a:p>
          <a:p>
            <a:r>
              <a:rPr lang="el-GR" sz="1600" b="1" dirty="0"/>
              <a:t>5.</a:t>
            </a:r>
            <a:r>
              <a:rPr lang="tr-TR" sz="1600" b="1" dirty="0"/>
              <a:t>B</a:t>
            </a:r>
            <a:r>
              <a:rPr lang="en-US" sz="1600" b="1" dirty="0"/>
              <a:t>u </a:t>
            </a:r>
            <a:r>
              <a:rPr lang="en-US" sz="1600" b="1" dirty="0" err="1"/>
              <a:t>kavramın</a:t>
            </a:r>
            <a:r>
              <a:rPr lang="tr-TR" sz="1600" b="1" dirty="0"/>
              <a:t>   </a:t>
            </a:r>
            <a:r>
              <a:rPr lang="en-US" sz="1600" b="1" dirty="0" err="1"/>
              <a:t>içeriği</a:t>
            </a:r>
            <a:r>
              <a:rPr lang="en-US" sz="1600" b="1" dirty="0"/>
              <a:t> </a:t>
            </a:r>
            <a:r>
              <a:rPr lang="en-US" sz="1600" b="1" dirty="0" err="1"/>
              <a:t>hakkında</a:t>
            </a:r>
            <a:r>
              <a:rPr lang="en-US" sz="1600" b="1" dirty="0"/>
              <a:t> </a:t>
            </a:r>
            <a:r>
              <a:rPr lang="en-US" sz="1600" b="1" dirty="0" err="1"/>
              <a:t>bir</a:t>
            </a:r>
            <a:r>
              <a:rPr lang="en-US" sz="1600" b="1" dirty="0"/>
              <a:t> </a:t>
            </a:r>
            <a:r>
              <a:rPr lang="en-US" sz="1600" b="1" dirty="0" err="1"/>
              <a:t>fikir</a:t>
            </a:r>
            <a:r>
              <a:rPr lang="en-US" sz="1600" b="1" dirty="0"/>
              <a:t> </a:t>
            </a:r>
            <a:r>
              <a:rPr lang="en-US" sz="1600" b="1" dirty="0" err="1"/>
              <a:t>birliğine</a:t>
            </a:r>
            <a:r>
              <a:rPr lang="en-US" sz="1600" b="1" dirty="0"/>
              <a:t> </a:t>
            </a:r>
            <a:r>
              <a:rPr lang="el-GR" sz="1600" b="1" dirty="0"/>
              <a:t> __________ </a:t>
            </a:r>
            <a:r>
              <a:rPr lang="tr-TR" sz="1600" b="1" dirty="0"/>
              <a:t> </a:t>
            </a:r>
            <a:r>
              <a:rPr lang="en-US" sz="1600" b="1" dirty="0" err="1"/>
              <a:t>gözlenmektedir</a:t>
            </a:r>
            <a:r>
              <a:rPr lang="en-US" sz="1600" b="1" dirty="0"/>
              <a:t>.</a:t>
            </a:r>
            <a:endParaRPr lang="tr-TR" sz="1600" b="1" dirty="0"/>
          </a:p>
          <a:p>
            <a:r>
              <a:rPr lang="tr-TR" sz="1600" dirty="0" err="1"/>
              <a:t>v</a:t>
            </a:r>
            <a:r>
              <a:rPr lang="en-US" sz="1600" dirty="0" err="1"/>
              <a:t>arılamadığı</a:t>
            </a:r>
            <a:r>
              <a:rPr lang="tr-TR" sz="1600" dirty="0"/>
              <a:t>/</a:t>
            </a:r>
            <a:r>
              <a:rPr lang="en-US" sz="1600" dirty="0"/>
              <a:t> </a:t>
            </a:r>
            <a:r>
              <a:rPr lang="en-US" sz="1600" dirty="0" err="1"/>
              <a:t>varılamadığı</a:t>
            </a:r>
            <a:r>
              <a:rPr lang="tr-TR" sz="1600" dirty="0"/>
              <a:t>nı/</a:t>
            </a:r>
            <a:r>
              <a:rPr lang="en-US" sz="1600" dirty="0"/>
              <a:t> </a:t>
            </a:r>
            <a:r>
              <a:rPr lang="en-US" sz="1600" dirty="0" err="1"/>
              <a:t>varılamadığı</a:t>
            </a:r>
            <a:r>
              <a:rPr lang="tr-TR" sz="1600" dirty="0"/>
              <a:t>na</a:t>
            </a:r>
          </a:p>
          <a:p>
            <a:r>
              <a:rPr lang="el-GR" sz="1600" b="1" dirty="0"/>
              <a:t>6.</a:t>
            </a:r>
            <a:r>
              <a:rPr lang="tr-TR" sz="1600" b="1" dirty="0"/>
              <a:t>U</a:t>
            </a:r>
            <a:r>
              <a:rPr lang="en-US" sz="1600" b="1" dirty="0" err="1"/>
              <a:t>yuşturucu</a:t>
            </a:r>
            <a:r>
              <a:rPr lang="en-US" sz="1600" b="1" dirty="0"/>
              <a:t> </a:t>
            </a:r>
            <a:r>
              <a:rPr lang="en-US" sz="1600" b="1" dirty="0" err="1"/>
              <a:t>maddeler</a:t>
            </a:r>
            <a:r>
              <a:rPr lang="en-US" sz="1600" b="1" dirty="0"/>
              <a:t>, </a:t>
            </a:r>
            <a:r>
              <a:rPr lang="en-US" sz="1600" b="1" dirty="0" err="1"/>
              <a:t>bedene</a:t>
            </a:r>
            <a:r>
              <a:rPr lang="en-US" sz="1600" b="1" dirty="0"/>
              <a:t> </a:t>
            </a:r>
            <a:r>
              <a:rPr lang="el-GR" sz="1600" b="1" dirty="0"/>
              <a:t>_______ </a:t>
            </a:r>
            <a:r>
              <a:rPr lang="en-US" sz="1600" b="1" dirty="0"/>
              <a:t> </a:t>
            </a:r>
            <a:r>
              <a:rPr lang="en-US" sz="1600" b="1" dirty="0" err="1"/>
              <a:t>ruhsal</a:t>
            </a:r>
            <a:r>
              <a:rPr lang="en-US" sz="1600" b="1" dirty="0"/>
              <a:t>, </a:t>
            </a:r>
            <a:r>
              <a:rPr lang="en-US" sz="1600" b="1" dirty="0" err="1"/>
              <a:t>davranışsal</a:t>
            </a:r>
            <a:r>
              <a:rPr lang="en-US" sz="1600" b="1" dirty="0"/>
              <a:t> </a:t>
            </a:r>
            <a:r>
              <a:rPr lang="en-US" sz="1600" b="1" dirty="0" err="1"/>
              <a:t>ve</a:t>
            </a:r>
            <a:r>
              <a:rPr lang="en-US" sz="1600" b="1" dirty="0"/>
              <a:t> </a:t>
            </a:r>
            <a:r>
              <a:rPr lang="en-US" sz="1600" b="1" dirty="0" err="1"/>
              <a:t>bedensel</a:t>
            </a:r>
            <a:r>
              <a:rPr lang="en-US" sz="1600" b="1" dirty="0"/>
              <a:t> </a:t>
            </a:r>
            <a:r>
              <a:rPr lang="en-US" sz="1600" b="1" dirty="0" err="1"/>
              <a:t>değişikliklere</a:t>
            </a:r>
            <a:r>
              <a:rPr lang="en-US" sz="1600" b="1" dirty="0"/>
              <a:t> </a:t>
            </a:r>
            <a:r>
              <a:rPr lang="en-US" sz="1600" b="1" dirty="0" err="1"/>
              <a:t>neden</a:t>
            </a:r>
            <a:r>
              <a:rPr lang="en-US" sz="1600" b="1" dirty="0"/>
              <a:t> </a:t>
            </a:r>
            <a:r>
              <a:rPr lang="en-US" sz="1600" b="1" dirty="0" err="1"/>
              <a:t>olu</a:t>
            </a:r>
            <a:r>
              <a:rPr lang="tr-TR" sz="1600" b="1" dirty="0"/>
              <a:t>r.</a:t>
            </a:r>
          </a:p>
          <a:p>
            <a:r>
              <a:rPr lang="tr-TR" sz="1600" dirty="0" err="1"/>
              <a:t>g</a:t>
            </a:r>
            <a:r>
              <a:rPr lang="en-US" sz="1600" dirty="0" err="1"/>
              <a:t>irdiklerinde</a:t>
            </a:r>
            <a:r>
              <a:rPr lang="tr-TR" sz="1600" dirty="0"/>
              <a:t>/</a:t>
            </a:r>
            <a:r>
              <a:rPr lang="en-US" sz="1600" dirty="0"/>
              <a:t> </a:t>
            </a:r>
            <a:r>
              <a:rPr lang="en-US" sz="1600" dirty="0" err="1"/>
              <a:t>girdi</a:t>
            </a:r>
            <a:r>
              <a:rPr lang="tr-TR" sz="1600" dirty="0"/>
              <a:t>ği/ </a:t>
            </a:r>
            <a:r>
              <a:rPr lang="en-US" sz="1600" dirty="0" err="1"/>
              <a:t>girdi</a:t>
            </a:r>
            <a:r>
              <a:rPr lang="tr-TR" sz="1600" dirty="0"/>
              <a:t>ği göre </a:t>
            </a:r>
          </a:p>
          <a:p>
            <a:r>
              <a:rPr lang="el-GR" sz="1600" b="1" dirty="0"/>
              <a:t>7.</a:t>
            </a:r>
            <a:r>
              <a:rPr lang="en-US" sz="1600" b="1" dirty="0"/>
              <a:t>Bu durum</a:t>
            </a:r>
            <a:r>
              <a:rPr lang="en-GB" sz="1600" b="1" dirty="0"/>
              <a:t>un</a:t>
            </a:r>
            <a:r>
              <a:rPr lang="en-US" sz="1600" b="1" dirty="0"/>
              <a:t> </a:t>
            </a:r>
            <a:r>
              <a:rPr lang="en-US" sz="1600" b="1" dirty="0" err="1"/>
              <a:t>beynin</a:t>
            </a:r>
            <a:r>
              <a:rPr lang="en-US" sz="1600" b="1" dirty="0"/>
              <a:t> </a:t>
            </a:r>
            <a:r>
              <a:rPr lang="en-US" sz="1600" b="1" dirty="0" err="1"/>
              <a:t>karar</a:t>
            </a:r>
            <a:r>
              <a:rPr lang="en-US" sz="1600" b="1" dirty="0"/>
              <a:t> </a:t>
            </a:r>
            <a:r>
              <a:rPr lang="en-US" sz="1600" b="1" dirty="0" err="1"/>
              <a:t>verme</a:t>
            </a:r>
            <a:r>
              <a:rPr lang="en-US" sz="1600" b="1" dirty="0"/>
              <a:t>, </a:t>
            </a:r>
            <a:r>
              <a:rPr lang="en-US" sz="1600" b="1" dirty="0" err="1"/>
              <a:t>öğrenme</a:t>
            </a:r>
            <a:r>
              <a:rPr lang="en-US" sz="1600" b="1" dirty="0"/>
              <a:t>,</a:t>
            </a:r>
            <a:r>
              <a:rPr lang="tr-TR" sz="1600" b="1" dirty="0"/>
              <a:t> </a:t>
            </a:r>
            <a:r>
              <a:rPr lang="en-US" sz="1600" b="1" dirty="0" err="1"/>
              <a:t>hafıza</a:t>
            </a:r>
            <a:r>
              <a:rPr lang="en-US" sz="1600" b="1" dirty="0"/>
              <a:t>, </a:t>
            </a:r>
            <a:r>
              <a:rPr lang="en-US" sz="1600" b="1" dirty="0" err="1"/>
              <a:t>uyku</a:t>
            </a:r>
            <a:r>
              <a:rPr lang="en-US" sz="1600" b="1" dirty="0"/>
              <a:t>, </a:t>
            </a:r>
            <a:r>
              <a:rPr lang="en-US" sz="1600" b="1" dirty="0" err="1"/>
              <a:t>duygu</a:t>
            </a:r>
            <a:r>
              <a:rPr lang="en-US" sz="1600" b="1" dirty="0"/>
              <a:t> </a:t>
            </a:r>
            <a:r>
              <a:rPr lang="en-US" sz="1600" b="1" dirty="0" err="1"/>
              <a:t>ve</a:t>
            </a:r>
            <a:r>
              <a:rPr lang="en-US" sz="1600" b="1" dirty="0"/>
              <a:t> </a:t>
            </a:r>
            <a:r>
              <a:rPr lang="en-US" sz="1600" b="1" dirty="0" err="1"/>
              <a:t>davranış</a:t>
            </a:r>
            <a:r>
              <a:rPr lang="en-US" sz="1600" b="1" dirty="0"/>
              <a:t> </a:t>
            </a:r>
            <a:r>
              <a:rPr lang="en-US" sz="1600" b="1" dirty="0" err="1"/>
              <a:t>üzerindeki</a:t>
            </a:r>
            <a:r>
              <a:rPr lang="en-US" sz="1600" b="1" dirty="0"/>
              <a:t> </a:t>
            </a:r>
            <a:r>
              <a:rPr lang="en-US" sz="1600" b="1" dirty="0" err="1"/>
              <a:t>kontrolle</a:t>
            </a:r>
            <a:r>
              <a:rPr lang="en-US" sz="1600" b="1" dirty="0"/>
              <a:t> </a:t>
            </a:r>
            <a:r>
              <a:rPr lang="en-US" sz="1600" b="1" dirty="0" err="1"/>
              <a:t>ilgili</a:t>
            </a:r>
            <a:r>
              <a:rPr lang="en-US" sz="1600" b="1" dirty="0"/>
              <a:t> </a:t>
            </a:r>
            <a:r>
              <a:rPr lang="en-US" sz="1600" b="1" dirty="0" err="1"/>
              <a:t>bölgelerini</a:t>
            </a:r>
            <a:r>
              <a:rPr lang="en-US" sz="1600" b="1" dirty="0"/>
              <a:t> </a:t>
            </a:r>
            <a:r>
              <a:rPr lang="en-US" sz="1600" b="1" dirty="0" err="1"/>
              <a:t>olumsuz</a:t>
            </a:r>
            <a:r>
              <a:rPr lang="el-GR" sz="1600" b="1" dirty="0"/>
              <a:t> </a:t>
            </a:r>
            <a:r>
              <a:rPr lang="en-US" sz="1600" b="1" dirty="0" err="1"/>
              <a:t>yönde</a:t>
            </a:r>
            <a:r>
              <a:rPr lang="el-GR" sz="1600" b="1" dirty="0"/>
              <a:t>  __________________ </a:t>
            </a:r>
            <a:r>
              <a:rPr lang="tr-TR" sz="1600" b="1" dirty="0"/>
              <a:t>doğrudur.</a:t>
            </a:r>
          </a:p>
          <a:p>
            <a:r>
              <a:rPr lang="tr-TR" sz="1600" dirty="0" err="1"/>
              <a:t>e</a:t>
            </a:r>
            <a:r>
              <a:rPr lang="en-US" sz="1600" dirty="0" err="1"/>
              <a:t>tkile</a:t>
            </a:r>
            <a:r>
              <a:rPr lang="tr-TR" sz="1600" dirty="0"/>
              <a:t>diği/</a:t>
            </a:r>
            <a:r>
              <a:rPr lang="en-US" sz="1600" dirty="0"/>
              <a:t> </a:t>
            </a:r>
            <a:r>
              <a:rPr lang="en-US" sz="1600" dirty="0" err="1"/>
              <a:t>etkile</a:t>
            </a:r>
            <a:r>
              <a:rPr lang="tr-TR" sz="1600" dirty="0"/>
              <a:t>diğine/</a:t>
            </a:r>
            <a:r>
              <a:rPr lang="en-US" sz="1600" dirty="0"/>
              <a:t> </a:t>
            </a:r>
            <a:r>
              <a:rPr lang="en-US" sz="1600" dirty="0" err="1"/>
              <a:t>etkile</a:t>
            </a:r>
            <a:r>
              <a:rPr lang="tr-TR" sz="1600" dirty="0"/>
              <a:t>diğini</a:t>
            </a:r>
          </a:p>
          <a:p>
            <a:r>
              <a:rPr lang="el-GR" sz="1600" b="1" dirty="0"/>
              <a:t>8.</a:t>
            </a:r>
            <a:r>
              <a:rPr lang="en-US" sz="1600" b="1" dirty="0" err="1"/>
              <a:t>Kişi</a:t>
            </a:r>
            <a:r>
              <a:rPr lang="en-US" sz="1600" b="1" dirty="0"/>
              <a:t> </a:t>
            </a:r>
            <a:r>
              <a:rPr lang="en-US" sz="1600" b="1" dirty="0" err="1"/>
              <a:t>maddeyi</a:t>
            </a:r>
            <a:r>
              <a:rPr lang="tr-TR" sz="1600" b="1" dirty="0"/>
              <a:t> </a:t>
            </a:r>
            <a:r>
              <a:rPr lang="el-GR" sz="1600" b="1" dirty="0"/>
              <a:t>____________ </a:t>
            </a:r>
            <a:r>
              <a:rPr lang="en-US" sz="1600" b="1" dirty="0"/>
              <a:t>zaman </a:t>
            </a:r>
            <a:r>
              <a:rPr lang="en-US" sz="1600" b="1" dirty="0" err="1"/>
              <a:t>alışkanlıklarını</a:t>
            </a:r>
            <a:r>
              <a:rPr lang="en-US" sz="1600" b="1" dirty="0"/>
              <a:t> </a:t>
            </a:r>
            <a:r>
              <a:rPr lang="en-US" sz="1600" b="1" dirty="0" err="1"/>
              <a:t>ve</a:t>
            </a:r>
            <a:r>
              <a:rPr lang="en-US" sz="1600" b="1" dirty="0"/>
              <a:t> </a:t>
            </a:r>
            <a:r>
              <a:rPr lang="en-US" sz="1600" b="1" dirty="0" err="1"/>
              <a:t>yaşadığı</a:t>
            </a:r>
            <a:r>
              <a:rPr lang="en-US" sz="1600" b="1" dirty="0"/>
              <a:t> </a:t>
            </a:r>
            <a:r>
              <a:rPr lang="en-US" sz="1600" b="1" dirty="0" err="1"/>
              <a:t>ortamı</a:t>
            </a:r>
            <a:r>
              <a:rPr lang="en-US" sz="1600" b="1" dirty="0"/>
              <a:t> </a:t>
            </a:r>
            <a:r>
              <a:rPr lang="en-US" sz="1600" b="1" dirty="0" err="1"/>
              <a:t>değiştirmek</a:t>
            </a:r>
            <a:r>
              <a:rPr lang="en-US" sz="1600" b="1" dirty="0"/>
              <a:t> </a:t>
            </a:r>
            <a:r>
              <a:rPr lang="en-US" sz="1600" b="1" dirty="0" err="1"/>
              <a:t>zorunda</a:t>
            </a:r>
            <a:r>
              <a:rPr lang="tr-TR" sz="1600" b="1" dirty="0"/>
              <a:t>  </a:t>
            </a:r>
            <a:r>
              <a:rPr lang="en-US" sz="1600" b="1" dirty="0" err="1"/>
              <a:t>kalabilecektir</a:t>
            </a:r>
            <a:r>
              <a:rPr lang="en-US" sz="1600" b="1" dirty="0"/>
              <a:t>.</a:t>
            </a:r>
            <a:endParaRPr lang="tr-TR" sz="1600" b="1" dirty="0"/>
          </a:p>
          <a:p>
            <a:r>
              <a:rPr lang="tr-TR" sz="1600" dirty="0" err="1"/>
              <a:t>b</a:t>
            </a:r>
            <a:r>
              <a:rPr lang="en-US" sz="1600" dirty="0" err="1"/>
              <a:t>ıraktığı</a:t>
            </a:r>
            <a:r>
              <a:rPr lang="tr-TR" sz="1600" dirty="0"/>
              <a:t>nı/</a:t>
            </a:r>
            <a:r>
              <a:rPr lang="en-US" sz="1600" dirty="0"/>
              <a:t> </a:t>
            </a:r>
            <a:r>
              <a:rPr lang="en-US" sz="1600" dirty="0" err="1"/>
              <a:t>bıraktığı</a:t>
            </a:r>
            <a:r>
              <a:rPr lang="en-US" sz="1600" dirty="0"/>
              <a:t> </a:t>
            </a:r>
            <a:r>
              <a:rPr lang="tr-TR" sz="1600" dirty="0"/>
              <a:t>/</a:t>
            </a:r>
            <a:r>
              <a:rPr lang="en-US" sz="1600" dirty="0"/>
              <a:t> </a:t>
            </a:r>
            <a:r>
              <a:rPr lang="en-US" sz="1600" dirty="0" err="1"/>
              <a:t>bıraktığı</a:t>
            </a:r>
            <a:r>
              <a:rPr lang="tr-TR" sz="1600" dirty="0"/>
              <a:t>nda</a:t>
            </a:r>
            <a:r>
              <a:rPr lang="en-US" sz="1600" dirty="0"/>
              <a:t> </a:t>
            </a:r>
            <a:endParaRPr lang="tr-TR" sz="1600" dirty="0"/>
          </a:p>
          <a:p>
            <a:r>
              <a:rPr lang="el-GR" sz="1600" b="1" dirty="0"/>
              <a:t>9.</a:t>
            </a:r>
            <a:r>
              <a:rPr lang="en-US" sz="1600" b="1" dirty="0" err="1"/>
              <a:t>Kişinin</a:t>
            </a:r>
            <a:r>
              <a:rPr lang="en-US" sz="1600" b="1" dirty="0"/>
              <a:t> </a:t>
            </a:r>
            <a:r>
              <a:rPr lang="en-US" sz="1600" b="1" dirty="0" err="1"/>
              <a:t>tedavi</a:t>
            </a:r>
            <a:r>
              <a:rPr lang="en-US" sz="1600" b="1" dirty="0"/>
              <a:t> </a:t>
            </a:r>
            <a:r>
              <a:rPr lang="en-US" sz="1600" b="1" dirty="0" err="1"/>
              <a:t>olmayı</a:t>
            </a:r>
            <a:r>
              <a:rPr lang="el-GR" sz="1600" b="1" dirty="0"/>
              <a:t> </a:t>
            </a:r>
            <a:r>
              <a:rPr lang="en-US" sz="1600" b="1" dirty="0"/>
              <a:t> </a:t>
            </a:r>
            <a:r>
              <a:rPr lang="el-GR" sz="1600" b="1" dirty="0"/>
              <a:t>________ </a:t>
            </a:r>
            <a:r>
              <a:rPr lang="tr-TR" sz="1600" b="1" dirty="0"/>
              <a:t> önemlidir.</a:t>
            </a:r>
          </a:p>
          <a:p>
            <a:r>
              <a:rPr lang="tr-TR" sz="1600" dirty="0" err="1"/>
              <a:t>i</a:t>
            </a:r>
            <a:r>
              <a:rPr lang="en-US" sz="1600" dirty="0" err="1"/>
              <a:t>stemesi</a:t>
            </a:r>
            <a:r>
              <a:rPr lang="tr-TR" sz="1600" dirty="0"/>
              <a:t>ni/</a:t>
            </a:r>
            <a:r>
              <a:rPr lang="en-US" sz="1600" dirty="0"/>
              <a:t> </a:t>
            </a:r>
            <a:r>
              <a:rPr lang="en-US" sz="1600" dirty="0" err="1"/>
              <a:t>istemesi</a:t>
            </a:r>
            <a:r>
              <a:rPr lang="tr-TR" sz="1600" dirty="0"/>
              <a:t> /</a:t>
            </a:r>
            <a:r>
              <a:rPr lang="en-US" sz="1600" dirty="0"/>
              <a:t> </a:t>
            </a:r>
            <a:r>
              <a:rPr lang="en-US" sz="1600" dirty="0" err="1"/>
              <a:t>istemesi</a:t>
            </a:r>
            <a:r>
              <a:rPr lang="tr-TR" sz="1600" dirty="0"/>
              <a:t>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Διαβάζω στη στιγμή - Κέντρο Αγωγής Παιδιού &amp; Εφήβου">
            <a:extLst>
              <a:ext uri="{FF2B5EF4-FFF2-40B4-BE49-F238E27FC236}">
                <a16:creationId xmlns:a16="http://schemas.microsoft.com/office/drawing/2014/main" id="{634DB23D-7D16-FB2B-9C57-44BBC9EC7B69}"/>
              </a:ext>
            </a:extLst>
          </p:cNvPr>
          <p:cNvPicPr>
            <a:picLocks noChangeAspect="1" noChangeArrowheads="1"/>
          </p:cNvPicPr>
          <p:nvPr/>
        </p:nvPicPr>
        <p:blipFill>
          <a:blip r:embed="rId2"/>
          <a:srcRect/>
          <a:stretch>
            <a:fillRect/>
          </a:stretch>
        </p:blipFill>
        <p:spPr bwMode="auto">
          <a:xfrm>
            <a:off x="1847528" y="1412776"/>
            <a:ext cx="4561092" cy="381642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 name="TextBox 2">
            <a:extLst>
              <a:ext uri="{FF2B5EF4-FFF2-40B4-BE49-F238E27FC236}">
                <a16:creationId xmlns:a16="http://schemas.microsoft.com/office/drawing/2014/main" id="{965C9396-B905-8C31-D02F-6982FEB1664A}"/>
              </a:ext>
            </a:extLst>
          </p:cNvPr>
          <p:cNvSpPr txBox="1"/>
          <p:nvPr/>
        </p:nvSpPr>
        <p:spPr>
          <a:xfrm>
            <a:off x="6888164" y="1484313"/>
            <a:ext cx="4999036" cy="4801314"/>
          </a:xfrm>
          <a:prstGeom prst="rect">
            <a:avLst/>
          </a:prstGeom>
          <a:noFill/>
        </p:spPr>
        <p:txBody>
          <a:bodyPr wrap="square">
            <a:spAutoFit/>
          </a:bodyPr>
          <a:lstStyle/>
          <a:p>
            <a:pPr>
              <a:defRPr/>
            </a:pPr>
            <a:endParaRPr lang="el-GR" dirty="0">
              <a:solidFill>
                <a:srgbClr val="0A0A0A"/>
              </a:solidFill>
              <a:latin typeface="Google Sans"/>
            </a:endParaRPr>
          </a:p>
          <a:p>
            <a:pPr>
              <a:defRPr/>
            </a:pPr>
            <a:r>
              <a:rPr lang="en-US" dirty="0"/>
              <a:t>Öztürk, T., Akçay, S., Yiğit, A., Taşdemir, E., &amp; Başak, S. S. (200</a:t>
            </a:r>
            <a:r>
              <a:rPr lang="el-GR" dirty="0"/>
              <a:t>5α</a:t>
            </a:r>
            <a:r>
              <a:rPr lang="en-US" dirty="0"/>
              <a:t>). </a:t>
            </a:r>
            <a:r>
              <a:rPr lang="en-US" i="1" dirty="0" err="1"/>
              <a:t>Gökkuşağı</a:t>
            </a:r>
            <a:r>
              <a:rPr lang="en-US" i="1" dirty="0"/>
              <a:t> </a:t>
            </a:r>
            <a:r>
              <a:rPr lang="en-US" i="1" dirty="0" err="1"/>
              <a:t>Türkçe</a:t>
            </a:r>
            <a:r>
              <a:rPr lang="en-US" i="1" dirty="0"/>
              <a:t>: Ders Kitab</a:t>
            </a:r>
            <a:r>
              <a:rPr lang="tr-TR" i="1" dirty="0"/>
              <a:t>i</a:t>
            </a:r>
            <a:r>
              <a:rPr lang="en-US" i="1" dirty="0"/>
              <a:t> </a:t>
            </a:r>
            <a:r>
              <a:rPr lang="el-GR" i="1" dirty="0"/>
              <a:t>4</a:t>
            </a:r>
            <a:r>
              <a:rPr lang="en-US" dirty="0"/>
              <a:t>. </a:t>
            </a:r>
            <a:r>
              <a:rPr lang="en-US" dirty="0" err="1"/>
              <a:t>Dilset</a:t>
            </a:r>
            <a:r>
              <a:rPr lang="en-US" dirty="0"/>
              <a:t> </a:t>
            </a:r>
            <a:r>
              <a:rPr lang="en-US" dirty="0" err="1"/>
              <a:t>Yayınları</a:t>
            </a:r>
            <a:r>
              <a:rPr lang="en-US" dirty="0"/>
              <a:t>.</a:t>
            </a:r>
            <a:endParaRPr lang="el-GR" dirty="0">
              <a:solidFill>
                <a:srgbClr val="0A0A0A"/>
              </a:solidFill>
            </a:endParaRPr>
          </a:p>
          <a:p>
            <a:pPr>
              <a:defRPr/>
            </a:pPr>
            <a:endParaRPr lang="tr-TR" dirty="0">
              <a:solidFill>
                <a:srgbClr val="0A0A0A"/>
              </a:solidFill>
            </a:endParaRPr>
          </a:p>
          <a:p>
            <a:pPr>
              <a:defRPr/>
            </a:pPr>
            <a:r>
              <a:rPr lang="en-US" dirty="0"/>
              <a:t>Öztürk, T., Akçay, S., Yiğit, A., Taşdemir, E., &amp; Başak, S. S. (200</a:t>
            </a:r>
            <a:r>
              <a:rPr lang="el-GR" dirty="0"/>
              <a:t>5</a:t>
            </a:r>
            <a:r>
              <a:rPr lang="en-US" dirty="0"/>
              <a:t>b). </a:t>
            </a:r>
            <a:r>
              <a:rPr lang="en-US" i="1" dirty="0" err="1"/>
              <a:t>Gökkuşağı</a:t>
            </a:r>
            <a:r>
              <a:rPr lang="en-US" i="1" dirty="0"/>
              <a:t> </a:t>
            </a:r>
            <a:r>
              <a:rPr lang="en-US" i="1" dirty="0" err="1"/>
              <a:t>Türkçe</a:t>
            </a:r>
            <a:r>
              <a:rPr lang="en-US" i="1" dirty="0"/>
              <a:t>: </a:t>
            </a:r>
            <a:r>
              <a:rPr lang="tr-TR" i="1" dirty="0">
                <a:solidFill>
                  <a:srgbClr val="0A0A0A"/>
                </a:solidFill>
              </a:rPr>
              <a:t>Çalışma Kitabi</a:t>
            </a:r>
            <a:r>
              <a:rPr lang="en-US" i="1" dirty="0">
                <a:solidFill>
                  <a:srgbClr val="0A0A0A"/>
                </a:solidFill>
              </a:rPr>
              <a:t> </a:t>
            </a:r>
            <a:r>
              <a:rPr lang="el-GR" i="1" dirty="0">
                <a:solidFill>
                  <a:srgbClr val="0A0A0A"/>
                </a:solidFill>
              </a:rPr>
              <a:t>4</a:t>
            </a:r>
            <a:r>
              <a:rPr lang="en-US" dirty="0"/>
              <a:t>. </a:t>
            </a:r>
            <a:r>
              <a:rPr lang="en-US" dirty="0" err="1"/>
              <a:t>Dilset</a:t>
            </a:r>
            <a:r>
              <a:rPr lang="en-US" dirty="0"/>
              <a:t> </a:t>
            </a:r>
            <a:r>
              <a:rPr lang="en-US" dirty="0" err="1"/>
              <a:t>Yayınları</a:t>
            </a:r>
            <a:r>
              <a:rPr lang="en-US" dirty="0"/>
              <a:t>.</a:t>
            </a:r>
            <a:endParaRPr lang="el-GR" dirty="0"/>
          </a:p>
          <a:p>
            <a:pPr>
              <a:defRPr/>
            </a:pPr>
            <a:endParaRPr lang="el-GR" dirty="0">
              <a:solidFill>
                <a:srgbClr val="0A0A0A"/>
              </a:solidFill>
            </a:endParaRPr>
          </a:p>
          <a:p>
            <a:pPr>
              <a:defRPr/>
            </a:pPr>
            <a:r>
              <a:rPr lang="el-GR" dirty="0" err="1"/>
              <a:t>Atalay</a:t>
            </a:r>
            <a:r>
              <a:rPr lang="el-GR" dirty="0"/>
              <a:t>, B. (2018). </a:t>
            </a:r>
            <a:r>
              <a:rPr lang="el-GR" dirty="0" err="1"/>
              <a:t>Uyuşturucu</a:t>
            </a:r>
            <a:r>
              <a:rPr lang="el-GR" dirty="0"/>
              <a:t> </a:t>
            </a:r>
            <a:r>
              <a:rPr lang="el-GR" dirty="0" err="1"/>
              <a:t>madde</a:t>
            </a:r>
            <a:r>
              <a:rPr lang="el-GR" dirty="0"/>
              <a:t> </a:t>
            </a:r>
            <a:r>
              <a:rPr lang="el-GR" dirty="0" err="1"/>
              <a:t>kullanımının</a:t>
            </a:r>
            <a:r>
              <a:rPr lang="el-GR" dirty="0"/>
              <a:t> </a:t>
            </a:r>
            <a:r>
              <a:rPr lang="el-GR" dirty="0" err="1"/>
              <a:t>nedenleri</a:t>
            </a:r>
            <a:r>
              <a:rPr lang="el-GR" dirty="0"/>
              <a:t> </a:t>
            </a:r>
            <a:r>
              <a:rPr lang="el-GR" dirty="0" err="1"/>
              <a:t>ve</a:t>
            </a:r>
            <a:r>
              <a:rPr lang="el-GR" dirty="0"/>
              <a:t> </a:t>
            </a:r>
            <a:r>
              <a:rPr lang="el-GR" dirty="0" err="1"/>
              <a:t>bağımlılık</a:t>
            </a:r>
            <a:r>
              <a:rPr lang="el-GR" dirty="0"/>
              <a:t> </a:t>
            </a:r>
            <a:r>
              <a:rPr lang="el-GR" dirty="0" err="1"/>
              <a:t>oluşum</a:t>
            </a:r>
            <a:r>
              <a:rPr lang="el-GR" dirty="0"/>
              <a:t> </a:t>
            </a:r>
            <a:r>
              <a:rPr lang="el-GR" dirty="0" err="1"/>
              <a:t>sürecinde</a:t>
            </a:r>
            <a:r>
              <a:rPr lang="el-GR" dirty="0"/>
              <a:t> </a:t>
            </a:r>
            <a:r>
              <a:rPr lang="el-GR" dirty="0" err="1"/>
              <a:t>iletişimsel</a:t>
            </a:r>
            <a:r>
              <a:rPr lang="el-GR" dirty="0"/>
              <a:t> </a:t>
            </a:r>
            <a:r>
              <a:rPr lang="el-GR" dirty="0" err="1"/>
              <a:t>yaklaşımların</a:t>
            </a:r>
            <a:r>
              <a:rPr lang="el-GR" dirty="0"/>
              <a:t> </a:t>
            </a:r>
            <a:r>
              <a:rPr lang="el-GR" dirty="0" err="1"/>
              <a:t>rolü</a:t>
            </a:r>
            <a:r>
              <a:rPr lang="el-GR" dirty="0"/>
              <a:t> </a:t>
            </a:r>
            <a:r>
              <a:rPr lang="el-GR" dirty="0" err="1"/>
              <a:t>ve</a:t>
            </a:r>
            <a:r>
              <a:rPr lang="el-GR" dirty="0"/>
              <a:t> </a:t>
            </a:r>
            <a:r>
              <a:rPr lang="el-GR" dirty="0" err="1"/>
              <a:t>önemi</a:t>
            </a:r>
            <a:r>
              <a:rPr lang="el-GR" dirty="0"/>
              <a:t>: </a:t>
            </a:r>
            <a:r>
              <a:rPr lang="el-GR" dirty="0" err="1"/>
              <a:t>Polis</a:t>
            </a:r>
            <a:r>
              <a:rPr lang="el-GR" dirty="0"/>
              <a:t> </a:t>
            </a:r>
            <a:r>
              <a:rPr lang="el-GR" dirty="0" err="1"/>
              <a:t>kayıtları</a:t>
            </a:r>
            <a:r>
              <a:rPr lang="el-GR" dirty="0"/>
              <a:t> </a:t>
            </a:r>
            <a:r>
              <a:rPr lang="el-GR" dirty="0" err="1"/>
              <a:t>üzerinden</a:t>
            </a:r>
            <a:r>
              <a:rPr lang="el-GR" dirty="0"/>
              <a:t> </a:t>
            </a:r>
            <a:r>
              <a:rPr lang="el-GR" dirty="0" err="1"/>
              <a:t>olgusal</a:t>
            </a:r>
            <a:r>
              <a:rPr lang="el-GR" dirty="0"/>
              <a:t> </a:t>
            </a:r>
            <a:r>
              <a:rPr lang="el-GR" dirty="0" err="1"/>
              <a:t>bir</a:t>
            </a:r>
            <a:r>
              <a:rPr lang="el-GR" dirty="0"/>
              <a:t> </a:t>
            </a:r>
            <a:r>
              <a:rPr lang="el-GR" dirty="0" err="1"/>
              <a:t>inceleme</a:t>
            </a:r>
            <a:r>
              <a:rPr lang="el-GR" dirty="0"/>
              <a:t>. </a:t>
            </a:r>
            <a:r>
              <a:rPr lang="el-GR" i="1" dirty="0" err="1"/>
              <a:t>Connectist</a:t>
            </a:r>
            <a:r>
              <a:rPr lang="el-GR" i="1" dirty="0"/>
              <a:t>: </a:t>
            </a:r>
            <a:r>
              <a:rPr lang="el-GR" i="1" dirty="0" err="1"/>
              <a:t>Istanbul</a:t>
            </a:r>
            <a:r>
              <a:rPr lang="el-GR" i="1" dirty="0"/>
              <a:t> </a:t>
            </a:r>
            <a:r>
              <a:rPr lang="el-GR" i="1" dirty="0" err="1"/>
              <a:t>University</a:t>
            </a:r>
            <a:r>
              <a:rPr lang="el-GR" i="1" dirty="0"/>
              <a:t> Journal of Communication </a:t>
            </a:r>
            <a:r>
              <a:rPr lang="el-GR" i="1" dirty="0" err="1"/>
              <a:t>Sciences</a:t>
            </a:r>
            <a:r>
              <a:rPr lang="el-GR" dirty="0"/>
              <a:t>, (55), 1-36. https://doi.org/10.26650/CONNECTIST2018-0032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Ωρολόγιο πρόγραμμα διδασκαλίας – ΓΥΜΝΑΣΙΟ ΑΝΩΓΕΙΩΝ">
            <a:extLst>
              <a:ext uri="{FF2B5EF4-FFF2-40B4-BE49-F238E27FC236}">
                <a16:creationId xmlns:a16="http://schemas.microsoft.com/office/drawing/2014/main" id="{1208C12B-E2A0-4DAB-1AC4-20D4A89F4A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7375" y="1285875"/>
            <a:ext cx="5937250"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Φυσαλίδα σκέψης: Σύννεφο 1">
            <a:extLst>
              <a:ext uri="{FF2B5EF4-FFF2-40B4-BE49-F238E27FC236}">
                <a16:creationId xmlns:a16="http://schemas.microsoft.com/office/drawing/2014/main" id="{06E10FCD-C941-3A65-5224-C3A4740A2914}"/>
              </a:ext>
            </a:extLst>
          </p:cNvPr>
          <p:cNvSpPr/>
          <p:nvPr/>
        </p:nvSpPr>
        <p:spPr>
          <a:xfrm>
            <a:off x="2589214" y="1284289"/>
            <a:ext cx="2528887" cy="968375"/>
          </a:xfrm>
          <a:prstGeom prst="cloud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400" dirty="0">
                <a:solidFill>
                  <a:schemeClr val="tx1"/>
                </a:solidFill>
              </a:rPr>
              <a:t>Ders bitti.</a:t>
            </a:r>
            <a:endParaRPr lang="el-CY" sz="2400" dirty="0">
              <a:solidFill>
                <a:schemeClr val="tx1"/>
              </a:solidFill>
            </a:endParaRPr>
          </a:p>
        </p:txBody>
      </p:sp>
      <p:sp>
        <p:nvSpPr>
          <p:cNvPr id="4" name="Φυσαλίδα σκέψης: Σύννεφο 3">
            <a:extLst>
              <a:ext uri="{FF2B5EF4-FFF2-40B4-BE49-F238E27FC236}">
                <a16:creationId xmlns:a16="http://schemas.microsoft.com/office/drawing/2014/main" id="{16373A31-5189-0B14-28E9-0D3E6D7148DA}"/>
              </a:ext>
            </a:extLst>
          </p:cNvPr>
          <p:cNvSpPr/>
          <p:nvPr/>
        </p:nvSpPr>
        <p:spPr>
          <a:xfrm>
            <a:off x="6013451" y="987426"/>
            <a:ext cx="2530475" cy="969963"/>
          </a:xfrm>
          <a:prstGeom prst="cloud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400" dirty="0">
                <a:solidFill>
                  <a:schemeClr val="tx1"/>
                </a:solidFill>
              </a:rPr>
              <a:t>Ders bitti.</a:t>
            </a:r>
            <a:endParaRPr lang="el-CY" sz="2400" dirty="0">
              <a:solidFill>
                <a:schemeClr val="tx1"/>
              </a:solidFill>
            </a:endParaRPr>
          </a:p>
        </p:txBody>
      </p:sp>
      <p:sp>
        <p:nvSpPr>
          <p:cNvPr id="5" name="Φυσαλίδα σκέψης: Σύννεφο 4">
            <a:extLst>
              <a:ext uri="{FF2B5EF4-FFF2-40B4-BE49-F238E27FC236}">
                <a16:creationId xmlns:a16="http://schemas.microsoft.com/office/drawing/2014/main" id="{E0184BE0-21C4-668B-0150-3456D964A331}"/>
              </a:ext>
            </a:extLst>
          </p:cNvPr>
          <p:cNvSpPr/>
          <p:nvPr/>
        </p:nvSpPr>
        <p:spPr>
          <a:xfrm>
            <a:off x="2111376" y="3636964"/>
            <a:ext cx="2530475" cy="968375"/>
          </a:xfrm>
          <a:prstGeom prst="cloud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400" dirty="0">
                <a:solidFill>
                  <a:schemeClr val="tx1"/>
                </a:solidFill>
              </a:rPr>
              <a:t>Ders bitti.</a:t>
            </a:r>
            <a:endParaRPr lang="el-CY" sz="2400" dirty="0">
              <a:solidFill>
                <a:schemeClr val="tx1"/>
              </a:solidFill>
            </a:endParaRPr>
          </a:p>
        </p:txBody>
      </p:sp>
      <p:sp>
        <p:nvSpPr>
          <p:cNvPr id="6" name="Φυσαλίδα σκέψης: Σύννεφο 5">
            <a:extLst>
              <a:ext uri="{FF2B5EF4-FFF2-40B4-BE49-F238E27FC236}">
                <a16:creationId xmlns:a16="http://schemas.microsoft.com/office/drawing/2014/main" id="{390925C1-BF6F-A7CE-2DE3-1E947AC22BE5}"/>
              </a:ext>
            </a:extLst>
          </p:cNvPr>
          <p:cNvSpPr/>
          <p:nvPr/>
        </p:nvSpPr>
        <p:spPr>
          <a:xfrm>
            <a:off x="4949826" y="4603751"/>
            <a:ext cx="2530475" cy="968375"/>
          </a:xfrm>
          <a:prstGeom prst="cloud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400" dirty="0">
                <a:solidFill>
                  <a:schemeClr val="tx1"/>
                </a:solidFill>
              </a:rPr>
              <a:t>Ders bitti.</a:t>
            </a:r>
            <a:endParaRPr lang="el-CY" sz="2400" dirty="0">
              <a:solidFill>
                <a:schemeClr val="tx1"/>
              </a:solidFill>
            </a:endParaRPr>
          </a:p>
        </p:txBody>
      </p:sp>
      <p:sp>
        <p:nvSpPr>
          <p:cNvPr id="7" name="Φυσαλίδα σκέψης: Σύννεφο 6">
            <a:extLst>
              <a:ext uri="{FF2B5EF4-FFF2-40B4-BE49-F238E27FC236}">
                <a16:creationId xmlns:a16="http://schemas.microsoft.com/office/drawing/2014/main" id="{0F419F1A-4EB3-4EE0-544E-DA1FFFA6F8C5}"/>
              </a:ext>
            </a:extLst>
          </p:cNvPr>
          <p:cNvSpPr/>
          <p:nvPr/>
        </p:nvSpPr>
        <p:spPr>
          <a:xfrm>
            <a:off x="7951789" y="3351213"/>
            <a:ext cx="2530475" cy="971550"/>
          </a:xfrm>
          <a:prstGeom prst="cloudCallou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sz="2400">
                <a:solidFill>
                  <a:schemeClr val="tx1"/>
                </a:solidFill>
              </a:rPr>
              <a:t>Ders bitti.</a:t>
            </a:r>
            <a:endParaRPr lang="el-CY" sz="2400" dirty="0">
              <a:solidFill>
                <a:schemeClr val="tx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πινακίδα Στοκ Εικονογραφήσεις, Vectors, &amp; Clipart – (255,426 ...">
            <a:extLst>
              <a:ext uri="{FF2B5EF4-FFF2-40B4-BE49-F238E27FC236}">
                <a16:creationId xmlns:a16="http://schemas.microsoft.com/office/drawing/2014/main" id="{FADFDA62-8602-390B-7C91-58F7426656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2424" y="277271"/>
            <a:ext cx="8501290" cy="6141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Ορθογώνιο 1">
            <a:extLst>
              <a:ext uri="{FF2B5EF4-FFF2-40B4-BE49-F238E27FC236}">
                <a16:creationId xmlns:a16="http://schemas.microsoft.com/office/drawing/2014/main" id="{9BDD103B-BFF7-C480-4991-16F0E6C97C2B}"/>
              </a:ext>
            </a:extLst>
          </p:cNvPr>
          <p:cNvSpPr/>
          <p:nvPr/>
        </p:nvSpPr>
        <p:spPr>
          <a:xfrm>
            <a:off x="2068286" y="2394856"/>
            <a:ext cx="5823857" cy="1262743"/>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en-US" sz="3600" dirty="0"/>
              <a:t>www.e-charalambous.com</a:t>
            </a:r>
            <a:endParaRPr lang="el-CY" sz="3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Ημερολόγιο - Δωρεάν εικόνες διανυσματικά clipart στο creazilla.com">
            <a:extLst>
              <a:ext uri="{FF2B5EF4-FFF2-40B4-BE49-F238E27FC236}">
                <a16:creationId xmlns:a16="http://schemas.microsoft.com/office/drawing/2014/main" id="{DB396B6C-4827-EFEC-45E4-939FB296C7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479227">
            <a:off x="217780" y="471480"/>
            <a:ext cx="2425829" cy="2204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Ορθογώνιο 8">
            <a:extLst>
              <a:ext uri="{FF2B5EF4-FFF2-40B4-BE49-F238E27FC236}">
                <a16:creationId xmlns:a16="http://schemas.microsoft.com/office/drawing/2014/main" id="{A9D72183-B57A-A442-B34A-B888E747155F}"/>
              </a:ext>
            </a:extLst>
          </p:cNvPr>
          <p:cNvSpPr/>
          <p:nvPr/>
        </p:nvSpPr>
        <p:spPr>
          <a:xfrm rot="20205939">
            <a:off x="725304" y="1088144"/>
            <a:ext cx="1187926" cy="106665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13" dirty="0">
              <a:solidFill>
                <a:schemeClr val="tx1"/>
              </a:solidFill>
            </a:endParaRPr>
          </a:p>
          <a:p>
            <a:pPr algn="ctr">
              <a:defRPr/>
            </a:pPr>
            <a:r>
              <a:rPr lang="el-GR" sz="1013" dirty="0">
                <a:solidFill>
                  <a:schemeClr val="tx1"/>
                </a:solidFill>
              </a:rPr>
              <a:t> </a:t>
            </a:r>
            <a:endParaRPr lang="el-CY" sz="1013" dirty="0">
              <a:solidFill>
                <a:schemeClr val="tx1"/>
              </a:solidFill>
            </a:endParaRPr>
          </a:p>
        </p:txBody>
      </p:sp>
      <p:sp>
        <p:nvSpPr>
          <p:cNvPr id="4" name="TextBox 3">
            <a:extLst>
              <a:ext uri="{FF2B5EF4-FFF2-40B4-BE49-F238E27FC236}">
                <a16:creationId xmlns:a16="http://schemas.microsoft.com/office/drawing/2014/main" id="{4CBB43B5-8CF2-E2D5-3B75-C6C23BDA0EA8}"/>
              </a:ext>
            </a:extLst>
          </p:cNvPr>
          <p:cNvSpPr txBox="1"/>
          <p:nvPr/>
        </p:nvSpPr>
        <p:spPr>
          <a:xfrm>
            <a:off x="3028950" y="4109856"/>
            <a:ext cx="6134100" cy="461665"/>
          </a:xfrm>
          <a:prstGeom prst="rect">
            <a:avLst/>
          </a:prstGeom>
          <a:noFill/>
        </p:spPr>
        <p:txBody>
          <a:bodyPr wrap="square">
            <a:spAutoFit/>
          </a:bodyPr>
          <a:lstStyle/>
          <a:p>
            <a:pPr>
              <a:defRPr/>
            </a:pPr>
            <a:r>
              <a:rPr lang="tr-TR" sz="2400" dirty="0"/>
              <a:t> </a:t>
            </a:r>
          </a:p>
        </p:txBody>
      </p:sp>
      <p:sp>
        <p:nvSpPr>
          <p:cNvPr id="7" name="TextBox 6">
            <a:extLst>
              <a:ext uri="{FF2B5EF4-FFF2-40B4-BE49-F238E27FC236}">
                <a16:creationId xmlns:a16="http://schemas.microsoft.com/office/drawing/2014/main" id="{3F6D1EFE-8E86-4493-ECB4-12F00AFD640D}"/>
              </a:ext>
            </a:extLst>
          </p:cNvPr>
          <p:cNvSpPr txBox="1"/>
          <p:nvPr/>
        </p:nvSpPr>
        <p:spPr>
          <a:xfrm>
            <a:off x="2990850" y="3027951"/>
            <a:ext cx="6134100" cy="769441"/>
          </a:xfrm>
          <a:prstGeom prst="rect">
            <a:avLst/>
          </a:prstGeom>
          <a:noFill/>
        </p:spPr>
        <p:txBody>
          <a:bodyPr wrap="square">
            <a:spAutoFit/>
          </a:bodyPr>
          <a:lstStyle/>
          <a:p>
            <a:pPr>
              <a:defRPr/>
            </a:pPr>
            <a:endParaRPr lang="tr-TR" sz="4400" dirty="0"/>
          </a:p>
        </p:txBody>
      </p:sp>
      <p:pic>
        <p:nvPicPr>
          <p:cNvPr id="2" name="Εικόνα 1" descr="26 HAZİRAN DÜNYA UYUŞTURUCU KULLANIMI VE KAÇAKÇILIĞI İLE MÜCADELE GÜNÜ  Birleşmiş Milletler Genel Kurulu 1987 yılında, uyuşturucu kullanılmayan  sağlıklı bir toplum hedefine ulaşmak, uyuşturucu ile mücadele konusunda  uluslararası alanda eylem ve işbirliğini">
            <a:extLst>
              <a:ext uri="{FF2B5EF4-FFF2-40B4-BE49-F238E27FC236}">
                <a16:creationId xmlns:a16="http://schemas.microsoft.com/office/drawing/2014/main" id="{7B848427-9059-5930-BB72-F528122D46A3}"/>
              </a:ext>
            </a:extLst>
          </p:cNvPr>
          <p:cNvPicPr>
            <a:picLocks noChangeAspect="1"/>
          </p:cNvPicPr>
          <p:nvPr/>
        </p:nvPicPr>
        <p:blipFill>
          <a:blip r:embed="rId3"/>
          <a:stretch>
            <a:fillRect/>
          </a:stretch>
        </p:blipFill>
        <p:spPr>
          <a:xfrm>
            <a:off x="3775981" y="897083"/>
            <a:ext cx="7349219" cy="4842171"/>
          </a:xfrm>
          <a:custGeom>
            <a:avLst/>
            <a:gdLst>
              <a:gd name="csX0" fmla="*/ 0 w 7349219"/>
              <a:gd name="csY0" fmla="*/ 0 h 4842171"/>
              <a:gd name="csX1" fmla="*/ 418340 w 7349219"/>
              <a:gd name="csY1" fmla="*/ 0 h 4842171"/>
              <a:gd name="csX2" fmla="*/ 910173 w 7349219"/>
              <a:gd name="csY2" fmla="*/ 0 h 4842171"/>
              <a:gd name="csX3" fmla="*/ 1475497 w 7349219"/>
              <a:gd name="csY3" fmla="*/ 0 h 4842171"/>
              <a:gd name="csX4" fmla="*/ 2040822 w 7349219"/>
              <a:gd name="csY4" fmla="*/ 0 h 4842171"/>
              <a:gd name="csX5" fmla="*/ 2459162 w 7349219"/>
              <a:gd name="csY5" fmla="*/ 0 h 4842171"/>
              <a:gd name="csX6" fmla="*/ 3097978 w 7349219"/>
              <a:gd name="csY6" fmla="*/ 0 h 4842171"/>
              <a:gd name="csX7" fmla="*/ 3736795 w 7349219"/>
              <a:gd name="csY7" fmla="*/ 0 h 4842171"/>
              <a:gd name="csX8" fmla="*/ 4228628 w 7349219"/>
              <a:gd name="csY8" fmla="*/ 0 h 4842171"/>
              <a:gd name="csX9" fmla="*/ 4867444 w 7349219"/>
              <a:gd name="csY9" fmla="*/ 0 h 4842171"/>
              <a:gd name="csX10" fmla="*/ 5212292 w 7349219"/>
              <a:gd name="csY10" fmla="*/ 0 h 4842171"/>
              <a:gd name="csX11" fmla="*/ 5557140 w 7349219"/>
              <a:gd name="csY11" fmla="*/ 0 h 4842171"/>
              <a:gd name="csX12" fmla="*/ 6195957 w 7349219"/>
              <a:gd name="csY12" fmla="*/ 0 h 4842171"/>
              <a:gd name="csX13" fmla="*/ 6761281 w 7349219"/>
              <a:gd name="csY13" fmla="*/ 0 h 4842171"/>
              <a:gd name="csX14" fmla="*/ 7349219 w 7349219"/>
              <a:gd name="csY14" fmla="*/ 0 h 4842171"/>
              <a:gd name="csX15" fmla="*/ 7349219 w 7349219"/>
              <a:gd name="csY15" fmla="*/ 634862 h 4842171"/>
              <a:gd name="csX16" fmla="*/ 7349219 w 7349219"/>
              <a:gd name="csY16" fmla="*/ 1076038 h 4842171"/>
              <a:gd name="csX17" fmla="*/ 7349219 w 7349219"/>
              <a:gd name="csY17" fmla="*/ 1710900 h 4842171"/>
              <a:gd name="csX18" fmla="*/ 7349219 w 7349219"/>
              <a:gd name="csY18" fmla="*/ 2345763 h 4842171"/>
              <a:gd name="csX19" fmla="*/ 7349219 w 7349219"/>
              <a:gd name="csY19" fmla="*/ 2835360 h 4842171"/>
              <a:gd name="csX20" fmla="*/ 7349219 w 7349219"/>
              <a:gd name="csY20" fmla="*/ 3228114 h 4842171"/>
              <a:gd name="csX21" fmla="*/ 7349219 w 7349219"/>
              <a:gd name="csY21" fmla="*/ 3620868 h 4842171"/>
              <a:gd name="csX22" fmla="*/ 7349219 w 7349219"/>
              <a:gd name="csY22" fmla="*/ 4255730 h 4842171"/>
              <a:gd name="csX23" fmla="*/ 7349219 w 7349219"/>
              <a:gd name="csY23" fmla="*/ 4842171 h 4842171"/>
              <a:gd name="csX24" fmla="*/ 6783894 w 7349219"/>
              <a:gd name="csY24" fmla="*/ 4842171 h 4842171"/>
              <a:gd name="csX25" fmla="*/ 6292062 w 7349219"/>
              <a:gd name="csY25" fmla="*/ 4842171 h 4842171"/>
              <a:gd name="csX26" fmla="*/ 5947214 w 7349219"/>
              <a:gd name="csY26" fmla="*/ 4842171 h 4842171"/>
              <a:gd name="csX27" fmla="*/ 5381890 w 7349219"/>
              <a:gd name="csY27" fmla="*/ 4842171 h 4842171"/>
              <a:gd name="csX28" fmla="*/ 4963549 w 7349219"/>
              <a:gd name="csY28" fmla="*/ 4842171 h 4842171"/>
              <a:gd name="csX29" fmla="*/ 4324733 w 7349219"/>
              <a:gd name="csY29" fmla="*/ 4842171 h 4842171"/>
              <a:gd name="csX30" fmla="*/ 3685916 w 7349219"/>
              <a:gd name="csY30" fmla="*/ 4842171 h 4842171"/>
              <a:gd name="csX31" fmla="*/ 3047099 w 7349219"/>
              <a:gd name="csY31" fmla="*/ 4842171 h 4842171"/>
              <a:gd name="csX32" fmla="*/ 2481775 w 7349219"/>
              <a:gd name="csY32" fmla="*/ 4842171 h 4842171"/>
              <a:gd name="csX33" fmla="*/ 1769466 w 7349219"/>
              <a:gd name="csY33" fmla="*/ 4842171 h 4842171"/>
              <a:gd name="csX34" fmla="*/ 1351126 w 7349219"/>
              <a:gd name="csY34" fmla="*/ 4842171 h 4842171"/>
              <a:gd name="csX35" fmla="*/ 785801 w 7349219"/>
              <a:gd name="csY35" fmla="*/ 4842171 h 4842171"/>
              <a:gd name="csX36" fmla="*/ 0 w 7349219"/>
              <a:gd name="csY36" fmla="*/ 4842171 h 4842171"/>
              <a:gd name="csX37" fmla="*/ 0 w 7349219"/>
              <a:gd name="csY37" fmla="*/ 4255730 h 4842171"/>
              <a:gd name="csX38" fmla="*/ 0 w 7349219"/>
              <a:gd name="csY38" fmla="*/ 3717711 h 4842171"/>
              <a:gd name="csX39" fmla="*/ 0 w 7349219"/>
              <a:gd name="csY39" fmla="*/ 3179692 h 4842171"/>
              <a:gd name="csX40" fmla="*/ 0 w 7349219"/>
              <a:gd name="csY40" fmla="*/ 2786938 h 4842171"/>
              <a:gd name="csX41" fmla="*/ 0 w 7349219"/>
              <a:gd name="csY41" fmla="*/ 2200498 h 4842171"/>
              <a:gd name="csX42" fmla="*/ 0 w 7349219"/>
              <a:gd name="csY42" fmla="*/ 1662479 h 4842171"/>
              <a:gd name="csX43" fmla="*/ 0 w 7349219"/>
              <a:gd name="csY43" fmla="*/ 1269725 h 4842171"/>
              <a:gd name="csX44" fmla="*/ 0 w 7349219"/>
              <a:gd name="csY44" fmla="*/ 731706 h 4842171"/>
              <a:gd name="csX45" fmla="*/ 0 w 7349219"/>
              <a:gd name="csY45" fmla="*/ 0 h 484217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Lst>
            <a:rect l="l" t="t" r="r" b="b"/>
            <a:pathLst>
              <a:path w="7349219" h="4842171" fill="none" extrusionOk="0">
                <a:moveTo>
                  <a:pt x="0" y="0"/>
                </a:moveTo>
                <a:cubicBezTo>
                  <a:pt x="179392" y="-4578"/>
                  <a:pt x="209684" y="46373"/>
                  <a:pt x="418340" y="0"/>
                </a:cubicBezTo>
                <a:cubicBezTo>
                  <a:pt x="626996" y="-46373"/>
                  <a:pt x="721228" y="33451"/>
                  <a:pt x="910173" y="0"/>
                </a:cubicBezTo>
                <a:cubicBezTo>
                  <a:pt x="1099118" y="-33451"/>
                  <a:pt x="1288491" y="59168"/>
                  <a:pt x="1475497" y="0"/>
                </a:cubicBezTo>
                <a:cubicBezTo>
                  <a:pt x="1662503" y="-59168"/>
                  <a:pt x="1759158" y="13430"/>
                  <a:pt x="2040822" y="0"/>
                </a:cubicBezTo>
                <a:cubicBezTo>
                  <a:pt x="2322487" y="-13430"/>
                  <a:pt x="2355673" y="17618"/>
                  <a:pt x="2459162" y="0"/>
                </a:cubicBezTo>
                <a:cubicBezTo>
                  <a:pt x="2562651" y="-17618"/>
                  <a:pt x="2813601" y="39579"/>
                  <a:pt x="3097978" y="0"/>
                </a:cubicBezTo>
                <a:cubicBezTo>
                  <a:pt x="3382355" y="-39579"/>
                  <a:pt x="3523010" y="35176"/>
                  <a:pt x="3736795" y="0"/>
                </a:cubicBezTo>
                <a:cubicBezTo>
                  <a:pt x="3950580" y="-35176"/>
                  <a:pt x="4028031" y="21282"/>
                  <a:pt x="4228628" y="0"/>
                </a:cubicBezTo>
                <a:cubicBezTo>
                  <a:pt x="4429225" y="-21282"/>
                  <a:pt x="4729977" y="7028"/>
                  <a:pt x="4867444" y="0"/>
                </a:cubicBezTo>
                <a:cubicBezTo>
                  <a:pt x="5004911" y="-7028"/>
                  <a:pt x="5072236" y="30175"/>
                  <a:pt x="5212292" y="0"/>
                </a:cubicBezTo>
                <a:cubicBezTo>
                  <a:pt x="5352348" y="-30175"/>
                  <a:pt x="5430130" y="41162"/>
                  <a:pt x="5557140" y="0"/>
                </a:cubicBezTo>
                <a:cubicBezTo>
                  <a:pt x="5684150" y="-41162"/>
                  <a:pt x="5928405" y="54146"/>
                  <a:pt x="6195957" y="0"/>
                </a:cubicBezTo>
                <a:cubicBezTo>
                  <a:pt x="6463509" y="-54146"/>
                  <a:pt x="6566574" y="37944"/>
                  <a:pt x="6761281" y="0"/>
                </a:cubicBezTo>
                <a:cubicBezTo>
                  <a:pt x="6955988" y="-37944"/>
                  <a:pt x="7089702" y="58840"/>
                  <a:pt x="7349219" y="0"/>
                </a:cubicBezTo>
                <a:cubicBezTo>
                  <a:pt x="7377844" y="267179"/>
                  <a:pt x="7320042" y="368572"/>
                  <a:pt x="7349219" y="634862"/>
                </a:cubicBezTo>
                <a:cubicBezTo>
                  <a:pt x="7378396" y="901152"/>
                  <a:pt x="7313214" y="863334"/>
                  <a:pt x="7349219" y="1076038"/>
                </a:cubicBezTo>
                <a:cubicBezTo>
                  <a:pt x="7385224" y="1288742"/>
                  <a:pt x="7292746" y="1488601"/>
                  <a:pt x="7349219" y="1710900"/>
                </a:cubicBezTo>
                <a:cubicBezTo>
                  <a:pt x="7405692" y="1933199"/>
                  <a:pt x="7342156" y="2116492"/>
                  <a:pt x="7349219" y="2345763"/>
                </a:cubicBezTo>
                <a:cubicBezTo>
                  <a:pt x="7356282" y="2575034"/>
                  <a:pt x="7315531" y="2690415"/>
                  <a:pt x="7349219" y="2835360"/>
                </a:cubicBezTo>
                <a:cubicBezTo>
                  <a:pt x="7382907" y="2980305"/>
                  <a:pt x="7310723" y="3047104"/>
                  <a:pt x="7349219" y="3228114"/>
                </a:cubicBezTo>
                <a:cubicBezTo>
                  <a:pt x="7387715" y="3409124"/>
                  <a:pt x="7323153" y="3427463"/>
                  <a:pt x="7349219" y="3620868"/>
                </a:cubicBezTo>
                <a:cubicBezTo>
                  <a:pt x="7375285" y="3814273"/>
                  <a:pt x="7326169" y="4111933"/>
                  <a:pt x="7349219" y="4255730"/>
                </a:cubicBezTo>
                <a:cubicBezTo>
                  <a:pt x="7372269" y="4399527"/>
                  <a:pt x="7341593" y="4688575"/>
                  <a:pt x="7349219" y="4842171"/>
                </a:cubicBezTo>
                <a:cubicBezTo>
                  <a:pt x="7218374" y="4872696"/>
                  <a:pt x="6936563" y="4790945"/>
                  <a:pt x="6783894" y="4842171"/>
                </a:cubicBezTo>
                <a:cubicBezTo>
                  <a:pt x="6631226" y="4893397"/>
                  <a:pt x="6467505" y="4828864"/>
                  <a:pt x="6292062" y="4842171"/>
                </a:cubicBezTo>
                <a:cubicBezTo>
                  <a:pt x="6116619" y="4855478"/>
                  <a:pt x="6101832" y="4813199"/>
                  <a:pt x="5947214" y="4842171"/>
                </a:cubicBezTo>
                <a:cubicBezTo>
                  <a:pt x="5792596" y="4871143"/>
                  <a:pt x="5559924" y="4797259"/>
                  <a:pt x="5381890" y="4842171"/>
                </a:cubicBezTo>
                <a:cubicBezTo>
                  <a:pt x="5203856" y="4887083"/>
                  <a:pt x="5132418" y="4829132"/>
                  <a:pt x="4963549" y="4842171"/>
                </a:cubicBezTo>
                <a:cubicBezTo>
                  <a:pt x="4794680" y="4855210"/>
                  <a:pt x="4510784" y="4783149"/>
                  <a:pt x="4324733" y="4842171"/>
                </a:cubicBezTo>
                <a:cubicBezTo>
                  <a:pt x="4138682" y="4901193"/>
                  <a:pt x="3961652" y="4794612"/>
                  <a:pt x="3685916" y="4842171"/>
                </a:cubicBezTo>
                <a:cubicBezTo>
                  <a:pt x="3410180" y="4889730"/>
                  <a:pt x="3236099" y="4821238"/>
                  <a:pt x="3047099" y="4842171"/>
                </a:cubicBezTo>
                <a:cubicBezTo>
                  <a:pt x="2858099" y="4863104"/>
                  <a:pt x="2662490" y="4806289"/>
                  <a:pt x="2481775" y="4842171"/>
                </a:cubicBezTo>
                <a:cubicBezTo>
                  <a:pt x="2301060" y="4878053"/>
                  <a:pt x="1968528" y="4758814"/>
                  <a:pt x="1769466" y="4842171"/>
                </a:cubicBezTo>
                <a:cubicBezTo>
                  <a:pt x="1570404" y="4925528"/>
                  <a:pt x="1530162" y="4840365"/>
                  <a:pt x="1351126" y="4842171"/>
                </a:cubicBezTo>
                <a:cubicBezTo>
                  <a:pt x="1172090" y="4843977"/>
                  <a:pt x="920701" y="4822986"/>
                  <a:pt x="785801" y="4842171"/>
                </a:cubicBezTo>
                <a:cubicBezTo>
                  <a:pt x="650901" y="4861356"/>
                  <a:pt x="243003" y="4824719"/>
                  <a:pt x="0" y="4842171"/>
                </a:cubicBezTo>
                <a:cubicBezTo>
                  <a:pt x="-9899" y="4638332"/>
                  <a:pt x="55456" y="4435237"/>
                  <a:pt x="0" y="4255730"/>
                </a:cubicBezTo>
                <a:cubicBezTo>
                  <a:pt x="-55456" y="4076223"/>
                  <a:pt x="60718" y="3859975"/>
                  <a:pt x="0" y="3717711"/>
                </a:cubicBezTo>
                <a:cubicBezTo>
                  <a:pt x="-60718" y="3575447"/>
                  <a:pt x="57891" y="3312100"/>
                  <a:pt x="0" y="3179692"/>
                </a:cubicBezTo>
                <a:cubicBezTo>
                  <a:pt x="-57891" y="3047284"/>
                  <a:pt x="14106" y="2878872"/>
                  <a:pt x="0" y="2786938"/>
                </a:cubicBezTo>
                <a:cubicBezTo>
                  <a:pt x="-14106" y="2695004"/>
                  <a:pt x="2096" y="2447752"/>
                  <a:pt x="0" y="2200498"/>
                </a:cubicBezTo>
                <a:cubicBezTo>
                  <a:pt x="-2096" y="1953244"/>
                  <a:pt x="4609" y="1849803"/>
                  <a:pt x="0" y="1662479"/>
                </a:cubicBezTo>
                <a:cubicBezTo>
                  <a:pt x="-4609" y="1475155"/>
                  <a:pt x="46772" y="1355486"/>
                  <a:pt x="0" y="1269725"/>
                </a:cubicBezTo>
                <a:cubicBezTo>
                  <a:pt x="-46772" y="1183964"/>
                  <a:pt x="31933" y="843324"/>
                  <a:pt x="0" y="731706"/>
                </a:cubicBezTo>
                <a:cubicBezTo>
                  <a:pt x="-31933" y="620088"/>
                  <a:pt x="79972" y="197134"/>
                  <a:pt x="0" y="0"/>
                </a:cubicBezTo>
                <a:close/>
              </a:path>
              <a:path w="7349219" h="4842171" stroke="0" extrusionOk="0">
                <a:moveTo>
                  <a:pt x="0" y="0"/>
                </a:moveTo>
                <a:cubicBezTo>
                  <a:pt x="140331" y="-11130"/>
                  <a:pt x="246316" y="9118"/>
                  <a:pt x="344848" y="0"/>
                </a:cubicBezTo>
                <a:cubicBezTo>
                  <a:pt x="443380" y="-9118"/>
                  <a:pt x="834308" y="71088"/>
                  <a:pt x="1057157" y="0"/>
                </a:cubicBezTo>
                <a:cubicBezTo>
                  <a:pt x="1280006" y="-71088"/>
                  <a:pt x="1315255" y="4746"/>
                  <a:pt x="1475497" y="0"/>
                </a:cubicBezTo>
                <a:cubicBezTo>
                  <a:pt x="1635739" y="-4746"/>
                  <a:pt x="2023657" y="49740"/>
                  <a:pt x="2187806" y="0"/>
                </a:cubicBezTo>
                <a:cubicBezTo>
                  <a:pt x="2351955" y="-49740"/>
                  <a:pt x="2509844" y="3136"/>
                  <a:pt x="2606146" y="0"/>
                </a:cubicBezTo>
                <a:cubicBezTo>
                  <a:pt x="2702448" y="-3136"/>
                  <a:pt x="2780516" y="32153"/>
                  <a:pt x="2950994" y="0"/>
                </a:cubicBezTo>
                <a:cubicBezTo>
                  <a:pt x="3121472" y="-32153"/>
                  <a:pt x="3230729" y="26765"/>
                  <a:pt x="3369334" y="0"/>
                </a:cubicBezTo>
                <a:cubicBezTo>
                  <a:pt x="3507939" y="-26765"/>
                  <a:pt x="3850170" y="70340"/>
                  <a:pt x="4081643" y="0"/>
                </a:cubicBezTo>
                <a:cubicBezTo>
                  <a:pt x="4313116" y="-70340"/>
                  <a:pt x="4349007" y="30731"/>
                  <a:pt x="4426491" y="0"/>
                </a:cubicBezTo>
                <a:cubicBezTo>
                  <a:pt x="4503975" y="-30731"/>
                  <a:pt x="4703953" y="40015"/>
                  <a:pt x="4844831" y="0"/>
                </a:cubicBezTo>
                <a:cubicBezTo>
                  <a:pt x="4985709" y="-40015"/>
                  <a:pt x="5069966" y="5437"/>
                  <a:pt x="5189679" y="0"/>
                </a:cubicBezTo>
                <a:cubicBezTo>
                  <a:pt x="5309392" y="-5437"/>
                  <a:pt x="5514942" y="3215"/>
                  <a:pt x="5828496" y="0"/>
                </a:cubicBezTo>
                <a:cubicBezTo>
                  <a:pt x="6142050" y="-3215"/>
                  <a:pt x="6011029" y="24159"/>
                  <a:pt x="6173344" y="0"/>
                </a:cubicBezTo>
                <a:cubicBezTo>
                  <a:pt x="6335659" y="-24159"/>
                  <a:pt x="6566220" y="60285"/>
                  <a:pt x="6738668" y="0"/>
                </a:cubicBezTo>
                <a:cubicBezTo>
                  <a:pt x="6911116" y="-60285"/>
                  <a:pt x="7204115" y="55783"/>
                  <a:pt x="7349219" y="0"/>
                </a:cubicBezTo>
                <a:cubicBezTo>
                  <a:pt x="7370028" y="162382"/>
                  <a:pt x="7328737" y="309659"/>
                  <a:pt x="7349219" y="392754"/>
                </a:cubicBezTo>
                <a:cubicBezTo>
                  <a:pt x="7369701" y="475849"/>
                  <a:pt x="7305039" y="706215"/>
                  <a:pt x="7349219" y="979195"/>
                </a:cubicBezTo>
                <a:cubicBezTo>
                  <a:pt x="7393399" y="1252175"/>
                  <a:pt x="7302836" y="1422087"/>
                  <a:pt x="7349219" y="1565635"/>
                </a:cubicBezTo>
                <a:cubicBezTo>
                  <a:pt x="7395602" y="1709183"/>
                  <a:pt x="7346635" y="1906250"/>
                  <a:pt x="7349219" y="2103654"/>
                </a:cubicBezTo>
                <a:cubicBezTo>
                  <a:pt x="7351803" y="2301058"/>
                  <a:pt x="7285635" y="2529455"/>
                  <a:pt x="7349219" y="2690095"/>
                </a:cubicBezTo>
                <a:cubicBezTo>
                  <a:pt x="7412803" y="2850735"/>
                  <a:pt x="7282762" y="3041719"/>
                  <a:pt x="7349219" y="3324957"/>
                </a:cubicBezTo>
                <a:cubicBezTo>
                  <a:pt x="7415676" y="3608195"/>
                  <a:pt x="7303474" y="3666036"/>
                  <a:pt x="7349219" y="3959820"/>
                </a:cubicBezTo>
                <a:cubicBezTo>
                  <a:pt x="7394964" y="4253604"/>
                  <a:pt x="7317866" y="4544178"/>
                  <a:pt x="7349219" y="4842171"/>
                </a:cubicBezTo>
                <a:cubicBezTo>
                  <a:pt x="7262281" y="4871348"/>
                  <a:pt x="7080973" y="4821224"/>
                  <a:pt x="7004371" y="4842171"/>
                </a:cubicBezTo>
                <a:cubicBezTo>
                  <a:pt x="6927769" y="4863118"/>
                  <a:pt x="6523856" y="4795673"/>
                  <a:pt x="6365554" y="4842171"/>
                </a:cubicBezTo>
                <a:cubicBezTo>
                  <a:pt x="6207252" y="4888669"/>
                  <a:pt x="6130870" y="4808312"/>
                  <a:pt x="6020706" y="4842171"/>
                </a:cubicBezTo>
                <a:cubicBezTo>
                  <a:pt x="5910542" y="4876030"/>
                  <a:pt x="5637287" y="4815762"/>
                  <a:pt x="5308397" y="4842171"/>
                </a:cubicBezTo>
                <a:cubicBezTo>
                  <a:pt x="4979507" y="4868580"/>
                  <a:pt x="5058358" y="4828654"/>
                  <a:pt x="4963549" y="4842171"/>
                </a:cubicBezTo>
                <a:cubicBezTo>
                  <a:pt x="4868740" y="4855688"/>
                  <a:pt x="4432639" y="4800971"/>
                  <a:pt x="4251241" y="4842171"/>
                </a:cubicBezTo>
                <a:cubicBezTo>
                  <a:pt x="4069843" y="4883371"/>
                  <a:pt x="3906579" y="4803299"/>
                  <a:pt x="3759408" y="4842171"/>
                </a:cubicBezTo>
                <a:cubicBezTo>
                  <a:pt x="3612237" y="4881043"/>
                  <a:pt x="3485594" y="4811852"/>
                  <a:pt x="3414560" y="4842171"/>
                </a:cubicBezTo>
                <a:cubicBezTo>
                  <a:pt x="3343526" y="4872490"/>
                  <a:pt x="3014438" y="4806880"/>
                  <a:pt x="2702251" y="4842171"/>
                </a:cubicBezTo>
                <a:cubicBezTo>
                  <a:pt x="2390064" y="4877462"/>
                  <a:pt x="2480039" y="4830430"/>
                  <a:pt x="2357403" y="4842171"/>
                </a:cubicBezTo>
                <a:cubicBezTo>
                  <a:pt x="2234767" y="4853912"/>
                  <a:pt x="1804325" y="4810612"/>
                  <a:pt x="1645094" y="4842171"/>
                </a:cubicBezTo>
                <a:cubicBezTo>
                  <a:pt x="1485863" y="4873730"/>
                  <a:pt x="1279661" y="4829093"/>
                  <a:pt x="1006278" y="4842171"/>
                </a:cubicBezTo>
                <a:cubicBezTo>
                  <a:pt x="732895" y="4855249"/>
                  <a:pt x="335418" y="4751738"/>
                  <a:pt x="0" y="4842171"/>
                </a:cubicBezTo>
                <a:cubicBezTo>
                  <a:pt x="-52277" y="4697578"/>
                  <a:pt x="13524" y="4521510"/>
                  <a:pt x="0" y="4304152"/>
                </a:cubicBezTo>
                <a:cubicBezTo>
                  <a:pt x="-13524" y="4086794"/>
                  <a:pt x="24244" y="3870246"/>
                  <a:pt x="0" y="3717711"/>
                </a:cubicBezTo>
                <a:cubicBezTo>
                  <a:pt x="-24244" y="3565176"/>
                  <a:pt x="39537" y="3339452"/>
                  <a:pt x="0" y="3228114"/>
                </a:cubicBezTo>
                <a:cubicBezTo>
                  <a:pt x="-39537" y="3116776"/>
                  <a:pt x="13812" y="3004383"/>
                  <a:pt x="0" y="2835360"/>
                </a:cubicBezTo>
                <a:cubicBezTo>
                  <a:pt x="-13812" y="2666337"/>
                  <a:pt x="16937" y="2581078"/>
                  <a:pt x="0" y="2394185"/>
                </a:cubicBezTo>
                <a:cubicBezTo>
                  <a:pt x="-16937" y="2207292"/>
                  <a:pt x="29533" y="2066001"/>
                  <a:pt x="0" y="1759322"/>
                </a:cubicBezTo>
                <a:cubicBezTo>
                  <a:pt x="-29533" y="1452643"/>
                  <a:pt x="3329" y="1453117"/>
                  <a:pt x="0" y="1366568"/>
                </a:cubicBezTo>
                <a:cubicBezTo>
                  <a:pt x="-3329" y="1280019"/>
                  <a:pt x="44452" y="1049031"/>
                  <a:pt x="0" y="925393"/>
                </a:cubicBezTo>
                <a:cubicBezTo>
                  <a:pt x="-44452" y="801755"/>
                  <a:pt x="50958" y="269766"/>
                  <a:pt x="0" y="0"/>
                </a:cubicBezTo>
                <a:close/>
              </a:path>
            </a:pathLst>
          </a:custGeom>
          <a:ln>
            <a:solidFill>
              <a:schemeClr val="tx1"/>
            </a:solidFill>
            <a:extLst>
              <a:ext uri="{C807C97D-BFC1-408E-A445-0C87EB9F89A2}">
                <ask:lineSketchStyleProps xmlns:ask="http://schemas.microsoft.com/office/drawing/2018/sketchyshapes" sd="4125447298">
                  <a:prstGeom prst="rect">
                    <a:avLst/>
                  </a:prstGeom>
                  <ask:type>
                    <ask:lineSketchScribble/>
                  </ask:type>
                </ask:lineSketchStyleProps>
              </a:ext>
            </a:extLst>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A90A1-F32E-9E15-043C-683CDA3E497E}"/>
            </a:ext>
          </a:extLst>
        </p:cNvPr>
        <p:cNvGrpSpPr/>
        <p:nvPr/>
      </p:nvGrpSpPr>
      <p:grpSpPr>
        <a:xfrm>
          <a:off x="0" y="0"/>
          <a:ext cx="0" cy="0"/>
          <a:chOff x="0" y="0"/>
          <a:chExt cx="0" cy="0"/>
        </a:xfrm>
      </p:grpSpPr>
      <p:pic>
        <p:nvPicPr>
          <p:cNvPr id="5122" name="Picture 2" descr="Cartoon animals writing Φωτογραφίες Αρχείου, Royalty Free Cartoon animals  writing Εικόνες | DepositPhotos">
            <a:extLst>
              <a:ext uri="{FF2B5EF4-FFF2-40B4-BE49-F238E27FC236}">
                <a16:creationId xmlns:a16="http://schemas.microsoft.com/office/drawing/2014/main" id="{E5C64854-CD77-8B57-1EE1-12DC1DF1D3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6625" y="711200"/>
            <a:ext cx="7481888"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Ορθογώνιο: Στρογγύλεμα γωνιών 1">
            <a:extLst>
              <a:ext uri="{FF2B5EF4-FFF2-40B4-BE49-F238E27FC236}">
                <a16:creationId xmlns:a16="http://schemas.microsoft.com/office/drawing/2014/main" id="{31BE5002-E845-FA2E-2AB7-1516304BB43F}"/>
              </a:ext>
            </a:extLst>
          </p:cNvPr>
          <p:cNvSpPr/>
          <p:nvPr/>
        </p:nvSpPr>
        <p:spPr>
          <a:xfrm>
            <a:off x="2570092" y="1173163"/>
            <a:ext cx="3910012" cy="194945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tr-TR" b="1" dirty="0">
                <a:solidFill>
                  <a:schemeClr val="tx1"/>
                </a:solidFill>
              </a:rPr>
              <a:t>DİNLEME</a:t>
            </a:r>
            <a:endParaRPr lang="el-CY" b="1" dirty="0">
              <a:solidFill>
                <a:schemeClr val="tx1"/>
              </a:solidFill>
            </a:endParaRPr>
          </a:p>
        </p:txBody>
      </p:sp>
      <p:sp>
        <p:nvSpPr>
          <p:cNvPr id="3" name="Ορθογώνιο: Στρογγύλεμα γωνιών 2">
            <a:extLst>
              <a:ext uri="{FF2B5EF4-FFF2-40B4-BE49-F238E27FC236}">
                <a16:creationId xmlns:a16="http://schemas.microsoft.com/office/drawing/2014/main" id="{A0CE17FA-FF22-3C18-B64A-0139D50C8E0D}"/>
              </a:ext>
            </a:extLst>
          </p:cNvPr>
          <p:cNvSpPr/>
          <p:nvPr/>
        </p:nvSpPr>
        <p:spPr>
          <a:xfrm>
            <a:off x="7974013" y="1363663"/>
            <a:ext cx="1143000" cy="1568450"/>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l-CY" b="1" dirty="0">
              <a:solidFill>
                <a:schemeClr val="bg1"/>
              </a:solidFill>
            </a:endParaRPr>
          </a:p>
        </p:txBody>
      </p:sp>
      <p:sp>
        <p:nvSpPr>
          <p:cNvPr id="4" name="Ορθογώνιο: Στρογγύλεμα γωνιών 3">
            <a:extLst>
              <a:ext uri="{FF2B5EF4-FFF2-40B4-BE49-F238E27FC236}">
                <a16:creationId xmlns:a16="http://schemas.microsoft.com/office/drawing/2014/main" id="{9380C85F-B774-BF18-566A-D61318E05AE6}"/>
              </a:ext>
            </a:extLst>
          </p:cNvPr>
          <p:cNvSpPr/>
          <p:nvPr/>
        </p:nvSpPr>
        <p:spPr>
          <a:xfrm rot="1695959">
            <a:off x="6573838" y="1057276"/>
            <a:ext cx="1668462" cy="815975"/>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l-CY" b="1" dirty="0"/>
          </a:p>
        </p:txBody>
      </p:sp>
    </p:spTree>
    <p:extLst>
      <p:ext uri="{BB962C8B-B14F-4D97-AF65-F5344CB8AC3E}">
        <p14:creationId xmlns:p14="http://schemas.microsoft.com/office/powerpoint/2010/main" val="2188009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AF83771-6AC1-729A-B0EB-3E8C9F55EF83}"/>
              </a:ext>
            </a:extLst>
          </p:cNvPr>
          <p:cNvSpPr>
            <a:spLocks noGrp="1"/>
          </p:cNvSpPr>
          <p:nvPr>
            <p:ph type="title"/>
          </p:nvPr>
        </p:nvSpPr>
        <p:spPr>
          <a:custGeom>
            <a:avLst/>
            <a:gdLst>
              <a:gd name="csX0" fmla="*/ 0 w 10515600"/>
              <a:gd name="csY0" fmla="*/ 0 h 1325563"/>
              <a:gd name="csX1" fmla="*/ 794512 w 10515600"/>
              <a:gd name="csY1" fmla="*/ 0 h 1325563"/>
              <a:gd name="csX2" fmla="*/ 1168400 w 10515600"/>
              <a:gd name="csY2" fmla="*/ 0 h 1325563"/>
              <a:gd name="csX3" fmla="*/ 1857756 w 10515600"/>
              <a:gd name="csY3" fmla="*/ 0 h 1325563"/>
              <a:gd name="csX4" fmla="*/ 2336800 w 10515600"/>
              <a:gd name="csY4" fmla="*/ 0 h 1325563"/>
              <a:gd name="csX5" fmla="*/ 2815844 w 10515600"/>
              <a:gd name="csY5" fmla="*/ 0 h 1325563"/>
              <a:gd name="csX6" fmla="*/ 3610356 w 10515600"/>
              <a:gd name="csY6" fmla="*/ 0 h 1325563"/>
              <a:gd name="csX7" fmla="*/ 4089400 w 10515600"/>
              <a:gd name="csY7" fmla="*/ 0 h 1325563"/>
              <a:gd name="csX8" fmla="*/ 4673600 w 10515600"/>
              <a:gd name="csY8" fmla="*/ 0 h 1325563"/>
              <a:gd name="csX9" fmla="*/ 5362956 w 10515600"/>
              <a:gd name="csY9" fmla="*/ 0 h 1325563"/>
              <a:gd name="csX10" fmla="*/ 5736844 w 10515600"/>
              <a:gd name="csY10" fmla="*/ 0 h 1325563"/>
              <a:gd name="csX11" fmla="*/ 6215888 w 10515600"/>
              <a:gd name="csY11" fmla="*/ 0 h 1325563"/>
              <a:gd name="csX12" fmla="*/ 6800088 w 10515600"/>
              <a:gd name="csY12" fmla="*/ 0 h 1325563"/>
              <a:gd name="csX13" fmla="*/ 7068820 w 10515600"/>
              <a:gd name="csY13" fmla="*/ 0 h 1325563"/>
              <a:gd name="csX14" fmla="*/ 7653020 w 10515600"/>
              <a:gd name="csY14" fmla="*/ 0 h 1325563"/>
              <a:gd name="csX15" fmla="*/ 8132064 w 10515600"/>
              <a:gd name="csY15" fmla="*/ 0 h 1325563"/>
              <a:gd name="csX16" fmla="*/ 8400796 w 10515600"/>
              <a:gd name="csY16" fmla="*/ 0 h 1325563"/>
              <a:gd name="csX17" fmla="*/ 9195308 w 10515600"/>
              <a:gd name="csY17" fmla="*/ 0 h 1325563"/>
              <a:gd name="csX18" fmla="*/ 9989820 w 10515600"/>
              <a:gd name="csY18" fmla="*/ 0 h 1325563"/>
              <a:gd name="csX19" fmla="*/ 10515600 w 10515600"/>
              <a:gd name="csY19" fmla="*/ 0 h 1325563"/>
              <a:gd name="csX20" fmla="*/ 10515600 w 10515600"/>
              <a:gd name="csY20" fmla="*/ 455110 h 1325563"/>
              <a:gd name="csX21" fmla="*/ 10515600 w 10515600"/>
              <a:gd name="csY21" fmla="*/ 923476 h 1325563"/>
              <a:gd name="csX22" fmla="*/ 10515600 w 10515600"/>
              <a:gd name="csY22" fmla="*/ 1325563 h 1325563"/>
              <a:gd name="csX23" fmla="*/ 10141712 w 10515600"/>
              <a:gd name="csY23" fmla="*/ 1325563 h 1325563"/>
              <a:gd name="csX24" fmla="*/ 9872980 w 10515600"/>
              <a:gd name="csY24" fmla="*/ 1325563 h 1325563"/>
              <a:gd name="csX25" fmla="*/ 9288780 w 10515600"/>
              <a:gd name="csY25" fmla="*/ 1325563 h 1325563"/>
              <a:gd name="csX26" fmla="*/ 8914892 w 10515600"/>
              <a:gd name="csY26" fmla="*/ 1325563 h 1325563"/>
              <a:gd name="csX27" fmla="*/ 8435848 w 10515600"/>
              <a:gd name="csY27" fmla="*/ 1325563 h 1325563"/>
              <a:gd name="csX28" fmla="*/ 8167116 w 10515600"/>
              <a:gd name="csY28" fmla="*/ 1325563 h 1325563"/>
              <a:gd name="csX29" fmla="*/ 7372604 w 10515600"/>
              <a:gd name="csY29" fmla="*/ 1325563 h 1325563"/>
              <a:gd name="csX30" fmla="*/ 6683248 w 10515600"/>
              <a:gd name="csY30" fmla="*/ 1325563 h 1325563"/>
              <a:gd name="csX31" fmla="*/ 6204204 w 10515600"/>
              <a:gd name="csY31" fmla="*/ 1325563 h 1325563"/>
              <a:gd name="csX32" fmla="*/ 5409692 w 10515600"/>
              <a:gd name="csY32" fmla="*/ 1325563 h 1325563"/>
              <a:gd name="csX33" fmla="*/ 4615180 w 10515600"/>
              <a:gd name="csY33" fmla="*/ 1325563 h 1325563"/>
              <a:gd name="csX34" fmla="*/ 4346448 w 10515600"/>
              <a:gd name="csY34" fmla="*/ 1325563 h 1325563"/>
              <a:gd name="csX35" fmla="*/ 3551936 w 10515600"/>
              <a:gd name="csY35" fmla="*/ 1325563 h 1325563"/>
              <a:gd name="csX36" fmla="*/ 3178048 w 10515600"/>
              <a:gd name="csY36" fmla="*/ 1325563 h 1325563"/>
              <a:gd name="csX37" fmla="*/ 2699004 w 10515600"/>
              <a:gd name="csY37" fmla="*/ 1325563 h 1325563"/>
              <a:gd name="csX38" fmla="*/ 2219960 w 10515600"/>
              <a:gd name="csY38" fmla="*/ 1325563 h 1325563"/>
              <a:gd name="csX39" fmla="*/ 1425448 w 10515600"/>
              <a:gd name="csY39" fmla="*/ 1325563 h 1325563"/>
              <a:gd name="csX40" fmla="*/ 1156716 w 10515600"/>
              <a:gd name="csY40" fmla="*/ 1325563 h 1325563"/>
              <a:gd name="csX41" fmla="*/ 677672 w 10515600"/>
              <a:gd name="csY41" fmla="*/ 1325563 h 1325563"/>
              <a:gd name="csX42" fmla="*/ 0 w 10515600"/>
              <a:gd name="csY42" fmla="*/ 1325563 h 1325563"/>
              <a:gd name="csX43" fmla="*/ 0 w 10515600"/>
              <a:gd name="csY43" fmla="*/ 870453 h 1325563"/>
              <a:gd name="csX44" fmla="*/ 0 w 10515600"/>
              <a:gd name="csY44" fmla="*/ 415343 h 1325563"/>
              <a:gd name="csX45" fmla="*/ 0 w 10515600"/>
              <a:gd name="csY45" fmla="*/ 0 h 13255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Lst>
            <a:rect l="l" t="t" r="r" b="b"/>
            <a:pathLst>
              <a:path w="10515600" h="1325563" fill="none" extrusionOk="0">
                <a:moveTo>
                  <a:pt x="0" y="0"/>
                </a:moveTo>
                <a:cubicBezTo>
                  <a:pt x="190960" y="-55893"/>
                  <a:pt x="594843" y="11524"/>
                  <a:pt x="794512" y="0"/>
                </a:cubicBezTo>
                <a:cubicBezTo>
                  <a:pt x="994181" y="-11524"/>
                  <a:pt x="1061176" y="3408"/>
                  <a:pt x="1168400" y="0"/>
                </a:cubicBezTo>
                <a:cubicBezTo>
                  <a:pt x="1275624" y="-3408"/>
                  <a:pt x="1552232" y="27965"/>
                  <a:pt x="1857756" y="0"/>
                </a:cubicBezTo>
                <a:cubicBezTo>
                  <a:pt x="2163280" y="-27965"/>
                  <a:pt x="2197183" y="13163"/>
                  <a:pt x="2336800" y="0"/>
                </a:cubicBezTo>
                <a:cubicBezTo>
                  <a:pt x="2476417" y="-13163"/>
                  <a:pt x="2689604" y="14139"/>
                  <a:pt x="2815844" y="0"/>
                </a:cubicBezTo>
                <a:cubicBezTo>
                  <a:pt x="2942084" y="-14139"/>
                  <a:pt x="3307311" y="39104"/>
                  <a:pt x="3610356" y="0"/>
                </a:cubicBezTo>
                <a:cubicBezTo>
                  <a:pt x="3913401" y="-39104"/>
                  <a:pt x="3953098" y="21032"/>
                  <a:pt x="4089400" y="0"/>
                </a:cubicBezTo>
                <a:cubicBezTo>
                  <a:pt x="4225702" y="-21032"/>
                  <a:pt x="4433390" y="11131"/>
                  <a:pt x="4673600" y="0"/>
                </a:cubicBezTo>
                <a:cubicBezTo>
                  <a:pt x="4913810" y="-11131"/>
                  <a:pt x="5182176" y="10396"/>
                  <a:pt x="5362956" y="0"/>
                </a:cubicBezTo>
                <a:cubicBezTo>
                  <a:pt x="5543736" y="-10396"/>
                  <a:pt x="5591378" y="19518"/>
                  <a:pt x="5736844" y="0"/>
                </a:cubicBezTo>
                <a:cubicBezTo>
                  <a:pt x="5882310" y="-19518"/>
                  <a:pt x="6074457" y="12215"/>
                  <a:pt x="6215888" y="0"/>
                </a:cubicBezTo>
                <a:cubicBezTo>
                  <a:pt x="6357319" y="-12215"/>
                  <a:pt x="6579249" y="3565"/>
                  <a:pt x="6800088" y="0"/>
                </a:cubicBezTo>
                <a:cubicBezTo>
                  <a:pt x="7020927" y="-3565"/>
                  <a:pt x="6969230" y="20085"/>
                  <a:pt x="7068820" y="0"/>
                </a:cubicBezTo>
                <a:cubicBezTo>
                  <a:pt x="7168410" y="-20085"/>
                  <a:pt x="7493087" y="36841"/>
                  <a:pt x="7653020" y="0"/>
                </a:cubicBezTo>
                <a:cubicBezTo>
                  <a:pt x="7812953" y="-36841"/>
                  <a:pt x="8003242" y="13074"/>
                  <a:pt x="8132064" y="0"/>
                </a:cubicBezTo>
                <a:cubicBezTo>
                  <a:pt x="8260886" y="-13074"/>
                  <a:pt x="8318200" y="17470"/>
                  <a:pt x="8400796" y="0"/>
                </a:cubicBezTo>
                <a:cubicBezTo>
                  <a:pt x="8483392" y="-17470"/>
                  <a:pt x="8904012" y="64704"/>
                  <a:pt x="9195308" y="0"/>
                </a:cubicBezTo>
                <a:cubicBezTo>
                  <a:pt x="9486604" y="-64704"/>
                  <a:pt x="9749133" y="46770"/>
                  <a:pt x="9989820" y="0"/>
                </a:cubicBezTo>
                <a:cubicBezTo>
                  <a:pt x="10230507" y="-46770"/>
                  <a:pt x="10324326" y="13842"/>
                  <a:pt x="10515600" y="0"/>
                </a:cubicBezTo>
                <a:cubicBezTo>
                  <a:pt x="10544484" y="210255"/>
                  <a:pt x="10467454" y="290176"/>
                  <a:pt x="10515600" y="455110"/>
                </a:cubicBezTo>
                <a:cubicBezTo>
                  <a:pt x="10563746" y="620044"/>
                  <a:pt x="10487318" y="693639"/>
                  <a:pt x="10515600" y="923476"/>
                </a:cubicBezTo>
                <a:cubicBezTo>
                  <a:pt x="10543882" y="1153313"/>
                  <a:pt x="10505775" y="1212851"/>
                  <a:pt x="10515600" y="1325563"/>
                </a:cubicBezTo>
                <a:cubicBezTo>
                  <a:pt x="10351526" y="1348444"/>
                  <a:pt x="10326280" y="1303512"/>
                  <a:pt x="10141712" y="1325563"/>
                </a:cubicBezTo>
                <a:cubicBezTo>
                  <a:pt x="9957144" y="1347614"/>
                  <a:pt x="9991045" y="1295442"/>
                  <a:pt x="9872980" y="1325563"/>
                </a:cubicBezTo>
                <a:cubicBezTo>
                  <a:pt x="9754915" y="1355684"/>
                  <a:pt x="9485877" y="1288649"/>
                  <a:pt x="9288780" y="1325563"/>
                </a:cubicBezTo>
                <a:cubicBezTo>
                  <a:pt x="9091683" y="1362477"/>
                  <a:pt x="9021574" y="1303279"/>
                  <a:pt x="8914892" y="1325563"/>
                </a:cubicBezTo>
                <a:cubicBezTo>
                  <a:pt x="8808210" y="1347847"/>
                  <a:pt x="8674759" y="1306932"/>
                  <a:pt x="8435848" y="1325563"/>
                </a:cubicBezTo>
                <a:cubicBezTo>
                  <a:pt x="8196937" y="1344194"/>
                  <a:pt x="8240596" y="1319196"/>
                  <a:pt x="8167116" y="1325563"/>
                </a:cubicBezTo>
                <a:cubicBezTo>
                  <a:pt x="8093636" y="1331930"/>
                  <a:pt x="7572785" y="1282162"/>
                  <a:pt x="7372604" y="1325563"/>
                </a:cubicBezTo>
                <a:cubicBezTo>
                  <a:pt x="7172423" y="1368964"/>
                  <a:pt x="7013210" y="1271491"/>
                  <a:pt x="6683248" y="1325563"/>
                </a:cubicBezTo>
                <a:cubicBezTo>
                  <a:pt x="6353286" y="1379635"/>
                  <a:pt x="6430921" y="1289065"/>
                  <a:pt x="6204204" y="1325563"/>
                </a:cubicBezTo>
                <a:cubicBezTo>
                  <a:pt x="5977487" y="1362061"/>
                  <a:pt x="5741024" y="1230250"/>
                  <a:pt x="5409692" y="1325563"/>
                </a:cubicBezTo>
                <a:cubicBezTo>
                  <a:pt x="5078360" y="1420876"/>
                  <a:pt x="4835074" y="1245452"/>
                  <a:pt x="4615180" y="1325563"/>
                </a:cubicBezTo>
                <a:cubicBezTo>
                  <a:pt x="4395286" y="1405674"/>
                  <a:pt x="4472362" y="1305221"/>
                  <a:pt x="4346448" y="1325563"/>
                </a:cubicBezTo>
                <a:cubicBezTo>
                  <a:pt x="4220534" y="1345905"/>
                  <a:pt x="3938182" y="1264787"/>
                  <a:pt x="3551936" y="1325563"/>
                </a:cubicBezTo>
                <a:cubicBezTo>
                  <a:pt x="3165690" y="1386339"/>
                  <a:pt x="3345652" y="1317338"/>
                  <a:pt x="3178048" y="1325563"/>
                </a:cubicBezTo>
                <a:cubicBezTo>
                  <a:pt x="3010444" y="1333788"/>
                  <a:pt x="2807182" y="1288153"/>
                  <a:pt x="2699004" y="1325563"/>
                </a:cubicBezTo>
                <a:cubicBezTo>
                  <a:pt x="2590826" y="1362973"/>
                  <a:pt x="2319305" y="1291385"/>
                  <a:pt x="2219960" y="1325563"/>
                </a:cubicBezTo>
                <a:cubicBezTo>
                  <a:pt x="2120615" y="1359741"/>
                  <a:pt x="1743618" y="1316281"/>
                  <a:pt x="1425448" y="1325563"/>
                </a:cubicBezTo>
                <a:cubicBezTo>
                  <a:pt x="1107278" y="1334845"/>
                  <a:pt x="1224423" y="1312077"/>
                  <a:pt x="1156716" y="1325563"/>
                </a:cubicBezTo>
                <a:cubicBezTo>
                  <a:pt x="1089009" y="1339049"/>
                  <a:pt x="809058" y="1298155"/>
                  <a:pt x="677672" y="1325563"/>
                </a:cubicBezTo>
                <a:cubicBezTo>
                  <a:pt x="546286" y="1352971"/>
                  <a:pt x="212381" y="1244652"/>
                  <a:pt x="0" y="1325563"/>
                </a:cubicBezTo>
                <a:cubicBezTo>
                  <a:pt x="-54086" y="1164377"/>
                  <a:pt x="15468" y="1029270"/>
                  <a:pt x="0" y="870453"/>
                </a:cubicBezTo>
                <a:cubicBezTo>
                  <a:pt x="-15468" y="711636"/>
                  <a:pt x="13506" y="520400"/>
                  <a:pt x="0" y="415343"/>
                </a:cubicBezTo>
                <a:cubicBezTo>
                  <a:pt x="-13506" y="310286"/>
                  <a:pt x="24259" y="119362"/>
                  <a:pt x="0" y="0"/>
                </a:cubicBezTo>
                <a:close/>
              </a:path>
              <a:path w="10515600" h="1325563" stroke="0" extrusionOk="0">
                <a:moveTo>
                  <a:pt x="0" y="0"/>
                </a:moveTo>
                <a:cubicBezTo>
                  <a:pt x="171013" y="-20719"/>
                  <a:pt x="377914" y="25624"/>
                  <a:pt x="479044" y="0"/>
                </a:cubicBezTo>
                <a:cubicBezTo>
                  <a:pt x="580174" y="-25624"/>
                  <a:pt x="844112" y="17011"/>
                  <a:pt x="958088" y="0"/>
                </a:cubicBezTo>
                <a:cubicBezTo>
                  <a:pt x="1072064" y="-17011"/>
                  <a:pt x="1329467" y="74275"/>
                  <a:pt x="1647444" y="0"/>
                </a:cubicBezTo>
                <a:cubicBezTo>
                  <a:pt x="1965421" y="-74275"/>
                  <a:pt x="1797417" y="1053"/>
                  <a:pt x="1916176" y="0"/>
                </a:cubicBezTo>
                <a:cubicBezTo>
                  <a:pt x="2034935" y="-1053"/>
                  <a:pt x="2308137" y="55499"/>
                  <a:pt x="2500376" y="0"/>
                </a:cubicBezTo>
                <a:cubicBezTo>
                  <a:pt x="2692615" y="-55499"/>
                  <a:pt x="2798063" y="33978"/>
                  <a:pt x="3084576" y="0"/>
                </a:cubicBezTo>
                <a:cubicBezTo>
                  <a:pt x="3371089" y="-33978"/>
                  <a:pt x="3474948" y="69618"/>
                  <a:pt x="3773932" y="0"/>
                </a:cubicBezTo>
                <a:cubicBezTo>
                  <a:pt x="4072916" y="-69618"/>
                  <a:pt x="4177710" y="51031"/>
                  <a:pt x="4568444" y="0"/>
                </a:cubicBezTo>
                <a:cubicBezTo>
                  <a:pt x="4959178" y="-51031"/>
                  <a:pt x="5141804" y="53939"/>
                  <a:pt x="5362956" y="0"/>
                </a:cubicBezTo>
                <a:cubicBezTo>
                  <a:pt x="5584108" y="-53939"/>
                  <a:pt x="5660707" y="2204"/>
                  <a:pt x="5947156" y="0"/>
                </a:cubicBezTo>
                <a:cubicBezTo>
                  <a:pt x="6233605" y="-2204"/>
                  <a:pt x="6490952" y="50294"/>
                  <a:pt x="6636512" y="0"/>
                </a:cubicBezTo>
                <a:cubicBezTo>
                  <a:pt x="6782072" y="-50294"/>
                  <a:pt x="6849516" y="8095"/>
                  <a:pt x="7010400" y="0"/>
                </a:cubicBezTo>
                <a:cubicBezTo>
                  <a:pt x="7171284" y="-8095"/>
                  <a:pt x="7420131" y="18247"/>
                  <a:pt x="7804912" y="0"/>
                </a:cubicBezTo>
                <a:cubicBezTo>
                  <a:pt x="8189693" y="-18247"/>
                  <a:pt x="8097640" y="52763"/>
                  <a:pt x="8283956" y="0"/>
                </a:cubicBezTo>
                <a:cubicBezTo>
                  <a:pt x="8470272" y="-52763"/>
                  <a:pt x="8664934" y="27951"/>
                  <a:pt x="8763000" y="0"/>
                </a:cubicBezTo>
                <a:cubicBezTo>
                  <a:pt x="8861066" y="-27951"/>
                  <a:pt x="8951483" y="22193"/>
                  <a:pt x="9031732" y="0"/>
                </a:cubicBezTo>
                <a:cubicBezTo>
                  <a:pt x="9111981" y="-22193"/>
                  <a:pt x="9240940" y="21319"/>
                  <a:pt x="9300464" y="0"/>
                </a:cubicBezTo>
                <a:cubicBezTo>
                  <a:pt x="9359988" y="-21319"/>
                  <a:pt x="9964225" y="83158"/>
                  <a:pt x="10515600" y="0"/>
                </a:cubicBezTo>
                <a:cubicBezTo>
                  <a:pt x="10569979" y="232194"/>
                  <a:pt x="10474525" y="312143"/>
                  <a:pt x="10515600" y="468366"/>
                </a:cubicBezTo>
                <a:cubicBezTo>
                  <a:pt x="10556675" y="624589"/>
                  <a:pt x="10480220" y="833760"/>
                  <a:pt x="10515600" y="936731"/>
                </a:cubicBezTo>
                <a:cubicBezTo>
                  <a:pt x="10550980" y="1039703"/>
                  <a:pt x="10480154" y="1172939"/>
                  <a:pt x="10515600" y="1325563"/>
                </a:cubicBezTo>
                <a:cubicBezTo>
                  <a:pt x="10367447" y="1348596"/>
                  <a:pt x="10264218" y="1275408"/>
                  <a:pt x="10036556" y="1325563"/>
                </a:cubicBezTo>
                <a:cubicBezTo>
                  <a:pt x="9808894" y="1375718"/>
                  <a:pt x="9439243" y="1265786"/>
                  <a:pt x="9242044" y="1325563"/>
                </a:cubicBezTo>
                <a:cubicBezTo>
                  <a:pt x="9044845" y="1385340"/>
                  <a:pt x="8721899" y="1252371"/>
                  <a:pt x="8552688" y="1325563"/>
                </a:cubicBezTo>
                <a:cubicBezTo>
                  <a:pt x="8383477" y="1398755"/>
                  <a:pt x="8166317" y="1283188"/>
                  <a:pt x="7863332" y="1325563"/>
                </a:cubicBezTo>
                <a:cubicBezTo>
                  <a:pt x="7560347" y="1367938"/>
                  <a:pt x="7477856" y="1297051"/>
                  <a:pt x="7279132" y="1325563"/>
                </a:cubicBezTo>
                <a:cubicBezTo>
                  <a:pt x="7080408" y="1354075"/>
                  <a:pt x="6923857" y="1262170"/>
                  <a:pt x="6589776" y="1325563"/>
                </a:cubicBezTo>
                <a:cubicBezTo>
                  <a:pt x="6255695" y="1388956"/>
                  <a:pt x="6340870" y="1320474"/>
                  <a:pt x="6215888" y="1325563"/>
                </a:cubicBezTo>
                <a:cubicBezTo>
                  <a:pt x="6090906" y="1330652"/>
                  <a:pt x="5853228" y="1301849"/>
                  <a:pt x="5631688" y="1325563"/>
                </a:cubicBezTo>
                <a:cubicBezTo>
                  <a:pt x="5410148" y="1349277"/>
                  <a:pt x="5203840" y="1288256"/>
                  <a:pt x="5047488" y="1325563"/>
                </a:cubicBezTo>
                <a:cubicBezTo>
                  <a:pt x="4891136" y="1362870"/>
                  <a:pt x="4630994" y="1307288"/>
                  <a:pt x="4358132" y="1325563"/>
                </a:cubicBezTo>
                <a:cubicBezTo>
                  <a:pt x="4085270" y="1343838"/>
                  <a:pt x="3868535" y="1294923"/>
                  <a:pt x="3668776" y="1325563"/>
                </a:cubicBezTo>
                <a:cubicBezTo>
                  <a:pt x="3469017" y="1356203"/>
                  <a:pt x="3511312" y="1314540"/>
                  <a:pt x="3400044" y="1325563"/>
                </a:cubicBezTo>
                <a:cubicBezTo>
                  <a:pt x="3288776" y="1336586"/>
                  <a:pt x="2816467" y="1276735"/>
                  <a:pt x="2605532" y="1325563"/>
                </a:cubicBezTo>
                <a:cubicBezTo>
                  <a:pt x="2394597" y="1374391"/>
                  <a:pt x="2357791" y="1307967"/>
                  <a:pt x="2231644" y="1325563"/>
                </a:cubicBezTo>
                <a:cubicBezTo>
                  <a:pt x="2105497" y="1343159"/>
                  <a:pt x="2046398" y="1322641"/>
                  <a:pt x="1962912" y="1325563"/>
                </a:cubicBezTo>
                <a:cubicBezTo>
                  <a:pt x="1879426" y="1328485"/>
                  <a:pt x="1358377" y="1273723"/>
                  <a:pt x="1168400" y="1325563"/>
                </a:cubicBezTo>
                <a:cubicBezTo>
                  <a:pt x="978423" y="1377403"/>
                  <a:pt x="417593" y="1321018"/>
                  <a:pt x="0" y="1325563"/>
                </a:cubicBezTo>
                <a:cubicBezTo>
                  <a:pt x="-49782" y="1147205"/>
                  <a:pt x="45623" y="1072719"/>
                  <a:pt x="0" y="870453"/>
                </a:cubicBezTo>
                <a:cubicBezTo>
                  <a:pt x="-45623" y="668187"/>
                  <a:pt x="1869" y="510265"/>
                  <a:pt x="0" y="402087"/>
                </a:cubicBezTo>
                <a:cubicBezTo>
                  <a:pt x="-1869" y="293909"/>
                  <a:pt x="37539" y="80954"/>
                  <a:pt x="0" y="0"/>
                </a:cubicBezTo>
                <a:close/>
              </a:path>
            </a:pathLst>
          </a:custGeom>
          <a:ln>
            <a:solidFill>
              <a:schemeClr val="tx1"/>
            </a:solidFill>
            <a:extLst>
              <a:ext uri="{C807C97D-BFC1-408E-A445-0C87EB9F89A2}">
                <ask:lineSketchStyleProps xmlns:ask="http://schemas.microsoft.com/office/drawing/2018/sketchyshapes" sd="2036530066">
                  <ask:type>
                    <ask:lineSketchScribble/>
                  </ask:type>
                </ask:lineSketchStyleProps>
              </a:ext>
            </a:extLst>
          </a:ln>
        </p:spPr>
        <p:txBody>
          <a:bodyPr>
            <a:normAutofit/>
          </a:bodyPr>
          <a:lstStyle/>
          <a:p>
            <a:r>
              <a:rPr lang="el-GR" sz="2400" b="1" dirty="0" err="1"/>
              <a:t>Videoyu</a:t>
            </a:r>
            <a:r>
              <a:rPr lang="el-GR" sz="2400" b="1" dirty="0"/>
              <a:t> </a:t>
            </a:r>
            <a:r>
              <a:rPr lang="el-GR" sz="2400" b="1" dirty="0" err="1"/>
              <a:t>izlerken</a:t>
            </a:r>
            <a:r>
              <a:rPr lang="el-GR" sz="2400" b="1" dirty="0"/>
              <a:t>, </a:t>
            </a:r>
            <a:r>
              <a:rPr lang="el-GR" sz="2400" b="1" dirty="0" err="1"/>
              <a:t>bir</a:t>
            </a:r>
            <a:r>
              <a:rPr lang="el-GR" sz="2400" b="1" dirty="0"/>
              <a:t> </a:t>
            </a:r>
            <a:r>
              <a:rPr lang="el-GR" sz="2400" b="1" dirty="0" err="1"/>
              <a:t>gencin</a:t>
            </a:r>
            <a:r>
              <a:rPr lang="el-GR" sz="2400" b="1" dirty="0"/>
              <a:t> </a:t>
            </a:r>
            <a:r>
              <a:rPr lang="el-GR" sz="2400" b="1" dirty="0" err="1"/>
              <a:t>madde</a:t>
            </a:r>
            <a:r>
              <a:rPr lang="el-GR" sz="2400" b="1" dirty="0"/>
              <a:t> </a:t>
            </a:r>
            <a:r>
              <a:rPr lang="el-GR" sz="2400" b="1" dirty="0" err="1"/>
              <a:t>kullanmaya</a:t>
            </a:r>
            <a:r>
              <a:rPr lang="el-GR" sz="2400" b="1" dirty="0"/>
              <a:t> </a:t>
            </a:r>
            <a:r>
              <a:rPr lang="el-GR" sz="2400" b="1" dirty="0" err="1"/>
              <a:t>başladığına</a:t>
            </a:r>
            <a:r>
              <a:rPr lang="el-GR" sz="2400" b="1" dirty="0"/>
              <a:t> </a:t>
            </a:r>
            <a:r>
              <a:rPr lang="el-GR" sz="2400" b="1" dirty="0" err="1"/>
              <a:t>işaret</a:t>
            </a:r>
            <a:r>
              <a:rPr lang="el-GR" sz="2400" b="1" dirty="0"/>
              <a:t> </a:t>
            </a:r>
            <a:r>
              <a:rPr lang="el-GR" sz="2400" b="1" dirty="0" err="1"/>
              <a:t>edebilecek</a:t>
            </a:r>
            <a:r>
              <a:rPr lang="el-GR" sz="2400" b="1" dirty="0"/>
              <a:t> </a:t>
            </a:r>
            <a:r>
              <a:rPr lang="el-GR" sz="2400" b="1" dirty="0" err="1"/>
              <a:t>davranış</a:t>
            </a:r>
            <a:r>
              <a:rPr lang="el-GR" sz="2400" b="1" dirty="0"/>
              <a:t>, </a:t>
            </a:r>
            <a:r>
              <a:rPr lang="el-GR" sz="2400" b="1" dirty="0" err="1"/>
              <a:t>dış</a:t>
            </a:r>
            <a:r>
              <a:rPr lang="el-GR" sz="2400" b="1" dirty="0"/>
              <a:t> </a:t>
            </a:r>
            <a:r>
              <a:rPr lang="el-GR" sz="2400" b="1" dirty="0" err="1"/>
              <a:t>görünüş</a:t>
            </a:r>
            <a:r>
              <a:rPr lang="el-GR" sz="2400" b="1" dirty="0"/>
              <a:t> </a:t>
            </a:r>
            <a:r>
              <a:rPr lang="el-GR" sz="2400" b="1" dirty="0" err="1"/>
              <a:t>veya</a:t>
            </a:r>
            <a:r>
              <a:rPr lang="el-GR" sz="2400" b="1" dirty="0"/>
              <a:t> </a:t>
            </a:r>
            <a:r>
              <a:rPr lang="el-GR" sz="2400" b="1" dirty="0" err="1"/>
              <a:t>günlük</a:t>
            </a:r>
            <a:r>
              <a:rPr lang="el-GR" sz="2400" b="1" dirty="0"/>
              <a:t> </a:t>
            </a:r>
            <a:r>
              <a:rPr lang="el-GR" sz="2400" b="1" dirty="0" err="1"/>
              <a:t>yaşam</a:t>
            </a:r>
            <a:r>
              <a:rPr lang="el-GR" sz="2400" b="1" dirty="0"/>
              <a:t> </a:t>
            </a:r>
            <a:r>
              <a:rPr lang="el-GR" sz="2400" b="1" dirty="0" err="1"/>
              <a:t>tarzındaki</a:t>
            </a:r>
            <a:r>
              <a:rPr lang="el-GR" sz="2400" b="1" dirty="0"/>
              <a:t> </a:t>
            </a:r>
            <a:r>
              <a:rPr lang="el-GR" sz="2400" b="1" dirty="0" err="1"/>
              <a:t>değişikliklere</a:t>
            </a:r>
            <a:r>
              <a:rPr lang="el-GR" sz="2400" b="1" dirty="0"/>
              <a:t> </a:t>
            </a:r>
            <a:r>
              <a:rPr lang="el-GR" sz="2400" b="1" dirty="0" err="1"/>
              <a:t>dikkat</a:t>
            </a:r>
            <a:r>
              <a:rPr lang="el-GR" sz="2400" b="1" dirty="0"/>
              <a:t> </a:t>
            </a:r>
            <a:r>
              <a:rPr lang="el-GR" sz="2400" b="1" dirty="0" err="1"/>
              <a:t>etmenizi</a:t>
            </a:r>
            <a:r>
              <a:rPr lang="el-GR" sz="2400" b="1" dirty="0"/>
              <a:t> </a:t>
            </a:r>
            <a:r>
              <a:rPr lang="el-GR" sz="2400" b="1" dirty="0" err="1"/>
              <a:t>ve</a:t>
            </a:r>
            <a:r>
              <a:rPr lang="el-GR" sz="2400" b="1" dirty="0"/>
              <a:t> </a:t>
            </a:r>
            <a:r>
              <a:rPr lang="el-GR" sz="2400" b="1" dirty="0" err="1"/>
              <a:t>bunları</a:t>
            </a:r>
            <a:r>
              <a:rPr lang="el-GR" sz="2400" b="1" dirty="0"/>
              <a:t> </a:t>
            </a:r>
            <a:r>
              <a:rPr lang="el-GR" sz="2400" b="1" dirty="0" err="1"/>
              <a:t>not</a:t>
            </a:r>
            <a:r>
              <a:rPr lang="el-GR" sz="2400" b="1" dirty="0"/>
              <a:t> </a:t>
            </a:r>
            <a:r>
              <a:rPr lang="el-GR" sz="2400" b="1" dirty="0" err="1"/>
              <a:t>almanızı</a:t>
            </a:r>
            <a:r>
              <a:rPr lang="el-GR" sz="2400" b="1" dirty="0"/>
              <a:t> </a:t>
            </a:r>
            <a:r>
              <a:rPr lang="el-GR" sz="2400" b="1" dirty="0" err="1"/>
              <a:t>istiyorum</a:t>
            </a:r>
            <a:r>
              <a:rPr lang="el-GR" sz="2400" b="1" dirty="0"/>
              <a:t>.</a:t>
            </a:r>
          </a:p>
        </p:txBody>
      </p:sp>
      <p:pic>
        <p:nvPicPr>
          <p:cNvPr id="4" name="Ηλεκτρονικά πολυμέσα 3" title="Uyuşturucu Madde Kullanan Genci Farketmek / Alınması Gereken Önlemler">
            <a:hlinkClick r:id="" action="ppaction://media"/>
            <a:extLst>
              <a:ext uri="{FF2B5EF4-FFF2-40B4-BE49-F238E27FC236}">
                <a16:creationId xmlns:a16="http://schemas.microsoft.com/office/drawing/2014/main" id="{0B9A6B1B-B8C8-1D8A-0CBC-F099B02B103C}"/>
              </a:ext>
            </a:extLst>
          </p:cNvPr>
          <p:cNvPicPr>
            <a:picLocks noGrp="1" noRot="1" noChangeAspect="1"/>
          </p:cNvPicPr>
          <p:nvPr>
            <p:ph idx="1"/>
            <a:videoFile r:link="rId1"/>
          </p:nvPr>
        </p:nvPicPr>
        <p:blipFill>
          <a:blip r:embed="rId3"/>
          <a:stretch>
            <a:fillRect/>
          </a:stretch>
        </p:blipFill>
        <p:spPr>
          <a:xfrm>
            <a:off x="3652837" y="1967139"/>
            <a:ext cx="7700963" cy="4351338"/>
          </a:xfrm>
          <a:prstGeom prst="rect">
            <a:avLst/>
          </a:prstGeom>
        </p:spPr>
      </p:pic>
    </p:spTree>
    <p:extLst>
      <p:ext uri="{BB962C8B-B14F-4D97-AF65-F5344CB8AC3E}">
        <p14:creationId xmlns:p14="http://schemas.microsoft.com/office/powerpoint/2010/main" val="320950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2D6DE-2199-BA3B-E9FE-64226F8B2A57}"/>
            </a:ext>
          </a:extLst>
        </p:cNvPr>
        <p:cNvGrpSpPr/>
        <p:nvPr/>
      </p:nvGrpSpPr>
      <p:grpSpPr>
        <a:xfrm>
          <a:off x="0" y="0"/>
          <a:ext cx="0" cy="0"/>
          <a:chOff x="0" y="0"/>
          <a:chExt cx="0" cy="0"/>
        </a:xfrm>
      </p:grpSpPr>
      <p:pic>
        <p:nvPicPr>
          <p:cNvPr id="5122" name="Picture 2" descr="Cartoon animals writing Φωτογραφίες Αρχείου, Royalty Free Cartoon animals  writing Εικόνες | DepositPhotos">
            <a:extLst>
              <a:ext uri="{FF2B5EF4-FFF2-40B4-BE49-F238E27FC236}">
                <a16:creationId xmlns:a16="http://schemas.microsoft.com/office/drawing/2014/main" id="{18FB2CBD-C90C-4B4D-45BD-4855AD2D74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6625" y="711200"/>
            <a:ext cx="7481888"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Ορθογώνιο: Στρογγύλεμα γωνιών 1">
            <a:extLst>
              <a:ext uri="{FF2B5EF4-FFF2-40B4-BE49-F238E27FC236}">
                <a16:creationId xmlns:a16="http://schemas.microsoft.com/office/drawing/2014/main" id="{C0A246F7-4768-5F91-FACA-E19CB4DDC80E}"/>
              </a:ext>
            </a:extLst>
          </p:cNvPr>
          <p:cNvSpPr/>
          <p:nvPr/>
        </p:nvSpPr>
        <p:spPr>
          <a:xfrm>
            <a:off x="2570092" y="1173163"/>
            <a:ext cx="3910012" cy="194945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tr-TR" b="1" dirty="0">
                <a:solidFill>
                  <a:schemeClr val="tx1"/>
                </a:solidFill>
              </a:rPr>
              <a:t>OKUMA</a:t>
            </a:r>
            <a:endParaRPr lang="el-CY" b="1" dirty="0">
              <a:solidFill>
                <a:schemeClr val="tx1"/>
              </a:solidFill>
            </a:endParaRPr>
          </a:p>
        </p:txBody>
      </p:sp>
      <p:sp>
        <p:nvSpPr>
          <p:cNvPr id="3" name="Ορθογώνιο: Στρογγύλεμα γωνιών 2">
            <a:extLst>
              <a:ext uri="{FF2B5EF4-FFF2-40B4-BE49-F238E27FC236}">
                <a16:creationId xmlns:a16="http://schemas.microsoft.com/office/drawing/2014/main" id="{4921839B-0144-842B-FA2F-922FA7FB41C0}"/>
              </a:ext>
            </a:extLst>
          </p:cNvPr>
          <p:cNvSpPr/>
          <p:nvPr/>
        </p:nvSpPr>
        <p:spPr>
          <a:xfrm>
            <a:off x="7974013" y="1363663"/>
            <a:ext cx="1143000" cy="1568450"/>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l-CY" b="1" dirty="0">
              <a:solidFill>
                <a:schemeClr val="bg1"/>
              </a:solidFill>
            </a:endParaRPr>
          </a:p>
        </p:txBody>
      </p:sp>
      <p:sp>
        <p:nvSpPr>
          <p:cNvPr id="4" name="Ορθογώνιο: Στρογγύλεμα γωνιών 3">
            <a:extLst>
              <a:ext uri="{FF2B5EF4-FFF2-40B4-BE49-F238E27FC236}">
                <a16:creationId xmlns:a16="http://schemas.microsoft.com/office/drawing/2014/main" id="{20B3E699-DEC7-2DEB-B7ED-728A29DDF5D7}"/>
              </a:ext>
            </a:extLst>
          </p:cNvPr>
          <p:cNvSpPr/>
          <p:nvPr/>
        </p:nvSpPr>
        <p:spPr>
          <a:xfrm rot="1695959">
            <a:off x="6573838" y="1057276"/>
            <a:ext cx="1668462" cy="815975"/>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l-CY" b="1" dirty="0"/>
          </a:p>
        </p:txBody>
      </p:sp>
    </p:spTree>
    <p:extLst>
      <p:ext uri="{BB962C8B-B14F-4D97-AF65-F5344CB8AC3E}">
        <p14:creationId xmlns:p14="http://schemas.microsoft.com/office/powerpoint/2010/main" val="1784391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BEA9F664-A16C-721E-E83A-55C077C7A8FA}"/>
              </a:ext>
            </a:extLst>
          </p:cNvPr>
          <p:cNvPicPr>
            <a:picLocks noChangeAspect="1"/>
          </p:cNvPicPr>
          <p:nvPr/>
        </p:nvPicPr>
        <p:blipFill>
          <a:blip r:embed="rId2"/>
          <a:stretch>
            <a:fillRect/>
          </a:stretch>
        </p:blipFill>
        <p:spPr>
          <a:xfrm>
            <a:off x="171451" y="809624"/>
            <a:ext cx="5325835" cy="5238750"/>
          </a:xfrm>
          <a:custGeom>
            <a:avLst/>
            <a:gdLst>
              <a:gd name="csX0" fmla="*/ 0 w 5325835"/>
              <a:gd name="csY0" fmla="*/ 0 h 5238750"/>
              <a:gd name="csX1" fmla="*/ 591759 w 5325835"/>
              <a:gd name="csY1" fmla="*/ 0 h 5238750"/>
              <a:gd name="csX2" fmla="*/ 1077002 w 5325835"/>
              <a:gd name="csY2" fmla="*/ 0 h 5238750"/>
              <a:gd name="csX3" fmla="*/ 1508987 w 5325835"/>
              <a:gd name="csY3" fmla="*/ 0 h 5238750"/>
              <a:gd name="csX4" fmla="*/ 2154004 w 5325835"/>
              <a:gd name="csY4" fmla="*/ 0 h 5238750"/>
              <a:gd name="csX5" fmla="*/ 2639247 w 5325835"/>
              <a:gd name="csY5" fmla="*/ 0 h 5238750"/>
              <a:gd name="csX6" fmla="*/ 3231007 w 5325835"/>
              <a:gd name="csY6" fmla="*/ 0 h 5238750"/>
              <a:gd name="csX7" fmla="*/ 3929283 w 5325835"/>
              <a:gd name="csY7" fmla="*/ 0 h 5238750"/>
              <a:gd name="csX8" fmla="*/ 4414525 w 5325835"/>
              <a:gd name="csY8" fmla="*/ 0 h 5238750"/>
              <a:gd name="csX9" fmla="*/ 5325835 w 5325835"/>
              <a:gd name="csY9" fmla="*/ 0 h 5238750"/>
              <a:gd name="csX10" fmla="*/ 5325835 w 5325835"/>
              <a:gd name="csY10" fmla="*/ 582083 h 5238750"/>
              <a:gd name="csX11" fmla="*/ 5325835 w 5325835"/>
              <a:gd name="csY11" fmla="*/ 1059392 h 5238750"/>
              <a:gd name="csX12" fmla="*/ 5325835 w 5325835"/>
              <a:gd name="csY12" fmla="*/ 1484313 h 5238750"/>
              <a:gd name="csX13" fmla="*/ 5325835 w 5325835"/>
              <a:gd name="csY13" fmla="*/ 2171171 h 5238750"/>
              <a:gd name="csX14" fmla="*/ 5325835 w 5325835"/>
              <a:gd name="csY14" fmla="*/ 2858029 h 5238750"/>
              <a:gd name="csX15" fmla="*/ 5325835 w 5325835"/>
              <a:gd name="csY15" fmla="*/ 3282950 h 5238750"/>
              <a:gd name="csX16" fmla="*/ 5325835 w 5325835"/>
              <a:gd name="csY16" fmla="*/ 3969808 h 5238750"/>
              <a:gd name="csX17" fmla="*/ 5325835 w 5325835"/>
              <a:gd name="csY17" fmla="*/ 4656667 h 5238750"/>
              <a:gd name="csX18" fmla="*/ 5325835 w 5325835"/>
              <a:gd name="csY18" fmla="*/ 5238750 h 5238750"/>
              <a:gd name="csX19" fmla="*/ 4680817 w 5325835"/>
              <a:gd name="csY19" fmla="*/ 5238750 h 5238750"/>
              <a:gd name="csX20" fmla="*/ 4035799 w 5325835"/>
              <a:gd name="csY20" fmla="*/ 5238750 h 5238750"/>
              <a:gd name="csX21" fmla="*/ 3444040 w 5325835"/>
              <a:gd name="csY21" fmla="*/ 5238750 h 5238750"/>
              <a:gd name="csX22" fmla="*/ 2745764 w 5325835"/>
              <a:gd name="csY22" fmla="*/ 5238750 h 5238750"/>
              <a:gd name="csX23" fmla="*/ 2154004 w 5325835"/>
              <a:gd name="csY23" fmla="*/ 5238750 h 5238750"/>
              <a:gd name="csX24" fmla="*/ 1508987 w 5325835"/>
              <a:gd name="csY24" fmla="*/ 5238750 h 5238750"/>
              <a:gd name="csX25" fmla="*/ 917227 w 5325835"/>
              <a:gd name="csY25" fmla="*/ 5238750 h 5238750"/>
              <a:gd name="csX26" fmla="*/ 0 w 5325835"/>
              <a:gd name="csY26" fmla="*/ 5238750 h 5238750"/>
              <a:gd name="csX27" fmla="*/ 0 w 5325835"/>
              <a:gd name="csY27" fmla="*/ 4709054 h 5238750"/>
              <a:gd name="csX28" fmla="*/ 0 w 5325835"/>
              <a:gd name="csY28" fmla="*/ 4126971 h 5238750"/>
              <a:gd name="csX29" fmla="*/ 0 w 5325835"/>
              <a:gd name="csY29" fmla="*/ 3492500 h 5238750"/>
              <a:gd name="csX30" fmla="*/ 0 w 5325835"/>
              <a:gd name="csY30" fmla="*/ 2805642 h 5238750"/>
              <a:gd name="csX31" fmla="*/ 0 w 5325835"/>
              <a:gd name="csY31" fmla="*/ 2380721 h 5238750"/>
              <a:gd name="csX32" fmla="*/ 0 w 5325835"/>
              <a:gd name="csY32" fmla="*/ 1955800 h 5238750"/>
              <a:gd name="csX33" fmla="*/ 0 w 5325835"/>
              <a:gd name="csY33" fmla="*/ 1268942 h 5238750"/>
              <a:gd name="csX34" fmla="*/ 0 w 5325835"/>
              <a:gd name="csY34" fmla="*/ 791633 h 5238750"/>
              <a:gd name="csX35" fmla="*/ 0 w 5325835"/>
              <a:gd name="csY35" fmla="*/ 0 h 52387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5325835" h="5238750" fill="none" extrusionOk="0">
                <a:moveTo>
                  <a:pt x="0" y="0"/>
                </a:moveTo>
                <a:cubicBezTo>
                  <a:pt x="254431" y="-30436"/>
                  <a:pt x="363421" y="4775"/>
                  <a:pt x="591759" y="0"/>
                </a:cubicBezTo>
                <a:cubicBezTo>
                  <a:pt x="820097" y="-4775"/>
                  <a:pt x="839122" y="27512"/>
                  <a:pt x="1077002" y="0"/>
                </a:cubicBezTo>
                <a:cubicBezTo>
                  <a:pt x="1314882" y="-27512"/>
                  <a:pt x="1333913" y="46240"/>
                  <a:pt x="1508987" y="0"/>
                </a:cubicBezTo>
                <a:cubicBezTo>
                  <a:pt x="1684061" y="-46240"/>
                  <a:pt x="1850316" y="67306"/>
                  <a:pt x="2154004" y="0"/>
                </a:cubicBezTo>
                <a:cubicBezTo>
                  <a:pt x="2457692" y="-67306"/>
                  <a:pt x="2504173" y="54488"/>
                  <a:pt x="2639247" y="0"/>
                </a:cubicBezTo>
                <a:cubicBezTo>
                  <a:pt x="2774321" y="-54488"/>
                  <a:pt x="3070424" y="53378"/>
                  <a:pt x="3231007" y="0"/>
                </a:cubicBezTo>
                <a:cubicBezTo>
                  <a:pt x="3391590" y="-53378"/>
                  <a:pt x="3731777" y="25208"/>
                  <a:pt x="3929283" y="0"/>
                </a:cubicBezTo>
                <a:cubicBezTo>
                  <a:pt x="4126789" y="-25208"/>
                  <a:pt x="4309418" y="30716"/>
                  <a:pt x="4414525" y="0"/>
                </a:cubicBezTo>
                <a:cubicBezTo>
                  <a:pt x="4519632" y="-30716"/>
                  <a:pt x="5024830" y="71464"/>
                  <a:pt x="5325835" y="0"/>
                </a:cubicBezTo>
                <a:cubicBezTo>
                  <a:pt x="5376251" y="206727"/>
                  <a:pt x="5290776" y="428492"/>
                  <a:pt x="5325835" y="582083"/>
                </a:cubicBezTo>
                <a:cubicBezTo>
                  <a:pt x="5360894" y="735674"/>
                  <a:pt x="5314211" y="933094"/>
                  <a:pt x="5325835" y="1059392"/>
                </a:cubicBezTo>
                <a:cubicBezTo>
                  <a:pt x="5337459" y="1185690"/>
                  <a:pt x="5289381" y="1362020"/>
                  <a:pt x="5325835" y="1484313"/>
                </a:cubicBezTo>
                <a:cubicBezTo>
                  <a:pt x="5362289" y="1606606"/>
                  <a:pt x="5299781" y="1932863"/>
                  <a:pt x="5325835" y="2171171"/>
                </a:cubicBezTo>
                <a:cubicBezTo>
                  <a:pt x="5351889" y="2409479"/>
                  <a:pt x="5276109" y="2577739"/>
                  <a:pt x="5325835" y="2858029"/>
                </a:cubicBezTo>
                <a:cubicBezTo>
                  <a:pt x="5375561" y="3138319"/>
                  <a:pt x="5307157" y="3091977"/>
                  <a:pt x="5325835" y="3282950"/>
                </a:cubicBezTo>
                <a:cubicBezTo>
                  <a:pt x="5344513" y="3473923"/>
                  <a:pt x="5318222" y="3800973"/>
                  <a:pt x="5325835" y="3969808"/>
                </a:cubicBezTo>
                <a:cubicBezTo>
                  <a:pt x="5333448" y="4138643"/>
                  <a:pt x="5255999" y="4491015"/>
                  <a:pt x="5325835" y="4656667"/>
                </a:cubicBezTo>
                <a:cubicBezTo>
                  <a:pt x="5395671" y="4822319"/>
                  <a:pt x="5299364" y="4970046"/>
                  <a:pt x="5325835" y="5238750"/>
                </a:cubicBezTo>
                <a:cubicBezTo>
                  <a:pt x="5173211" y="5264539"/>
                  <a:pt x="4826687" y="5195533"/>
                  <a:pt x="4680817" y="5238750"/>
                </a:cubicBezTo>
                <a:cubicBezTo>
                  <a:pt x="4534947" y="5281967"/>
                  <a:pt x="4260042" y="5197302"/>
                  <a:pt x="4035799" y="5238750"/>
                </a:cubicBezTo>
                <a:cubicBezTo>
                  <a:pt x="3811556" y="5280198"/>
                  <a:pt x="3717855" y="5195927"/>
                  <a:pt x="3444040" y="5238750"/>
                </a:cubicBezTo>
                <a:cubicBezTo>
                  <a:pt x="3170225" y="5281573"/>
                  <a:pt x="2980404" y="5219735"/>
                  <a:pt x="2745764" y="5238750"/>
                </a:cubicBezTo>
                <a:cubicBezTo>
                  <a:pt x="2511124" y="5257765"/>
                  <a:pt x="2361213" y="5225580"/>
                  <a:pt x="2154004" y="5238750"/>
                </a:cubicBezTo>
                <a:cubicBezTo>
                  <a:pt x="1946795" y="5251920"/>
                  <a:pt x="1759072" y="5184563"/>
                  <a:pt x="1508987" y="5238750"/>
                </a:cubicBezTo>
                <a:cubicBezTo>
                  <a:pt x="1258902" y="5292937"/>
                  <a:pt x="1092469" y="5169723"/>
                  <a:pt x="917227" y="5238750"/>
                </a:cubicBezTo>
                <a:cubicBezTo>
                  <a:pt x="741985" y="5307777"/>
                  <a:pt x="203490" y="5223070"/>
                  <a:pt x="0" y="5238750"/>
                </a:cubicBezTo>
                <a:cubicBezTo>
                  <a:pt x="-50714" y="5078453"/>
                  <a:pt x="3891" y="4910589"/>
                  <a:pt x="0" y="4709054"/>
                </a:cubicBezTo>
                <a:cubicBezTo>
                  <a:pt x="-3891" y="4507519"/>
                  <a:pt x="46323" y="4244318"/>
                  <a:pt x="0" y="4126971"/>
                </a:cubicBezTo>
                <a:cubicBezTo>
                  <a:pt x="-46323" y="4009624"/>
                  <a:pt x="65266" y="3710885"/>
                  <a:pt x="0" y="3492500"/>
                </a:cubicBezTo>
                <a:cubicBezTo>
                  <a:pt x="-65266" y="3274115"/>
                  <a:pt x="46473" y="3080046"/>
                  <a:pt x="0" y="2805642"/>
                </a:cubicBezTo>
                <a:cubicBezTo>
                  <a:pt x="-46473" y="2531238"/>
                  <a:pt x="23287" y="2548899"/>
                  <a:pt x="0" y="2380721"/>
                </a:cubicBezTo>
                <a:cubicBezTo>
                  <a:pt x="-23287" y="2212543"/>
                  <a:pt x="14288" y="2049160"/>
                  <a:pt x="0" y="1955800"/>
                </a:cubicBezTo>
                <a:cubicBezTo>
                  <a:pt x="-14288" y="1862440"/>
                  <a:pt x="36137" y="1538893"/>
                  <a:pt x="0" y="1268942"/>
                </a:cubicBezTo>
                <a:cubicBezTo>
                  <a:pt x="-36137" y="998991"/>
                  <a:pt x="27110" y="981081"/>
                  <a:pt x="0" y="791633"/>
                </a:cubicBezTo>
                <a:cubicBezTo>
                  <a:pt x="-27110" y="602185"/>
                  <a:pt x="46886" y="296174"/>
                  <a:pt x="0" y="0"/>
                </a:cubicBezTo>
                <a:close/>
              </a:path>
              <a:path w="5325835" h="5238750" stroke="0" extrusionOk="0">
                <a:moveTo>
                  <a:pt x="0" y="0"/>
                </a:moveTo>
                <a:cubicBezTo>
                  <a:pt x="193211" y="-26542"/>
                  <a:pt x="305527" y="41319"/>
                  <a:pt x="538501" y="0"/>
                </a:cubicBezTo>
                <a:cubicBezTo>
                  <a:pt x="771475" y="-41319"/>
                  <a:pt x="960213" y="20588"/>
                  <a:pt x="1183519" y="0"/>
                </a:cubicBezTo>
                <a:cubicBezTo>
                  <a:pt x="1406825" y="-20588"/>
                  <a:pt x="1524628" y="298"/>
                  <a:pt x="1615503" y="0"/>
                </a:cubicBezTo>
                <a:cubicBezTo>
                  <a:pt x="1706378" y="-298"/>
                  <a:pt x="1936304" y="23871"/>
                  <a:pt x="2047488" y="0"/>
                </a:cubicBezTo>
                <a:cubicBezTo>
                  <a:pt x="2158672" y="-23871"/>
                  <a:pt x="2416810" y="51457"/>
                  <a:pt x="2585989" y="0"/>
                </a:cubicBezTo>
                <a:cubicBezTo>
                  <a:pt x="2755168" y="-51457"/>
                  <a:pt x="2986917" y="5571"/>
                  <a:pt x="3284265" y="0"/>
                </a:cubicBezTo>
                <a:cubicBezTo>
                  <a:pt x="3581613" y="-5571"/>
                  <a:pt x="3611202" y="13590"/>
                  <a:pt x="3876024" y="0"/>
                </a:cubicBezTo>
                <a:cubicBezTo>
                  <a:pt x="4140846" y="-13590"/>
                  <a:pt x="4246254" y="18537"/>
                  <a:pt x="4467784" y="0"/>
                </a:cubicBezTo>
                <a:cubicBezTo>
                  <a:pt x="4689314" y="-18537"/>
                  <a:pt x="5121539" y="36852"/>
                  <a:pt x="5325835" y="0"/>
                </a:cubicBezTo>
                <a:cubicBezTo>
                  <a:pt x="5359074" y="286921"/>
                  <a:pt x="5290856" y="378068"/>
                  <a:pt x="5325835" y="634471"/>
                </a:cubicBezTo>
                <a:cubicBezTo>
                  <a:pt x="5360814" y="890874"/>
                  <a:pt x="5305302" y="1045642"/>
                  <a:pt x="5325835" y="1164167"/>
                </a:cubicBezTo>
                <a:cubicBezTo>
                  <a:pt x="5346368" y="1282692"/>
                  <a:pt x="5314589" y="1592555"/>
                  <a:pt x="5325835" y="1798638"/>
                </a:cubicBezTo>
                <a:cubicBezTo>
                  <a:pt x="5337081" y="2004721"/>
                  <a:pt x="5316911" y="2116342"/>
                  <a:pt x="5325835" y="2275946"/>
                </a:cubicBezTo>
                <a:cubicBezTo>
                  <a:pt x="5334759" y="2435550"/>
                  <a:pt x="5324108" y="2581486"/>
                  <a:pt x="5325835" y="2753254"/>
                </a:cubicBezTo>
                <a:cubicBezTo>
                  <a:pt x="5327562" y="2925022"/>
                  <a:pt x="5303820" y="3131142"/>
                  <a:pt x="5325835" y="3335338"/>
                </a:cubicBezTo>
                <a:cubicBezTo>
                  <a:pt x="5347850" y="3539534"/>
                  <a:pt x="5320898" y="3653939"/>
                  <a:pt x="5325835" y="3969808"/>
                </a:cubicBezTo>
                <a:cubicBezTo>
                  <a:pt x="5330772" y="4285677"/>
                  <a:pt x="5315107" y="4215470"/>
                  <a:pt x="5325835" y="4447117"/>
                </a:cubicBezTo>
                <a:cubicBezTo>
                  <a:pt x="5336563" y="4678764"/>
                  <a:pt x="5277187" y="4900299"/>
                  <a:pt x="5325835" y="5238750"/>
                </a:cubicBezTo>
                <a:cubicBezTo>
                  <a:pt x="5151053" y="5248263"/>
                  <a:pt x="5036451" y="5206992"/>
                  <a:pt x="4893851" y="5238750"/>
                </a:cubicBezTo>
                <a:cubicBezTo>
                  <a:pt x="4751251" y="5270508"/>
                  <a:pt x="4591048" y="5185138"/>
                  <a:pt x="4408608" y="5238750"/>
                </a:cubicBezTo>
                <a:cubicBezTo>
                  <a:pt x="4226168" y="5292362"/>
                  <a:pt x="4130200" y="5195813"/>
                  <a:pt x="3870107" y="5238750"/>
                </a:cubicBezTo>
                <a:cubicBezTo>
                  <a:pt x="3610014" y="5281687"/>
                  <a:pt x="3606092" y="5224880"/>
                  <a:pt x="3438122" y="5238750"/>
                </a:cubicBezTo>
                <a:cubicBezTo>
                  <a:pt x="3270153" y="5252620"/>
                  <a:pt x="2968227" y="5220629"/>
                  <a:pt x="2846363" y="5238750"/>
                </a:cubicBezTo>
                <a:cubicBezTo>
                  <a:pt x="2724499" y="5256871"/>
                  <a:pt x="2560840" y="5227328"/>
                  <a:pt x="2361120" y="5238750"/>
                </a:cubicBezTo>
                <a:cubicBezTo>
                  <a:pt x="2161400" y="5250172"/>
                  <a:pt x="2108109" y="5227903"/>
                  <a:pt x="1875877" y="5238750"/>
                </a:cubicBezTo>
                <a:cubicBezTo>
                  <a:pt x="1643645" y="5249597"/>
                  <a:pt x="1505419" y="5206598"/>
                  <a:pt x="1230860" y="5238750"/>
                </a:cubicBezTo>
                <a:cubicBezTo>
                  <a:pt x="956301" y="5270902"/>
                  <a:pt x="933386" y="5218483"/>
                  <a:pt x="798875" y="5238750"/>
                </a:cubicBezTo>
                <a:cubicBezTo>
                  <a:pt x="664365" y="5259017"/>
                  <a:pt x="267162" y="5194769"/>
                  <a:pt x="0" y="5238750"/>
                </a:cubicBezTo>
                <a:cubicBezTo>
                  <a:pt x="-48075" y="4955871"/>
                  <a:pt x="50869" y="4898336"/>
                  <a:pt x="0" y="4604279"/>
                </a:cubicBezTo>
                <a:cubicBezTo>
                  <a:pt x="-50869" y="4310222"/>
                  <a:pt x="79823" y="4092047"/>
                  <a:pt x="0" y="3917421"/>
                </a:cubicBezTo>
                <a:cubicBezTo>
                  <a:pt x="-79823" y="3742795"/>
                  <a:pt x="19541" y="3469697"/>
                  <a:pt x="0" y="3335338"/>
                </a:cubicBezTo>
                <a:cubicBezTo>
                  <a:pt x="-19541" y="3200979"/>
                  <a:pt x="11380" y="2979705"/>
                  <a:pt x="0" y="2753254"/>
                </a:cubicBezTo>
                <a:cubicBezTo>
                  <a:pt x="-11380" y="2526803"/>
                  <a:pt x="27274" y="2357670"/>
                  <a:pt x="0" y="2223558"/>
                </a:cubicBezTo>
                <a:cubicBezTo>
                  <a:pt x="-27274" y="2089446"/>
                  <a:pt x="23430" y="1935351"/>
                  <a:pt x="0" y="1693863"/>
                </a:cubicBezTo>
                <a:cubicBezTo>
                  <a:pt x="-23430" y="1452376"/>
                  <a:pt x="25592" y="1357563"/>
                  <a:pt x="0" y="1164167"/>
                </a:cubicBezTo>
                <a:cubicBezTo>
                  <a:pt x="-25592" y="970771"/>
                  <a:pt x="19246" y="763692"/>
                  <a:pt x="0" y="634471"/>
                </a:cubicBezTo>
                <a:cubicBezTo>
                  <a:pt x="-19246" y="505250"/>
                  <a:pt x="72458" y="162419"/>
                  <a:pt x="0" y="0"/>
                </a:cubicBezTo>
                <a:close/>
              </a:path>
            </a:pathLst>
          </a:custGeom>
          <a:ln>
            <a:solidFill>
              <a:schemeClr val="tx1"/>
            </a:solidFill>
            <a:extLst>
              <a:ext uri="{C807C97D-BFC1-408E-A445-0C87EB9F89A2}">
                <ask:lineSketchStyleProps xmlns:ask="http://schemas.microsoft.com/office/drawing/2018/sketchyshapes" sd="105753456">
                  <a:prstGeom prst="rect">
                    <a:avLst/>
                  </a:prstGeom>
                  <ask:type>
                    <ask:lineSketchScribble/>
                  </ask:type>
                </ask:lineSketchStyleProps>
              </a:ext>
            </a:extLst>
          </a:ln>
        </p:spPr>
      </p:pic>
      <p:pic>
        <p:nvPicPr>
          <p:cNvPr id="5" name="Εικόνα 4">
            <a:extLst>
              <a:ext uri="{FF2B5EF4-FFF2-40B4-BE49-F238E27FC236}">
                <a16:creationId xmlns:a16="http://schemas.microsoft.com/office/drawing/2014/main" id="{F599ADB9-2C95-EC72-1FCB-B6011441134D}"/>
              </a:ext>
            </a:extLst>
          </p:cNvPr>
          <p:cNvPicPr>
            <a:picLocks noChangeAspect="1"/>
          </p:cNvPicPr>
          <p:nvPr/>
        </p:nvPicPr>
        <p:blipFill>
          <a:blip r:embed="rId3"/>
          <a:stretch>
            <a:fillRect/>
          </a:stretch>
        </p:blipFill>
        <p:spPr>
          <a:xfrm>
            <a:off x="5649686" y="1509712"/>
            <a:ext cx="6100762" cy="3838575"/>
          </a:xfrm>
          <a:custGeom>
            <a:avLst/>
            <a:gdLst>
              <a:gd name="csX0" fmla="*/ 0 w 6100762"/>
              <a:gd name="csY0" fmla="*/ 0 h 3838575"/>
              <a:gd name="csX1" fmla="*/ 554615 w 6100762"/>
              <a:gd name="csY1" fmla="*/ 0 h 3838575"/>
              <a:gd name="csX2" fmla="*/ 1170237 w 6100762"/>
              <a:gd name="csY2" fmla="*/ 0 h 3838575"/>
              <a:gd name="csX3" fmla="*/ 1663844 w 6100762"/>
              <a:gd name="csY3" fmla="*/ 0 h 3838575"/>
              <a:gd name="csX4" fmla="*/ 2096444 w 6100762"/>
              <a:gd name="csY4" fmla="*/ 0 h 3838575"/>
              <a:gd name="csX5" fmla="*/ 2590051 w 6100762"/>
              <a:gd name="csY5" fmla="*/ 0 h 3838575"/>
              <a:gd name="csX6" fmla="*/ 3266681 w 6100762"/>
              <a:gd name="csY6" fmla="*/ 0 h 3838575"/>
              <a:gd name="csX7" fmla="*/ 3882303 w 6100762"/>
              <a:gd name="csY7" fmla="*/ 0 h 3838575"/>
              <a:gd name="csX8" fmla="*/ 4375910 w 6100762"/>
              <a:gd name="csY8" fmla="*/ 0 h 3838575"/>
              <a:gd name="csX9" fmla="*/ 4808510 w 6100762"/>
              <a:gd name="csY9" fmla="*/ 0 h 3838575"/>
              <a:gd name="csX10" fmla="*/ 5180102 w 6100762"/>
              <a:gd name="csY10" fmla="*/ 0 h 3838575"/>
              <a:gd name="csX11" fmla="*/ 5612701 w 6100762"/>
              <a:gd name="csY11" fmla="*/ 0 h 3838575"/>
              <a:gd name="csX12" fmla="*/ 6100762 w 6100762"/>
              <a:gd name="csY12" fmla="*/ 0 h 3838575"/>
              <a:gd name="csX13" fmla="*/ 6100762 w 6100762"/>
              <a:gd name="csY13" fmla="*/ 509982 h 3838575"/>
              <a:gd name="csX14" fmla="*/ 6100762 w 6100762"/>
              <a:gd name="csY14" fmla="*/ 1019964 h 3838575"/>
              <a:gd name="csX15" fmla="*/ 6100762 w 6100762"/>
              <a:gd name="csY15" fmla="*/ 1606718 h 3838575"/>
              <a:gd name="csX16" fmla="*/ 6100762 w 6100762"/>
              <a:gd name="csY16" fmla="*/ 2155086 h 3838575"/>
              <a:gd name="csX17" fmla="*/ 6100762 w 6100762"/>
              <a:gd name="csY17" fmla="*/ 2626682 h 3838575"/>
              <a:gd name="csX18" fmla="*/ 6100762 w 6100762"/>
              <a:gd name="csY18" fmla="*/ 3136664 h 3838575"/>
              <a:gd name="csX19" fmla="*/ 6100762 w 6100762"/>
              <a:gd name="csY19" fmla="*/ 3838575 h 3838575"/>
              <a:gd name="csX20" fmla="*/ 5424132 w 6100762"/>
              <a:gd name="csY20" fmla="*/ 3838575 h 3838575"/>
              <a:gd name="csX21" fmla="*/ 4747502 w 6100762"/>
              <a:gd name="csY21" fmla="*/ 3838575 h 3838575"/>
              <a:gd name="csX22" fmla="*/ 4070872 w 6100762"/>
              <a:gd name="csY22" fmla="*/ 3838575 h 3838575"/>
              <a:gd name="csX23" fmla="*/ 3455250 w 6100762"/>
              <a:gd name="csY23" fmla="*/ 3838575 h 3838575"/>
              <a:gd name="csX24" fmla="*/ 3083658 w 6100762"/>
              <a:gd name="csY24" fmla="*/ 3838575 h 3838575"/>
              <a:gd name="csX25" fmla="*/ 2651058 w 6100762"/>
              <a:gd name="csY25" fmla="*/ 3838575 h 3838575"/>
              <a:gd name="csX26" fmla="*/ 2096444 w 6100762"/>
              <a:gd name="csY26" fmla="*/ 3838575 h 3838575"/>
              <a:gd name="csX27" fmla="*/ 1480821 w 6100762"/>
              <a:gd name="csY27" fmla="*/ 3838575 h 3838575"/>
              <a:gd name="csX28" fmla="*/ 987214 w 6100762"/>
              <a:gd name="csY28" fmla="*/ 3838575 h 3838575"/>
              <a:gd name="csX29" fmla="*/ 0 w 6100762"/>
              <a:gd name="csY29" fmla="*/ 3838575 h 3838575"/>
              <a:gd name="csX30" fmla="*/ 0 w 6100762"/>
              <a:gd name="csY30" fmla="*/ 3405364 h 3838575"/>
              <a:gd name="csX31" fmla="*/ 0 w 6100762"/>
              <a:gd name="csY31" fmla="*/ 2818611 h 3838575"/>
              <a:gd name="csX32" fmla="*/ 0 w 6100762"/>
              <a:gd name="csY32" fmla="*/ 2193471 h 3838575"/>
              <a:gd name="csX33" fmla="*/ 0 w 6100762"/>
              <a:gd name="csY33" fmla="*/ 1568332 h 3838575"/>
              <a:gd name="csX34" fmla="*/ 0 w 6100762"/>
              <a:gd name="csY34" fmla="*/ 981578 h 3838575"/>
              <a:gd name="csX35" fmla="*/ 0 w 6100762"/>
              <a:gd name="csY35" fmla="*/ 471596 h 3838575"/>
              <a:gd name="csX36" fmla="*/ 0 w 6100762"/>
              <a:gd name="csY36" fmla="*/ 0 h 38385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6100762" h="3838575" fill="none" extrusionOk="0">
                <a:moveTo>
                  <a:pt x="0" y="0"/>
                </a:moveTo>
                <a:cubicBezTo>
                  <a:pt x="206756" y="-38761"/>
                  <a:pt x="305325" y="60133"/>
                  <a:pt x="554615" y="0"/>
                </a:cubicBezTo>
                <a:cubicBezTo>
                  <a:pt x="803905" y="-60133"/>
                  <a:pt x="922468" y="60050"/>
                  <a:pt x="1170237" y="0"/>
                </a:cubicBezTo>
                <a:cubicBezTo>
                  <a:pt x="1418006" y="-60050"/>
                  <a:pt x="1503869" y="6541"/>
                  <a:pt x="1663844" y="0"/>
                </a:cubicBezTo>
                <a:cubicBezTo>
                  <a:pt x="1823819" y="-6541"/>
                  <a:pt x="1938603" y="24147"/>
                  <a:pt x="2096444" y="0"/>
                </a:cubicBezTo>
                <a:cubicBezTo>
                  <a:pt x="2254285" y="-24147"/>
                  <a:pt x="2477016" y="10617"/>
                  <a:pt x="2590051" y="0"/>
                </a:cubicBezTo>
                <a:cubicBezTo>
                  <a:pt x="2703086" y="-10617"/>
                  <a:pt x="3123882" y="1877"/>
                  <a:pt x="3266681" y="0"/>
                </a:cubicBezTo>
                <a:cubicBezTo>
                  <a:pt x="3409480" y="-1877"/>
                  <a:pt x="3715413" y="39040"/>
                  <a:pt x="3882303" y="0"/>
                </a:cubicBezTo>
                <a:cubicBezTo>
                  <a:pt x="4049193" y="-39040"/>
                  <a:pt x="4149629" y="44322"/>
                  <a:pt x="4375910" y="0"/>
                </a:cubicBezTo>
                <a:cubicBezTo>
                  <a:pt x="4602191" y="-44322"/>
                  <a:pt x="4597556" y="21337"/>
                  <a:pt x="4808510" y="0"/>
                </a:cubicBezTo>
                <a:cubicBezTo>
                  <a:pt x="5019464" y="-21337"/>
                  <a:pt x="5012282" y="5512"/>
                  <a:pt x="5180102" y="0"/>
                </a:cubicBezTo>
                <a:cubicBezTo>
                  <a:pt x="5347922" y="-5512"/>
                  <a:pt x="5472788" y="30561"/>
                  <a:pt x="5612701" y="0"/>
                </a:cubicBezTo>
                <a:cubicBezTo>
                  <a:pt x="5752614" y="-30561"/>
                  <a:pt x="6000905" y="53109"/>
                  <a:pt x="6100762" y="0"/>
                </a:cubicBezTo>
                <a:cubicBezTo>
                  <a:pt x="6149280" y="109497"/>
                  <a:pt x="6073263" y="341213"/>
                  <a:pt x="6100762" y="509982"/>
                </a:cubicBezTo>
                <a:cubicBezTo>
                  <a:pt x="6128261" y="678751"/>
                  <a:pt x="6089109" y="771621"/>
                  <a:pt x="6100762" y="1019964"/>
                </a:cubicBezTo>
                <a:cubicBezTo>
                  <a:pt x="6112415" y="1268307"/>
                  <a:pt x="6039804" y="1395996"/>
                  <a:pt x="6100762" y="1606718"/>
                </a:cubicBezTo>
                <a:cubicBezTo>
                  <a:pt x="6161720" y="1817440"/>
                  <a:pt x="6100064" y="1910763"/>
                  <a:pt x="6100762" y="2155086"/>
                </a:cubicBezTo>
                <a:cubicBezTo>
                  <a:pt x="6101460" y="2399409"/>
                  <a:pt x="6091359" y="2409821"/>
                  <a:pt x="6100762" y="2626682"/>
                </a:cubicBezTo>
                <a:cubicBezTo>
                  <a:pt x="6110165" y="2843543"/>
                  <a:pt x="6074461" y="2891859"/>
                  <a:pt x="6100762" y="3136664"/>
                </a:cubicBezTo>
                <a:cubicBezTo>
                  <a:pt x="6127063" y="3381469"/>
                  <a:pt x="6083941" y="3579995"/>
                  <a:pt x="6100762" y="3838575"/>
                </a:cubicBezTo>
                <a:cubicBezTo>
                  <a:pt x="5960122" y="3881652"/>
                  <a:pt x="5640931" y="3836094"/>
                  <a:pt x="5424132" y="3838575"/>
                </a:cubicBezTo>
                <a:cubicBezTo>
                  <a:pt x="5207333" y="3841056"/>
                  <a:pt x="5073253" y="3795935"/>
                  <a:pt x="4747502" y="3838575"/>
                </a:cubicBezTo>
                <a:cubicBezTo>
                  <a:pt x="4421751" y="3881215"/>
                  <a:pt x="4402325" y="3802930"/>
                  <a:pt x="4070872" y="3838575"/>
                </a:cubicBezTo>
                <a:cubicBezTo>
                  <a:pt x="3739419" y="3874220"/>
                  <a:pt x="3620414" y="3788877"/>
                  <a:pt x="3455250" y="3838575"/>
                </a:cubicBezTo>
                <a:cubicBezTo>
                  <a:pt x="3290086" y="3888273"/>
                  <a:pt x="3158071" y="3819408"/>
                  <a:pt x="3083658" y="3838575"/>
                </a:cubicBezTo>
                <a:cubicBezTo>
                  <a:pt x="3009245" y="3857742"/>
                  <a:pt x="2829491" y="3825479"/>
                  <a:pt x="2651058" y="3838575"/>
                </a:cubicBezTo>
                <a:cubicBezTo>
                  <a:pt x="2472625" y="3851671"/>
                  <a:pt x="2239658" y="3837670"/>
                  <a:pt x="2096444" y="3838575"/>
                </a:cubicBezTo>
                <a:cubicBezTo>
                  <a:pt x="1953230" y="3839480"/>
                  <a:pt x="1736478" y="3794418"/>
                  <a:pt x="1480821" y="3838575"/>
                </a:cubicBezTo>
                <a:cubicBezTo>
                  <a:pt x="1225164" y="3882732"/>
                  <a:pt x="1200591" y="3819321"/>
                  <a:pt x="987214" y="3838575"/>
                </a:cubicBezTo>
                <a:cubicBezTo>
                  <a:pt x="773837" y="3857829"/>
                  <a:pt x="231562" y="3785258"/>
                  <a:pt x="0" y="3838575"/>
                </a:cubicBezTo>
                <a:cubicBezTo>
                  <a:pt x="-51950" y="3729859"/>
                  <a:pt x="20025" y="3588004"/>
                  <a:pt x="0" y="3405364"/>
                </a:cubicBezTo>
                <a:cubicBezTo>
                  <a:pt x="-20025" y="3222724"/>
                  <a:pt x="67957" y="3055940"/>
                  <a:pt x="0" y="2818611"/>
                </a:cubicBezTo>
                <a:cubicBezTo>
                  <a:pt x="-67957" y="2581282"/>
                  <a:pt x="18756" y="2417871"/>
                  <a:pt x="0" y="2193471"/>
                </a:cubicBezTo>
                <a:cubicBezTo>
                  <a:pt x="-18756" y="1969071"/>
                  <a:pt x="23901" y="1849128"/>
                  <a:pt x="0" y="1568332"/>
                </a:cubicBezTo>
                <a:cubicBezTo>
                  <a:pt x="-23901" y="1287536"/>
                  <a:pt x="63534" y="1143134"/>
                  <a:pt x="0" y="981578"/>
                </a:cubicBezTo>
                <a:cubicBezTo>
                  <a:pt x="-63534" y="820022"/>
                  <a:pt x="51079" y="724009"/>
                  <a:pt x="0" y="471596"/>
                </a:cubicBezTo>
                <a:cubicBezTo>
                  <a:pt x="-51079" y="219183"/>
                  <a:pt x="14237" y="185961"/>
                  <a:pt x="0" y="0"/>
                </a:cubicBezTo>
                <a:close/>
              </a:path>
              <a:path w="6100762" h="3838575" stroke="0" extrusionOk="0">
                <a:moveTo>
                  <a:pt x="0" y="0"/>
                </a:moveTo>
                <a:cubicBezTo>
                  <a:pt x="233917" y="-35441"/>
                  <a:pt x="297992" y="46790"/>
                  <a:pt x="493607" y="0"/>
                </a:cubicBezTo>
                <a:cubicBezTo>
                  <a:pt x="689222" y="-46790"/>
                  <a:pt x="710882" y="7860"/>
                  <a:pt x="926207" y="0"/>
                </a:cubicBezTo>
                <a:cubicBezTo>
                  <a:pt x="1141532" y="-7860"/>
                  <a:pt x="1259231" y="66080"/>
                  <a:pt x="1480821" y="0"/>
                </a:cubicBezTo>
                <a:cubicBezTo>
                  <a:pt x="1702411" y="-66080"/>
                  <a:pt x="1758816" y="24822"/>
                  <a:pt x="2035436" y="0"/>
                </a:cubicBezTo>
                <a:cubicBezTo>
                  <a:pt x="2312056" y="-24822"/>
                  <a:pt x="2303988" y="29194"/>
                  <a:pt x="2468036" y="0"/>
                </a:cubicBezTo>
                <a:cubicBezTo>
                  <a:pt x="2632084" y="-29194"/>
                  <a:pt x="2845606" y="46633"/>
                  <a:pt x="2961643" y="0"/>
                </a:cubicBezTo>
                <a:cubicBezTo>
                  <a:pt x="3077680" y="-46633"/>
                  <a:pt x="3275977" y="15710"/>
                  <a:pt x="3394242" y="0"/>
                </a:cubicBezTo>
                <a:cubicBezTo>
                  <a:pt x="3512507" y="-15710"/>
                  <a:pt x="3774842" y="33572"/>
                  <a:pt x="3887849" y="0"/>
                </a:cubicBezTo>
                <a:cubicBezTo>
                  <a:pt x="4000856" y="-33572"/>
                  <a:pt x="4268613" y="14250"/>
                  <a:pt x="4564479" y="0"/>
                </a:cubicBezTo>
                <a:cubicBezTo>
                  <a:pt x="4860345" y="-14250"/>
                  <a:pt x="4814786" y="27230"/>
                  <a:pt x="5058086" y="0"/>
                </a:cubicBezTo>
                <a:cubicBezTo>
                  <a:pt x="5301386" y="-27230"/>
                  <a:pt x="5359093" y="42740"/>
                  <a:pt x="5490686" y="0"/>
                </a:cubicBezTo>
                <a:cubicBezTo>
                  <a:pt x="5622279" y="-42740"/>
                  <a:pt x="5866807" y="29319"/>
                  <a:pt x="6100762" y="0"/>
                </a:cubicBezTo>
                <a:cubicBezTo>
                  <a:pt x="6118974" y="208873"/>
                  <a:pt x="6049505" y="340737"/>
                  <a:pt x="6100762" y="509982"/>
                </a:cubicBezTo>
                <a:cubicBezTo>
                  <a:pt x="6152019" y="679227"/>
                  <a:pt x="6035998" y="789438"/>
                  <a:pt x="6100762" y="1058350"/>
                </a:cubicBezTo>
                <a:cubicBezTo>
                  <a:pt x="6165526" y="1327262"/>
                  <a:pt x="6079988" y="1409812"/>
                  <a:pt x="6100762" y="1529946"/>
                </a:cubicBezTo>
                <a:cubicBezTo>
                  <a:pt x="6121536" y="1650080"/>
                  <a:pt x="6055760" y="1885437"/>
                  <a:pt x="6100762" y="2001543"/>
                </a:cubicBezTo>
                <a:cubicBezTo>
                  <a:pt x="6145764" y="2117649"/>
                  <a:pt x="6056012" y="2366571"/>
                  <a:pt x="6100762" y="2473139"/>
                </a:cubicBezTo>
                <a:cubicBezTo>
                  <a:pt x="6145512" y="2579707"/>
                  <a:pt x="6056074" y="2840895"/>
                  <a:pt x="6100762" y="2944735"/>
                </a:cubicBezTo>
                <a:cubicBezTo>
                  <a:pt x="6145450" y="3048575"/>
                  <a:pt x="6085710" y="3589095"/>
                  <a:pt x="6100762" y="3838575"/>
                </a:cubicBezTo>
                <a:cubicBezTo>
                  <a:pt x="5923982" y="3867488"/>
                  <a:pt x="5745832" y="3789424"/>
                  <a:pt x="5607155" y="3838575"/>
                </a:cubicBezTo>
                <a:cubicBezTo>
                  <a:pt x="5468478" y="3887726"/>
                  <a:pt x="5304332" y="3825141"/>
                  <a:pt x="5113548" y="3838575"/>
                </a:cubicBezTo>
                <a:cubicBezTo>
                  <a:pt x="4922764" y="3852009"/>
                  <a:pt x="4701718" y="3794119"/>
                  <a:pt x="4497925" y="3838575"/>
                </a:cubicBezTo>
                <a:cubicBezTo>
                  <a:pt x="4294132" y="3883031"/>
                  <a:pt x="4264951" y="3837608"/>
                  <a:pt x="4126334" y="3838575"/>
                </a:cubicBezTo>
                <a:cubicBezTo>
                  <a:pt x="3987717" y="3839542"/>
                  <a:pt x="3871570" y="3795769"/>
                  <a:pt x="3693734" y="3838575"/>
                </a:cubicBezTo>
                <a:cubicBezTo>
                  <a:pt x="3515898" y="3881381"/>
                  <a:pt x="3320688" y="3812931"/>
                  <a:pt x="3200127" y="3838575"/>
                </a:cubicBezTo>
                <a:cubicBezTo>
                  <a:pt x="3079566" y="3864219"/>
                  <a:pt x="2798810" y="3808496"/>
                  <a:pt x="2645512" y="3838575"/>
                </a:cubicBezTo>
                <a:cubicBezTo>
                  <a:pt x="2492215" y="3868654"/>
                  <a:pt x="2374684" y="3782575"/>
                  <a:pt x="2151905" y="3838575"/>
                </a:cubicBezTo>
                <a:cubicBezTo>
                  <a:pt x="1929126" y="3894575"/>
                  <a:pt x="1782049" y="3832934"/>
                  <a:pt x="1597290" y="3838575"/>
                </a:cubicBezTo>
                <a:cubicBezTo>
                  <a:pt x="1412531" y="3844216"/>
                  <a:pt x="1191056" y="3821700"/>
                  <a:pt x="1042676" y="3838575"/>
                </a:cubicBezTo>
                <a:cubicBezTo>
                  <a:pt x="894296" y="3855450"/>
                  <a:pt x="335506" y="3815392"/>
                  <a:pt x="0" y="3838575"/>
                </a:cubicBezTo>
                <a:cubicBezTo>
                  <a:pt x="-44120" y="3632635"/>
                  <a:pt x="5388" y="3520835"/>
                  <a:pt x="0" y="3405364"/>
                </a:cubicBezTo>
                <a:cubicBezTo>
                  <a:pt x="-5388" y="3289893"/>
                  <a:pt x="57700" y="3088685"/>
                  <a:pt x="0" y="2780225"/>
                </a:cubicBezTo>
                <a:cubicBezTo>
                  <a:pt x="-57700" y="2471765"/>
                  <a:pt x="28803" y="2452566"/>
                  <a:pt x="0" y="2155086"/>
                </a:cubicBezTo>
                <a:cubicBezTo>
                  <a:pt x="-28803" y="1857606"/>
                  <a:pt x="10719" y="1915874"/>
                  <a:pt x="0" y="1721875"/>
                </a:cubicBezTo>
                <a:cubicBezTo>
                  <a:pt x="-10719" y="1527876"/>
                  <a:pt x="59517" y="1393413"/>
                  <a:pt x="0" y="1173507"/>
                </a:cubicBezTo>
                <a:cubicBezTo>
                  <a:pt x="-59517" y="953601"/>
                  <a:pt x="24778" y="826710"/>
                  <a:pt x="0" y="625139"/>
                </a:cubicBezTo>
                <a:cubicBezTo>
                  <a:pt x="-24778" y="423568"/>
                  <a:pt x="38003" y="173110"/>
                  <a:pt x="0" y="0"/>
                </a:cubicBezTo>
                <a:close/>
              </a:path>
            </a:pathLst>
          </a:custGeom>
          <a:ln>
            <a:solidFill>
              <a:schemeClr val="tx1"/>
            </a:solidFill>
            <a:extLst>
              <a:ext uri="{C807C97D-BFC1-408E-A445-0C87EB9F89A2}">
                <ask:lineSketchStyleProps xmlns:ask="http://schemas.microsoft.com/office/drawing/2018/sketchyshapes" sd="3465013441">
                  <a:prstGeom prst="rect">
                    <a:avLst/>
                  </a:prstGeom>
                  <ask:type>
                    <ask:lineSketchScribble/>
                  </ask:type>
                </ask:lineSketchStyleProps>
              </a:ext>
            </a:extLst>
          </a:ln>
        </p:spPr>
      </p:pic>
    </p:spTree>
    <p:extLst>
      <p:ext uri="{BB962C8B-B14F-4D97-AF65-F5344CB8AC3E}">
        <p14:creationId xmlns:p14="http://schemas.microsoft.com/office/powerpoint/2010/main" val="8401243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CD8D8-37F8-8B11-D905-32B5A714AF0C}"/>
            </a:ext>
          </a:extLst>
        </p:cNvPr>
        <p:cNvGrpSpPr/>
        <p:nvPr/>
      </p:nvGrpSpPr>
      <p:grpSpPr>
        <a:xfrm>
          <a:off x="0" y="0"/>
          <a:ext cx="0" cy="0"/>
          <a:chOff x="0" y="0"/>
          <a:chExt cx="0" cy="0"/>
        </a:xfrm>
      </p:grpSpPr>
      <p:pic>
        <p:nvPicPr>
          <p:cNvPr id="5122" name="Picture 2" descr="Cartoon animals writing Φωτογραφίες Αρχείου, Royalty Free Cartoon animals  writing Εικόνες | DepositPhotos">
            <a:extLst>
              <a:ext uri="{FF2B5EF4-FFF2-40B4-BE49-F238E27FC236}">
                <a16:creationId xmlns:a16="http://schemas.microsoft.com/office/drawing/2014/main" id="{11BA1FDA-1DCA-9D71-E6E0-C71506978A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6625" y="711200"/>
            <a:ext cx="7481888"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Ορθογώνιο: Στρογγύλεμα γωνιών 1">
            <a:extLst>
              <a:ext uri="{FF2B5EF4-FFF2-40B4-BE49-F238E27FC236}">
                <a16:creationId xmlns:a16="http://schemas.microsoft.com/office/drawing/2014/main" id="{3E1F3756-668E-6C36-1439-7BDA5F2CA7DC}"/>
              </a:ext>
            </a:extLst>
          </p:cNvPr>
          <p:cNvSpPr/>
          <p:nvPr/>
        </p:nvSpPr>
        <p:spPr>
          <a:xfrm>
            <a:off x="2570092" y="1173163"/>
            <a:ext cx="3910012" cy="194945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tr-TR" sz="4000" b="1" dirty="0">
                <a:solidFill>
                  <a:schemeClr val="tx1"/>
                </a:solidFill>
              </a:rPr>
              <a:t>YAZMA</a:t>
            </a:r>
            <a:endParaRPr lang="el-CY" sz="4000" b="1" dirty="0">
              <a:solidFill>
                <a:schemeClr val="tx1"/>
              </a:solidFill>
            </a:endParaRPr>
          </a:p>
        </p:txBody>
      </p:sp>
      <p:sp>
        <p:nvSpPr>
          <p:cNvPr id="3" name="Ορθογώνιο: Στρογγύλεμα γωνιών 2">
            <a:extLst>
              <a:ext uri="{FF2B5EF4-FFF2-40B4-BE49-F238E27FC236}">
                <a16:creationId xmlns:a16="http://schemas.microsoft.com/office/drawing/2014/main" id="{17A253C3-907C-D1CD-C1D5-CC1F09D8B714}"/>
              </a:ext>
            </a:extLst>
          </p:cNvPr>
          <p:cNvSpPr/>
          <p:nvPr/>
        </p:nvSpPr>
        <p:spPr>
          <a:xfrm>
            <a:off x="7974013" y="1363663"/>
            <a:ext cx="1143000" cy="1568450"/>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l-CY" b="1" dirty="0">
              <a:solidFill>
                <a:schemeClr val="bg1"/>
              </a:solidFill>
            </a:endParaRPr>
          </a:p>
        </p:txBody>
      </p:sp>
      <p:sp>
        <p:nvSpPr>
          <p:cNvPr id="4" name="Ορθογώνιο: Στρογγύλεμα γωνιών 3">
            <a:extLst>
              <a:ext uri="{FF2B5EF4-FFF2-40B4-BE49-F238E27FC236}">
                <a16:creationId xmlns:a16="http://schemas.microsoft.com/office/drawing/2014/main" id="{208C9F1D-69DD-ACE6-84FD-710461E0AB0A}"/>
              </a:ext>
            </a:extLst>
          </p:cNvPr>
          <p:cNvSpPr/>
          <p:nvPr/>
        </p:nvSpPr>
        <p:spPr>
          <a:xfrm rot="1695959">
            <a:off x="6573838" y="1057276"/>
            <a:ext cx="1668462" cy="815975"/>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l-CY" b="1" dirty="0"/>
          </a:p>
        </p:txBody>
      </p:sp>
    </p:spTree>
    <p:extLst>
      <p:ext uri="{BB962C8B-B14F-4D97-AF65-F5344CB8AC3E}">
        <p14:creationId xmlns:p14="http://schemas.microsoft.com/office/powerpoint/2010/main" val="1456489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F570E07-B4E0-744D-EC13-A9E68A997299}"/>
              </a:ext>
            </a:extLst>
          </p:cNvPr>
          <p:cNvSpPr txBox="1"/>
          <p:nvPr/>
        </p:nvSpPr>
        <p:spPr>
          <a:xfrm>
            <a:off x="478971" y="561592"/>
            <a:ext cx="11201400" cy="646331"/>
          </a:xfrm>
          <a:custGeom>
            <a:avLst/>
            <a:gdLst>
              <a:gd name="csX0" fmla="*/ 0 w 11201400"/>
              <a:gd name="csY0" fmla="*/ 0 h 646331"/>
              <a:gd name="csX1" fmla="*/ 701561 w 11201400"/>
              <a:gd name="csY1" fmla="*/ 0 h 646331"/>
              <a:gd name="csX2" fmla="*/ 1067081 w 11201400"/>
              <a:gd name="csY2" fmla="*/ 0 h 646331"/>
              <a:gd name="csX3" fmla="*/ 1320586 w 11201400"/>
              <a:gd name="csY3" fmla="*/ 0 h 646331"/>
              <a:gd name="csX4" fmla="*/ 1574091 w 11201400"/>
              <a:gd name="csY4" fmla="*/ 0 h 646331"/>
              <a:gd name="csX5" fmla="*/ 2163639 w 11201400"/>
              <a:gd name="csY5" fmla="*/ 0 h 646331"/>
              <a:gd name="csX6" fmla="*/ 2865200 w 11201400"/>
              <a:gd name="csY6" fmla="*/ 0 h 646331"/>
              <a:gd name="csX7" fmla="*/ 3454748 w 11201400"/>
              <a:gd name="csY7" fmla="*/ 0 h 646331"/>
              <a:gd name="csX8" fmla="*/ 4044295 w 11201400"/>
              <a:gd name="csY8" fmla="*/ 0 h 646331"/>
              <a:gd name="csX9" fmla="*/ 4297800 w 11201400"/>
              <a:gd name="csY9" fmla="*/ 0 h 646331"/>
              <a:gd name="csX10" fmla="*/ 4663320 w 11201400"/>
              <a:gd name="csY10" fmla="*/ 0 h 646331"/>
              <a:gd name="csX11" fmla="*/ 5364881 w 11201400"/>
              <a:gd name="csY11" fmla="*/ 0 h 646331"/>
              <a:gd name="csX12" fmla="*/ 5618386 w 11201400"/>
              <a:gd name="csY12" fmla="*/ 0 h 646331"/>
              <a:gd name="csX13" fmla="*/ 6319948 w 11201400"/>
              <a:gd name="csY13" fmla="*/ 0 h 646331"/>
              <a:gd name="csX14" fmla="*/ 6573453 w 11201400"/>
              <a:gd name="csY14" fmla="*/ 0 h 646331"/>
              <a:gd name="csX15" fmla="*/ 7163001 w 11201400"/>
              <a:gd name="csY15" fmla="*/ 0 h 646331"/>
              <a:gd name="csX16" fmla="*/ 7528520 w 11201400"/>
              <a:gd name="csY16" fmla="*/ 0 h 646331"/>
              <a:gd name="csX17" fmla="*/ 7894039 w 11201400"/>
              <a:gd name="csY17" fmla="*/ 0 h 646331"/>
              <a:gd name="csX18" fmla="*/ 8259559 w 11201400"/>
              <a:gd name="csY18" fmla="*/ 0 h 646331"/>
              <a:gd name="csX19" fmla="*/ 8513064 w 11201400"/>
              <a:gd name="csY19" fmla="*/ 0 h 646331"/>
              <a:gd name="csX20" fmla="*/ 9102611 w 11201400"/>
              <a:gd name="csY20" fmla="*/ 0 h 646331"/>
              <a:gd name="csX21" fmla="*/ 9804173 w 11201400"/>
              <a:gd name="csY21" fmla="*/ 0 h 646331"/>
              <a:gd name="csX22" fmla="*/ 10617748 w 11201400"/>
              <a:gd name="csY22" fmla="*/ 0 h 646331"/>
              <a:gd name="csX23" fmla="*/ 11201400 w 11201400"/>
              <a:gd name="csY23" fmla="*/ 0 h 646331"/>
              <a:gd name="csX24" fmla="*/ 11201400 w 11201400"/>
              <a:gd name="csY24" fmla="*/ 329629 h 646331"/>
              <a:gd name="csX25" fmla="*/ 11201400 w 11201400"/>
              <a:gd name="csY25" fmla="*/ 646331 h 646331"/>
              <a:gd name="csX26" fmla="*/ 10387825 w 11201400"/>
              <a:gd name="csY26" fmla="*/ 646331 h 646331"/>
              <a:gd name="csX27" fmla="*/ 10134319 w 11201400"/>
              <a:gd name="csY27" fmla="*/ 646331 h 646331"/>
              <a:gd name="csX28" fmla="*/ 9880814 w 11201400"/>
              <a:gd name="csY28" fmla="*/ 646331 h 646331"/>
              <a:gd name="csX29" fmla="*/ 9515295 w 11201400"/>
              <a:gd name="csY29" fmla="*/ 646331 h 646331"/>
              <a:gd name="csX30" fmla="*/ 9037761 w 11201400"/>
              <a:gd name="csY30" fmla="*/ 646331 h 646331"/>
              <a:gd name="csX31" fmla="*/ 8448214 w 11201400"/>
              <a:gd name="csY31" fmla="*/ 646331 h 646331"/>
              <a:gd name="csX32" fmla="*/ 7970680 w 11201400"/>
              <a:gd name="csY32" fmla="*/ 646331 h 646331"/>
              <a:gd name="csX33" fmla="*/ 7381133 w 11201400"/>
              <a:gd name="csY33" fmla="*/ 646331 h 646331"/>
              <a:gd name="csX34" fmla="*/ 6791586 w 11201400"/>
              <a:gd name="csY34" fmla="*/ 646331 h 646331"/>
              <a:gd name="csX35" fmla="*/ 6314052 w 11201400"/>
              <a:gd name="csY35" fmla="*/ 646331 h 646331"/>
              <a:gd name="csX36" fmla="*/ 5836519 w 11201400"/>
              <a:gd name="csY36" fmla="*/ 646331 h 646331"/>
              <a:gd name="csX37" fmla="*/ 5134958 w 11201400"/>
              <a:gd name="csY37" fmla="*/ 646331 h 646331"/>
              <a:gd name="csX38" fmla="*/ 4545410 w 11201400"/>
              <a:gd name="csY38" fmla="*/ 646331 h 646331"/>
              <a:gd name="csX39" fmla="*/ 3843849 w 11201400"/>
              <a:gd name="csY39" fmla="*/ 646331 h 646331"/>
              <a:gd name="csX40" fmla="*/ 3142287 w 11201400"/>
              <a:gd name="csY40" fmla="*/ 646331 h 646331"/>
              <a:gd name="csX41" fmla="*/ 2776768 w 11201400"/>
              <a:gd name="csY41" fmla="*/ 646331 h 646331"/>
              <a:gd name="csX42" fmla="*/ 2187221 w 11201400"/>
              <a:gd name="csY42" fmla="*/ 646331 h 646331"/>
              <a:gd name="csX43" fmla="*/ 1373645 w 11201400"/>
              <a:gd name="csY43" fmla="*/ 646331 h 646331"/>
              <a:gd name="csX44" fmla="*/ 784098 w 11201400"/>
              <a:gd name="csY44" fmla="*/ 646331 h 646331"/>
              <a:gd name="csX45" fmla="*/ 0 w 11201400"/>
              <a:gd name="csY45" fmla="*/ 646331 h 646331"/>
              <a:gd name="csX46" fmla="*/ 0 w 11201400"/>
              <a:gd name="csY46" fmla="*/ 342555 h 646331"/>
              <a:gd name="csX47" fmla="*/ 0 w 11201400"/>
              <a:gd name="csY47" fmla="*/ 0 h 6463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Lst>
            <a:rect l="l" t="t" r="r" b="b"/>
            <a:pathLst>
              <a:path w="11201400" h="646331" extrusionOk="0">
                <a:moveTo>
                  <a:pt x="0" y="0"/>
                </a:moveTo>
                <a:cubicBezTo>
                  <a:pt x="190003" y="-56712"/>
                  <a:pt x="490941" y="53766"/>
                  <a:pt x="701561" y="0"/>
                </a:cubicBezTo>
                <a:cubicBezTo>
                  <a:pt x="912181" y="-53766"/>
                  <a:pt x="971559" y="10755"/>
                  <a:pt x="1067081" y="0"/>
                </a:cubicBezTo>
                <a:cubicBezTo>
                  <a:pt x="1162603" y="-10755"/>
                  <a:pt x="1255689" y="24888"/>
                  <a:pt x="1320586" y="0"/>
                </a:cubicBezTo>
                <a:cubicBezTo>
                  <a:pt x="1385483" y="-24888"/>
                  <a:pt x="1497044" y="23780"/>
                  <a:pt x="1574091" y="0"/>
                </a:cubicBezTo>
                <a:cubicBezTo>
                  <a:pt x="1651139" y="-23780"/>
                  <a:pt x="2024616" y="64568"/>
                  <a:pt x="2163639" y="0"/>
                </a:cubicBezTo>
                <a:cubicBezTo>
                  <a:pt x="2302662" y="-64568"/>
                  <a:pt x="2641848" y="35946"/>
                  <a:pt x="2865200" y="0"/>
                </a:cubicBezTo>
                <a:cubicBezTo>
                  <a:pt x="3088552" y="-35946"/>
                  <a:pt x="3201766" y="22788"/>
                  <a:pt x="3454748" y="0"/>
                </a:cubicBezTo>
                <a:cubicBezTo>
                  <a:pt x="3707730" y="-22788"/>
                  <a:pt x="3888245" y="20533"/>
                  <a:pt x="4044295" y="0"/>
                </a:cubicBezTo>
                <a:cubicBezTo>
                  <a:pt x="4200345" y="-20533"/>
                  <a:pt x="4214516" y="26193"/>
                  <a:pt x="4297800" y="0"/>
                </a:cubicBezTo>
                <a:cubicBezTo>
                  <a:pt x="4381085" y="-26193"/>
                  <a:pt x="4493829" y="38868"/>
                  <a:pt x="4663320" y="0"/>
                </a:cubicBezTo>
                <a:cubicBezTo>
                  <a:pt x="4832811" y="-38868"/>
                  <a:pt x="5129675" y="34587"/>
                  <a:pt x="5364881" y="0"/>
                </a:cubicBezTo>
                <a:cubicBezTo>
                  <a:pt x="5600087" y="-34587"/>
                  <a:pt x="5543124" y="27764"/>
                  <a:pt x="5618386" y="0"/>
                </a:cubicBezTo>
                <a:cubicBezTo>
                  <a:pt x="5693649" y="-27764"/>
                  <a:pt x="6067387" y="29607"/>
                  <a:pt x="6319948" y="0"/>
                </a:cubicBezTo>
                <a:cubicBezTo>
                  <a:pt x="6572509" y="-29607"/>
                  <a:pt x="6459258" y="13237"/>
                  <a:pt x="6573453" y="0"/>
                </a:cubicBezTo>
                <a:cubicBezTo>
                  <a:pt x="6687648" y="-13237"/>
                  <a:pt x="6962342" y="51935"/>
                  <a:pt x="7163001" y="0"/>
                </a:cubicBezTo>
                <a:cubicBezTo>
                  <a:pt x="7363660" y="-51935"/>
                  <a:pt x="7351199" y="31810"/>
                  <a:pt x="7528520" y="0"/>
                </a:cubicBezTo>
                <a:cubicBezTo>
                  <a:pt x="7705841" y="-31810"/>
                  <a:pt x="7806834" y="27668"/>
                  <a:pt x="7894039" y="0"/>
                </a:cubicBezTo>
                <a:cubicBezTo>
                  <a:pt x="7981244" y="-27668"/>
                  <a:pt x="8110247" y="15875"/>
                  <a:pt x="8259559" y="0"/>
                </a:cubicBezTo>
                <a:cubicBezTo>
                  <a:pt x="8408871" y="-15875"/>
                  <a:pt x="8428533" y="879"/>
                  <a:pt x="8513064" y="0"/>
                </a:cubicBezTo>
                <a:cubicBezTo>
                  <a:pt x="8597596" y="-879"/>
                  <a:pt x="8829774" y="10512"/>
                  <a:pt x="9102611" y="0"/>
                </a:cubicBezTo>
                <a:cubicBezTo>
                  <a:pt x="9375448" y="-10512"/>
                  <a:pt x="9502462" y="57015"/>
                  <a:pt x="9804173" y="0"/>
                </a:cubicBezTo>
                <a:cubicBezTo>
                  <a:pt x="10105884" y="-57015"/>
                  <a:pt x="10299383" y="59505"/>
                  <a:pt x="10617748" y="0"/>
                </a:cubicBezTo>
                <a:cubicBezTo>
                  <a:pt x="10936113" y="-59505"/>
                  <a:pt x="11058296" y="55167"/>
                  <a:pt x="11201400" y="0"/>
                </a:cubicBezTo>
                <a:cubicBezTo>
                  <a:pt x="11225785" y="93566"/>
                  <a:pt x="11166238" y="239225"/>
                  <a:pt x="11201400" y="329629"/>
                </a:cubicBezTo>
                <a:cubicBezTo>
                  <a:pt x="11236562" y="420033"/>
                  <a:pt x="11168582" y="489933"/>
                  <a:pt x="11201400" y="646331"/>
                </a:cubicBezTo>
                <a:cubicBezTo>
                  <a:pt x="10932664" y="675846"/>
                  <a:pt x="10726448" y="616243"/>
                  <a:pt x="10387825" y="646331"/>
                </a:cubicBezTo>
                <a:cubicBezTo>
                  <a:pt x="10049202" y="676419"/>
                  <a:pt x="10211318" y="624413"/>
                  <a:pt x="10134319" y="646331"/>
                </a:cubicBezTo>
                <a:cubicBezTo>
                  <a:pt x="10057320" y="668249"/>
                  <a:pt x="9969117" y="633579"/>
                  <a:pt x="9880814" y="646331"/>
                </a:cubicBezTo>
                <a:cubicBezTo>
                  <a:pt x="9792512" y="659083"/>
                  <a:pt x="9589810" y="609345"/>
                  <a:pt x="9515295" y="646331"/>
                </a:cubicBezTo>
                <a:cubicBezTo>
                  <a:pt x="9440780" y="683317"/>
                  <a:pt x="9223062" y="611993"/>
                  <a:pt x="9037761" y="646331"/>
                </a:cubicBezTo>
                <a:cubicBezTo>
                  <a:pt x="8852460" y="680669"/>
                  <a:pt x="8665928" y="640366"/>
                  <a:pt x="8448214" y="646331"/>
                </a:cubicBezTo>
                <a:cubicBezTo>
                  <a:pt x="8230500" y="652296"/>
                  <a:pt x="8209392" y="608826"/>
                  <a:pt x="7970680" y="646331"/>
                </a:cubicBezTo>
                <a:cubicBezTo>
                  <a:pt x="7731968" y="683836"/>
                  <a:pt x="7624709" y="641436"/>
                  <a:pt x="7381133" y="646331"/>
                </a:cubicBezTo>
                <a:cubicBezTo>
                  <a:pt x="7137557" y="651226"/>
                  <a:pt x="6985233" y="619453"/>
                  <a:pt x="6791586" y="646331"/>
                </a:cubicBezTo>
                <a:cubicBezTo>
                  <a:pt x="6597939" y="673209"/>
                  <a:pt x="6539726" y="618788"/>
                  <a:pt x="6314052" y="646331"/>
                </a:cubicBezTo>
                <a:cubicBezTo>
                  <a:pt x="6088378" y="673874"/>
                  <a:pt x="6013178" y="613587"/>
                  <a:pt x="5836519" y="646331"/>
                </a:cubicBezTo>
                <a:cubicBezTo>
                  <a:pt x="5659860" y="679075"/>
                  <a:pt x="5351557" y="579568"/>
                  <a:pt x="5134958" y="646331"/>
                </a:cubicBezTo>
                <a:cubicBezTo>
                  <a:pt x="4918359" y="713094"/>
                  <a:pt x="4785724" y="634434"/>
                  <a:pt x="4545410" y="646331"/>
                </a:cubicBezTo>
                <a:cubicBezTo>
                  <a:pt x="4305096" y="658228"/>
                  <a:pt x="4167730" y="595085"/>
                  <a:pt x="3843849" y="646331"/>
                </a:cubicBezTo>
                <a:cubicBezTo>
                  <a:pt x="3519968" y="697577"/>
                  <a:pt x="3283470" y="604212"/>
                  <a:pt x="3142287" y="646331"/>
                </a:cubicBezTo>
                <a:cubicBezTo>
                  <a:pt x="3001104" y="688450"/>
                  <a:pt x="2940470" y="604292"/>
                  <a:pt x="2776768" y="646331"/>
                </a:cubicBezTo>
                <a:cubicBezTo>
                  <a:pt x="2613066" y="688370"/>
                  <a:pt x="2322820" y="576461"/>
                  <a:pt x="2187221" y="646331"/>
                </a:cubicBezTo>
                <a:cubicBezTo>
                  <a:pt x="2051622" y="716201"/>
                  <a:pt x="1725033" y="590476"/>
                  <a:pt x="1373645" y="646331"/>
                </a:cubicBezTo>
                <a:cubicBezTo>
                  <a:pt x="1022257" y="702186"/>
                  <a:pt x="999066" y="629533"/>
                  <a:pt x="784098" y="646331"/>
                </a:cubicBezTo>
                <a:cubicBezTo>
                  <a:pt x="569130" y="663129"/>
                  <a:pt x="213571" y="557226"/>
                  <a:pt x="0" y="646331"/>
                </a:cubicBezTo>
                <a:cubicBezTo>
                  <a:pt x="-28163" y="571017"/>
                  <a:pt x="23495" y="432489"/>
                  <a:pt x="0" y="342555"/>
                </a:cubicBezTo>
                <a:cubicBezTo>
                  <a:pt x="-23495" y="252621"/>
                  <a:pt x="28998" y="153687"/>
                  <a:pt x="0" y="0"/>
                </a:cubicBezTo>
                <a:close/>
              </a:path>
            </a:pathLst>
          </a:custGeom>
          <a:noFill/>
          <a:ln>
            <a:solidFill>
              <a:schemeClr val="tx1"/>
            </a:solidFill>
            <a:extLst>
              <a:ext uri="{C807C97D-BFC1-408E-A445-0C87EB9F89A2}">
                <ask:lineSketchStyleProps xmlns:ask="http://schemas.microsoft.com/office/drawing/2018/sketchyshapes" sd="2646774105">
                  <a:prstGeom prst="rect">
                    <a:avLst/>
                  </a:prstGeom>
                  <ask:type>
                    <ask:lineSketchScribble/>
                  </ask:type>
                </ask:lineSketchStyleProps>
              </a:ext>
            </a:extLst>
          </a:ln>
        </p:spPr>
        <p:txBody>
          <a:bodyPr wrap="square">
            <a:spAutoFit/>
          </a:bodyPr>
          <a:lstStyle/>
          <a:p>
            <a:r>
              <a:rPr lang="el-GR" b="1" dirty="0" err="1"/>
              <a:t>Bilimsel</a:t>
            </a:r>
            <a:r>
              <a:rPr lang="el-GR" b="1" dirty="0"/>
              <a:t> </a:t>
            </a:r>
            <a:r>
              <a:rPr lang="el-GR" b="1" dirty="0" err="1"/>
              <a:t>dergileri</a:t>
            </a:r>
            <a:r>
              <a:rPr lang="el-GR" b="1" dirty="0"/>
              <a:t> </a:t>
            </a:r>
            <a:r>
              <a:rPr lang="el-GR" b="1" dirty="0" err="1"/>
              <a:t>ve</a:t>
            </a:r>
            <a:r>
              <a:rPr lang="el-GR" b="1" dirty="0"/>
              <a:t> </a:t>
            </a:r>
            <a:r>
              <a:rPr lang="el-GR" b="1" dirty="0" err="1"/>
              <a:t>kaynakları</a:t>
            </a:r>
            <a:r>
              <a:rPr lang="el-GR" b="1" dirty="0"/>
              <a:t> </a:t>
            </a:r>
            <a:r>
              <a:rPr lang="el-GR" b="1" dirty="0" err="1"/>
              <a:t>araştırarak</a:t>
            </a:r>
            <a:r>
              <a:rPr lang="el-GR" b="1" dirty="0"/>
              <a:t> </a:t>
            </a:r>
            <a:r>
              <a:rPr lang="el-GR" b="1" dirty="0" err="1"/>
              <a:t>şu</a:t>
            </a:r>
            <a:r>
              <a:rPr lang="el-GR" b="1" dirty="0"/>
              <a:t> </a:t>
            </a:r>
            <a:r>
              <a:rPr lang="el-GR" b="1" dirty="0" err="1"/>
              <a:t>soruyu</a:t>
            </a:r>
            <a:r>
              <a:rPr lang="el-GR" b="1" dirty="0"/>
              <a:t> </a:t>
            </a:r>
            <a:r>
              <a:rPr lang="el-GR" b="1" dirty="0" err="1"/>
              <a:t>cevaplayınız</a:t>
            </a:r>
            <a:r>
              <a:rPr lang="el-GR" b="1" dirty="0"/>
              <a:t>: </a:t>
            </a:r>
          </a:p>
          <a:p>
            <a:r>
              <a:rPr lang="el-GR" b="1" dirty="0" err="1"/>
              <a:t>Madde</a:t>
            </a:r>
            <a:r>
              <a:rPr lang="el-GR" b="1" dirty="0"/>
              <a:t> </a:t>
            </a:r>
            <a:r>
              <a:rPr lang="el-GR" b="1" dirty="0" err="1"/>
              <a:t>kullanımının</a:t>
            </a:r>
            <a:r>
              <a:rPr lang="el-GR" b="1" dirty="0"/>
              <a:t> </a:t>
            </a:r>
            <a:r>
              <a:rPr lang="el-GR" b="1" dirty="0" err="1"/>
              <a:t>olumsuz</a:t>
            </a:r>
            <a:r>
              <a:rPr lang="el-GR" b="1" dirty="0"/>
              <a:t> </a:t>
            </a:r>
            <a:r>
              <a:rPr lang="el-GR" b="1" dirty="0" err="1"/>
              <a:t>etkileri</a:t>
            </a:r>
            <a:r>
              <a:rPr lang="el-GR" b="1" dirty="0"/>
              <a:t> </a:t>
            </a:r>
            <a:r>
              <a:rPr lang="el-GR" b="1" dirty="0" err="1"/>
              <a:t>nelerdir</a:t>
            </a:r>
            <a:r>
              <a:rPr lang="el-GR" b="1" dirty="0"/>
              <a:t>?</a:t>
            </a:r>
          </a:p>
        </p:txBody>
      </p:sp>
      <p:pic>
        <p:nvPicPr>
          <p:cNvPr id="4" name="Εικόνα 3" descr="Uyuşturucunun zararları, hem bireysel hem de toplumsal düzeyde ciddi  sonuçlar doğurur. Uyuşturucunun zararları, vücuda, beyne ve psikolojik  sağlığa büyük ölçüde olumsuz etki yapar. Uyuşturucu kullanımı, bağımlılık  yaratarak kişiyi fiziksel ve zihinsel ...">
            <a:extLst>
              <a:ext uri="{FF2B5EF4-FFF2-40B4-BE49-F238E27FC236}">
                <a16:creationId xmlns:a16="http://schemas.microsoft.com/office/drawing/2014/main" id="{4823E5A8-B0D5-932B-7C6D-9CA77FB4561E}"/>
              </a:ext>
            </a:extLst>
          </p:cNvPr>
          <p:cNvPicPr>
            <a:picLocks noChangeAspect="1"/>
          </p:cNvPicPr>
          <p:nvPr/>
        </p:nvPicPr>
        <p:blipFill>
          <a:blip r:embed="rId2"/>
          <a:srcRect l="14194" r="14346"/>
          <a:stretch>
            <a:fillRect/>
          </a:stretch>
        </p:blipFill>
        <p:spPr>
          <a:xfrm>
            <a:off x="8915399" y="2274817"/>
            <a:ext cx="2873829" cy="4021591"/>
          </a:xfrm>
          <a:custGeom>
            <a:avLst/>
            <a:gdLst>
              <a:gd name="csX0" fmla="*/ 0 w 2873829"/>
              <a:gd name="csY0" fmla="*/ 0 h 4021591"/>
              <a:gd name="csX1" fmla="*/ 488551 w 2873829"/>
              <a:gd name="csY1" fmla="*/ 0 h 4021591"/>
              <a:gd name="csX2" fmla="*/ 1120793 w 2873829"/>
              <a:gd name="csY2" fmla="*/ 0 h 4021591"/>
              <a:gd name="csX3" fmla="*/ 1666821 w 2873829"/>
              <a:gd name="csY3" fmla="*/ 0 h 4021591"/>
              <a:gd name="csX4" fmla="*/ 2155372 w 2873829"/>
              <a:gd name="csY4" fmla="*/ 0 h 4021591"/>
              <a:gd name="csX5" fmla="*/ 2873829 w 2873829"/>
              <a:gd name="csY5" fmla="*/ 0 h 4021591"/>
              <a:gd name="csX6" fmla="*/ 2873829 w 2873829"/>
              <a:gd name="csY6" fmla="*/ 534297 h 4021591"/>
              <a:gd name="csX7" fmla="*/ 2873829 w 2873829"/>
              <a:gd name="csY7" fmla="*/ 1068594 h 4021591"/>
              <a:gd name="csX8" fmla="*/ 2873829 w 2873829"/>
              <a:gd name="csY8" fmla="*/ 1562675 h 4021591"/>
              <a:gd name="csX9" fmla="*/ 2873829 w 2873829"/>
              <a:gd name="csY9" fmla="*/ 2177404 h 4021591"/>
              <a:gd name="csX10" fmla="*/ 2873829 w 2873829"/>
              <a:gd name="csY10" fmla="*/ 2711701 h 4021591"/>
              <a:gd name="csX11" fmla="*/ 2873829 w 2873829"/>
              <a:gd name="csY11" fmla="*/ 3326430 h 4021591"/>
              <a:gd name="csX12" fmla="*/ 2873829 w 2873829"/>
              <a:gd name="csY12" fmla="*/ 4021591 h 4021591"/>
              <a:gd name="csX13" fmla="*/ 2385278 w 2873829"/>
              <a:gd name="csY13" fmla="*/ 4021591 h 4021591"/>
              <a:gd name="csX14" fmla="*/ 1810512 w 2873829"/>
              <a:gd name="csY14" fmla="*/ 4021591 h 4021591"/>
              <a:gd name="csX15" fmla="*/ 1235746 w 2873829"/>
              <a:gd name="csY15" fmla="*/ 4021591 h 4021591"/>
              <a:gd name="csX16" fmla="*/ 632242 w 2873829"/>
              <a:gd name="csY16" fmla="*/ 4021591 h 4021591"/>
              <a:gd name="csX17" fmla="*/ 0 w 2873829"/>
              <a:gd name="csY17" fmla="*/ 4021591 h 4021591"/>
              <a:gd name="csX18" fmla="*/ 0 w 2873829"/>
              <a:gd name="csY18" fmla="*/ 3406862 h 4021591"/>
              <a:gd name="csX19" fmla="*/ 0 w 2873829"/>
              <a:gd name="csY19" fmla="*/ 2832349 h 4021591"/>
              <a:gd name="csX20" fmla="*/ 0 w 2873829"/>
              <a:gd name="csY20" fmla="*/ 2298052 h 4021591"/>
              <a:gd name="csX21" fmla="*/ 0 w 2873829"/>
              <a:gd name="csY21" fmla="*/ 1763755 h 4021591"/>
              <a:gd name="csX22" fmla="*/ 0 w 2873829"/>
              <a:gd name="csY22" fmla="*/ 1108810 h 4021591"/>
              <a:gd name="csX23" fmla="*/ 0 w 2873829"/>
              <a:gd name="csY23" fmla="*/ 494081 h 4021591"/>
              <a:gd name="csX24" fmla="*/ 0 w 2873829"/>
              <a:gd name="csY24" fmla="*/ 0 h 40215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2873829" h="4021591" fill="none" extrusionOk="0">
                <a:moveTo>
                  <a:pt x="0" y="0"/>
                </a:moveTo>
                <a:cubicBezTo>
                  <a:pt x="154884" y="-18941"/>
                  <a:pt x="363413" y="21047"/>
                  <a:pt x="488551" y="0"/>
                </a:cubicBezTo>
                <a:cubicBezTo>
                  <a:pt x="613689" y="-21047"/>
                  <a:pt x="913869" y="67552"/>
                  <a:pt x="1120793" y="0"/>
                </a:cubicBezTo>
                <a:cubicBezTo>
                  <a:pt x="1327717" y="-67552"/>
                  <a:pt x="1556309" y="45409"/>
                  <a:pt x="1666821" y="0"/>
                </a:cubicBezTo>
                <a:cubicBezTo>
                  <a:pt x="1777333" y="-45409"/>
                  <a:pt x="1930221" y="53537"/>
                  <a:pt x="2155372" y="0"/>
                </a:cubicBezTo>
                <a:cubicBezTo>
                  <a:pt x="2380523" y="-53537"/>
                  <a:pt x="2583518" y="8706"/>
                  <a:pt x="2873829" y="0"/>
                </a:cubicBezTo>
                <a:cubicBezTo>
                  <a:pt x="2937508" y="208330"/>
                  <a:pt x="2866851" y="301855"/>
                  <a:pt x="2873829" y="534297"/>
                </a:cubicBezTo>
                <a:cubicBezTo>
                  <a:pt x="2880807" y="766739"/>
                  <a:pt x="2846324" y="816701"/>
                  <a:pt x="2873829" y="1068594"/>
                </a:cubicBezTo>
                <a:cubicBezTo>
                  <a:pt x="2901334" y="1320487"/>
                  <a:pt x="2837318" y="1359476"/>
                  <a:pt x="2873829" y="1562675"/>
                </a:cubicBezTo>
                <a:cubicBezTo>
                  <a:pt x="2910340" y="1765874"/>
                  <a:pt x="2869338" y="1969483"/>
                  <a:pt x="2873829" y="2177404"/>
                </a:cubicBezTo>
                <a:cubicBezTo>
                  <a:pt x="2878320" y="2385325"/>
                  <a:pt x="2823204" y="2517502"/>
                  <a:pt x="2873829" y="2711701"/>
                </a:cubicBezTo>
                <a:cubicBezTo>
                  <a:pt x="2924454" y="2905900"/>
                  <a:pt x="2842903" y="3130738"/>
                  <a:pt x="2873829" y="3326430"/>
                </a:cubicBezTo>
                <a:cubicBezTo>
                  <a:pt x="2904755" y="3522122"/>
                  <a:pt x="2866850" y="3792602"/>
                  <a:pt x="2873829" y="4021591"/>
                </a:cubicBezTo>
                <a:cubicBezTo>
                  <a:pt x="2630054" y="4031889"/>
                  <a:pt x="2495383" y="4004148"/>
                  <a:pt x="2385278" y="4021591"/>
                </a:cubicBezTo>
                <a:cubicBezTo>
                  <a:pt x="2275173" y="4039034"/>
                  <a:pt x="2071692" y="4009786"/>
                  <a:pt x="1810512" y="4021591"/>
                </a:cubicBezTo>
                <a:cubicBezTo>
                  <a:pt x="1549332" y="4033396"/>
                  <a:pt x="1355596" y="4000543"/>
                  <a:pt x="1235746" y="4021591"/>
                </a:cubicBezTo>
                <a:cubicBezTo>
                  <a:pt x="1115896" y="4042639"/>
                  <a:pt x="856854" y="3997991"/>
                  <a:pt x="632242" y="4021591"/>
                </a:cubicBezTo>
                <a:cubicBezTo>
                  <a:pt x="407630" y="4045191"/>
                  <a:pt x="247086" y="4013089"/>
                  <a:pt x="0" y="4021591"/>
                </a:cubicBezTo>
                <a:cubicBezTo>
                  <a:pt x="-53423" y="3791615"/>
                  <a:pt x="47509" y="3680713"/>
                  <a:pt x="0" y="3406862"/>
                </a:cubicBezTo>
                <a:cubicBezTo>
                  <a:pt x="-47509" y="3133011"/>
                  <a:pt x="58590" y="3109031"/>
                  <a:pt x="0" y="2832349"/>
                </a:cubicBezTo>
                <a:cubicBezTo>
                  <a:pt x="-58590" y="2555667"/>
                  <a:pt x="24537" y="2544250"/>
                  <a:pt x="0" y="2298052"/>
                </a:cubicBezTo>
                <a:cubicBezTo>
                  <a:pt x="-24537" y="2051854"/>
                  <a:pt x="15199" y="2013959"/>
                  <a:pt x="0" y="1763755"/>
                </a:cubicBezTo>
                <a:cubicBezTo>
                  <a:pt x="-15199" y="1513551"/>
                  <a:pt x="73994" y="1296188"/>
                  <a:pt x="0" y="1108810"/>
                </a:cubicBezTo>
                <a:cubicBezTo>
                  <a:pt x="-73994" y="921433"/>
                  <a:pt x="15257" y="689893"/>
                  <a:pt x="0" y="494081"/>
                </a:cubicBezTo>
                <a:cubicBezTo>
                  <a:pt x="-15257" y="298269"/>
                  <a:pt x="12800" y="153909"/>
                  <a:pt x="0" y="0"/>
                </a:cubicBezTo>
                <a:close/>
              </a:path>
              <a:path w="2873829" h="4021591" stroke="0" extrusionOk="0">
                <a:moveTo>
                  <a:pt x="0" y="0"/>
                </a:moveTo>
                <a:cubicBezTo>
                  <a:pt x="194324" y="-25233"/>
                  <a:pt x="342686" y="57068"/>
                  <a:pt x="517289" y="0"/>
                </a:cubicBezTo>
                <a:cubicBezTo>
                  <a:pt x="691892" y="-57068"/>
                  <a:pt x="931872" y="31030"/>
                  <a:pt x="1120793" y="0"/>
                </a:cubicBezTo>
                <a:cubicBezTo>
                  <a:pt x="1309714" y="-31030"/>
                  <a:pt x="1446732" y="51374"/>
                  <a:pt x="1666821" y="0"/>
                </a:cubicBezTo>
                <a:cubicBezTo>
                  <a:pt x="1886910" y="-51374"/>
                  <a:pt x="2014203" y="35631"/>
                  <a:pt x="2270325" y="0"/>
                </a:cubicBezTo>
                <a:cubicBezTo>
                  <a:pt x="2526447" y="-35631"/>
                  <a:pt x="2726765" y="14735"/>
                  <a:pt x="2873829" y="0"/>
                </a:cubicBezTo>
                <a:cubicBezTo>
                  <a:pt x="2925324" y="212216"/>
                  <a:pt x="2851966" y="347359"/>
                  <a:pt x="2873829" y="574513"/>
                </a:cubicBezTo>
                <a:cubicBezTo>
                  <a:pt x="2895692" y="801667"/>
                  <a:pt x="2838908" y="1039304"/>
                  <a:pt x="2873829" y="1189242"/>
                </a:cubicBezTo>
                <a:cubicBezTo>
                  <a:pt x="2908750" y="1339180"/>
                  <a:pt x="2819649" y="1498025"/>
                  <a:pt x="2873829" y="1723539"/>
                </a:cubicBezTo>
                <a:cubicBezTo>
                  <a:pt x="2928009" y="1949053"/>
                  <a:pt x="2833406" y="2155788"/>
                  <a:pt x="2873829" y="2338268"/>
                </a:cubicBezTo>
                <a:cubicBezTo>
                  <a:pt x="2914252" y="2520748"/>
                  <a:pt x="2831514" y="2760071"/>
                  <a:pt x="2873829" y="2872565"/>
                </a:cubicBezTo>
                <a:cubicBezTo>
                  <a:pt x="2916144" y="2985059"/>
                  <a:pt x="2856201" y="3289552"/>
                  <a:pt x="2873829" y="3487294"/>
                </a:cubicBezTo>
                <a:cubicBezTo>
                  <a:pt x="2891457" y="3685036"/>
                  <a:pt x="2854456" y="3866739"/>
                  <a:pt x="2873829" y="4021591"/>
                </a:cubicBezTo>
                <a:cubicBezTo>
                  <a:pt x="2729901" y="4028388"/>
                  <a:pt x="2421692" y="3969722"/>
                  <a:pt x="2270325" y="4021591"/>
                </a:cubicBezTo>
                <a:cubicBezTo>
                  <a:pt x="2118958" y="4073460"/>
                  <a:pt x="1841504" y="4017332"/>
                  <a:pt x="1724297" y="4021591"/>
                </a:cubicBezTo>
                <a:cubicBezTo>
                  <a:pt x="1607090" y="4025850"/>
                  <a:pt x="1390533" y="3974200"/>
                  <a:pt x="1235746" y="4021591"/>
                </a:cubicBezTo>
                <a:cubicBezTo>
                  <a:pt x="1080959" y="4068982"/>
                  <a:pt x="776688" y="3969015"/>
                  <a:pt x="660981" y="4021591"/>
                </a:cubicBezTo>
                <a:cubicBezTo>
                  <a:pt x="545275" y="4074167"/>
                  <a:pt x="141062" y="3966677"/>
                  <a:pt x="0" y="4021591"/>
                </a:cubicBezTo>
                <a:cubicBezTo>
                  <a:pt x="-9654" y="3766848"/>
                  <a:pt x="45990" y="3752108"/>
                  <a:pt x="0" y="3487294"/>
                </a:cubicBezTo>
                <a:cubicBezTo>
                  <a:pt x="-45990" y="3222480"/>
                  <a:pt x="40031" y="3153624"/>
                  <a:pt x="0" y="2872565"/>
                </a:cubicBezTo>
                <a:cubicBezTo>
                  <a:pt x="-40031" y="2591506"/>
                  <a:pt x="11012" y="2449786"/>
                  <a:pt x="0" y="2217620"/>
                </a:cubicBezTo>
                <a:cubicBezTo>
                  <a:pt x="-11012" y="1985454"/>
                  <a:pt x="28830" y="1783888"/>
                  <a:pt x="0" y="1562675"/>
                </a:cubicBezTo>
                <a:cubicBezTo>
                  <a:pt x="-28830" y="1341462"/>
                  <a:pt x="46973" y="1180591"/>
                  <a:pt x="0" y="1068594"/>
                </a:cubicBezTo>
                <a:cubicBezTo>
                  <a:pt x="-46973" y="956597"/>
                  <a:pt x="3351" y="810676"/>
                  <a:pt x="0" y="614729"/>
                </a:cubicBezTo>
                <a:cubicBezTo>
                  <a:pt x="-3351" y="418783"/>
                  <a:pt x="10325" y="296790"/>
                  <a:pt x="0" y="0"/>
                </a:cubicBezTo>
                <a:close/>
              </a:path>
            </a:pathLst>
          </a:custGeom>
          <a:ln>
            <a:solidFill>
              <a:schemeClr val="tx1"/>
            </a:solidFill>
            <a:extLst>
              <a:ext uri="{C807C97D-BFC1-408E-A445-0C87EB9F89A2}">
                <ask:lineSketchStyleProps xmlns:ask="http://schemas.microsoft.com/office/drawing/2018/sketchyshapes" sd="4222757554">
                  <a:prstGeom prst="rect">
                    <a:avLst/>
                  </a:prstGeom>
                  <ask:type>
                    <ask:lineSketchScribble/>
                  </ask:type>
                </ask:lineSketchStyleProps>
              </a:ext>
            </a:extLst>
          </a:ln>
        </p:spPr>
      </p:pic>
    </p:spTree>
    <p:extLst>
      <p:ext uri="{BB962C8B-B14F-4D97-AF65-F5344CB8AC3E}">
        <p14:creationId xmlns:p14="http://schemas.microsoft.com/office/powerpoint/2010/main" val="681537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4F14-B8E7-A78A-0BE9-6554169D4A58}"/>
            </a:ext>
          </a:extLst>
        </p:cNvPr>
        <p:cNvGrpSpPr/>
        <p:nvPr/>
      </p:nvGrpSpPr>
      <p:grpSpPr>
        <a:xfrm>
          <a:off x="0" y="0"/>
          <a:ext cx="0" cy="0"/>
          <a:chOff x="0" y="0"/>
          <a:chExt cx="0" cy="0"/>
        </a:xfrm>
      </p:grpSpPr>
      <p:pic>
        <p:nvPicPr>
          <p:cNvPr id="5122" name="Picture 2" descr="Cartoon animals writing Φωτογραφίες Αρχείου, Royalty Free Cartoon animals  writing Εικόνες | DepositPhotos">
            <a:extLst>
              <a:ext uri="{FF2B5EF4-FFF2-40B4-BE49-F238E27FC236}">
                <a16:creationId xmlns:a16="http://schemas.microsoft.com/office/drawing/2014/main" id="{8E06AB62-05BA-E76B-8760-B52B6D0E43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1053" y="569913"/>
            <a:ext cx="7481888"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Ορθογώνιο: Στρογγύλεμα γωνιών 1">
            <a:extLst>
              <a:ext uri="{FF2B5EF4-FFF2-40B4-BE49-F238E27FC236}">
                <a16:creationId xmlns:a16="http://schemas.microsoft.com/office/drawing/2014/main" id="{E8E2DB5D-852A-AE7C-5F43-CDA8E19E3C38}"/>
              </a:ext>
            </a:extLst>
          </p:cNvPr>
          <p:cNvSpPr/>
          <p:nvPr/>
        </p:nvSpPr>
        <p:spPr>
          <a:xfrm>
            <a:off x="2570092" y="1173163"/>
            <a:ext cx="3910012" cy="194945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tr-TR" sz="4000" b="1" dirty="0">
                <a:solidFill>
                  <a:schemeClr val="tx1"/>
                </a:solidFill>
              </a:rPr>
              <a:t>KONUŞMA</a:t>
            </a:r>
            <a:endParaRPr lang="el-CY" sz="4000" b="1" dirty="0">
              <a:solidFill>
                <a:schemeClr val="tx1"/>
              </a:solidFill>
            </a:endParaRPr>
          </a:p>
        </p:txBody>
      </p:sp>
      <p:sp>
        <p:nvSpPr>
          <p:cNvPr id="3" name="Ορθογώνιο: Στρογγύλεμα γωνιών 2">
            <a:extLst>
              <a:ext uri="{FF2B5EF4-FFF2-40B4-BE49-F238E27FC236}">
                <a16:creationId xmlns:a16="http://schemas.microsoft.com/office/drawing/2014/main" id="{412D01DF-8E0E-E72C-35EA-77D7128081B7}"/>
              </a:ext>
            </a:extLst>
          </p:cNvPr>
          <p:cNvSpPr/>
          <p:nvPr/>
        </p:nvSpPr>
        <p:spPr>
          <a:xfrm>
            <a:off x="7974013" y="1363663"/>
            <a:ext cx="1143000" cy="1568450"/>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l-CY" b="1" dirty="0">
              <a:solidFill>
                <a:schemeClr val="bg1"/>
              </a:solidFill>
            </a:endParaRPr>
          </a:p>
        </p:txBody>
      </p:sp>
      <p:sp>
        <p:nvSpPr>
          <p:cNvPr id="4" name="Ορθογώνιο: Στρογγύλεμα γωνιών 3">
            <a:extLst>
              <a:ext uri="{FF2B5EF4-FFF2-40B4-BE49-F238E27FC236}">
                <a16:creationId xmlns:a16="http://schemas.microsoft.com/office/drawing/2014/main" id="{C0E551E6-BF0D-573D-09C0-A2B9D120FEA1}"/>
              </a:ext>
            </a:extLst>
          </p:cNvPr>
          <p:cNvSpPr/>
          <p:nvPr/>
        </p:nvSpPr>
        <p:spPr>
          <a:xfrm rot="1695959">
            <a:off x="6573838" y="1057276"/>
            <a:ext cx="1668462" cy="815975"/>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l-CY" b="1" dirty="0"/>
          </a:p>
        </p:txBody>
      </p:sp>
      <p:sp>
        <p:nvSpPr>
          <p:cNvPr id="6" name="TextBox 5">
            <a:extLst>
              <a:ext uri="{FF2B5EF4-FFF2-40B4-BE49-F238E27FC236}">
                <a16:creationId xmlns:a16="http://schemas.microsoft.com/office/drawing/2014/main" id="{76F71773-A0B5-30DB-449D-953201A1BA7D}"/>
              </a:ext>
            </a:extLst>
          </p:cNvPr>
          <p:cNvSpPr txBox="1"/>
          <p:nvPr/>
        </p:nvSpPr>
        <p:spPr>
          <a:xfrm>
            <a:off x="217716" y="4549944"/>
            <a:ext cx="5780313" cy="1938992"/>
          </a:xfrm>
          <a:custGeom>
            <a:avLst/>
            <a:gdLst>
              <a:gd name="csX0" fmla="*/ 0 w 5780313"/>
              <a:gd name="csY0" fmla="*/ 0 h 1938992"/>
              <a:gd name="csX1" fmla="*/ 635834 w 5780313"/>
              <a:gd name="csY1" fmla="*/ 0 h 1938992"/>
              <a:gd name="csX2" fmla="*/ 1213866 w 5780313"/>
              <a:gd name="csY2" fmla="*/ 0 h 1938992"/>
              <a:gd name="csX3" fmla="*/ 1676291 w 5780313"/>
              <a:gd name="csY3" fmla="*/ 0 h 1938992"/>
              <a:gd name="csX4" fmla="*/ 2080913 w 5780313"/>
              <a:gd name="csY4" fmla="*/ 0 h 1938992"/>
              <a:gd name="csX5" fmla="*/ 2658944 w 5780313"/>
              <a:gd name="csY5" fmla="*/ 0 h 1938992"/>
              <a:gd name="csX6" fmla="*/ 3121369 w 5780313"/>
              <a:gd name="csY6" fmla="*/ 0 h 1938992"/>
              <a:gd name="csX7" fmla="*/ 3525991 w 5780313"/>
              <a:gd name="csY7" fmla="*/ 0 h 1938992"/>
              <a:gd name="csX8" fmla="*/ 4219628 w 5780313"/>
              <a:gd name="csY8" fmla="*/ 0 h 1938992"/>
              <a:gd name="csX9" fmla="*/ 4913266 w 5780313"/>
              <a:gd name="csY9" fmla="*/ 0 h 1938992"/>
              <a:gd name="csX10" fmla="*/ 5780313 w 5780313"/>
              <a:gd name="csY10" fmla="*/ 0 h 1938992"/>
              <a:gd name="csX11" fmla="*/ 5780313 w 5780313"/>
              <a:gd name="csY11" fmla="*/ 484748 h 1938992"/>
              <a:gd name="csX12" fmla="*/ 5780313 w 5780313"/>
              <a:gd name="csY12" fmla="*/ 1008276 h 1938992"/>
              <a:gd name="csX13" fmla="*/ 5780313 w 5780313"/>
              <a:gd name="csY13" fmla="*/ 1938992 h 1938992"/>
              <a:gd name="csX14" fmla="*/ 5086675 w 5780313"/>
              <a:gd name="csY14" fmla="*/ 1938992 h 1938992"/>
              <a:gd name="csX15" fmla="*/ 4393038 w 5780313"/>
              <a:gd name="csY15" fmla="*/ 1938992 h 1938992"/>
              <a:gd name="csX16" fmla="*/ 3872810 w 5780313"/>
              <a:gd name="csY16" fmla="*/ 1938992 h 1938992"/>
              <a:gd name="csX17" fmla="*/ 3294778 w 5780313"/>
              <a:gd name="csY17" fmla="*/ 1938992 h 1938992"/>
              <a:gd name="csX18" fmla="*/ 2716747 w 5780313"/>
              <a:gd name="csY18" fmla="*/ 1938992 h 1938992"/>
              <a:gd name="csX19" fmla="*/ 2138716 w 5780313"/>
              <a:gd name="csY19" fmla="*/ 1938992 h 1938992"/>
              <a:gd name="csX20" fmla="*/ 1445078 w 5780313"/>
              <a:gd name="csY20" fmla="*/ 1938992 h 1938992"/>
              <a:gd name="csX21" fmla="*/ 924850 w 5780313"/>
              <a:gd name="csY21" fmla="*/ 1938992 h 1938992"/>
              <a:gd name="csX22" fmla="*/ 0 w 5780313"/>
              <a:gd name="csY22" fmla="*/ 1938992 h 1938992"/>
              <a:gd name="csX23" fmla="*/ 0 w 5780313"/>
              <a:gd name="csY23" fmla="*/ 1512414 h 1938992"/>
              <a:gd name="csX24" fmla="*/ 0 w 5780313"/>
              <a:gd name="csY24" fmla="*/ 1008276 h 1938992"/>
              <a:gd name="csX25" fmla="*/ 0 w 5780313"/>
              <a:gd name="csY25" fmla="*/ 542918 h 1938992"/>
              <a:gd name="csX26" fmla="*/ 0 w 5780313"/>
              <a:gd name="csY26" fmla="*/ 0 h 19389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5780313" h="1938992" extrusionOk="0">
                <a:moveTo>
                  <a:pt x="0" y="0"/>
                </a:moveTo>
                <a:cubicBezTo>
                  <a:pt x="161351" y="-65254"/>
                  <a:pt x="498808" y="18172"/>
                  <a:pt x="635834" y="0"/>
                </a:cubicBezTo>
                <a:cubicBezTo>
                  <a:pt x="772860" y="-18172"/>
                  <a:pt x="1038781" y="34307"/>
                  <a:pt x="1213866" y="0"/>
                </a:cubicBezTo>
                <a:cubicBezTo>
                  <a:pt x="1388951" y="-34307"/>
                  <a:pt x="1531236" y="51063"/>
                  <a:pt x="1676291" y="0"/>
                </a:cubicBezTo>
                <a:cubicBezTo>
                  <a:pt x="1821346" y="-51063"/>
                  <a:pt x="1887549" y="28371"/>
                  <a:pt x="2080913" y="0"/>
                </a:cubicBezTo>
                <a:cubicBezTo>
                  <a:pt x="2274277" y="-28371"/>
                  <a:pt x="2443174" y="2437"/>
                  <a:pt x="2658944" y="0"/>
                </a:cubicBezTo>
                <a:cubicBezTo>
                  <a:pt x="2874714" y="-2437"/>
                  <a:pt x="2987156" y="45656"/>
                  <a:pt x="3121369" y="0"/>
                </a:cubicBezTo>
                <a:cubicBezTo>
                  <a:pt x="3255583" y="-45656"/>
                  <a:pt x="3329450" y="10190"/>
                  <a:pt x="3525991" y="0"/>
                </a:cubicBezTo>
                <a:cubicBezTo>
                  <a:pt x="3722532" y="-10190"/>
                  <a:pt x="4023723" y="37880"/>
                  <a:pt x="4219628" y="0"/>
                </a:cubicBezTo>
                <a:cubicBezTo>
                  <a:pt x="4415533" y="-37880"/>
                  <a:pt x="4594238" y="18036"/>
                  <a:pt x="4913266" y="0"/>
                </a:cubicBezTo>
                <a:cubicBezTo>
                  <a:pt x="5232294" y="-18036"/>
                  <a:pt x="5522074" y="26895"/>
                  <a:pt x="5780313" y="0"/>
                </a:cubicBezTo>
                <a:cubicBezTo>
                  <a:pt x="5800610" y="169490"/>
                  <a:pt x="5724489" y="246697"/>
                  <a:pt x="5780313" y="484748"/>
                </a:cubicBezTo>
                <a:cubicBezTo>
                  <a:pt x="5836137" y="722799"/>
                  <a:pt x="5742997" y="846703"/>
                  <a:pt x="5780313" y="1008276"/>
                </a:cubicBezTo>
                <a:cubicBezTo>
                  <a:pt x="5817629" y="1169849"/>
                  <a:pt x="5746199" y="1632492"/>
                  <a:pt x="5780313" y="1938992"/>
                </a:cubicBezTo>
                <a:cubicBezTo>
                  <a:pt x="5619453" y="1990359"/>
                  <a:pt x="5297962" y="1924675"/>
                  <a:pt x="5086675" y="1938992"/>
                </a:cubicBezTo>
                <a:cubicBezTo>
                  <a:pt x="4875388" y="1953309"/>
                  <a:pt x="4627243" y="1916508"/>
                  <a:pt x="4393038" y="1938992"/>
                </a:cubicBezTo>
                <a:cubicBezTo>
                  <a:pt x="4158833" y="1961476"/>
                  <a:pt x="4088063" y="1934183"/>
                  <a:pt x="3872810" y="1938992"/>
                </a:cubicBezTo>
                <a:cubicBezTo>
                  <a:pt x="3657557" y="1943801"/>
                  <a:pt x="3421125" y="1896061"/>
                  <a:pt x="3294778" y="1938992"/>
                </a:cubicBezTo>
                <a:cubicBezTo>
                  <a:pt x="3168431" y="1981923"/>
                  <a:pt x="2881457" y="1922543"/>
                  <a:pt x="2716747" y="1938992"/>
                </a:cubicBezTo>
                <a:cubicBezTo>
                  <a:pt x="2552037" y="1955441"/>
                  <a:pt x="2349408" y="1916514"/>
                  <a:pt x="2138716" y="1938992"/>
                </a:cubicBezTo>
                <a:cubicBezTo>
                  <a:pt x="1928024" y="1961470"/>
                  <a:pt x="1595202" y="1916972"/>
                  <a:pt x="1445078" y="1938992"/>
                </a:cubicBezTo>
                <a:cubicBezTo>
                  <a:pt x="1294954" y="1961012"/>
                  <a:pt x="1124044" y="1884753"/>
                  <a:pt x="924850" y="1938992"/>
                </a:cubicBezTo>
                <a:cubicBezTo>
                  <a:pt x="725656" y="1993231"/>
                  <a:pt x="192461" y="1911897"/>
                  <a:pt x="0" y="1938992"/>
                </a:cubicBezTo>
                <a:cubicBezTo>
                  <a:pt x="-39978" y="1811759"/>
                  <a:pt x="48451" y="1683730"/>
                  <a:pt x="0" y="1512414"/>
                </a:cubicBezTo>
                <a:cubicBezTo>
                  <a:pt x="-48451" y="1341098"/>
                  <a:pt x="24465" y="1124241"/>
                  <a:pt x="0" y="1008276"/>
                </a:cubicBezTo>
                <a:cubicBezTo>
                  <a:pt x="-24465" y="892311"/>
                  <a:pt x="38397" y="685981"/>
                  <a:pt x="0" y="542918"/>
                </a:cubicBezTo>
                <a:cubicBezTo>
                  <a:pt x="-38397" y="399855"/>
                  <a:pt x="46072" y="145889"/>
                  <a:pt x="0" y="0"/>
                </a:cubicBezTo>
                <a:close/>
              </a:path>
            </a:pathLst>
          </a:custGeom>
          <a:noFill/>
          <a:ln>
            <a:solidFill>
              <a:schemeClr val="tx1"/>
            </a:solidFill>
            <a:extLst>
              <a:ext uri="{C807C97D-BFC1-408E-A445-0C87EB9F89A2}">
                <ask:lineSketchStyleProps xmlns:ask="http://schemas.microsoft.com/office/drawing/2018/sketchyshapes" sd="2296774566">
                  <a:prstGeom prst="rect">
                    <a:avLst/>
                  </a:prstGeom>
                  <ask:type>
                    <ask:lineSketchScribble/>
                  </ask:type>
                </ask:lineSketchStyleProps>
              </a:ext>
            </a:extLst>
          </a:ln>
        </p:spPr>
        <p:txBody>
          <a:bodyPr wrap="square">
            <a:spAutoFit/>
          </a:bodyPr>
          <a:lstStyle/>
          <a:p>
            <a:pPr marL="0" marR="0">
              <a:spcAft>
                <a:spcPts val="1200"/>
              </a:spcAft>
              <a:buNone/>
            </a:pPr>
            <a:r>
              <a:rPr lang="el-GR" sz="2000" b="1" u="none" strike="noStrike" dirty="0" err="1">
                <a:effectLst/>
                <a:latin typeface="Google Sans"/>
              </a:rPr>
              <a:t>Sınıfımızı</a:t>
            </a:r>
            <a:r>
              <a:rPr lang="el-GR" sz="2000" b="1" u="none" strike="noStrike" dirty="0">
                <a:effectLst/>
                <a:latin typeface="Google Sans"/>
              </a:rPr>
              <a:t> </a:t>
            </a:r>
            <a:r>
              <a:rPr lang="el-GR" sz="2000" b="1" u="none" strike="noStrike" dirty="0" err="1">
                <a:effectLst/>
                <a:latin typeface="Google Sans"/>
              </a:rPr>
              <a:t>bir</a:t>
            </a:r>
            <a:r>
              <a:rPr lang="el-GR" sz="2000" b="1" u="none" strike="noStrike" dirty="0">
                <a:effectLst/>
                <a:latin typeface="Google Sans"/>
              </a:rPr>
              <a:t> </a:t>
            </a:r>
            <a:r>
              <a:rPr lang="el-GR" sz="2000" b="1" u="none" strike="noStrike" dirty="0" err="1">
                <a:effectLst/>
                <a:latin typeface="Google Sans"/>
              </a:rPr>
              <a:t>televizyon</a:t>
            </a:r>
            <a:r>
              <a:rPr lang="el-GR" sz="2000" b="1" u="none" strike="noStrike" dirty="0">
                <a:effectLst/>
                <a:latin typeface="Google Sans"/>
              </a:rPr>
              <a:t> </a:t>
            </a:r>
            <a:r>
              <a:rPr lang="el-GR" sz="2000" b="1" u="none" strike="noStrike" dirty="0" err="1">
                <a:effectLst/>
                <a:latin typeface="Google Sans"/>
              </a:rPr>
              <a:t>stüdyosu</a:t>
            </a:r>
            <a:r>
              <a:rPr lang="el-GR" sz="2000" b="1" u="none" strike="noStrike" dirty="0">
                <a:effectLst/>
                <a:latin typeface="Google Sans"/>
              </a:rPr>
              <a:t> </a:t>
            </a:r>
            <a:r>
              <a:rPr lang="el-GR" sz="2000" b="1" u="none" strike="noStrike" dirty="0" err="1">
                <a:effectLst/>
                <a:latin typeface="Google Sans"/>
              </a:rPr>
              <a:t>gibi</a:t>
            </a:r>
            <a:r>
              <a:rPr lang="el-GR" sz="2000" b="1" u="none" strike="noStrike" dirty="0">
                <a:effectLst/>
                <a:latin typeface="Google Sans"/>
              </a:rPr>
              <a:t> </a:t>
            </a:r>
            <a:r>
              <a:rPr lang="el-GR" sz="2000" b="1" u="none" strike="noStrike" dirty="0" err="1">
                <a:effectLst/>
                <a:latin typeface="Google Sans"/>
              </a:rPr>
              <a:t>hayal</a:t>
            </a:r>
            <a:r>
              <a:rPr lang="el-GR" sz="2000" b="1" u="none" strike="noStrike" dirty="0">
                <a:effectLst/>
                <a:latin typeface="Google Sans"/>
              </a:rPr>
              <a:t> </a:t>
            </a:r>
            <a:r>
              <a:rPr lang="el-GR" sz="2000" b="1" u="none" strike="noStrike" dirty="0" err="1">
                <a:effectLst/>
                <a:latin typeface="Google Sans"/>
              </a:rPr>
              <a:t>edin</a:t>
            </a:r>
            <a:r>
              <a:rPr lang="el-GR" sz="2000" b="1" u="none" strike="noStrike" dirty="0">
                <a:effectLst/>
                <a:latin typeface="Google Sans"/>
              </a:rPr>
              <a:t>. </a:t>
            </a:r>
            <a:r>
              <a:rPr lang="el-GR" sz="2000" b="1" u="none" strike="noStrike" dirty="0" err="1">
                <a:effectLst/>
                <a:latin typeface="Google Sans"/>
              </a:rPr>
              <a:t>Gruplara</a:t>
            </a:r>
            <a:r>
              <a:rPr lang="el-GR" sz="2000" b="1" u="none" strike="noStrike" dirty="0">
                <a:effectLst/>
                <a:latin typeface="Google Sans"/>
              </a:rPr>
              <a:t> </a:t>
            </a:r>
            <a:r>
              <a:rPr lang="el-GR" sz="2000" b="1" u="none" strike="noStrike" dirty="0" err="1">
                <a:effectLst/>
                <a:latin typeface="Google Sans"/>
              </a:rPr>
              <a:t>ayrılacağız</a:t>
            </a:r>
            <a:r>
              <a:rPr lang="el-GR" sz="2000" b="1" u="none" strike="noStrike" dirty="0">
                <a:effectLst/>
                <a:latin typeface="Google Sans"/>
              </a:rPr>
              <a:t> </a:t>
            </a:r>
            <a:r>
              <a:rPr lang="el-GR" sz="2000" b="1" u="none" strike="noStrike" dirty="0" err="1">
                <a:effectLst/>
                <a:latin typeface="Google Sans"/>
              </a:rPr>
              <a:t>ve</a:t>
            </a:r>
            <a:r>
              <a:rPr lang="el-GR" sz="2000" b="1" u="none" strike="noStrike" dirty="0">
                <a:effectLst/>
                <a:latin typeface="Google Sans"/>
              </a:rPr>
              <a:t> </a:t>
            </a:r>
            <a:r>
              <a:rPr lang="el-GR" sz="2000" b="1" u="none" strike="noStrike" dirty="0" err="1">
                <a:effectLst/>
                <a:latin typeface="Google Sans"/>
              </a:rPr>
              <a:t>daha</a:t>
            </a:r>
            <a:r>
              <a:rPr lang="el-GR" sz="2000" b="1" u="none" strike="noStrike" dirty="0">
                <a:effectLst/>
                <a:latin typeface="Google Sans"/>
              </a:rPr>
              <a:t> </a:t>
            </a:r>
            <a:r>
              <a:rPr lang="el-GR" sz="2000" b="1" u="none" strike="noStrike" dirty="0" err="1">
                <a:effectLst/>
                <a:latin typeface="Google Sans"/>
              </a:rPr>
              <a:t>önce</a:t>
            </a:r>
            <a:r>
              <a:rPr lang="el-GR" sz="2000" b="1" u="none" strike="noStrike" dirty="0">
                <a:effectLst/>
                <a:latin typeface="Google Sans"/>
              </a:rPr>
              <a:t> </a:t>
            </a:r>
            <a:r>
              <a:rPr lang="el-GR" sz="2000" b="1" u="none" strike="noStrike" dirty="0" err="1">
                <a:effectLst/>
                <a:latin typeface="Google Sans"/>
              </a:rPr>
              <a:t>bilimsel</a:t>
            </a:r>
            <a:r>
              <a:rPr lang="el-GR" sz="2000" b="1" u="none" strike="noStrike" dirty="0">
                <a:effectLst/>
                <a:latin typeface="Google Sans"/>
              </a:rPr>
              <a:t> </a:t>
            </a:r>
            <a:r>
              <a:rPr lang="el-GR" sz="2000" b="1" u="none" strike="noStrike" dirty="0" err="1">
                <a:effectLst/>
                <a:latin typeface="Google Sans"/>
              </a:rPr>
              <a:t>dergilerden</a:t>
            </a:r>
            <a:r>
              <a:rPr lang="el-GR" sz="2000" b="1" u="none" strike="noStrike" dirty="0">
                <a:effectLst/>
                <a:latin typeface="Google Sans"/>
              </a:rPr>
              <a:t> </a:t>
            </a:r>
            <a:r>
              <a:rPr lang="el-GR" sz="2000" b="1" u="none" strike="noStrike" dirty="0" err="1">
                <a:effectLst/>
                <a:latin typeface="Google Sans"/>
              </a:rPr>
              <a:t>araştırdığınız</a:t>
            </a:r>
            <a:r>
              <a:rPr lang="el-GR" sz="2000" b="1" u="none" strike="noStrike" dirty="0">
                <a:effectLst/>
                <a:latin typeface="Google Sans"/>
              </a:rPr>
              <a:t> </a:t>
            </a:r>
            <a:r>
              <a:rPr lang="el-GR" sz="2000" b="1" u="none" strike="noStrike" dirty="0" err="1">
                <a:effectLst/>
                <a:latin typeface="Google Sans"/>
              </a:rPr>
              <a:t>bilgilere</a:t>
            </a:r>
            <a:r>
              <a:rPr lang="el-GR" sz="2000" b="1" u="none" strike="noStrike" dirty="0">
                <a:effectLst/>
                <a:latin typeface="Google Sans"/>
              </a:rPr>
              <a:t> </a:t>
            </a:r>
            <a:r>
              <a:rPr lang="el-GR" sz="2000" b="1" u="none" strike="noStrike" dirty="0" err="1">
                <a:effectLst/>
                <a:latin typeface="Google Sans"/>
              </a:rPr>
              <a:t>dayanarak</a:t>
            </a:r>
            <a:r>
              <a:rPr lang="el-GR" sz="2000" b="1" u="none" strike="noStrike" dirty="0">
                <a:effectLst/>
                <a:latin typeface="Google Sans"/>
              </a:rPr>
              <a:t> </a:t>
            </a:r>
            <a:r>
              <a:rPr lang="el-GR" sz="2000" b="1" u="none" strike="noStrike" dirty="0" err="1">
                <a:effectLst/>
                <a:latin typeface="Google Sans"/>
              </a:rPr>
              <a:t>bir</a:t>
            </a:r>
            <a:r>
              <a:rPr lang="el-GR" sz="2000" b="1" u="none" strike="noStrike" dirty="0">
                <a:effectLst/>
                <a:latin typeface="Google Sans"/>
              </a:rPr>
              <a:t> </a:t>
            </a:r>
            <a:r>
              <a:rPr lang="el-GR" sz="2000" b="1" u="none" strike="noStrike" dirty="0" err="1">
                <a:effectLst/>
                <a:latin typeface="Google Sans"/>
              </a:rPr>
              <a:t>tartışma</a:t>
            </a:r>
            <a:r>
              <a:rPr lang="el-GR" sz="2000" b="1" u="none" strike="noStrike" dirty="0">
                <a:effectLst/>
                <a:latin typeface="Google Sans"/>
              </a:rPr>
              <a:t> </a:t>
            </a:r>
            <a:r>
              <a:rPr lang="el-GR" sz="2000" b="1" u="none" strike="noStrike" dirty="0" err="1">
                <a:effectLst/>
                <a:latin typeface="Google Sans"/>
              </a:rPr>
              <a:t>yapacaksınız</a:t>
            </a:r>
            <a:r>
              <a:rPr lang="el-GR" sz="2000" b="1" u="none" strike="noStrike" dirty="0">
                <a:effectLst/>
                <a:latin typeface="Google Sans"/>
              </a:rPr>
              <a:t>. </a:t>
            </a:r>
            <a:r>
              <a:rPr lang="el-GR" sz="2000" b="1" u="none" strike="noStrike" dirty="0" err="1">
                <a:effectLst/>
                <a:latin typeface="Google Sans"/>
              </a:rPr>
              <a:t>Konumuz</a:t>
            </a:r>
            <a:r>
              <a:rPr lang="el-GR" sz="2000" b="1" u="none" strike="noStrike" dirty="0">
                <a:effectLst/>
                <a:latin typeface="Google Sans"/>
              </a:rPr>
              <a:t>: </a:t>
            </a:r>
            <a:r>
              <a:rPr lang="el-GR" sz="2000" b="1" u="none" strike="noStrike" dirty="0" err="1">
                <a:effectLst/>
                <a:latin typeface="Google Sans"/>
              </a:rPr>
              <a:t>Madde</a:t>
            </a:r>
            <a:r>
              <a:rPr lang="el-GR" sz="2000" b="1" u="none" strike="noStrike" dirty="0">
                <a:effectLst/>
                <a:latin typeface="Google Sans"/>
              </a:rPr>
              <a:t> </a:t>
            </a:r>
            <a:r>
              <a:rPr lang="el-GR" sz="2000" b="1" u="none" strike="noStrike" dirty="0" err="1">
                <a:effectLst/>
                <a:latin typeface="Google Sans"/>
              </a:rPr>
              <a:t>kullanımının</a:t>
            </a:r>
            <a:r>
              <a:rPr lang="el-GR" sz="2000" b="1" u="none" strike="noStrike" dirty="0">
                <a:effectLst/>
                <a:latin typeface="Google Sans"/>
              </a:rPr>
              <a:t> (</a:t>
            </a:r>
            <a:r>
              <a:rPr lang="el-GR" sz="2000" b="1" u="none" strike="noStrike" dirty="0" err="1">
                <a:effectLst/>
                <a:latin typeface="Google Sans"/>
              </a:rPr>
              <a:t>zararlarının</a:t>
            </a:r>
            <a:r>
              <a:rPr lang="el-GR" sz="2000" b="1" u="none" strike="noStrike" dirty="0">
                <a:effectLst/>
                <a:latin typeface="Google Sans"/>
              </a:rPr>
              <a:t>) </a:t>
            </a:r>
            <a:r>
              <a:rPr lang="el-GR" sz="2000" b="1" u="none" strike="noStrike" dirty="0" err="1">
                <a:effectLst/>
                <a:latin typeface="Google Sans"/>
              </a:rPr>
              <a:t>vücudumuz</a:t>
            </a:r>
            <a:r>
              <a:rPr lang="el-GR" sz="2000" b="1" u="none" strike="noStrike" dirty="0">
                <a:effectLst/>
                <a:latin typeface="Google Sans"/>
              </a:rPr>
              <a:t>, </a:t>
            </a:r>
            <a:r>
              <a:rPr lang="el-GR" sz="2000" b="1" u="none" strike="noStrike" dirty="0" err="1">
                <a:effectLst/>
                <a:latin typeface="Google Sans"/>
              </a:rPr>
              <a:t>zihnimiz</a:t>
            </a:r>
            <a:r>
              <a:rPr lang="el-GR" sz="2000" b="1" u="none" strike="noStrike" dirty="0">
                <a:effectLst/>
                <a:latin typeface="Google Sans"/>
              </a:rPr>
              <a:t> </a:t>
            </a:r>
            <a:r>
              <a:rPr lang="el-GR" sz="2000" b="1" u="none" strike="noStrike" dirty="0" err="1">
                <a:effectLst/>
                <a:latin typeface="Google Sans"/>
              </a:rPr>
              <a:t>ve</a:t>
            </a:r>
            <a:r>
              <a:rPr lang="el-GR" sz="2000" b="1" u="none" strike="noStrike" dirty="0">
                <a:effectLst/>
                <a:latin typeface="Google Sans"/>
              </a:rPr>
              <a:t> </a:t>
            </a:r>
            <a:r>
              <a:rPr lang="el-GR" sz="2000" b="1" u="none" strike="noStrike" dirty="0" err="1">
                <a:effectLst/>
                <a:latin typeface="Google Sans"/>
              </a:rPr>
              <a:t>hayatımız</a:t>
            </a:r>
            <a:r>
              <a:rPr lang="el-GR" sz="2000" b="1" u="none" strike="noStrike" dirty="0">
                <a:effectLst/>
                <a:latin typeface="Google Sans"/>
              </a:rPr>
              <a:t> </a:t>
            </a:r>
            <a:r>
              <a:rPr lang="el-GR" sz="2000" b="1" u="none" strike="noStrike" dirty="0" err="1">
                <a:effectLst/>
                <a:latin typeface="Google Sans"/>
              </a:rPr>
              <a:t>üzerindeki</a:t>
            </a:r>
            <a:r>
              <a:rPr lang="el-GR" sz="2000" b="1" u="none" strike="noStrike" dirty="0">
                <a:effectLst/>
                <a:latin typeface="Google Sans"/>
              </a:rPr>
              <a:t> </a:t>
            </a:r>
            <a:r>
              <a:rPr lang="el-GR" sz="2000" b="1" u="none" strike="noStrike" dirty="0" err="1">
                <a:effectLst/>
                <a:latin typeface="Google Sans"/>
              </a:rPr>
              <a:t>sonuçları</a:t>
            </a:r>
            <a:r>
              <a:rPr lang="el-GR" sz="2000" b="1" u="none" strike="noStrike" dirty="0">
                <a:effectLst/>
                <a:latin typeface="Google Sans"/>
              </a:rPr>
              <a:t> </a:t>
            </a:r>
            <a:r>
              <a:rPr lang="el-GR" sz="2000" b="1" u="none" strike="noStrike" dirty="0" err="1">
                <a:effectLst/>
                <a:latin typeface="Google Sans"/>
              </a:rPr>
              <a:t>nelerdir</a:t>
            </a:r>
            <a:r>
              <a:rPr lang="el-GR" sz="2000" b="1" u="none" strike="noStrike" dirty="0">
                <a:effectLst/>
                <a:latin typeface="Google Sans"/>
              </a:rPr>
              <a:t>?</a:t>
            </a:r>
          </a:p>
        </p:txBody>
      </p:sp>
    </p:spTree>
    <p:extLst>
      <p:ext uri="{BB962C8B-B14F-4D97-AF65-F5344CB8AC3E}">
        <p14:creationId xmlns:p14="http://schemas.microsoft.com/office/powerpoint/2010/main" val="3302386440"/>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239</TotalTime>
  <Words>861</Words>
  <Application>Microsoft Office PowerPoint</Application>
  <PresentationFormat>Ευρεία οθόνη</PresentationFormat>
  <Paragraphs>98</Paragraphs>
  <Slides>19</Slides>
  <Notes>2</Notes>
  <HiddenSlides>0</HiddenSlides>
  <MMClips>1</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19</vt:i4>
      </vt:variant>
    </vt:vector>
  </HeadingPairs>
  <TitlesOfParts>
    <vt:vector size="25" baseType="lpstr">
      <vt:lpstr>Aptos</vt:lpstr>
      <vt:lpstr>Aptos Display</vt:lpstr>
      <vt:lpstr>Arial</vt:lpstr>
      <vt:lpstr>Google Sans</vt:lpstr>
      <vt:lpstr>Times New Roman</vt:lpstr>
      <vt:lpstr>Θέμα του Office</vt:lpstr>
      <vt:lpstr>Παρουσίαση του PowerPoint</vt:lpstr>
      <vt:lpstr>Παρουσίαση του PowerPoint</vt:lpstr>
      <vt:lpstr>Παρουσίαση του PowerPoint</vt:lpstr>
      <vt:lpstr>Videoyu izlerken, bir gencin madde kullanmaya başladığına işaret edebilecek davranış, dış görünüş veya günlük yaşam tarzındaki değişikliklere dikkat etmenizi ve bunları not almanızı istiyorum.</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Ελένη Χαραλάμπους</dc:creator>
  <cp:lastModifiedBy>Ελένη Χαραλάμπους</cp:lastModifiedBy>
  <cp:revision>78</cp:revision>
  <dcterms:created xsi:type="dcterms:W3CDTF">2026-08-05T14:00:18Z</dcterms:created>
  <dcterms:modified xsi:type="dcterms:W3CDTF">2026-08-10T19:13:01Z</dcterms:modified>
</cp:coreProperties>
</file>