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56" r:id="rId2"/>
    <p:sldId id="357" r:id="rId3"/>
    <p:sldId id="603" r:id="rId4"/>
    <p:sldId id="618" r:id="rId5"/>
    <p:sldId id="612" r:id="rId6"/>
    <p:sldId id="619" r:id="rId7"/>
    <p:sldId id="616" r:id="rId8"/>
    <p:sldId id="334" r:id="rId9"/>
    <p:sldId id="328" r:id="rId10"/>
    <p:sldId id="322" r:id="rId11"/>
    <p:sldId id="335" r:id="rId12"/>
    <p:sldId id="617" r:id="rId13"/>
    <p:sldId id="604" r:id="rId14"/>
    <p:sldId id="319" r:id="rId15"/>
    <p:sldId id="539" r:id="rId16"/>
    <p:sldId id="272" r:id="rId17"/>
    <p:sldId id="396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5109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11/8/2026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pnPrIDqvSs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skudar.edu.tr/haber/gunumuzde-arkadasliklar-cikar-uzerinden-kuruluyor/62097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9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r>
              <a:rPr lang="en-US" b="1" dirty="0"/>
              <a:t> </a:t>
            </a:r>
            <a:r>
              <a:rPr lang="tr-TR" b="1" dirty="0">
                <a:solidFill>
                  <a:schemeClr val="tx1"/>
                </a:solidFill>
              </a:rPr>
              <a:t>Arkadaşlık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08543" y="241228"/>
            <a:ext cx="10451435" cy="286232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err="1"/>
              <a:t>Destekçi</a:t>
            </a:r>
            <a:r>
              <a:rPr lang="en-US" sz="2000" dirty="0"/>
              <a:t> </a:t>
            </a:r>
            <a:r>
              <a:rPr lang="en-US" sz="2000" dirty="0" err="1"/>
              <a:t>olmaya</a:t>
            </a:r>
            <a:r>
              <a:rPr lang="en-US" sz="2000" dirty="0"/>
              <a:t> </a:t>
            </a:r>
            <a:r>
              <a:rPr lang="en-US" sz="2000" dirty="0" err="1"/>
              <a:t>çalışın</a:t>
            </a:r>
            <a:r>
              <a:rPr lang="tr-TR" sz="2000" dirty="0"/>
              <a:t>!</a:t>
            </a:r>
            <a:br>
              <a:rPr lang="en-US" sz="2000" dirty="0"/>
            </a:br>
            <a:r>
              <a:rPr lang="en-US" sz="2000" dirty="0" err="1"/>
              <a:t>Arkadaşınızın</a:t>
            </a:r>
            <a:r>
              <a:rPr lang="en-US" sz="2000" dirty="0"/>
              <a:t> </a:t>
            </a:r>
            <a:r>
              <a:rPr lang="en-US" sz="2000" dirty="0" err="1"/>
              <a:t>morali</a:t>
            </a:r>
            <a:r>
              <a:rPr lang="en-US" sz="2000" dirty="0"/>
              <a:t> </a:t>
            </a:r>
            <a:r>
              <a:rPr lang="en-US" sz="2000" dirty="0" err="1"/>
              <a:t>bozukken</a:t>
            </a:r>
            <a:r>
              <a:rPr lang="en-US" sz="2000" dirty="0"/>
              <a:t>, </a:t>
            </a:r>
            <a:r>
              <a:rPr lang="tr-TR" sz="2000" dirty="0"/>
              <a:t>ona </a:t>
            </a:r>
            <a:r>
              <a:rPr lang="en-US" sz="2000" dirty="0" err="1"/>
              <a:t>destek</a:t>
            </a:r>
            <a:r>
              <a:rPr lang="en-US" sz="2000" dirty="0"/>
              <a:t>  </a:t>
            </a:r>
            <a:r>
              <a:rPr lang="en-US" sz="2000" dirty="0" err="1"/>
              <a:t>mesajlar</a:t>
            </a:r>
            <a:r>
              <a:rPr lang="tr-TR" sz="2000" dirty="0"/>
              <a:t>ı</a:t>
            </a:r>
            <a:r>
              <a:rPr lang="en-US" sz="2000" dirty="0"/>
              <a:t> </a:t>
            </a:r>
            <a:r>
              <a:rPr lang="tr-TR" sz="2000" dirty="0"/>
              <a:t>gönderin!</a:t>
            </a:r>
            <a:br>
              <a:rPr lang="en-US" sz="2000" dirty="0"/>
            </a:br>
            <a:r>
              <a:rPr lang="en-US" sz="2000" dirty="0" err="1"/>
              <a:t>Arkadaşlarınızın</a:t>
            </a:r>
            <a:r>
              <a:rPr lang="en-US" sz="2000" dirty="0"/>
              <a:t> hem </a:t>
            </a:r>
            <a:r>
              <a:rPr lang="tr-TR" sz="2000" dirty="0"/>
              <a:t>iyi  günlerinde </a:t>
            </a:r>
            <a:r>
              <a:rPr lang="en-US" sz="2000" dirty="0"/>
              <a:t> hem de </a:t>
            </a:r>
            <a:r>
              <a:rPr lang="tr-TR" sz="2000" dirty="0"/>
              <a:t>zor </a:t>
            </a:r>
            <a:r>
              <a:rPr lang="en-US" sz="2000" dirty="0"/>
              <a:t> </a:t>
            </a:r>
            <a:r>
              <a:rPr lang="en-US" sz="2000" dirty="0" err="1"/>
              <a:t>zamanlarında</a:t>
            </a:r>
            <a:r>
              <a:rPr lang="en-US" sz="2000" dirty="0"/>
              <a:t> </a:t>
            </a:r>
            <a:r>
              <a:rPr lang="en-US" sz="2000" dirty="0" err="1"/>
              <a:t>yanlarında</a:t>
            </a:r>
            <a:r>
              <a:rPr lang="en-US" sz="2000" dirty="0"/>
              <a:t> </a:t>
            </a:r>
            <a:r>
              <a:rPr lang="en-US" sz="2000" dirty="0" err="1"/>
              <a:t>olun</a:t>
            </a:r>
            <a:r>
              <a:rPr lang="tr-TR" sz="2000" dirty="0"/>
              <a:t>!</a:t>
            </a:r>
          </a:p>
          <a:p>
            <a:r>
              <a:rPr lang="en-US" sz="2000" dirty="0" err="1"/>
              <a:t>Arkadaşınızdan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üstün</a:t>
            </a:r>
            <a:r>
              <a:rPr lang="en-US" sz="2000" dirty="0"/>
              <a:t> </a:t>
            </a:r>
            <a:r>
              <a:rPr lang="tr-TR" sz="2000" dirty="0"/>
              <a:t> veya daha </a:t>
            </a:r>
            <a:r>
              <a:rPr lang="en-US" sz="2000" dirty="0" err="1"/>
              <a:t>bilgili</a:t>
            </a:r>
            <a:r>
              <a:rPr lang="en-US" sz="2000" dirty="0"/>
              <a:t> </a:t>
            </a:r>
            <a:r>
              <a:rPr lang="en-US" sz="2000" dirty="0" err="1"/>
              <a:t>olduğunuzu</a:t>
            </a:r>
            <a:r>
              <a:rPr lang="en-US" sz="2000" dirty="0"/>
              <a:t> </a:t>
            </a:r>
            <a:r>
              <a:rPr lang="en-US" sz="2000" dirty="0" err="1"/>
              <a:t>düşünmeyin</a:t>
            </a:r>
            <a:r>
              <a:rPr lang="tr-TR" sz="2000" dirty="0"/>
              <a:t>!</a:t>
            </a:r>
          </a:p>
          <a:p>
            <a:r>
              <a:rPr lang="en-US" sz="2000" dirty="0" err="1"/>
              <a:t>Doğum</a:t>
            </a:r>
            <a:r>
              <a:rPr lang="en-US" sz="2000" dirty="0"/>
              <a:t> </a:t>
            </a:r>
            <a:r>
              <a:rPr lang="en-US" sz="2000" dirty="0" err="1"/>
              <a:t>günleri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özel</a:t>
            </a:r>
            <a:r>
              <a:rPr lang="en-US" sz="2000" dirty="0"/>
              <a:t> </a:t>
            </a:r>
            <a:r>
              <a:rPr lang="en-US" sz="2000" dirty="0" err="1"/>
              <a:t>günleri</a:t>
            </a:r>
            <a:r>
              <a:rPr lang="en-US" sz="2000" dirty="0"/>
              <a:t> </a:t>
            </a:r>
            <a:r>
              <a:rPr lang="en-US" sz="2000" dirty="0" err="1"/>
              <a:t>atlamayın</a:t>
            </a:r>
            <a:r>
              <a:rPr lang="tr-TR" sz="2000" dirty="0"/>
              <a:t>! </a:t>
            </a:r>
            <a:br>
              <a:rPr lang="en-US" sz="2000" dirty="0"/>
            </a:br>
            <a:r>
              <a:rPr lang="en-US" sz="2000" dirty="0" err="1"/>
              <a:t>Arkadaşlarınız</a:t>
            </a:r>
            <a:r>
              <a:rPr lang="tr-TR" sz="2000" dirty="0"/>
              <a:t>la</a:t>
            </a:r>
            <a:r>
              <a:rPr lang="en-US" sz="2000" dirty="0"/>
              <a:t> </a:t>
            </a:r>
            <a:r>
              <a:rPr lang="en-US" sz="2000" dirty="0" err="1"/>
              <a:t>dedikodu</a:t>
            </a:r>
            <a:r>
              <a:rPr lang="en-US" sz="2000" dirty="0"/>
              <a:t> </a:t>
            </a:r>
            <a:r>
              <a:rPr lang="en-US" sz="2000" dirty="0" err="1"/>
              <a:t>yapmayın</a:t>
            </a:r>
            <a:r>
              <a:rPr lang="tr-TR" sz="2000" dirty="0"/>
              <a:t>!</a:t>
            </a:r>
          </a:p>
          <a:p>
            <a:r>
              <a:rPr lang="en-US" sz="2000" dirty="0" err="1"/>
              <a:t>Başka</a:t>
            </a:r>
            <a:r>
              <a:rPr lang="en-US" sz="2000" dirty="0"/>
              <a:t> </a:t>
            </a:r>
            <a:r>
              <a:rPr lang="en-US" sz="2000" dirty="0" err="1"/>
              <a:t>birini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seviyorsun</a:t>
            </a:r>
            <a:r>
              <a:rPr lang="tr-TR" sz="2000" dirty="0"/>
              <a:t>uz</a:t>
            </a:r>
            <a:r>
              <a:rPr lang="en-US" sz="2000" dirty="0"/>
              <a:t> </a:t>
            </a:r>
            <a:r>
              <a:rPr lang="en-US" sz="2000" dirty="0" err="1"/>
              <a:t>diye</a:t>
            </a:r>
            <a:r>
              <a:rPr lang="en-US" sz="2000" dirty="0"/>
              <a:t> </a:t>
            </a:r>
            <a:r>
              <a:rPr lang="en-US" sz="2000" dirty="0" err="1"/>
              <a:t>eski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arkadaşın</a:t>
            </a:r>
            <a:r>
              <a:rPr lang="tr-TR" sz="2000" dirty="0"/>
              <a:t>ız</a:t>
            </a:r>
            <a:r>
              <a:rPr lang="en-US" sz="2000" dirty="0"/>
              <a:t>ı </a:t>
            </a:r>
            <a:r>
              <a:rPr lang="en-US" sz="2000" dirty="0" err="1"/>
              <a:t>asla</a:t>
            </a:r>
            <a:r>
              <a:rPr lang="en-US" sz="2000" dirty="0"/>
              <a:t> </a:t>
            </a:r>
            <a:r>
              <a:rPr lang="en-US" sz="2000" dirty="0" err="1"/>
              <a:t>terk</a:t>
            </a:r>
            <a:r>
              <a:rPr lang="en-US" sz="2000" dirty="0"/>
              <a:t> </a:t>
            </a:r>
            <a:r>
              <a:rPr lang="en-US" sz="2000" dirty="0" err="1"/>
              <a:t>etme</a:t>
            </a:r>
            <a:r>
              <a:rPr lang="tr-TR" sz="2000" dirty="0"/>
              <a:t>yin!</a:t>
            </a:r>
            <a:endParaRPr lang="en-US" sz="2000" dirty="0"/>
          </a:p>
          <a:p>
            <a:r>
              <a:rPr lang="en-US" sz="2000" dirty="0"/>
              <a:t>Arkadaş</a:t>
            </a:r>
            <a:r>
              <a:rPr lang="tr-TR" sz="2000" dirty="0"/>
              <a:t>lar</a:t>
            </a:r>
            <a:r>
              <a:rPr lang="en-US" sz="2000" dirty="0" err="1"/>
              <a:t>ın</a:t>
            </a:r>
            <a:r>
              <a:rPr lang="tr-TR" sz="2000" dirty="0"/>
              <a:t>ız</a:t>
            </a:r>
            <a:r>
              <a:rPr lang="en-US" sz="2000" dirty="0" err="1"/>
              <a:t>ın</a:t>
            </a:r>
            <a:r>
              <a:rPr lang="en-US" sz="2000" dirty="0"/>
              <a:t> </a:t>
            </a:r>
            <a:r>
              <a:rPr lang="en-US" sz="2000" dirty="0" err="1"/>
              <a:t>arkasından</a:t>
            </a:r>
            <a:r>
              <a:rPr lang="en-US" sz="2000" dirty="0"/>
              <a:t> </a:t>
            </a:r>
            <a:r>
              <a:rPr lang="en-US" sz="2000" dirty="0" err="1"/>
              <a:t>konuşma</a:t>
            </a:r>
            <a:r>
              <a:rPr lang="tr-TR" sz="2000" dirty="0"/>
              <a:t>yın!</a:t>
            </a:r>
            <a:endParaRPr lang="en-US" sz="2000" dirty="0"/>
          </a:p>
          <a:p>
            <a:r>
              <a:rPr lang="en-US" sz="2000" dirty="0" err="1"/>
              <a:t>Onlara</a:t>
            </a:r>
            <a:r>
              <a:rPr lang="en-US" sz="2000" dirty="0"/>
              <a:t> </a:t>
            </a:r>
            <a:r>
              <a:rPr lang="en-US" sz="2000" dirty="0" err="1"/>
              <a:t>asla</a:t>
            </a:r>
            <a:r>
              <a:rPr lang="en-US" sz="2000" dirty="0"/>
              <a:t> </a:t>
            </a:r>
            <a:r>
              <a:rPr lang="en-US" sz="2000" dirty="0" err="1"/>
              <a:t>saygısızlık</a:t>
            </a:r>
            <a:r>
              <a:rPr lang="en-US" sz="2000" dirty="0"/>
              <a:t> </a:t>
            </a:r>
            <a:r>
              <a:rPr lang="en-US" sz="2000" dirty="0" err="1"/>
              <a:t>etme</a:t>
            </a:r>
            <a:r>
              <a:rPr lang="tr-TR" sz="2000" dirty="0"/>
              <a:t>yin!</a:t>
            </a:r>
            <a:endParaRPr lang="en-US" sz="2000" dirty="0"/>
          </a:p>
        </p:txBody>
      </p:sp>
      <p:sp>
        <p:nvSpPr>
          <p:cNvPr id="4" name="3 - TextBox"/>
          <p:cNvSpPr txBox="1"/>
          <p:nvPr/>
        </p:nvSpPr>
        <p:spPr>
          <a:xfrm>
            <a:off x="11036967" y="890338"/>
            <a:ext cx="874296" cy="48320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4400" b="1" dirty="0"/>
              <a:t>T</a:t>
            </a:r>
            <a:endParaRPr lang="el-GR" sz="4400" b="1" dirty="0"/>
          </a:p>
          <a:p>
            <a:r>
              <a:rPr lang="tr-TR" sz="4400" b="1" dirty="0"/>
              <a:t>A</a:t>
            </a:r>
            <a:endParaRPr lang="el-GR" sz="4400" b="1" dirty="0"/>
          </a:p>
          <a:p>
            <a:r>
              <a:rPr lang="tr-TR" sz="4400" b="1" dirty="0"/>
              <a:t>V</a:t>
            </a:r>
            <a:endParaRPr lang="el-GR" sz="4400" b="1" dirty="0"/>
          </a:p>
          <a:p>
            <a:r>
              <a:rPr lang="tr-TR" sz="4400" b="1" dirty="0"/>
              <a:t>S</a:t>
            </a:r>
            <a:endParaRPr lang="el-GR" sz="4400" b="1" dirty="0"/>
          </a:p>
          <a:p>
            <a:r>
              <a:rPr lang="tr-TR" sz="4400" b="1" dirty="0"/>
              <a:t>İ</a:t>
            </a:r>
            <a:endParaRPr lang="el-GR" sz="4400" b="1" dirty="0"/>
          </a:p>
          <a:p>
            <a:r>
              <a:rPr lang="tr-TR" sz="4400" b="1" dirty="0"/>
              <a:t>Y</a:t>
            </a:r>
            <a:endParaRPr lang="el-GR" sz="4400" b="1" dirty="0"/>
          </a:p>
          <a:p>
            <a:r>
              <a:rPr lang="tr-TR" sz="4400" b="1" dirty="0"/>
              <a:t>E</a:t>
            </a:r>
            <a:endParaRPr lang="el-GR" sz="4400" b="1" dirty="0"/>
          </a:p>
        </p:txBody>
      </p:sp>
      <p:pic>
        <p:nvPicPr>
          <p:cNvPr id="2050" name="Picture 2" descr="Sahip Olduğunuz Arkadaşların İyi mi Yoksa Kötü mü Olduğunu Anlatan 10 Çizim  - onedio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2573" y="3505665"/>
            <a:ext cx="6019800" cy="2871621"/>
          </a:xfrm>
          <a:custGeom>
            <a:avLst/>
            <a:gdLst>
              <a:gd name="csX0" fmla="*/ 0 w 6019800"/>
              <a:gd name="csY0" fmla="*/ 0 h 2871621"/>
              <a:gd name="csX1" fmla="*/ 366661 w 6019800"/>
              <a:gd name="csY1" fmla="*/ 0 h 2871621"/>
              <a:gd name="csX2" fmla="*/ 853717 w 6019800"/>
              <a:gd name="csY2" fmla="*/ 0 h 2871621"/>
              <a:gd name="csX3" fmla="*/ 1340774 w 6019800"/>
              <a:gd name="csY3" fmla="*/ 0 h 2871621"/>
              <a:gd name="csX4" fmla="*/ 1948226 w 6019800"/>
              <a:gd name="csY4" fmla="*/ 0 h 2871621"/>
              <a:gd name="csX5" fmla="*/ 2495481 w 6019800"/>
              <a:gd name="csY5" fmla="*/ 0 h 2871621"/>
              <a:gd name="csX6" fmla="*/ 3042735 w 6019800"/>
              <a:gd name="csY6" fmla="*/ 0 h 2871621"/>
              <a:gd name="csX7" fmla="*/ 3589990 w 6019800"/>
              <a:gd name="csY7" fmla="*/ 0 h 2871621"/>
              <a:gd name="csX8" fmla="*/ 4197442 w 6019800"/>
              <a:gd name="csY8" fmla="*/ 0 h 2871621"/>
              <a:gd name="csX9" fmla="*/ 4804895 w 6019800"/>
              <a:gd name="csY9" fmla="*/ 0 h 2871621"/>
              <a:gd name="csX10" fmla="*/ 5412347 w 6019800"/>
              <a:gd name="csY10" fmla="*/ 0 h 2871621"/>
              <a:gd name="csX11" fmla="*/ 6019800 w 6019800"/>
              <a:gd name="csY11" fmla="*/ 0 h 2871621"/>
              <a:gd name="csX12" fmla="*/ 6019800 w 6019800"/>
              <a:gd name="csY12" fmla="*/ 516892 h 2871621"/>
              <a:gd name="csX13" fmla="*/ 6019800 w 6019800"/>
              <a:gd name="csY13" fmla="*/ 1062500 h 2871621"/>
              <a:gd name="csX14" fmla="*/ 6019800 w 6019800"/>
              <a:gd name="csY14" fmla="*/ 1550675 h 2871621"/>
              <a:gd name="csX15" fmla="*/ 6019800 w 6019800"/>
              <a:gd name="csY15" fmla="*/ 2067567 h 2871621"/>
              <a:gd name="csX16" fmla="*/ 6019800 w 6019800"/>
              <a:gd name="csY16" fmla="*/ 2871621 h 2871621"/>
              <a:gd name="csX17" fmla="*/ 5472545 w 6019800"/>
              <a:gd name="csY17" fmla="*/ 2871621 h 2871621"/>
              <a:gd name="csX18" fmla="*/ 4925291 w 6019800"/>
              <a:gd name="csY18" fmla="*/ 2871621 h 2871621"/>
              <a:gd name="csX19" fmla="*/ 4498432 w 6019800"/>
              <a:gd name="csY19" fmla="*/ 2871621 h 2871621"/>
              <a:gd name="csX20" fmla="*/ 3951178 w 6019800"/>
              <a:gd name="csY20" fmla="*/ 2871621 h 2871621"/>
              <a:gd name="csX21" fmla="*/ 3343725 w 6019800"/>
              <a:gd name="csY21" fmla="*/ 2871621 h 2871621"/>
              <a:gd name="csX22" fmla="*/ 2916867 w 6019800"/>
              <a:gd name="csY22" fmla="*/ 2871621 h 2871621"/>
              <a:gd name="csX23" fmla="*/ 2429810 w 6019800"/>
              <a:gd name="csY23" fmla="*/ 2871621 h 2871621"/>
              <a:gd name="csX24" fmla="*/ 1882556 w 6019800"/>
              <a:gd name="csY24" fmla="*/ 2871621 h 2871621"/>
              <a:gd name="csX25" fmla="*/ 1515895 w 6019800"/>
              <a:gd name="csY25" fmla="*/ 2871621 h 2871621"/>
              <a:gd name="csX26" fmla="*/ 1028839 w 6019800"/>
              <a:gd name="csY26" fmla="*/ 2871621 h 2871621"/>
              <a:gd name="csX27" fmla="*/ 0 w 6019800"/>
              <a:gd name="csY27" fmla="*/ 2871621 h 2871621"/>
              <a:gd name="csX28" fmla="*/ 0 w 6019800"/>
              <a:gd name="csY28" fmla="*/ 2268581 h 2871621"/>
              <a:gd name="csX29" fmla="*/ 0 w 6019800"/>
              <a:gd name="csY29" fmla="*/ 1780405 h 2871621"/>
              <a:gd name="csX30" fmla="*/ 0 w 6019800"/>
              <a:gd name="csY30" fmla="*/ 1234797 h 2871621"/>
              <a:gd name="csX31" fmla="*/ 0 w 6019800"/>
              <a:gd name="csY31" fmla="*/ 717905 h 2871621"/>
              <a:gd name="csX32" fmla="*/ 0 w 6019800"/>
              <a:gd name="csY32" fmla="*/ 0 h 28716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6019800" h="2871621" fill="none" extrusionOk="0">
                <a:moveTo>
                  <a:pt x="0" y="0"/>
                </a:moveTo>
                <a:cubicBezTo>
                  <a:pt x="88536" y="-37431"/>
                  <a:pt x="197034" y="42249"/>
                  <a:pt x="366661" y="0"/>
                </a:cubicBezTo>
                <a:cubicBezTo>
                  <a:pt x="536288" y="-42249"/>
                  <a:pt x="725565" y="19269"/>
                  <a:pt x="853717" y="0"/>
                </a:cubicBezTo>
                <a:cubicBezTo>
                  <a:pt x="981869" y="-19269"/>
                  <a:pt x="1204282" y="25272"/>
                  <a:pt x="1340774" y="0"/>
                </a:cubicBezTo>
                <a:cubicBezTo>
                  <a:pt x="1477266" y="-25272"/>
                  <a:pt x="1716027" y="24220"/>
                  <a:pt x="1948226" y="0"/>
                </a:cubicBezTo>
                <a:cubicBezTo>
                  <a:pt x="2180425" y="-24220"/>
                  <a:pt x="2332910" y="40144"/>
                  <a:pt x="2495481" y="0"/>
                </a:cubicBezTo>
                <a:cubicBezTo>
                  <a:pt x="2658052" y="-40144"/>
                  <a:pt x="2905476" y="12754"/>
                  <a:pt x="3042735" y="0"/>
                </a:cubicBezTo>
                <a:cubicBezTo>
                  <a:pt x="3179994" y="-12754"/>
                  <a:pt x="3384113" y="13419"/>
                  <a:pt x="3589990" y="0"/>
                </a:cubicBezTo>
                <a:cubicBezTo>
                  <a:pt x="3795867" y="-13419"/>
                  <a:pt x="3906665" y="47680"/>
                  <a:pt x="4197442" y="0"/>
                </a:cubicBezTo>
                <a:cubicBezTo>
                  <a:pt x="4488219" y="-47680"/>
                  <a:pt x="4621938" y="26830"/>
                  <a:pt x="4804895" y="0"/>
                </a:cubicBezTo>
                <a:cubicBezTo>
                  <a:pt x="4987852" y="-26830"/>
                  <a:pt x="5246953" y="59026"/>
                  <a:pt x="5412347" y="0"/>
                </a:cubicBezTo>
                <a:cubicBezTo>
                  <a:pt x="5577741" y="-59026"/>
                  <a:pt x="5777474" y="2510"/>
                  <a:pt x="6019800" y="0"/>
                </a:cubicBezTo>
                <a:cubicBezTo>
                  <a:pt x="6061623" y="207476"/>
                  <a:pt x="5981226" y="274157"/>
                  <a:pt x="6019800" y="516892"/>
                </a:cubicBezTo>
                <a:cubicBezTo>
                  <a:pt x="6058374" y="759627"/>
                  <a:pt x="5962164" y="880792"/>
                  <a:pt x="6019800" y="1062500"/>
                </a:cubicBezTo>
                <a:cubicBezTo>
                  <a:pt x="6077436" y="1244208"/>
                  <a:pt x="5963566" y="1386097"/>
                  <a:pt x="6019800" y="1550675"/>
                </a:cubicBezTo>
                <a:cubicBezTo>
                  <a:pt x="6076034" y="1715254"/>
                  <a:pt x="5958997" y="1897778"/>
                  <a:pt x="6019800" y="2067567"/>
                </a:cubicBezTo>
                <a:cubicBezTo>
                  <a:pt x="6080603" y="2237356"/>
                  <a:pt x="6000409" y="2680043"/>
                  <a:pt x="6019800" y="2871621"/>
                </a:cubicBezTo>
                <a:cubicBezTo>
                  <a:pt x="5754996" y="2896302"/>
                  <a:pt x="5701161" y="2865913"/>
                  <a:pt x="5472545" y="2871621"/>
                </a:cubicBezTo>
                <a:cubicBezTo>
                  <a:pt x="5243930" y="2877329"/>
                  <a:pt x="5105585" y="2825816"/>
                  <a:pt x="4925291" y="2871621"/>
                </a:cubicBezTo>
                <a:cubicBezTo>
                  <a:pt x="4744997" y="2917426"/>
                  <a:pt x="4593620" y="2830462"/>
                  <a:pt x="4498432" y="2871621"/>
                </a:cubicBezTo>
                <a:cubicBezTo>
                  <a:pt x="4403244" y="2912780"/>
                  <a:pt x="4218084" y="2868229"/>
                  <a:pt x="3951178" y="2871621"/>
                </a:cubicBezTo>
                <a:cubicBezTo>
                  <a:pt x="3684272" y="2875013"/>
                  <a:pt x="3510615" y="2865428"/>
                  <a:pt x="3343725" y="2871621"/>
                </a:cubicBezTo>
                <a:cubicBezTo>
                  <a:pt x="3176835" y="2877814"/>
                  <a:pt x="3016257" y="2867375"/>
                  <a:pt x="2916867" y="2871621"/>
                </a:cubicBezTo>
                <a:cubicBezTo>
                  <a:pt x="2817477" y="2875867"/>
                  <a:pt x="2598945" y="2851636"/>
                  <a:pt x="2429810" y="2871621"/>
                </a:cubicBezTo>
                <a:cubicBezTo>
                  <a:pt x="2260675" y="2891606"/>
                  <a:pt x="2003697" y="2816997"/>
                  <a:pt x="1882556" y="2871621"/>
                </a:cubicBezTo>
                <a:cubicBezTo>
                  <a:pt x="1761415" y="2926245"/>
                  <a:pt x="1665642" y="2835681"/>
                  <a:pt x="1515895" y="2871621"/>
                </a:cubicBezTo>
                <a:cubicBezTo>
                  <a:pt x="1366148" y="2907561"/>
                  <a:pt x="1254369" y="2821405"/>
                  <a:pt x="1028839" y="2871621"/>
                </a:cubicBezTo>
                <a:cubicBezTo>
                  <a:pt x="803309" y="2921837"/>
                  <a:pt x="379097" y="2751695"/>
                  <a:pt x="0" y="2871621"/>
                </a:cubicBezTo>
                <a:cubicBezTo>
                  <a:pt x="-65265" y="2657581"/>
                  <a:pt x="63991" y="2482130"/>
                  <a:pt x="0" y="2268581"/>
                </a:cubicBezTo>
                <a:cubicBezTo>
                  <a:pt x="-63991" y="2055032"/>
                  <a:pt x="22265" y="1881647"/>
                  <a:pt x="0" y="1780405"/>
                </a:cubicBezTo>
                <a:cubicBezTo>
                  <a:pt x="-22265" y="1679163"/>
                  <a:pt x="31107" y="1395767"/>
                  <a:pt x="0" y="1234797"/>
                </a:cubicBezTo>
                <a:cubicBezTo>
                  <a:pt x="-31107" y="1073827"/>
                  <a:pt x="12558" y="952414"/>
                  <a:pt x="0" y="717905"/>
                </a:cubicBezTo>
                <a:cubicBezTo>
                  <a:pt x="-12558" y="483396"/>
                  <a:pt x="82624" y="287585"/>
                  <a:pt x="0" y="0"/>
                </a:cubicBezTo>
                <a:close/>
              </a:path>
              <a:path w="6019800" h="2871621" stroke="0" extrusionOk="0">
                <a:moveTo>
                  <a:pt x="0" y="0"/>
                </a:moveTo>
                <a:cubicBezTo>
                  <a:pt x="176679" y="-30595"/>
                  <a:pt x="413127" y="15208"/>
                  <a:pt x="547255" y="0"/>
                </a:cubicBezTo>
                <a:cubicBezTo>
                  <a:pt x="681384" y="-15208"/>
                  <a:pt x="982526" y="47611"/>
                  <a:pt x="1094509" y="0"/>
                </a:cubicBezTo>
                <a:cubicBezTo>
                  <a:pt x="1206492" y="-47611"/>
                  <a:pt x="1483533" y="60973"/>
                  <a:pt x="1762160" y="0"/>
                </a:cubicBezTo>
                <a:cubicBezTo>
                  <a:pt x="2040787" y="-60973"/>
                  <a:pt x="2140488" y="51272"/>
                  <a:pt x="2369612" y="0"/>
                </a:cubicBezTo>
                <a:cubicBezTo>
                  <a:pt x="2598736" y="-51272"/>
                  <a:pt x="2681890" y="10886"/>
                  <a:pt x="2796471" y="0"/>
                </a:cubicBezTo>
                <a:cubicBezTo>
                  <a:pt x="2911052" y="-10886"/>
                  <a:pt x="3168341" y="39235"/>
                  <a:pt x="3343725" y="0"/>
                </a:cubicBezTo>
                <a:cubicBezTo>
                  <a:pt x="3519109" y="-39235"/>
                  <a:pt x="3780168" y="16243"/>
                  <a:pt x="3951178" y="0"/>
                </a:cubicBezTo>
                <a:cubicBezTo>
                  <a:pt x="4122188" y="-16243"/>
                  <a:pt x="4268907" y="55640"/>
                  <a:pt x="4438234" y="0"/>
                </a:cubicBezTo>
                <a:cubicBezTo>
                  <a:pt x="4607561" y="-55640"/>
                  <a:pt x="4798460" y="48144"/>
                  <a:pt x="5105885" y="0"/>
                </a:cubicBezTo>
                <a:cubicBezTo>
                  <a:pt x="5413310" y="-48144"/>
                  <a:pt x="5318104" y="20632"/>
                  <a:pt x="5472545" y="0"/>
                </a:cubicBezTo>
                <a:cubicBezTo>
                  <a:pt x="5626986" y="-20632"/>
                  <a:pt x="5806509" y="17060"/>
                  <a:pt x="6019800" y="0"/>
                </a:cubicBezTo>
                <a:cubicBezTo>
                  <a:pt x="6051357" y="153219"/>
                  <a:pt x="6003174" y="382667"/>
                  <a:pt x="6019800" y="488176"/>
                </a:cubicBezTo>
                <a:cubicBezTo>
                  <a:pt x="6036426" y="593685"/>
                  <a:pt x="5997105" y="795914"/>
                  <a:pt x="6019800" y="976351"/>
                </a:cubicBezTo>
                <a:cubicBezTo>
                  <a:pt x="6042495" y="1156788"/>
                  <a:pt x="5983908" y="1299138"/>
                  <a:pt x="6019800" y="1464527"/>
                </a:cubicBezTo>
                <a:cubicBezTo>
                  <a:pt x="6055692" y="1629916"/>
                  <a:pt x="6007682" y="1770517"/>
                  <a:pt x="6019800" y="2067567"/>
                </a:cubicBezTo>
                <a:cubicBezTo>
                  <a:pt x="6031918" y="2364617"/>
                  <a:pt x="5929771" y="2504523"/>
                  <a:pt x="6019800" y="2871621"/>
                </a:cubicBezTo>
                <a:cubicBezTo>
                  <a:pt x="5883378" y="2904244"/>
                  <a:pt x="5737097" y="2854475"/>
                  <a:pt x="5592941" y="2871621"/>
                </a:cubicBezTo>
                <a:cubicBezTo>
                  <a:pt x="5448785" y="2888767"/>
                  <a:pt x="5171953" y="2810766"/>
                  <a:pt x="4985489" y="2871621"/>
                </a:cubicBezTo>
                <a:cubicBezTo>
                  <a:pt x="4799025" y="2932476"/>
                  <a:pt x="4726127" y="2854767"/>
                  <a:pt x="4618828" y="2871621"/>
                </a:cubicBezTo>
                <a:cubicBezTo>
                  <a:pt x="4511529" y="2888475"/>
                  <a:pt x="4341206" y="2834942"/>
                  <a:pt x="4252168" y="2871621"/>
                </a:cubicBezTo>
                <a:cubicBezTo>
                  <a:pt x="4163130" y="2908300"/>
                  <a:pt x="3938156" y="2839258"/>
                  <a:pt x="3704913" y="2871621"/>
                </a:cubicBezTo>
                <a:cubicBezTo>
                  <a:pt x="3471670" y="2903984"/>
                  <a:pt x="3309458" y="2850616"/>
                  <a:pt x="3097461" y="2871621"/>
                </a:cubicBezTo>
                <a:cubicBezTo>
                  <a:pt x="2885464" y="2892626"/>
                  <a:pt x="2876242" y="2860810"/>
                  <a:pt x="2670602" y="2871621"/>
                </a:cubicBezTo>
                <a:cubicBezTo>
                  <a:pt x="2464962" y="2882432"/>
                  <a:pt x="2201412" y="2808134"/>
                  <a:pt x="2063150" y="2871621"/>
                </a:cubicBezTo>
                <a:cubicBezTo>
                  <a:pt x="1924888" y="2935108"/>
                  <a:pt x="1767941" y="2859079"/>
                  <a:pt x="1636291" y="2871621"/>
                </a:cubicBezTo>
                <a:cubicBezTo>
                  <a:pt x="1504641" y="2884163"/>
                  <a:pt x="1298260" y="2830428"/>
                  <a:pt x="1089037" y="2871621"/>
                </a:cubicBezTo>
                <a:cubicBezTo>
                  <a:pt x="879814" y="2912814"/>
                  <a:pt x="529513" y="2750994"/>
                  <a:pt x="0" y="2871621"/>
                </a:cubicBezTo>
                <a:cubicBezTo>
                  <a:pt x="-17888" y="2651462"/>
                  <a:pt x="37168" y="2521935"/>
                  <a:pt x="0" y="2268581"/>
                </a:cubicBezTo>
                <a:cubicBezTo>
                  <a:pt x="-37168" y="2015227"/>
                  <a:pt x="32655" y="1811163"/>
                  <a:pt x="0" y="1694256"/>
                </a:cubicBezTo>
                <a:cubicBezTo>
                  <a:pt x="-32655" y="1577350"/>
                  <a:pt x="14855" y="1349071"/>
                  <a:pt x="0" y="1148648"/>
                </a:cubicBezTo>
                <a:cubicBezTo>
                  <a:pt x="-14855" y="948225"/>
                  <a:pt x="20787" y="843314"/>
                  <a:pt x="0" y="603040"/>
                </a:cubicBezTo>
                <a:cubicBezTo>
                  <a:pt x="-20787" y="362766"/>
                  <a:pt x="53155" y="212301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99506537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7516" y="589547"/>
            <a:ext cx="9926052" cy="5524589"/>
          </a:xfrm>
          <a:custGeom>
            <a:avLst/>
            <a:gdLst>
              <a:gd name="csX0" fmla="*/ 0 w 9926052"/>
              <a:gd name="csY0" fmla="*/ 0 h 5524589"/>
              <a:gd name="csX1" fmla="*/ 683146 w 9926052"/>
              <a:gd name="csY1" fmla="*/ 0 h 5524589"/>
              <a:gd name="csX2" fmla="*/ 1366292 w 9926052"/>
              <a:gd name="csY2" fmla="*/ 0 h 5524589"/>
              <a:gd name="csX3" fmla="*/ 1850917 w 9926052"/>
              <a:gd name="csY3" fmla="*/ 0 h 5524589"/>
              <a:gd name="csX4" fmla="*/ 2335542 w 9926052"/>
              <a:gd name="csY4" fmla="*/ 0 h 5524589"/>
              <a:gd name="csX5" fmla="*/ 3018688 w 9926052"/>
              <a:gd name="csY5" fmla="*/ 0 h 5524589"/>
              <a:gd name="csX6" fmla="*/ 3602573 w 9926052"/>
              <a:gd name="csY6" fmla="*/ 0 h 5524589"/>
              <a:gd name="csX7" fmla="*/ 3987937 w 9926052"/>
              <a:gd name="csY7" fmla="*/ 0 h 5524589"/>
              <a:gd name="csX8" fmla="*/ 4770344 w 9926052"/>
              <a:gd name="csY8" fmla="*/ 0 h 5524589"/>
              <a:gd name="csX9" fmla="*/ 5552750 w 9926052"/>
              <a:gd name="csY9" fmla="*/ 0 h 5524589"/>
              <a:gd name="csX10" fmla="*/ 6136636 w 9926052"/>
              <a:gd name="csY10" fmla="*/ 0 h 5524589"/>
              <a:gd name="csX11" fmla="*/ 6819782 w 9926052"/>
              <a:gd name="csY11" fmla="*/ 0 h 5524589"/>
              <a:gd name="csX12" fmla="*/ 7502928 w 9926052"/>
              <a:gd name="csY12" fmla="*/ 0 h 5524589"/>
              <a:gd name="csX13" fmla="*/ 7987552 w 9926052"/>
              <a:gd name="csY13" fmla="*/ 0 h 5524589"/>
              <a:gd name="csX14" fmla="*/ 8571438 w 9926052"/>
              <a:gd name="csY14" fmla="*/ 0 h 5524589"/>
              <a:gd name="csX15" fmla="*/ 9155323 w 9926052"/>
              <a:gd name="csY15" fmla="*/ 0 h 5524589"/>
              <a:gd name="csX16" fmla="*/ 9926052 w 9926052"/>
              <a:gd name="csY16" fmla="*/ 0 h 5524589"/>
              <a:gd name="csX17" fmla="*/ 9926052 w 9926052"/>
              <a:gd name="csY17" fmla="*/ 552459 h 5524589"/>
              <a:gd name="csX18" fmla="*/ 9926052 w 9926052"/>
              <a:gd name="csY18" fmla="*/ 1215410 h 5524589"/>
              <a:gd name="csX19" fmla="*/ 9926052 w 9926052"/>
              <a:gd name="csY19" fmla="*/ 1823114 h 5524589"/>
              <a:gd name="csX20" fmla="*/ 9926052 w 9926052"/>
              <a:gd name="csY20" fmla="*/ 2320327 h 5524589"/>
              <a:gd name="csX21" fmla="*/ 9926052 w 9926052"/>
              <a:gd name="csY21" fmla="*/ 2707049 h 5524589"/>
              <a:gd name="csX22" fmla="*/ 9926052 w 9926052"/>
              <a:gd name="csY22" fmla="*/ 3259508 h 5524589"/>
              <a:gd name="csX23" fmla="*/ 9926052 w 9926052"/>
              <a:gd name="csY23" fmla="*/ 3756721 h 5524589"/>
              <a:gd name="csX24" fmla="*/ 9926052 w 9926052"/>
              <a:gd name="csY24" fmla="*/ 4419671 h 5524589"/>
              <a:gd name="csX25" fmla="*/ 9926052 w 9926052"/>
              <a:gd name="csY25" fmla="*/ 5524589 h 5524589"/>
              <a:gd name="csX26" fmla="*/ 9143646 w 9926052"/>
              <a:gd name="csY26" fmla="*/ 5524589 h 5524589"/>
              <a:gd name="csX27" fmla="*/ 8460500 w 9926052"/>
              <a:gd name="csY27" fmla="*/ 5524589 h 5524589"/>
              <a:gd name="csX28" fmla="*/ 7876614 w 9926052"/>
              <a:gd name="csY28" fmla="*/ 5524589 h 5524589"/>
              <a:gd name="csX29" fmla="*/ 7292729 w 9926052"/>
              <a:gd name="csY29" fmla="*/ 5524589 h 5524589"/>
              <a:gd name="csX30" fmla="*/ 6510322 w 9926052"/>
              <a:gd name="csY30" fmla="*/ 5524589 h 5524589"/>
              <a:gd name="csX31" fmla="*/ 5727916 w 9926052"/>
              <a:gd name="csY31" fmla="*/ 5524589 h 5524589"/>
              <a:gd name="csX32" fmla="*/ 5342552 w 9926052"/>
              <a:gd name="csY32" fmla="*/ 5524589 h 5524589"/>
              <a:gd name="csX33" fmla="*/ 4957187 w 9926052"/>
              <a:gd name="csY33" fmla="*/ 5524589 h 5524589"/>
              <a:gd name="csX34" fmla="*/ 4274041 w 9926052"/>
              <a:gd name="csY34" fmla="*/ 5524589 h 5524589"/>
              <a:gd name="csX35" fmla="*/ 3888677 w 9926052"/>
              <a:gd name="csY35" fmla="*/ 5524589 h 5524589"/>
              <a:gd name="csX36" fmla="*/ 3602573 w 9926052"/>
              <a:gd name="csY36" fmla="*/ 5524589 h 5524589"/>
              <a:gd name="csX37" fmla="*/ 2820167 w 9926052"/>
              <a:gd name="csY37" fmla="*/ 5524589 h 5524589"/>
              <a:gd name="csX38" fmla="*/ 2037760 w 9926052"/>
              <a:gd name="csY38" fmla="*/ 5524589 h 5524589"/>
              <a:gd name="csX39" fmla="*/ 1255354 w 9926052"/>
              <a:gd name="csY39" fmla="*/ 5524589 h 5524589"/>
              <a:gd name="csX40" fmla="*/ 572208 w 9926052"/>
              <a:gd name="csY40" fmla="*/ 5524589 h 5524589"/>
              <a:gd name="csX41" fmla="*/ 0 w 9926052"/>
              <a:gd name="csY41" fmla="*/ 5524589 h 5524589"/>
              <a:gd name="csX42" fmla="*/ 0 w 9926052"/>
              <a:gd name="csY42" fmla="*/ 4972130 h 5524589"/>
              <a:gd name="csX43" fmla="*/ 0 w 9926052"/>
              <a:gd name="csY43" fmla="*/ 4419671 h 5524589"/>
              <a:gd name="csX44" fmla="*/ 0 w 9926052"/>
              <a:gd name="csY44" fmla="*/ 3811966 h 5524589"/>
              <a:gd name="csX45" fmla="*/ 0 w 9926052"/>
              <a:gd name="csY45" fmla="*/ 3314753 h 5524589"/>
              <a:gd name="csX46" fmla="*/ 0 w 9926052"/>
              <a:gd name="csY46" fmla="*/ 2651803 h 5524589"/>
              <a:gd name="csX47" fmla="*/ 0 w 9926052"/>
              <a:gd name="csY47" fmla="*/ 1988852 h 5524589"/>
              <a:gd name="csX48" fmla="*/ 0 w 9926052"/>
              <a:gd name="csY48" fmla="*/ 1325901 h 5524589"/>
              <a:gd name="csX49" fmla="*/ 0 w 9926052"/>
              <a:gd name="csY49" fmla="*/ 828688 h 5524589"/>
              <a:gd name="csX50" fmla="*/ 0 w 9926052"/>
              <a:gd name="csY50" fmla="*/ 0 h 55245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</a:cxnLst>
            <a:rect l="l" t="t" r="r" b="b"/>
            <a:pathLst>
              <a:path w="9926052" h="5524589" fill="none" extrusionOk="0">
                <a:moveTo>
                  <a:pt x="0" y="0"/>
                </a:moveTo>
                <a:cubicBezTo>
                  <a:pt x="212080" y="-23980"/>
                  <a:pt x="523469" y="58698"/>
                  <a:pt x="683146" y="0"/>
                </a:cubicBezTo>
                <a:cubicBezTo>
                  <a:pt x="842823" y="-58698"/>
                  <a:pt x="1189248" y="1600"/>
                  <a:pt x="1366292" y="0"/>
                </a:cubicBezTo>
                <a:cubicBezTo>
                  <a:pt x="1543336" y="-1600"/>
                  <a:pt x="1652888" y="1891"/>
                  <a:pt x="1850917" y="0"/>
                </a:cubicBezTo>
                <a:cubicBezTo>
                  <a:pt x="2048946" y="-1891"/>
                  <a:pt x="2235473" y="37151"/>
                  <a:pt x="2335542" y="0"/>
                </a:cubicBezTo>
                <a:cubicBezTo>
                  <a:pt x="2435612" y="-37151"/>
                  <a:pt x="2872105" y="46021"/>
                  <a:pt x="3018688" y="0"/>
                </a:cubicBezTo>
                <a:cubicBezTo>
                  <a:pt x="3165271" y="-46021"/>
                  <a:pt x="3407351" y="35422"/>
                  <a:pt x="3602573" y="0"/>
                </a:cubicBezTo>
                <a:cubicBezTo>
                  <a:pt x="3797796" y="-35422"/>
                  <a:pt x="3877196" y="6229"/>
                  <a:pt x="3987937" y="0"/>
                </a:cubicBezTo>
                <a:cubicBezTo>
                  <a:pt x="4098678" y="-6229"/>
                  <a:pt x="4474617" y="50275"/>
                  <a:pt x="4770344" y="0"/>
                </a:cubicBezTo>
                <a:cubicBezTo>
                  <a:pt x="5066071" y="-50275"/>
                  <a:pt x="5340271" y="47418"/>
                  <a:pt x="5552750" y="0"/>
                </a:cubicBezTo>
                <a:cubicBezTo>
                  <a:pt x="5765229" y="-47418"/>
                  <a:pt x="6006582" y="38551"/>
                  <a:pt x="6136636" y="0"/>
                </a:cubicBezTo>
                <a:cubicBezTo>
                  <a:pt x="6266690" y="-38551"/>
                  <a:pt x="6607814" y="73826"/>
                  <a:pt x="6819782" y="0"/>
                </a:cubicBezTo>
                <a:cubicBezTo>
                  <a:pt x="7031750" y="-73826"/>
                  <a:pt x="7279193" y="63150"/>
                  <a:pt x="7502928" y="0"/>
                </a:cubicBezTo>
                <a:cubicBezTo>
                  <a:pt x="7726663" y="-63150"/>
                  <a:pt x="7878114" y="56811"/>
                  <a:pt x="7987552" y="0"/>
                </a:cubicBezTo>
                <a:cubicBezTo>
                  <a:pt x="8096990" y="-56811"/>
                  <a:pt x="8339534" y="40875"/>
                  <a:pt x="8571438" y="0"/>
                </a:cubicBezTo>
                <a:cubicBezTo>
                  <a:pt x="8803342" y="-40875"/>
                  <a:pt x="8865750" y="46564"/>
                  <a:pt x="9155323" y="0"/>
                </a:cubicBezTo>
                <a:cubicBezTo>
                  <a:pt x="9444896" y="-46564"/>
                  <a:pt x="9585629" y="23073"/>
                  <a:pt x="9926052" y="0"/>
                </a:cubicBezTo>
                <a:cubicBezTo>
                  <a:pt x="9951489" y="130223"/>
                  <a:pt x="9898944" y="421895"/>
                  <a:pt x="9926052" y="552459"/>
                </a:cubicBezTo>
                <a:cubicBezTo>
                  <a:pt x="9953160" y="683023"/>
                  <a:pt x="9863808" y="889922"/>
                  <a:pt x="9926052" y="1215410"/>
                </a:cubicBezTo>
                <a:cubicBezTo>
                  <a:pt x="9988296" y="1540898"/>
                  <a:pt x="9856621" y="1697515"/>
                  <a:pt x="9926052" y="1823114"/>
                </a:cubicBezTo>
                <a:cubicBezTo>
                  <a:pt x="9995483" y="1948713"/>
                  <a:pt x="9882157" y="2179943"/>
                  <a:pt x="9926052" y="2320327"/>
                </a:cubicBezTo>
                <a:cubicBezTo>
                  <a:pt x="9969947" y="2460711"/>
                  <a:pt x="9882700" y="2565696"/>
                  <a:pt x="9926052" y="2707049"/>
                </a:cubicBezTo>
                <a:cubicBezTo>
                  <a:pt x="9969404" y="2848402"/>
                  <a:pt x="9915920" y="3035774"/>
                  <a:pt x="9926052" y="3259508"/>
                </a:cubicBezTo>
                <a:cubicBezTo>
                  <a:pt x="9936184" y="3483242"/>
                  <a:pt x="9914295" y="3568169"/>
                  <a:pt x="9926052" y="3756721"/>
                </a:cubicBezTo>
                <a:cubicBezTo>
                  <a:pt x="9937809" y="3945273"/>
                  <a:pt x="9886517" y="4283461"/>
                  <a:pt x="9926052" y="4419671"/>
                </a:cubicBezTo>
                <a:cubicBezTo>
                  <a:pt x="9965587" y="4555881"/>
                  <a:pt x="9806841" y="5170225"/>
                  <a:pt x="9926052" y="5524589"/>
                </a:cubicBezTo>
                <a:cubicBezTo>
                  <a:pt x="9644375" y="5533650"/>
                  <a:pt x="9397852" y="5462121"/>
                  <a:pt x="9143646" y="5524589"/>
                </a:cubicBezTo>
                <a:cubicBezTo>
                  <a:pt x="8889440" y="5587057"/>
                  <a:pt x="8686728" y="5488186"/>
                  <a:pt x="8460500" y="5524589"/>
                </a:cubicBezTo>
                <a:cubicBezTo>
                  <a:pt x="8234272" y="5560992"/>
                  <a:pt x="8011159" y="5461823"/>
                  <a:pt x="7876614" y="5524589"/>
                </a:cubicBezTo>
                <a:cubicBezTo>
                  <a:pt x="7742069" y="5587355"/>
                  <a:pt x="7538744" y="5513524"/>
                  <a:pt x="7292729" y="5524589"/>
                </a:cubicBezTo>
                <a:cubicBezTo>
                  <a:pt x="7046715" y="5535654"/>
                  <a:pt x="6837388" y="5498692"/>
                  <a:pt x="6510322" y="5524589"/>
                </a:cubicBezTo>
                <a:cubicBezTo>
                  <a:pt x="6183256" y="5550486"/>
                  <a:pt x="6046023" y="5464885"/>
                  <a:pt x="5727916" y="5524589"/>
                </a:cubicBezTo>
                <a:cubicBezTo>
                  <a:pt x="5409809" y="5584293"/>
                  <a:pt x="5443316" y="5483858"/>
                  <a:pt x="5342552" y="5524589"/>
                </a:cubicBezTo>
                <a:cubicBezTo>
                  <a:pt x="5241788" y="5565320"/>
                  <a:pt x="5124343" y="5491692"/>
                  <a:pt x="4957187" y="5524589"/>
                </a:cubicBezTo>
                <a:cubicBezTo>
                  <a:pt x="4790031" y="5557486"/>
                  <a:pt x="4550227" y="5483807"/>
                  <a:pt x="4274041" y="5524589"/>
                </a:cubicBezTo>
                <a:cubicBezTo>
                  <a:pt x="3997855" y="5565371"/>
                  <a:pt x="3970218" y="5514882"/>
                  <a:pt x="3888677" y="5524589"/>
                </a:cubicBezTo>
                <a:cubicBezTo>
                  <a:pt x="3807136" y="5534296"/>
                  <a:pt x="3725368" y="5502711"/>
                  <a:pt x="3602573" y="5524589"/>
                </a:cubicBezTo>
                <a:cubicBezTo>
                  <a:pt x="3479778" y="5546467"/>
                  <a:pt x="2982253" y="5470167"/>
                  <a:pt x="2820167" y="5524589"/>
                </a:cubicBezTo>
                <a:cubicBezTo>
                  <a:pt x="2658081" y="5579011"/>
                  <a:pt x="2255477" y="5453619"/>
                  <a:pt x="2037760" y="5524589"/>
                </a:cubicBezTo>
                <a:cubicBezTo>
                  <a:pt x="1820043" y="5595559"/>
                  <a:pt x="1425756" y="5476930"/>
                  <a:pt x="1255354" y="5524589"/>
                </a:cubicBezTo>
                <a:cubicBezTo>
                  <a:pt x="1084952" y="5572248"/>
                  <a:pt x="771432" y="5485179"/>
                  <a:pt x="572208" y="5524589"/>
                </a:cubicBezTo>
                <a:cubicBezTo>
                  <a:pt x="372984" y="5563999"/>
                  <a:pt x="130625" y="5469389"/>
                  <a:pt x="0" y="5524589"/>
                </a:cubicBezTo>
                <a:cubicBezTo>
                  <a:pt x="-40657" y="5268200"/>
                  <a:pt x="56987" y="5089179"/>
                  <a:pt x="0" y="4972130"/>
                </a:cubicBezTo>
                <a:cubicBezTo>
                  <a:pt x="-56987" y="4855081"/>
                  <a:pt x="620" y="4676374"/>
                  <a:pt x="0" y="4419671"/>
                </a:cubicBezTo>
                <a:cubicBezTo>
                  <a:pt x="-620" y="4162968"/>
                  <a:pt x="39304" y="4094400"/>
                  <a:pt x="0" y="3811966"/>
                </a:cubicBezTo>
                <a:cubicBezTo>
                  <a:pt x="-39304" y="3529532"/>
                  <a:pt x="2398" y="3472898"/>
                  <a:pt x="0" y="3314753"/>
                </a:cubicBezTo>
                <a:cubicBezTo>
                  <a:pt x="-2398" y="3156608"/>
                  <a:pt x="22639" y="2918969"/>
                  <a:pt x="0" y="2651803"/>
                </a:cubicBezTo>
                <a:cubicBezTo>
                  <a:pt x="-22639" y="2384637"/>
                  <a:pt x="62775" y="2267411"/>
                  <a:pt x="0" y="1988852"/>
                </a:cubicBezTo>
                <a:cubicBezTo>
                  <a:pt x="-62775" y="1710293"/>
                  <a:pt x="34716" y="1577869"/>
                  <a:pt x="0" y="1325901"/>
                </a:cubicBezTo>
                <a:cubicBezTo>
                  <a:pt x="-34716" y="1073933"/>
                  <a:pt x="11483" y="933828"/>
                  <a:pt x="0" y="828688"/>
                </a:cubicBezTo>
                <a:cubicBezTo>
                  <a:pt x="-11483" y="723548"/>
                  <a:pt x="18854" y="180247"/>
                  <a:pt x="0" y="0"/>
                </a:cubicBezTo>
                <a:close/>
              </a:path>
              <a:path w="9926052" h="5524589" stroke="0" extrusionOk="0">
                <a:moveTo>
                  <a:pt x="0" y="0"/>
                </a:moveTo>
                <a:cubicBezTo>
                  <a:pt x="178716" y="-52205"/>
                  <a:pt x="308568" y="38535"/>
                  <a:pt x="484625" y="0"/>
                </a:cubicBezTo>
                <a:cubicBezTo>
                  <a:pt x="660683" y="-38535"/>
                  <a:pt x="636151" y="648"/>
                  <a:pt x="770729" y="0"/>
                </a:cubicBezTo>
                <a:cubicBezTo>
                  <a:pt x="905307" y="-648"/>
                  <a:pt x="1119086" y="9021"/>
                  <a:pt x="1255354" y="0"/>
                </a:cubicBezTo>
                <a:cubicBezTo>
                  <a:pt x="1391623" y="-9021"/>
                  <a:pt x="1542715" y="9256"/>
                  <a:pt x="1640718" y="0"/>
                </a:cubicBezTo>
                <a:cubicBezTo>
                  <a:pt x="1738721" y="-9256"/>
                  <a:pt x="1890156" y="56265"/>
                  <a:pt x="2125343" y="0"/>
                </a:cubicBezTo>
                <a:cubicBezTo>
                  <a:pt x="2360531" y="-56265"/>
                  <a:pt x="2417418" y="37543"/>
                  <a:pt x="2510707" y="0"/>
                </a:cubicBezTo>
                <a:cubicBezTo>
                  <a:pt x="2603996" y="-37543"/>
                  <a:pt x="2674929" y="17162"/>
                  <a:pt x="2796811" y="0"/>
                </a:cubicBezTo>
                <a:cubicBezTo>
                  <a:pt x="2918693" y="-17162"/>
                  <a:pt x="3141960" y="15503"/>
                  <a:pt x="3479957" y="0"/>
                </a:cubicBezTo>
                <a:cubicBezTo>
                  <a:pt x="3817954" y="-15503"/>
                  <a:pt x="3773404" y="58529"/>
                  <a:pt x="4063842" y="0"/>
                </a:cubicBezTo>
                <a:cubicBezTo>
                  <a:pt x="4354280" y="-58529"/>
                  <a:pt x="4281573" y="23969"/>
                  <a:pt x="4349946" y="0"/>
                </a:cubicBezTo>
                <a:cubicBezTo>
                  <a:pt x="4418319" y="-23969"/>
                  <a:pt x="4813577" y="62948"/>
                  <a:pt x="5132353" y="0"/>
                </a:cubicBezTo>
                <a:cubicBezTo>
                  <a:pt x="5451129" y="-62948"/>
                  <a:pt x="5641888" y="19308"/>
                  <a:pt x="5914759" y="0"/>
                </a:cubicBezTo>
                <a:cubicBezTo>
                  <a:pt x="6187630" y="-19308"/>
                  <a:pt x="6326075" y="9813"/>
                  <a:pt x="6498645" y="0"/>
                </a:cubicBezTo>
                <a:cubicBezTo>
                  <a:pt x="6671215" y="-9813"/>
                  <a:pt x="6643528" y="29233"/>
                  <a:pt x="6784748" y="0"/>
                </a:cubicBezTo>
                <a:cubicBezTo>
                  <a:pt x="6925968" y="-29233"/>
                  <a:pt x="7065189" y="39100"/>
                  <a:pt x="7170113" y="0"/>
                </a:cubicBezTo>
                <a:cubicBezTo>
                  <a:pt x="7275037" y="-39100"/>
                  <a:pt x="7686379" y="39917"/>
                  <a:pt x="7853259" y="0"/>
                </a:cubicBezTo>
                <a:cubicBezTo>
                  <a:pt x="8020139" y="-39917"/>
                  <a:pt x="8362759" y="23002"/>
                  <a:pt x="8635665" y="0"/>
                </a:cubicBezTo>
                <a:cubicBezTo>
                  <a:pt x="8908571" y="-23002"/>
                  <a:pt x="9082828" y="63529"/>
                  <a:pt x="9219551" y="0"/>
                </a:cubicBezTo>
                <a:cubicBezTo>
                  <a:pt x="9356274" y="-63529"/>
                  <a:pt x="9739028" y="37654"/>
                  <a:pt x="9926052" y="0"/>
                </a:cubicBezTo>
                <a:cubicBezTo>
                  <a:pt x="9946905" y="187427"/>
                  <a:pt x="9912396" y="289839"/>
                  <a:pt x="9926052" y="441967"/>
                </a:cubicBezTo>
                <a:cubicBezTo>
                  <a:pt x="9939708" y="594095"/>
                  <a:pt x="9878429" y="837130"/>
                  <a:pt x="9926052" y="939180"/>
                </a:cubicBezTo>
                <a:cubicBezTo>
                  <a:pt x="9973675" y="1041230"/>
                  <a:pt x="9922595" y="1187861"/>
                  <a:pt x="9926052" y="1436393"/>
                </a:cubicBezTo>
                <a:cubicBezTo>
                  <a:pt x="9929509" y="1684925"/>
                  <a:pt x="9874613" y="1752144"/>
                  <a:pt x="9926052" y="2044098"/>
                </a:cubicBezTo>
                <a:cubicBezTo>
                  <a:pt x="9977491" y="2336052"/>
                  <a:pt x="9905774" y="2379788"/>
                  <a:pt x="9926052" y="2541311"/>
                </a:cubicBezTo>
                <a:cubicBezTo>
                  <a:pt x="9946330" y="2702834"/>
                  <a:pt x="9887061" y="2950141"/>
                  <a:pt x="9926052" y="3093770"/>
                </a:cubicBezTo>
                <a:cubicBezTo>
                  <a:pt x="9965043" y="3237399"/>
                  <a:pt x="9921678" y="3342834"/>
                  <a:pt x="9926052" y="3535737"/>
                </a:cubicBezTo>
                <a:cubicBezTo>
                  <a:pt x="9930426" y="3728640"/>
                  <a:pt x="9906807" y="3744638"/>
                  <a:pt x="9926052" y="3922458"/>
                </a:cubicBezTo>
                <a:cubicBezTo>
                  <a:pt x="9945297" y="4100278"/>
                  <a:pt x="9893628" y="4246080"/>
                  <a:pt x="9926052" y="4364425"/>
                </a:cubicBezTo>
                <a:cubicBezTo>
                  <a:pt x="9958476" y="4482770"/>
                  <a:pt x="9910373" y="4652562"/>
                  <a:pt x="9926052" y="4806392"/>
                </a:cubicBezTo>
                <a:cubicBezTo>
                  <a:pt x="9941731" y="4960222"/>
                  <a:pt x="9883715" y="5245707"/>
                  <a:pt x="9926052" y="5524589"/>
                </a:cubicBezTo>
                <a:cubicBezTo>
                  <a:pt x="9701496" y="5582441"/>
                  <a:pt x="9574520" y="5476235"/>
                  <a:pt x="9441427" y="5524589"/>
                </a:cubicBezTo>
                <a:cubicBezTo>
                  <a:pt x="9308335" y="5572943"/>
                  <a:pt x="9123065" y="5504120"/>
                  <a:pt x="8956802" y="5524589"/>
                </a:cubicBezTo>
                <a:cubicBezTo>
                  <a:pt x="8790540" y="5545058"/>
                  <a:pt x="8653426" y="5514127"/>
                  <a:pt x="8571438" y="5524589"/>
                </a:cubicBezTo>
                <a:cubicBezTo>
                  <a:pt x="8489450" y="5535051"/>
                  <a:pt x="7948603" y="5484557"/>
                  <a:pt x="7789031" y="5524589"/>
                </a:cubicBezTo>
                <a:cubicBezTo>
                  <a:pt x="7629459" y="5564621"/>
                  <a:pt x="7492878" y="5492299"/>
                  <a:pt x="7304407" y="5524589"/>
                </a:cubicBezTo>
                <a:cubicBezTo>
                  <a:pt x="7115936" y="5556879"/>
                  <a:pt x="6972345" y="5463987"/>
                  <a:pt x="6720521" y="5524589"/>
                </a:cubicBezTo>
                <a:cubicBezTo>
                  <a:pt x="6468697" y="5585191"/>
                  <a:pt x="6402687" y="5486617"/>
                  <a:pt x="6235896" y="5524589"/>
                </a:cubicBezTo>
                <a:cubicBezTo>
                  <a:pt x="6069105" y="5562561"/>
                  <a:pt x="5967140" y="5474625"/>
                  <a:pt x="5751271" y="5524589"/>
                </a:cubicBezTo>
                <a:cubicBezTo>
                  <a:pt x="5535403" y="5574553"/>
                  <a:pt x="5445046" y="5499043"/>
                  <a:pt x="5167386" y="5524589"/>
                </a:cubicBezTo>
                <a:cubicBezTo>
                  <a:pt x="4889727" y="5550135"/>
                  <a:pt x="5011379" y="5514451"/>
                  <a:pt x="4881282" y="5524589"/>
                </a:cubicBezTo>
                <a:cubicBezTo>
                  <a:pt x="4751185" y="5534727"/>
                  <a:pt x="4660650" y="5489881"/>
                  <a:pt x="4495918" y="5524589"/>
                </a:cubicBezTo>
                <a:cubicBezTo>
                  <a:pt x="4331186" y="5559297"/>
                  <a:pt x="4285527" y="5500253"/>
                  <a:pt x="4209814" y="5524589"/>
                </a:cubicBezTo>
                <a:cubicBezTo>
                  <a:pt x="4134101" y="5548925"/>
                  <a:pt x="3913785" y="5485987"/>
                  <a:pt x="3725189" y="5524589"/>
                </a:cubicBezTo>
                <a:cubicBezTo>
                  <a:pt x="3536594" y="5563191"/>
                  <a:pt x="3246908" y="5431770"/>
                  <a:pt x="2942782" y="5524589"/>
                </a:cubicBezTo>
                <a:cubicBezTo>
                  <a:pt x="2638656" y="5617408"/>
                  <a:pt x="2623883" y="5522988"/>
                  <a:pt x="2458158" y="5524589"/>
                </a:cubicBezTo>
                <a:cubicBezTo>
                  <a:pt x="2292433" y="5526190"/>
                  <a:pt x="2018419" y="5499787"/>
                  <a:pt x="1874272" y="5524589"/>
                </a:cubicBezTo>
                <a:cubicBezTo>
                  <a:pt x="1730125" y="5549391"/>
                  <a:pt x="1670996" y="5497566"/>
                  <a:pt x="1588168" y="5524589"/>
                </a:cubicBezTo>
                <a:cubicBezTo>
                  <a:pt x="1505340" y="5551612"/>
                  <a:pt x="1048994" y="5461609"/>
                  <a:pt x="905022" y="5524589"/>
                </a:cubicBezTo>
                <a:cubicBezTo>
                  <a:pt x="761050" y="5587569"/>
                  <a:pt x="433072" y="5496569"/>
                  <a:pt x="0" y="5524589"/>
                </a:cubicBezTo>
                <a:cubicBezTo>
                  <a:pt x="-36730" y="5315560"/>
                  <a:pt x="44758" y="5277880"/>
                  <a:pt x="0" y="5082622"/>
                </a:cubicBezTo>
                <a:cubicBezTo>
                  <a:pt x="-44758" y="4887364"/>
                  <a:pt x="39554" y="4701283"/>
                  <a:pt x="0" y="4530163"/>
                </a:cubicBezTo>
                <a:cubicBezTo>
                  <a:pt x="-39554" y="4359043"/>
                  <a:pt x="39849" y="4266860"/>
                  <a:pt x="0" y="4032950"/>
                </a:cubicBezTo>
                <a:cubicBezTo>
                  <a:pt x="-39849" y="3799040"/>
                  <a:pt x="28102" y="3518916"/>
                  <a:pt x="0" y="3369999"/>
                </a:cubicBezTo>
                <a:cubicBezTo>
                  <a:pt x="-28102" y="3221082"/>
                  <a:pt x="55460" y="3033467"/>
                  <a:pt x="0" y="2707049"/>
                </a:cubicBezTo>
                <a:cubicBezTo>
                  <a:pt x="-55460" y="2380631"/>
                  <a:pt x="31895" y="2416918"/>
                  <a:pt x="0" y="2265081"/>
                </a:cubicBezTo>
                <a:cubicBezTo>
                  <a:pt x="-31895" y="2113244"/>
                  <a:pt x="47320" y="1966234"/>
                  <a:pt x="0" y="1712623"/>
                </a:cubicBezTo>
                <a:cubicBezTo>
                  <a:pt x="-47320" y="1459012"/>
                  <a:pt x="19926" y="1390400"/>
                  <a:pt x="0" y="1215410"/>
                </a:cubicBezTo>
                <a:cubicBezTo>
                  <a:pt x="-19926" y="1040420"/>
                  <a:pt x="11281" y="822631"/>
                  <a:pt x="0" y="552459"/>
                </a:cubicBezTo>
                <a:cubicBezTo>
                  <a:pt x="-11281" y="282287"/>
                  <a:pt x="11000" y="191637"/>
                  <a:pt x="0" y="0"/>
                </a:cubicBezTo>
                <a:close/>
              </a:path>
            </a:pathLst>
          </a:custGeom>
          <a:ln>
            <a:headEnd/>
            <a:tailEnd/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Bu konu ile ilgili düşündüklerimizi yazalım</a:t>
            </a:r>
            <a:endParaRPr kumimoji="0" lang="en-GB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kumimoji="0" lang="en-GB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.......................................................................................................</a:t>
            </a:r>
            <a:r>
              <a:rPr lang="en-GB" b="1" dirty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.................................................................................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0E551E6-BF0D-573D-09C0-A2B9D120FEA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  <p:sp>
        <p:nvSpPr>
          <p:cNvPr id="7" name="21 - Ορθογώνιο">
            <a:extLst>
              <a:ext uri="{FF2B5EF4-FFF2-40B4-BE49-F238E27FC236}">
                <a16:creationId xmlns:a16="http://schemas.microsoft.com/office/drawing/2014/main" id="{F8BC00BD-8B8F-67A3-C113-B4E881FFB73C}"/>
              </a:ext>
            </a:extLst>
          </p:cNvPr>
          <p:cNvSpPr/>
          <p:nvPr/>
        </p:nvSpPr>
        <p:spPr>
          <a:xfrm>
            <a:off x="736220" y="5426493"/>
            <a:ext cx="4451684" cy="923330"/>
          </a:xfrm>
          <a:custGeom>
            <a:avLst/>
            <a:gdLst>
              <a:gd name="csX0" fmla="*/ 0 w 4451684"/>
              <a:gd name="csY0" fmla="*/ 0 h 923330"/>
              <a:gd name="csX1" fmla="*/ 511944 w 4451684"/>
              <a:gd name="csY1" fmla="*/ 0 h 923330"/>
              <a:gd name="csX2" fmla="*/ 1157438 w 4451684"/>
              <a:gd name="csY2" fmla="*/ 0 h 923330"/>
              <a:gd name="csX3" fmla="*/ 1713898 w 4451684"/>
              <a:gd name="csY3" fmla="*/ 0 h 923330"/>
              <a:gd name="csX4" fmla="*/ 2181325 w 4451684"/>
              <a:gd name="csY4" fmla="*/ 0 h 923330"/>
              <a:gd name="csX5" fmla="*/ 2782303 w 4451684"/>
              <a:gd name="csY5" fmla="*/ 0 h 923330"/>
              <a:gd name="csX6" fmla="*/ 3205212 w 4451684"/>
              <a:gd name="csY6" fmla="*/ 0 h 923330"/>
              <a:gd name="csX7" fmla="*/ 3806190 w 4451684"/>
              <a:gd name="csY7" fmla="*/ 0 h 923330"/>
              <a:gd name="csX8" fmla="*/ 4451684 w 4451684"/>
              <a:gd name="csY8" fmla="*/ 0 h 923330"/>
              <a:gd name="csX9" fmla="*/ 4451684 w 4451684"/>
              <a:gd name="csY9" fmla="*/ 470898 h 923330"/>
              <a:gd name="csX10" fmla="*/ 4451684 w 4451684"/>
              <a:gd name="csY10" fmla="*/ 923330 h 923330"/>
              <a:gd name="csX11" fmla="*/ 4028774 w 4451684"/>
              <a:gd name="csY11" fmla="*/ 923330 h 923330"/>
              <a:gd name="csX12" fmla="*/ 3605864 w 4451684"/>
              <a:gd name="csY12" fmla="*/ 923330 h 923330"/>
              <a:gd name="csX13" fmla="*/ 3049404 w 4451684"/>
              <a:gd name="csY13" fmla="*/ 923330 h 923330"/>
              <a:gd name="csX14" fmla="*/ 2448426 w 4451684"/>
              <a:gd name="csY14" fmla="*/ 923330 h 923330"/>
              <a:gd name="csX15" fmla="*/ 1847449 w 4451684"/>
              <a:gd name="csY15" fmla="*/ 923330 h 923330"/>
              <a:gd name="csX16" fmla="*/ 1290988 w 4451684"/>
              <a:gd name="csY16" fmla="*/ 923330 h 923330"/>
              <a:gd name="csX17" fmla="*/ 690011 w 4451684"/>
              <a:gd name="csY17" fmla="*/ 923330 h 923330"/>
              <a:gd name="csX18" fmla="*/ 0 w 4451684"/>
              <a:gd name="csY18" fmla="*/ 923330 h 923330"/>
              <a:gd name="csX19" fmla="*/ 0 w 4451684"/>
              <a:gd name="csY19" fmla="*/ 470898 h 923330"/>
              <a:gd name="csX20" fmla="*/ 0 w 4451684"/>
              <a:gd name="csY20" fmla="*/ 0 h 9233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451684" h="923330" fill="none" extrusionOk="0">
                <a:moveTo>
                  <a:pt x="0" y="0"/>
                </a:moveTo>
                <a:cubicBezTo>
                  <a:pt x="220873" y="-59227"/>
                  <a:pt x="329674" y="37635"/>
                  <a:pt x="511944" y="0"/>
                </a:cubicBezTo>
                <a:cubicBezTo>
                  <a:pt x="694214" y="-37635"/>
                  <a:pt x="1022938" y="19454"/>
                  <a:pt x="1157438" y="0"/>
                </a:cubicBezTo>
                <a:cubicBezTo>
                  <a:pt x="1291938" y="-19454"/>
                  <a:pt x="1491075" y="13975"/>
                  <a:pt x="1713898" y="0"/>
                </a:cubicBezTo>
                <a:cubicBezTo>
                  <a:pt x="1936721" y="-13975"/>
                  <a:pt x="2032438" y="13283"/>
                  <a:pt x="2181325" y="0"/>
                </a:cubicBezTo>
                <a:cubicBezTo>
                  <a:pt x="2330212" y="-13283"/>
                  <a:pt x="2604839" y="44048"/>
                  <a:pt x="2782303" y="0"/>
                </a:cubicBezTo>
                <a:cubicBezTo>
                  <a:pt x="2959767" y="-44048"/>
                  <a:pt x="3074511" y="12620"/>
                  <a:pt x="3205212" y="0"/>
                </a:cubicBezTo>
                <a:cubicBezTo>
                  <a:pt x="3335913" y="-12620"/>
                  <a:pt x="3618659" y="6225"/>
                  <a:pt x="3806190" y="0"/>
                </a:cubicBezTo>
                <a:cubicBezTo>
                  <a:pt x="3993721" y="-6225"/>
                  <a:pt x="4167645" y="76316"/>
                  <a:pt x="4451684" y="0"/>
                </a:cubicBezTo>
                <a:cubicBezTo>
                  <a:pt x="4475372" y="214868"/>
                  <a:pt x="4408467" y="265569"/>
                  <a:pt x="4451684" y="470898"/>
                </a:cubicBezTo>
                <a:cubicBezTo>
                  <a:pt x="4494901" y="676227"/>
                  <a:pt x="4417831" y="832801"/>
                  <a:pt x="4451684" y="923330"/>
                </a:cubicBezTo>
                <a:cubicBezTo>
                  <a:pt x="4292716" y="930372"/>
                  <a:pt x="4131980" y="883799"/>
                  <a:pt x="4028774" y="923330"/>
                </a:cubicBezTo>
                <a:cubicBezTo>
                  <a:pt x="3925568" y="962861"/>
                  <a:pt x="3770653" y="885051"/>
                  <a:pt x="3605864" y="923330"/>
                </a:cubicBezTo>
                <a:cubicBezTo>
                  <a:pt x="3441075" y="961609"/>
                  <a:pt x="3315694" y="871395"/>
                  <a:pt x="3049404" y="923330"/>
                </a:cubicBezTo>
                <a:cubicBezTo>
                  <a:pt x="2783114" y="975265"/>
                  <a:pt x="2732696" y="878107"/>
                  <a:pt x="2448426" y="923330"/>
                </a:cubicBezTo>
                <a:cubicBezTo>
                  <a:pt x="2164156" y="968553"/>
                  <a:pt x="2019108" y="903018"/>
                  <a:pt x="1847449" y="923330"/>
                </a:cubicBezTo>
                <a:cubicBezTo>
                  <a:pt x="1675790" y="943642"/>
                  <a:pt x="1564623" y="917759"/>
                  <a:pt x="1290988" y="923330"/>
                </a:cubicBezTo>
                <a:cubicBezTo>
                  <a:pt x="1017353" y="928901"/>
                  <a:pt x="885343" y="923132"/>
                  <a:pt x="690011" y="923330"/>
                </a:cubicBezTo>
                <a:cubicBezTo>
                  <a:pt x="494679" y="923528"/>
                  <a:pt x="277235" y="852156"/>
                  <a:pt x="0" y="923330"/>
                </a:cubicBezTo>
                <a:cubicBezTo>
                  <a:pt x="-19454" y="789001"/>
                  <a:pt x="35277" y="667409"/>
                  <a:pt x="0" y="470898"/>
                </a:cubicBezTo>
                <a:cubicBezTo>
                  <a:pt x="-35277" y="274387"/>
                  <a:pt x="38673" y="139431"/>
                  <a:pt x="0" y="0"/>
                </a:cubicBezTo>
                <a:close/>
              </a:path>
              <a:path w="4451684" h="923330" stroke="0" extrusionOk="0">
                <a:moveTo>
                  <a:pt x="0" y="0"/>
                </a:moveTo>
                <a:cubicBezTo>
                  <a:pt x="192534" y="-40558"/>
                  <a:pt x="264188" y="38971"/>
                  <a:pt x="422910" y="0"/>
                </a:cubicBezTo>
                <a:cubicBezTo>
                  <a:pt x="581632" y="-38971"/>
                  <a:pt x="665289" y="10977"/>
                  <a:pt x="890337" y="0"/>
                </a:cubicBezTo>
                <a:cubicBezTo>
                  <a:pt x="1115385" y="-10977"/>
                  <a:pt x="1207946" y="61465"/>
                  <a:pt x="1491314" y="0"/>
                </a:cubicBezTo>
                <a:cubicBezTo>
                  <a:pt x="1774682" y="-61465"/>
                  <a:pt x="1908300" y="56987"/>
                  <a:pt x="2047775" y="0"/>
                </a:cubicBezTo>
                <a:cubicBezTo>
                  <a:pt x="2187250" y="-56987"/>
                  <a:pt x="2489842" y="72801"/>
                  <a:pt x="2693269" y="0"/>
                </a:cubicBezTo>
                <a:cubicBezTo>
                  <a:pt x="2896696" y="-72801"/>
                  <a:pt x="3023161" y="16859"/>
                  <a:pt x="3205212" y="0"/>
                </a:cubicBezTo>
                <a:cubicBezTo>
                  <a:pt x="3387263" y="-16859"/>
                  <a:pt x="3509025" y="8093"/>
                  <a:pt x="3806190" y="0"/>
                </a:cubicBezTo>
                <a:cubicBezTo>
                  <a:pt x="4103355" y="-8093"/>
                  <a:pt x="4281875" y="34452"/>
                  <a:pt x="4451684" y="0"/>
                </a:cubicBezTo>
                <a:cubicBezTo>
                  <a:pt x="4471402" y="167200"/>
                  <a:pt x="4397537" y="321493"/>
                  <a:pt x="4451684" y="461665"/>
                </a:cubicBezTo>
                <a:cubicBezTo>
                  <a:pt x="4505831" y="601838"/>
                  <a:pt x="4419358" y="809548"/>
                  <a:pt x="4451684" y="923330"/>
                </a:cubicBezTo>
                <a:cubicBezTo>
                  <a:pt x="4254535" y="933300"/>
                  <a:pt x="4057724" y="922667"/>
                  <a:pt x="3850707" y="923330"/>
                </a:cubicBezTo>
                <a:cubicBezTo>
                  <a:pt x="3643690" y="923993"/>
                  <a:pt x="3546296" y="886758"/>
                  <a:pt x="3383280" y="923330"/>
                </a:cubicBezTo>
                <a:cubicBezTo>
                  <a:pt x="3220264" y="959902"/>
                  <a:pt x="3021778" y="871941"/>
                  <a:pt x="2737786" y="923330"/>
                </a:cubicBezTo>
                <a:cubicBezTo>
                  <a:pt x="2453794" y="974719"/>
                  <a:pt x="2345967" y="882626"/>
                  <a:pt x="2136808" y="923330"/>
                </a:cubicBezTo>
                <a:cubicBezTo>
                  <a:pt x="1927649" y="964034"/>
                  <a:pt x="1749863" y="874261"/>
                  <a:pt x="1535831" y="923330"/>
                </a:cubicBezTo>
                <a:cubicBezTo>
                  <a:pt x="1321799" y="972399"/>
                  <a:pt x="1276327" y="878367"/>
                  <a:pt x="1068404" y="923330"/>
                </a:cubicBezTo>
                <a:cubicBezTo>
                  <a:pt x="860481" y="968293"/>
                  <a:pt x="841773" y="904138"/>
                  <a:pt x="645494" y="923330"/>
                </a:cubicBezTo>
                <a:cubicBezTo>
                  <a:pt x="449215" y="942522"/>
                  <a:pt x="134432" y="900395"/>
                  <a:pt x="0" y="923330"/>
                </a:cubicBezTo>
                <a:cubicBezTo>
                  <a:pt x="-36430" y="823812"/>
                  <a:pt x="6036" y="602339"/>
                  <a:pt x="0" y="443198"/>
                </a:cubicBezTo>
                <a:cubicBezTo>
                  <a:pt x="-6036" y="284057"/>
                  <a:pt x="36790" y="200358"/>
                  <a:pt x="0" y="0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379149024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dirty="0" err="1"/>
              <a:t>Sizce</a:t>
            </a:r>
            <a:r>
              <a:rPr lang="el-GR" dirty="0"/>
              <a:t> </a:t>
            </a:r>
            <a:r>
              <a:rPr lang="el-GR" dirty="0" err="1"/>
              <a:t>günümüzde</a:t>
            </a:r>
            <a:r>
              <a:rPr lang="el-GR" dirty="0"/>
              <a:t> </a:t>
            </a:r>
            <a:r>
              <a:rPr lang="el-GR" dirty="0" err="1"/>
              <a:t>gerçek</a:t>
            </a:r>
            <a:r>
              <a:rPr lang="el-GR" dirty="0"/>
              <a:t> </a:t>
            </a:r>
            <a:r>
              <a:rPr lang="el-GR" dirty="0" err="1"/>
              <a:t>arkadaşlık</a:t>
            </a:r>
            <a:r>
              <a:rPr lang="el-GR" dirty="0"/>
              <a:t> </a:t>
            </a:r>
            <a:r>
              <a:rPr lang="el-GR" dirty="0" err="1"/>
              <a:t>var</a:t>
            </a:r>
            <a:r>
              <a:rPr lang="el-GR" dirty="0"/>
              <a:t> </a:t>
            </a:r>
            <a:r>
              <a:rPr lang="el-GR" dirty="0" err="1"/>
              <a:t>mı</a:t>
            </a:r>
            <a:r>
              <a:rPr lang="el-GR" dirty="0"/>
              <a:t>? </a:t>
            </a:r>
            <a:r>
              <a:rPr lang="el-GR" dirty="0" err="1"/>
              <a:t>Bu</a:t>
            </a:r>
            <a:r>
              <a:rPr lang="el-GR" dirty="0"/>
              <a:t> </a:t>
            </a:r>
            <a:r>
              <a:rPr lang="el-GR" dirty="0" err="1"/>
              <a:t>konuyu</a:t>
            </a:r>
            <a:r>
              <a:rPr lang="el-GR" dirty="0"/>
              <a:t> </a:t>
            </a:r>
            <a:r>
              <a:rPr lang="el-GR" dirty="0" err="1"/>
              <a:t>arkadaşlarınızla</a:t>
            </a:r>
            <a:r>
              <a:rPr lang="el-GR" dirty="0"/>
              <a:t> </a:t>
            </a:r>
            <a:r>
              <a:rPr lang="el-GR" dirty="0" err="1"/>
              <a:t>tartışınız</a:t>
            </a:r>
            <a:r>
              <a:rPr lang="el-GR" dirty="0"/>
              <a:t> </a:t>
            </a:r>
            <a:r>
              <a:rPr lang="el-GR" dirty="0" err="1"/>
              <a:t>ve</a:t>
            </a:r>
            <a:r>
              <a:rPr lang="el-GR" dirty="0"/>
              <a:t> </a:t>
            </a:r>
            <a:r>
              <a:rPr lang="el-GR" dirty="0" err="1"/>
              <a:t>düşüncelerinizi</a:t>
            </a:r>
            <a:r>
              <a:rPr lang="el-GR" dirty="0"/>
              <a:t> </a:t>
            </a:r>
            <a:r>
              <a:rPr lang="el-GR" dirty="0" err="1"/>
              <a:t>paylaşınız</a:t>
            </a:r>
            <a:r>
              <a:rPr lang="el-G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272144" y="2029144"/>
            <a:ext cx="3505772" cy="830997"/>
          </a:xfrm>
          <a:custGeom>
            <a:avLst/>
            <a:gdLst>
              <a:gd name="csX0" fmla="*/ 0 w 3505772"/>
              <a:gd name="csY0" fmla="*/ 0 h 830997"/>
              <a:gd name="csX1" fmla="*/ 619353 w 3505772"/>
              <a:gd name="csY1" fmla="*/ 0 h 830997"/>
              <a:gd name="csX2" fmla="*/ 1098475 w 3505772"/>
              <a:gd name="csY2" fmla="*/ 0 h 830997"/>
              <a:gd name="csX3" fmla="*/ 1647713 w 3505772"/>
              <a:gd name="csY3" fmla="*/ 0 h 830997"/>
              <a:gd name="csX4" fmla="*/ 2267066 w 3505772"/>
              <a:gd name="csY4" fmla="*/ 0 h 830997"/>
              <a:gd name="csX5" fmla="*/ 2746188 w 3505772"/>
              <a:gd name="csY5" fmla="*/ 0 h 830997"/>
              <a:gd name="csX6" fmla="*/ 3505772 w 3505772"/>
              <a:gd name="csY6" fmla="*/ 0 h 830997"/>
              <a:gd name="csX7" fmla="*/ 3505772 w 3505772"/>
              <a:gd name="csY7" fmla="*/ 423808 h 830997"/>
              <a:gd name="csX8" fmla="*/ 3505772 w 3505772"/>
              <a:gd name="csY8" fmla="*/ 830997 h 830997"/>
              <a:gd name="csX9" fmla="*/ 3026650 w 3505772"/>
              <a:gd name="csY9" fmla="*/ 830997 h 830997"/>
              <a:gd name="csX10" fmla="*/ 2477412 w 3505772"/>
              <a:gd name="csY10" fmla="*/ 830997 h 830997"/>
              <a:gd name="csX11" fmla="*/ 1858059 w 3505772"/>
              <a:gd name="csY11" fmla="*/ 830997 h 830997"/>
              <a:gd name="csX12" fmla="*/ 1273764 w 3505772"/>
              <a:gd name="csY12" fmla="*/ 830997 h 830997"/>
              <a:gd name="csX13" fmla="*/ 689468 w 3505772"/>
              <a:gd name="csY13" fmla="*/ 830997 h 830997"/>
              <a:gd name="csX14" fmla="*/ 0 w 3505772"/>
              <a:gd name="csY14" fmla="*/ 830997 h 830997"/>
              <a:gd name="csX15" fmla="*/ 0 w 3505772"/>
              <a:gd name="csY15" fmla="*/ 423808 h 830997"/>
              <a:gd name="csX16" fmla="*/ 0 w 3505772"/>
              <a:gd name="csY16" fmla="*/ 0 h 830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505772" h="830997" fill="none" extrusionOk="0">
                <a:moveTo>
                  <a:pt x="0" y="0"/>
                </a:moveTo>
                <a:cubicBezTo>
                  <a:pt x="180647" y="-4617"/>
                  <a:pt x="415584" y="10057"/>
                  <a:pt x="619353" y="0"/>
                </a:cubicBezTo>
                <a:cubicBezTo>
                  <a:pt x="823122" y="-10057"/>
                  <a:pt x="883635" y="3561"/>
                  <a:pt x="1098475" y="0"/>
                </a:cubicBezTo>
                <a:cubicBezTo>
                  <a:pt x="1313315" y="-3561"/>
                  <a:pt x="1404153" y="56772"/>
                  <a:pt x="1647713" y="0"/>
                </a:cubicBezTo>
                <a:cubicBezTo>
                  <a:pt x="1891273" y="-56772"/>
                  <a:pt x="2014462" y="49767"/>
                  <a:pt x="2267066" y="0"/>
                </a:cubicBezTo>
                <a:cubicBezTo>
                  <a:pt x="2519670" y="-49767"/>
                  <a:pt x="2641286" y="35410"/>
                  <a:pt x="2746188" y="0"/>
                </a:cubicBezTo>
                <a:cubicBezTo>
                  <a:pt x="2851090" y="-35410"/>
                  <a:pt x="3291854" y="48889"/>
                  <a:pt x="3505772" y="0"/>
                </a:cubicBezTo>
                <a:cubicBezTo>
                  <a:pt x="3531055" y="90289"/>
                  <a:pt x="3486734" y="216526"/>
                  <a:pt x="3505772" y="423808"/>
                </a:cubicBezTo>
                <a:cubicBezTo>
                  <a:pt x="3524810" y="631090"/>
                  <a:pt x="3477668" y="719755"/>
                  <a:pt x="3505772" y="830997"/>
                </a:cubicBezTo>
                <a:cubicBezTo>
                  <a:pt x="3391441" y="862643"/>
                  <a:pt x="3165229" y="786357"/>
                  <a:pt x="3026650" y="830997"/>
                </a:cubicBezTo>
                <a:cubicBezTo>
                  <a:pt x="2888071" y="875637"/>
                  <a:pt x="2677784" y="815068"/>
                  <a:pt x="2477412" y="830997"/>
                </a:cubicBezTo>
                <a:cubicBezTo>
                  <a:pt x="2277040" y="846926"/>
                  <a:pt x="2163605" y="823093"/>
                  <a:pt x="1858059" y="830997"/>
                </a:cubicBezTo>
                <a:cubicBezTo>
                  <a:pt x="1552513" y="838901"/>
                  <a:pt x="1396640" y="768597"/>
                  <a:pt x="1273764" y="830997"/>
                </a:cubicBezTo>
                <a:cubicBezTo>
                  <a:pt x="1150888" y="893397"/>
                  <a:pt x="857497" y="794121"/>
                  <a:pt x="689468" y="830997"/>
                </a:cubicBezTo>
                <a:cubicBezTo>
                  <a:pt x="521439" y="867873"/>
                  <a:pt x="302790" y="749315"/>
                  <a:pt x="0" y="830997"/>
                </a:cubicBezTo>
                <a:cubicBezTo>
                  <a:pt x="-1331" y="627512"/>
                  <a:pt x="9693" y="551840"/>
                  <a:pt x="0" y="423808"/>
                </a:cubicBezTo>
                <a:cubicBezTo>
                  <a:pt x="-9693" y="295776"/>
                  <a:pt x="20628" y="204778"/>
                  <a:pt x="0" y="0"/>
                </a:cubicBezTo>
                <a:close/>
              </a:path>
              <a:path w="3505772" h="830997" stroke="0" extrusionOk="0">
                <a:moveTo>
                  <a:pt x="0" y="0"/>
                </a:moveTo>
                <a:cubicBezTo>
                  <a:pt x="122305" y="-2115"/>
                  <a:pt x="374659" y="10371"/>
                  <a:pt x="479122" y="0"/>
                </a:cubicBezTo>
                <a:cubicBezTo>
                  <a:pt x="583585" y="-10371"/>
                  <a:pt x="813505" y="57023"/>
                  <a:pt x="1133533" y="0"/>
                </a:cubicBezTo>
                <a:cubicBezTo>
                  <a:pt x="1453561" y="-57023"/>
                  <a:pt x="1512384" y="17955"/>
                  <a:pt x="1752886" y="0"/>
                </a:cubicBezTo>
                <a:cubicBezTo>
                  <a:pt x="1993388" y="-17955"/>
                  <a:pt x="2029626" y="52316"/>
                  <a:pt x="2232008" y="0"/>
                </a:cubicBezTo>
                <a:cubicBezTo>
                  <a:pt x="2434390" y="-52316"/>
                  <a:pt x="2482708" y="7373"/>
                  <a:pt x="2711130" y="0"/>
                </a:cubicBezTo>
                <a:cubicBezTo>
                  <a:pt x="2939552" y="-7373"/>
                  <a:pt x="3143369" y="72653"/>
                  <a:pt x="3505772" y="0"/>
                </a:cubicBezTo>
                <a:cubicBezTo>
                  <a:pt x="3519579" y="172802"/>
                  <a:pt x="3492062" y="199359"/>
                  <a:pt x="3505772" y="390569"/>
                </a:cubicBezTo>
                <a:cubicBezTo>
                  <a:pt x="3519482" y="581779"/>
                  <a:pt x="3488121" y="712828"/>
                  <a:pt x="3505772" y="830997"/>
                </a:cubicBezTo>
                <a:cubicBezTo>
                  <a:pt x="3264803" y="908548"/>
                  <a:pt x="3113988" y="777462"/>
                  <a:pt x="2851361" y="830997"/>
                </a:cubicBezTo>
                <a:cubicBezTo>
                  <a:pt x="2588734" y="884532"/>
                  <a:pt x="2594264" y="796336"/>
                  <a:pt x="2337181" y="830997"/>
                </a:cubicBezTo>
                <a:cubicBezTo>
                  <a:pt x="2080098" y="865658"/>
                  <a:pt x="2005291" y="829119"/>
                  <a:pt x="1682771" y="830997"/>
                </a:cubicBezTo>
                <a:cubicBezTo>
                  <a:pt x="1360251" y="832875"/>
                  <a:pt x="1302685" y="777434"/>
                  <a:pt x="1098475" y="830997"/>
                </a:cubicBezTo>
                <a:cubicBezTo>
                  <a:pt x="894265" y="884560"/>
                  <a:pt x="348222" y="719342"/>
                  <a:pt x="0" y="830997"/>
                </a:cubicBezTo>
                <a:cubicBezTo>
                  <a:pt x="-37064" y="694245"/>
                  <a:pt x="41235" y="612464"/>
                  <a:pt x="0" y="398879"/>
                </a:cubicBezTo>
                <a:cubicBezTo>
                  <a:pt x="-41235" y="185294"/>
                  <a:pt x="30468" y="10548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7501426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2400" dirty="0" err="1"/>
              <a:t>Yeni</a:t>
            </a:r>
            <a:r>
              <a:rPr lang="el-GR" sz="2400" dirty="0"/>
              <a:t> </a:t>
            </a:r>
            <a:r>
              <a:rPr lang="el-GR" sz="2400" dirty="0" err="1"/>
              <a:t>arkadaşlar</a:t>
            </a:r>
            <a:r>
              <a:rPr lang="el-GR" sz="2400" dirty="0"/>
              <a:t> </a:t>
            </a:r>
            <a:r>
              <a:rPr lang="el-GR" sz="2400" dirty="0" err="1"/>
              <a:t>edinmek</a:t>
            </a:r>
            <a:r>
              <a:rPr lang="el-GR" sz="2400" dirty="0"/>
              <a:t>, </a:t>
            </a:r>
            <a:r>
              <a:rPr lang="el-GR" sz="2400" dirty="0" err="1"/>
              <a:t>neler</a:t>
            </a:r>
            <a:r>
              <a:rPr lang="el-GR" sz="2400" dirty="0"/>
              <a:t> </a:t>
            </a:r>
            <a:r>
              <a:rPr lang="el-GR" sz="2400" dirty="0" err="1"/>
              <a:t>yapabiliriz</a:t>
            </a:r>
            <a:r>
              <a:rPr lang="el-GR" sz="2400" dirty="0"/>
              <a:t>? </a:t>
            </a:r>
            <a:endParaRPr lang="en-US" sz="2400" dirty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 flipV="1">
            <a:off x="3031958" y="1034716"/>
            <a:ext cx="1143000" cy="5775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 flipV="1">
            <a:off x="4078705" y="1660358"/>
            <a:ext cx="1263316" cy="2045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11 - Ευθύγραμμο βέλος σύνδεσης"/>
          <p:cNvCxnSpPr/>
          <p:nvPr/>
        </p:nvCxnSpPr>
        <p:spPr>
          <a:xfrm>
            <a:off x="4331368" y="2863516"/>
            <a:ext cx="914400" cy="5053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12 - Ορθογώνιο"/>
          <p:cNvSpPr/>
          <p:nvPr/>
        </p:nvSpPr>
        <p:spPr>
          <a:xfrm>
            <a:off x="4424287" y="838019"/>
            <a:ext cx="393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organizasyona</a:t>
            </a:r>
            <a:r>
              <a:rPr lang="en-US" b="1" dirty="0"/>
              <a:t> </a:t>
            </a:r>
            <a:r>
              <a:rPr lang="en-US" b="1" dirty="0" err="1"/>
              <a:t>veya</a:t>
            </a:r>
            <a:r>
              <a:rPr lang="en-US" b="1" dirty="0"/>
              <a:t> </a:t>
            </a:r>
            <a:r>
              <a:rPr lang="en-US" b="1" dirty="0" err="1"/>
              <a:t>kulübe</a:t>
            </a:r>
            <a:r>
              <a:rPr lang="en-US" b="1" dirty="0"/>
              <a:t> </a:t>
            </a:r>
            <a:r>
              <a:rPr lang="en-US" b="1" dirty="0" err="1"/>
              <a:t>katıl</a:t>
            </a:r>
            <a:r>
              <a:rPr lang="en-GB" b="1" dirty="0" err="1"/>
              <a:t>mak</a:t>
            </a:r>
            <a:endParaRPr lang="en-US" dirty="0"/>
          </a:p>
        </p:txBody>
      </p:sp>
      <p:sp>
        <p:nvSpPr>
          <p:cNvPr id="14" name="13 - Ορθογώνιο"/>
          <p:cNvSpPr/>
          <p:nvPr/>
        </p:nvSpPr>
        <p:spPr>
          <a:xfrm>
            <a:off x="5612633" y="1535849"/>
            <a:ext cx="2694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spor</a:t>
            </a:r>
            <a:r>
              <a:rPr lang="en-US" b="1" dirty="0"/>
              <a:t> </a:t>
            </a:r>
            <a:r>
              <a:rPr lang="en-US" b="1" dirty="0" err="1"/>
              <a:t>takımına</a:t>
            </a:r>
            <a:r>
              <a:rPr lang="en-US" b="1" dirty="0"/>
              <a:t> </a:t>
            </a:r>
            <a:r>
              <a:rPr lang="en-US" b="1" dirty="0" err="1"/>
              <a:t>katıl</a:t>
            </a:r>
            <a:r>
              <a:rPr lang="en-GB" b="1" dirty="0" err="1"/>
              <a:t>mak</a:t>
            </a:r>
            <a:endParaRPr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5612633" y="4808439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Gönüllü</a:t>
            </a:r>
            <a:r>
              <a:rPr lang="en-US" b="1" dirty="0"/>
              <a:t> </a:t>
            </a:r>
            <a:r>
              <a:rPr lang="en-US" b="1" dirty="0" err="1"/>
              <a:t>olmak</a:t>
            </a:r>
            <a:endParaRPr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5648181" y="2474313"/>
            <a:ext cx="2149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İnsanlarla</a:t>
            </a:r>
            <a:r>
              <a:rPr lang="en-US" b="1" dirty="0"/>
              <a:t> </a:t>
            </a:r>
            <a:r>
              <a:rPr lang="en-US" b="1" dirty="0" err="1"/>
              <a:t>konuşmak</a:t>
            </a:r>
            <a:endParaRPr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5616667" y="3725598"/>
            <a:ext cx="3101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Meslektaşlarla </a:t>
            </a:r>
            <a:r>
              <a:rPr lang="en-US" b="1" dirty="0"/>
              <a:t> </a:t>
            </a:r>
            <a:r>
              <a:rPr lang="en-US" b="1" dirty="0" err="1"/>
              <a:t>temas</a:t>
            </a:r>
            <a:r>
              <a:rPr lang="en-US" b="1" dirty="0"/>
              <a:t> </a:t>
            </a:r>
            <a:r>
              <a:rPr lang="en-US" b="1" dirty="0" err="1"/>
              <a:t>kurmak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19" name="18 - Ορθογώνιο"/>
          <p:cNvSpPr/>
          <p:nvPr/>
        </p:nvSpPr>
        <p:spPr>
          <a:xfrm>
            <a:off x="5666470" y="4267018"/>
            <a:ext cx="1835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sohbet</a:t>
            </a:r>
            <a:r>
              <a:rPr lang="en-US" b="1" dirty="0"/>
              <a:t> </a:t>
            </a:r>
            <a:r>
              <a:rPr lang="en-US" b="1" dirty="0" err="1"/>
              <a:t>açmak</a:t>
            </a:r>
            <a:endParaRPr lang="en-US" dirty="0"/>
          </a:p>
        </p:txBody>
      </p:sp>
      <p:sp>
        <p:nvSpPr>
          <p:cNvPr id="21" name="20 - Ορθογώνιο"/>
          <p:cNvSpPr/>
          <p:nvPr/>
        </p:nvSpPr>
        <p:spPr>
          <a:xfrm>
            <a:off x="2779295" y="6077636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Onlara</a:t>
            </a:r>
            <a:r>
              <a:rPr lang="en-US" b="1" dirty="0"/>
              <a:t> </a:t>
            </a:r>
            <a:r>
              <a:rPr lang="en-US" b="1" dirty="0" err="1"/>
              <a:t>dışarıda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öğle</a:t>
            </a:r>
            <a:r>
              <a:rPr lang="en-US" b="1" dirty="0"/>
              <a:t> </a:t>
            </a:r>
            <a:r>
              <a:rPr lang="en-US" b="1" dirty="0" err="1"/>
              <a:t>yemeği</a:t>
            </a:r>
            <a:r>
              <a:rPr lang="en-US" b="1" dirty="0"/>
              <a:t> </a:t>
            </a:r>
            <a:r>
              <a:rPr lang="en-US" b="1" dirty="0" err="1"/>
              <a:t>yemeyi</a:t>
            </a:r>
            <a:r>
              <a:rPr lang="en-US" b="1" dirty="0"/>
              <a:t> </a:t>
            </a:r>
            <a:r>
              <a:rPr lang="en-US" b="1" dirty="0" err="1"/>
              <a:t>veya</a:t>
            </a:r>
            <a:r>
              <a:rPr lang="en-US" b="1" dirty="0"/>
              <a:t> </a:t>
            </a:r>
            <a:r>
              <a:rPr lang="en-US" b="1" dirty="0" err="1"/>
              <a:t>kahve</a:t>
            </a:r>
            <a:r>
              <a:rPr lang="en-US" b="1" dirty="0"/>
              <a:t> </a:t>
            </a:r>
            <a:r>
              <a:rPr lang="en-US" b="1" dirty="0" err="1"/>
              <a:t>içmeyi</a:t>
            </a:r>
            <a:r>
              <a:rPr lang="en-US" b="1" dirty="0"/>
              <a:t> </a:t>
            </a:r>
            <a:r>
              <a:rPr lang="en-US" b="1" dirty="0" err="1"/>
              <a:t>teklif</a:t>
            </a:r>
            <a:r>
              <a:rPr lang="en-US" b="1" dirty="0"/>
              <a:t> </a:t>
            </a:r>
            <a:r>
              <a:rPr lang="en-US" b="1" dirty="0" err="1"/>
              <a:t>etmek</a:t>
            </a:r>
            <a:endParaRPr lang="en-US" dirty="0"/>
          </a:p>
        </p:txBody>
      </p:sp>
      <p:cxnSp>
        <p:nvCxnSpPr>
          <p:cNvPr id="23" name="22 - Ευθύγραμμο βέλος σύνδεσης"/>
          <p:cNvCxnSpPr/>
          <p:nvPr/>
        </p:nvCxnSpPr>
        <p:spPr>
          <a:xfrm>
            <a:off x="4114800" y="2454442"/>
            <a:ext cx="1379621" cy="802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23 - Ευθύγραμμο βέλος σύνδεσης"/>
          <p:cNvCxnSpPr/>
          <p:nvPr/>
        </p:nvCxnSpPr>
        <p:spPr>
          <a:xfrm>
            <a:off x="3525253" y="3092115"/>
            <a:ext cx="1876926" cy="18167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26 - Ευθύγραμμο βέλος σύνδεσης"/>
          <p:cNvCxnSpPr/>
          <p:nvPr/>
        </p:nvCxnSpPr>
        <p:spPr>
          <a:xfrm>
            <a:off x="3990474" y="3232484"/>
            <a:ext cx="1744579" cy="13836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28 - Ευθύγραμμο βέλος σύνδεσης"/>
          <p:cNvCxnSpPr/>
          <p:nvPr/>
        </p:nvCxnSpPr>
        <p:spPr>
          <a:xfrm rot="16200000" flipH="1">
            <a:off x="1792704" y="4463715"/>
            <a:ext cx="2887580" cy="24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10E2930-97F9-6A88-EA3A-F0FC44366508}"/>
              </a:ext>
            </a:extLst>
          </p:cNvPr>
          <p:cNvSpPr txBox="1"/>
          <p:nvPr/>
        </p:nvSpPr>
        <p:spPr>
          <a:xfrm>
            <a:off x="635096" y="268895"/>
            <a:ext cx="5780313" cy="400110"/>
          </a:xfrm>
          <a:custGeom>
            <a:avLst/>
            <a:gdLst>
              <a:gd name="csX0" fmla="*/ 0 w 5780313"/>
              <a:gd name="csY0" fmla="*/ 0 h 400110"/>
              <a:gd name="csX1" fmla="*/ 635834 w 5780313"/>
              <a:gd name="csY1" fmla="*/ 0 h 400110"/>
              <a:gd name="csX2" fmla="*/ 1213866 w 5780313"/>
              <a:gd name="csY2" fmla="*/ 0 h 400110"/>
              <a:gd name="csX3" fmla="*/ 1676291 w 5780313"/>
              <a:gd name="csY3" fmla="*/ 0 h 400110"/>
              <a:gd name="csX4" fmla="*/ 2080913 w 5780313"/>
              <a:gd name="csY4" fmla="*/ 0 h 400110"/>
              <a:gd name="csX5" fmla="*/ 2658944 w 5780313"/>
              <a:gd name="csY5" fmla="*/ 0 h 400110"/>
              <a:gd name="csX6" fmla="*/ 3121369 w 5780313"/>
              <a:gd name="csY6" fmla="*/ 0 h 400110"/>
              <a:gd name="csX7" fmla="*/ 3525991 w 5780313"/>
              <a:gd name="csY7" fmla="*/ 0 h 400110"/>
              <a:gd name="csX8" fmla="*/ 4219628 w 5780313"/>
              <a:gd name="csY8" fmla="*/ 0 h 400110"/>
              <a:gd name="csX9" fmla="*/ 4913266 w 5780313"/>
              <a:gd name="csY9" fmla="*/ 0 h 400110"/>
              <a:gd name="csX10" fmla="*/ 5780313 w 5780313"/>
              <a:gd name="csY10" fmla="*/ 0 h 400110"/>
              <a:gd name="csX11" fmla="*/ 5780313 w 5780313"/>
              <a:gd name="csY11" fmla="*/ 400110 h 400110"/>
              <a:gd name="csX12" fmla="*/ 5086675 w 5780313"/>
              <a:gd name="csY12" fmla="*/ 400110 h 400110"/>
              <a:gd name="csX13" fmla="*/ 4624250 w 5780313"/>
              <a:gd name="csY13" fmla="*/ 400110 h 400110"/>
              <a:gd name="csX14" fmla="*/ 4161825 w 5780313"/>
              <a:gd name="csY14" fmla="*/ 400110 h 400110"/>
              <a:gd name="csX15" fmla="*/ 3468188 w 5780313"/>
              <a:gd name="csY15" fmla="*/ 400110 h 400110"/>
              <a:gd name="csX16" fmla="*/ 2947960 w 5780313"/>
              <a:gd name="csY16" fmla="*/ 400110 h 400110"/>
              <a:gd name="csX17" fmla="*/ 2369928 w 5780313"/>
              <a:gd name="csY17" fmla="*/ 400110 h 400110"/>
              <a:gd name="csX18" fmla="*/ 1791897 w 5780313"/>
              <a:gd name="csY18" fmla="*/ 400110 h 400110"/>
              <a:gd name="csX19" fmla="*/ 1213866 w 5780313"/>
              <a:gd name="csY19" fmla="*/ 400110 h 400110"/>
              <a:gd name="csX20" fmla="*/ 520228 w 5780313"/>
              <a:gd name="csY20" fmla="*/ 400110 h 400110"/>
              <a:gd name="csX21" fmla="*/ 0 w 5780313"/>
              <a:gd name="csY21" fmla="*/ 400110 h 400110"/>
              <a:gd name="csX22" fmla="*/ 0 w 5780313"/>
              <a:gd name="csY22" fmla="*/ 0 h 4001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5780313" h="400110" extrusionOk="0">
                <a:moveTo>
                  <a:pt x="0" y="0"/>
                </a:moveTo>
                <a:cubicBezTo>
                  <a:pt x="161351" y="-65254"/>
                  <a:pt x="498808" y="18172"/>
                  <a:pt x="635834" y="0"/>
                </a:cubicBezTo>
                <a:cubicBezTo>
                  <a:pt x="772860" y="-18172"/>
                  <a:pt x="1038781" y="34307"/>
                  <a:pt x="1213866" y="0"/>
                </a:cubicBezTo>
                <a:cubicBezTo>
                  <a:pt x="1388951" y="-34307"/>
                  <a:pt x="1531236" y="51063"/>
                  <a:pt x="1676291" y="0"/>
                </a:cubicBezTo>
                <a:cubicBezTo>
                  <a:pt x="1821346" y="-51063"/>
                  <a:pt x="1887549" y="28371"/>
                  <a:pt x="2080913" y="0"/>
                </a:cubicBezTo>
                <a:cubicBezTo>
                  <a:pt x="2274277" y="-28371"/>
                  <a:pt x="2443174" y="2437"/>
                  <a:pt x="2658944" y="0"/>
                </a:cubicBezTo>
                <a:cubicBezTo>
                  <a:pt x="2874714" y="-2437"/>
                  <a:pt x="2987156" y="45656"/>
                  <a:pt x="3121369" y="0"/>
                </a:cubicBezTo>
                <a:cubicBezTo>
                  <a:pt x="3255583" y="-45656"/>
                  <a:pt x="3329450" y="10190"/>
                  <a:pt x="3525991" y="0"/>
                </a:cubicBezTo>
                <a:cubicBezTo>
                  <a:pt x="3722532" y="-10190"/>
                  <a:pt x="4023723" y="37880"/>
                  <a:pt x="4219628" y="0"/>
                </a:cubicBezTo>
                <a:cubicBezTo>
                  <a:pt x="4415533" y="-37880"/>
                  <a:pt x="4594238" y="18036"/>
                  <a:pt x="4913266" y="0"/>
                </a:cubicBezTo>
                <a:cubicBezTo>
                  <a:pt x="5232294" y="-18036"/>
                  <a:pt x="5522074" y="26895"/>
                  <a:pt x="5780313" y="0"/>
                </a:cubicBezTo>
                <a:cubicBezTo>
                  <a:pt x="5789874" y="125826"/>
                  <a:pt x="5739194" y="221035"/>
                  <a:pt x="5780313" y="400110"/>
                </a:cubicBezTo>
                <a:cubicBezTo>
                  <a:pt x="5508355" y="407988"/>
                  <a:pt x="5236498" y="375098"/>
                  <a:pt x="5086675" y="400110"/>
                </a:cubicBezTo>
                <a:cubicBezTo>
                  <a:pt x="4936852" y="425122"/>
                  <a:pt x="4786359" y="394920"/>
                  <a:pt x="4624250" y="400110"/>
                </a:cubicBezTo>
                <a:cubicBezTo>
                  <a:pt x="4462142" y="405300"/>
                  <a:pt x="4260824" y="357459"/>
                  <a:pt x="4161825" y="400110"/>
                </a:cubicBezTo>
                <a:cubicBezTo>
                  <a:pt x="4062826" y="442761"/>
                  <a:pt x="3702393" y="377626"/>
                  <a:pt x="3468188" y="400110"/>
                </a:cubicBezTo>
                <a:cubicBezTo>
                  <a:pt x="3233983" y="422594"/>
                  <a:pt x="3163213" y="395301"/>
                  <a:pt x="2947960" y="400110"/>
                </a:cubicBezTo>
                <a:cubicBezTo>
                  <a:pt x="2732707" y="404919"/>
                  <a:pt x="2496275" y="357179"/>
                  <a:pt x="2369928" y="400110"/>
                </a:cubicBezTo>
                <a:cubicBezTo>
                  <a:pt x="2243581" y="443041"/>
                  <a:pt x="1956607" y="383661"/>
                  <a:pt x="1791897" y="400110"/>
                </a:cubicBezTo>
                <a:cubicBezTo>
                  <a:pt x="1627187" y="416559"/>
                  <a:pt x="1424558" y="377632"/>
                  <a:pt x="1213866" y="400110"/>
                </a:cubicBezTo>
                <a:cubicBezTo>
                  <a:pt x="1003174" y="422588"/>
                  <a:pt x="670352" y="378090"/>
                  <a:pt x="520228" y="400110"/>
                </a:cubicBezTo>
                <a:cubicBezTo>
                  <a:pt x="370104" y="422130"/>
                  <a:pt x="199194" y="345871"/>
                  <a:pt x="0" y="400110"/>
                </a:cubicBezTo>
                <a:cubicBezTo>
                  <a:pt x="-47169" y="273924"/>
                  <a:pt x="34718" y="12784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967745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n-US" sz="2000" dirty="0" err="1"/>
              <a:t>Parayla</a:t>
            </a:r>
            <a:r>
              <a:rPr lang="en-US" sz="2000" dirty="0"/>
              <a:t> dost </a:t>
            </a:r>
            <a:r>
              <a:rPr lang="en-US" sz="2000" dirty="0" err="1"/>
              <a:t>bulunmaz</a:t>
            </a:r>
            <a:r>
              <a:rPr lang="tr-TR" sz="2000" dirty="0"/>
              <a:t>. Nasıl</a:t>
            </a:r>
            <a:r>
              <a:rPr lang="el-GR" sz="2000" dirty="0"/>
              <a:t>?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4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4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725304" y="1088144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B43B5-8CF2-E2D5-3B75-C6C23BDA0EA8}"/>
              </a:ext>
            </a:extLst>
          </p:cNvPr>
          <p:cNvSpPr txBox="1"/>
          <p:nvPr/>
        </p:nvSpPr>
        <p:spPr>
          <a:xfrm>
            <a:off x="3028950" y="4109856"/>
            <a:ext cx="6134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D1EFE-8E86-4493-ECB4-12F00AFD640D}"/>
              </a:ext>
            </a:extLst>
          </p:cNvPr>
          <p:cNvSpPr txBox="1"/>
          <p:nvPr/>
        </p:nvSpPr>
        <p:spPr>
          <a:xfrm>
            <a:off x="2990850" y="3027951"/>
            <a:ext cx="61341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tr-TR" sz="4400" dirty="0"/>
          </a:p>
        </p:txBody>
      </p:sp>
      <p:pic>
        <p:nvPicPr>
          <p:cNvPr id="6" name="Picture 2" descr="Sahip Olduğunuz Arkadaşların İyi mi Yoksa Kötü mü Olduğunu Anlatan 10 Çizim  - onedio.com">
            <a:extLst>
              <a:ext uri="{FF2B5EF4-FFF2-40B4-BE49-F238E27FC236}">
                <a16:creationId xmlns:a16="http://schemas.microsoft.com/office/drawing/2014/main" id="{89CCC142-DBF5-E36C-159F-BA110073A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r="48698"/>
          <a:stretch>
            <a:fillRect/>
          </a:stretch>
        </p:blipFill>
        <p:spPr bwMode="auto">
          <a:xfrm>
            <a:off x="3274045" y="1475906"/>
            <a:ext cx="3527583" cy="3678979"/>
          </a:xfrm>
          <a:custGeom>
            <a:avLst/>
            <a:gdLst>
              <a:gd name="csX0" fmla="*/ 0 w 3527583"/>
              <a:gd name="csY0" fmla="*/ 0 h 3678979"/>
              <a:gd name="csX1" fmla="*/ 587931 w 3527583"/>
              <a:gd name="csY1" fmla="*/ 0 h 3678979"/>
              <a:gd name="csX2" fmla="*/ 1140585 w 3527583"/>
              <a:gd name="csY2" fmla="*/ 0 h 3678979"/>
              <a:gd name="csX3" fmla="*/ 1763792 w 3527583"/>
              <a:gd name="csY3" fmla="*/ 0 h 3678979"/>
              <a:gd name="csX4" fmla="*/ 2281170 w 3527583"/>
              <a:gd name="csY4" fmla="*/ 0 h 3678979"/>
              <a:gd name="csX5" fmla="*/ 2869101 w 3527583"/>
              <a:gd name="csY5" fmla="*/ 0 h 3678979"/>
              <a:gd name="csX6" fmla="*/ 3527583 w 3527583"/>
              <a:gd name="csY6" fmla="*/ 0 h 3678979"/>
              <a:gd name="csX7" fmla="*/ 3527583 w 3527583"/>
              <a:gd name="csY7" fmla="*/ 525568 h 3678979"/>
              <a:gd name="csX8" fmla="*/ 3527583 w 3527583"/>
              <a:gd name="csY8" fmla="*/ 1124716 h 3678979"/>
              <a:gd name="csX9" fmla="*/ 3527583 w 3527583"/>
              <a:gd name="csY9" fmla="*/ 1576705 h 3678979"/>
              <a:gd name="csX10" fmla="*/ 3527583 w 3527583"/>
              <a:gd name="csY10" fmla="*/ 2028694 h 3678979"/>
              <a:gd name="csX11" fmla="*/ 3527583 w 3527583"/>
              <a:gd name="csY11" fmla="*/ 2591052 h 3678979"/>
              <a:gd name="csX12" fmla="*/ 3527583 w 3527583"/>
              <a:gd name="csY12" fmla="*/ 3116621 h 3678979"/>
              <a:gd name="csX13" fmla="*/ 3527583 w 3527583"/>
              <a:gd name="csY13" fmla="*/ 3678979 h 3678979"/>
              <a:gd name="csX14" fmla="*/ 2939653 w 3527583"/>
              <a:gd name="csY14" fmla="*/ 3678979 h 3678979"/>
              <a:gd name="csX15" fmla="*/ 2386998 w 3527583"/>
              <a:gd name="csY15" fmla="*/ 3678979 h 3678979"/>
              <a:gd name="csX16" fmla="*/ 1799067 w 3527583"/>
              <a:gd name="csY16" fmla="*/ 3678979 h 3678979"/>
              <a:gd name="csX17" fmla="*/ 1211137 w 3527583"/>
              <a:gd name="csY17" fmla="*/ 3678979 h 3678979"/>
              <a:gd name="csX18" fmla="*/ 693758 w 3527583"/>
              <a:gd name="csY18" fmla="*/ 3678979 h 3678979"/>
              <a:gd name="csX19" fmla="*/ 0 w 3527583"/>
              <a:gd name="csY19" fmla="*/ 3678979 h 3678979"/>
              <a:gd name="csX20" fmla="*/ 0 w 3527583"/>
              <a:gd name="csY20" fmla="*/ 3153411 h 3678979"/>
              <a:gd name="csX21" fmla="*/ 0 w 3527583"/>
              <a:gd name="csY21" fmla="*/ 2701422 h 3678979"/>
              <a:gd name="csX22" fmla="*/ 0 w 3527583"/>
              <a:gd name="csY22" fmla="*/ 2249433 h 3678979"/>
              <a:gd name="csX23" fmla="*/ 0 w 3527583"/>
              <a:gd name="csY23" fmla="*/ 1760654 h 3678979"/>
              <a:gd name="csX24" fmla="*/ 0 w 3527583"/>
              <a:gd name="csY24" fmla="*/ 1308665 h 3678979"/>
              <a:gd name="csX25" fmla="*/ 0 w 3527583"/>
              <a:gd name="csY25" fmla="*/ 893466 h 3678979"/>
              <a:gd name="csX26" fmla="*/ 0 w 3527583"/>
              <a:gd name="csY26" fmla="*/ 0 h 36789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3527583" h="3678979" fill="none" extrusionOk="0">
                <a:moveTo>
                  <a:pt x="0" y="0"/>
                </a:moveTo>
                <a:cubicBezTo>
                  <a:pt x="229157" y="-13804"/>
                  <a:pt x="411084" y="60818"/>
                  <a:pt x="587931" y="0"/>
                </a:cubicBezTo>
                <a:cubicBezTo>
                  <a:pt x="764778" y="-60818"/>
                  <a:pt x="910931" y="59079"/>
                  <a:pt x="1140585" y="0"/>
                </a:cubicBezTo>
                <a:cubicBezTo>
                  <a:pt x="1370239" y="-59079"/>
                  <a:pt x="1475561" y="65448"/>
                  <a:pt x="1763792" y="0"/>
                </a:cubicBezTo>
                <a:cubicBezTo>
                  <a:pt x="2052023" y="-65448"/>
                  <a:pt x="2046349" y="31362"/>
                  <a:pt x="2281170" y="0"/>
                </a:cubicBezTo>
                <a:cubicBezTo>
                  <a:pt x="2515991" y="-31362"/>
                  <a:pt x="2631080" y="4544"/>
                  <a:pt x="2869101" y="0"/>
                </a:cubicBezTo>
                <a:cubicBezTo>
                  <a:pt x="3107122" y="-4544"/>
                  <a:pt x="3231722" y="58594"/>
                  <a:pt x="3527583" y="0"/>
                </a:cubicBezTo>
                <a:cubicBezTo>
                  <a:pt x="3529523" y="109572"/>
                  <a:pt x="3502973" y="280450"/>
                  <a:pt x="3527583" y="525568"/>
                </a:cubicBezTo>
                <a:cubicBezTo>
                  <a:pt x="3552193" y="770686"/>
                  <a:pt x="3507811" y="998875"/>
                  <a:pt x="3527583" y="1124716"/>
                </a:cubicBezTo>
                <a:cubicBezTo>
                  <a:pt x="3547355" y="1250557"/>
                  <a:pt x="3475547" y="1473360"/>
                  <a:pt x="3527583" y="1576705"/>
                </a:cubicBezTo>
                <a:cubicBezTo>
                  <a:pt x="3579619" y="1680050"/>
                  <a:pt x="3507146" y="1915890"/>
                  <a:pt x="3527583" y="2028694"/>
                </a:cubicBezTo>
                <a:cubicBezTo>
                  <a:pt x="3548020" y="2141498"/>
                  <a:pt x="3523509" y="2315472"/>
                  <a:pt x="3527583" y="2591052"/>
                </a:cubicBezTo>
                <a:cubicBezTo>
                  <a:pt x="3531657" y="2866632"/>
                  <a:pt x="3471674" y="2911421"/>
                  <a:pt x="3527583" y="3116621"/>
                </a:cubicBezTo>
                <a:cubicBezTo>
                  <a:pt x="3583492" y="3321821"/>
                  <a:pt x="3463761" y="3501295"/>
                  <a:pt x="3527583" y="3678979"/>
                </a:cubicBezTo>
                <a:cubicBezTo>
                  <a:pt x="3240652" y="3715969"/>
                  <a:pt x="3067855" y="3661937"/>
                  <a:pt x="2939653" y="3678979"/>
                </a:cubicBezTo>
                <a:cubicBezTo>
                  <a:pt x="2811451" y="3696021"/>
                  <a:pt x="2595058" y="3626214"/>
                  <a:pt x="2386998" y="3678979"/>
                </a:cubicBezTo>
                <a:cubicBezTo>
                  <a:pt x="2178939" y="3731744"/>
                  <a:pt x="2023422" y="3666158"/>
                  <a:pt x="1799067" y="3678979"/>
                </a:cubicBezTo>
                <a:cubicBezTo>
                  <a:pt x="1574712" y="3691800"/>
                  <a:pt x="1453124" y="3632191"/>
                  <a:pt x="1211137" y="3678979"/>
                </a:cubicBezTo>
                <a:cubicBezTo>
                  <a:pt x="969150" y="3725767"/>
                  <a:pt x="904885" y="3631982"/>
                  <a:pt x="693758" y="3678979"/>
                </a:cubicBezTo>
                <a:cubicBezTo>
                  <a:pt x="482631" y="3725976"/>
                  <a:pt x="253449" y="3603510"/>
                  <a:pt x="0" y="3678979"/>
                </a:cubicBezTo>
                <a:cubicBezTo>
                  <a:pt x="-60954" y="3548943"/>
                  <a:pt x="48704" y="3296944"/>
                  <a:pt x="0" y="3153411"/>
                </a:cubicBezTo>
                <a:cubicBezTo>
                  <a:pt x="-48704" y="3009878"/>
                  <a:pt x="42482" y="2869329"/>
                  <a:pt x="0" y="2701422"/>
                </a:cubicBezTo>
                <a:cubicBezTo>
                  <a:pt x="-42482" y="2533515"/>
                  <a:pt x="34735" y="2375215"/>
                  <a:pt x="0" y="2249433"/>
                </a:cubicBezTo>
                <a:cubicBezTo>
                  <a:pt x="-34735" y="2123651"/>
                  <a:pt x="57186" y="1886581"/>
                  <a:pt x="0" y="1760654"/>
                </a:cubicBezTo>
                <a:cubicBezTo>
                  <a:pt x="-57186" y="1634727"/>
                  <a:pt x="23012" y="1415464"/>
                  <a:pt x="0" y="1308665"/>
                </a:cubicBezTo>
                <a:cubicBezTo>
                  <a:pt x="-23012" y="1201866"/>
                  <a:pt x="23365" y="1036540"/>
                  <a:pt x="0" y="893466"/>
                </a:cubicBezTo>
                <a:cubicBezTo>
                  <a:pt x="-23365" y="750392"/>
                  <a:pt x="3669" y="322981"/>
                  <a:pt x="0" y="0"/>
                </a:cubicBezTo>
                <a:close/>
              </a:path>
              <a:path w="3527583" h="3678979" stroke="0" extrusionOk="0">
                <a:moveTo>
                  <a:pt x="0" y="0"/>
                </a:moveTo>
                <a:cubicBezTo>
                  <a:pt x="218404" y="-60347"/>
                  <a:pt x="331750" y="11622"/>
                  <a:pt x="517379" y="0"/>
                </a:cubicBezTo>
                <a:cubicBezTo>
                  <a:pt x="703008" y="-11622"/>
                  <a:pt x="783279" y="47093"/>
                  <a:pt x="999482" y="0"/>
                </a:cubicBezTo>
                <a:cubicBezTo>
                  <a:pt x="1215685" y="-47093"/>
                  <a:pt x="1388197" y="38152"/>
                  <a:pt x="1552137" y="0"/>
                </a:cubicBezTo>
                <a:cubicBezTo>
                  <a:pt x="1716077" y="-38152"/>
                  <a:pt x="1898542" y="68032"/>
                  <a:pt x="2140067" y="0"/>
                </a:cubicBezTo>
                <a:cubicBezTo>
                  <a:pt x="2381592" y="-68032"/>
                  <a:pt x="2544769" y="17404"/>
                  <a:pt x="2763273" y="0"/>
                </a:cubicBezTo>
                <a:cubicBezTo>
                  <a:pt x="2981777" y="-17404"/>
                  <a:pt x="3269875" y="70550"/>
                  <a:pt x="3527583" y="0"/>
                </a:cubicBezTo>
                <a:cubicBezTo>
                  <a:pt x="3584695" y="202386"/>
                  <a:pt x="3479157" y="337089"/>
                  <a:pt x="3527583" y="488779"/>
                </a:cubicBezTo>
                <a:cubicBezTo>
                  <a:pt x="3576009" y="640469"/>
                  <a:pt x="3479575" y="773143"/>
                  <a:pt x="3527583" y="903978"/>
                </a:cubicBezTo>
                <a:cubicBezTo>
                  <a:pt x="3575591" y="1034813"/>
                  <a:pt x="3481944" y="1237454"/>
                  <a:pt x="3527583" y="1355967"/>
                </a:cubicBezTo>
                <a:cubicBezTo>
                  <a:pt x="3573222" y="1474480"/>
                  <a:pt x="3480658" y="1624288"/>
                  <a:pt x="3527583" y="1807955"/>
                </a:cubicBezTo>
                <a:cubicBezTo>
                  <a:pt x="3574508" y="1991622"/>
                  <a:pt x="3524712" y="2110004"/>
                  <a:pt x="3527583" y="2407103"/>
                </a:cubicBezTo>
                <a:cubicBezTo>
                  <a:pt x="3530454" y="2704202"/>
                  <a:pt x="3502459" y="2707441"/>
                  <a:pt x="3527583" y="2969462"/>
                </a:cubicBezTo>
                <a:cubicBezTo>
                  <a:pt x="3552707" y="3231483"/>
                  <a:pt x="3467740" y="3441212"/>
                  <a:pt x="3527583" y="3678979"/>
                </a:cubicBezTo>
                <a:cubicBezTo>
                  <a:pt x="3382606" y="3690877"/>
                  <a:pt x="3232494" y="3650603"/>
                  <a:pt x="3045480" y="3678979"/>
                </a:cubicBezTo>
                <a:cubicBezTo>
                  <a:pt x="2858466" y="3707355"/>
                  <a:pt x="2704101" y="3647377"/>
                  <a:pt x="2386998" y="3678979"/>
                </a:cubicBezTo>
                <a:cubicBezTo>
                  <a:pt x="2069895" y="3710581"/>
                  <a:pt x="2094076" y="3667045"/>
                  <a:pt x="1834343" y="3678979"/>
                </a:cubicBezTo>
                <a:cubicBezTo>
                  <a:pt x="1574611" y="3690913"/>
                  <a:pt x="1528342" y="3644030"/>
                  <a:pt x="1316964" y="3678979"/>
                </a:cubicBezTo>
                <a:cubicBezTo>
                  <a:pt x="1105586" y="3713928"/>
                  <a:pt x="890014" y="3641459"/>
                  <a:pt x="729034" y="3678979"/>
                </a:cubicBezTo>
                <a:cubicBezTo>
                  <a:pt x="568054" y="3716499"/>
                  <a:pt x="241088" y="3654327"/>
                  <a:pt x="0" y="3678979"/>
                </a:cubicBezTo>
                <a:cubicBezTo>
                  <a:pt x="-28675" y="3582349"/>
                  <a:pt x="15926" y="3414093"/>
                  <a:pt x="0" y="3263780"/>
                </a:cubicBezTo>
                <a:cubicBezTo>
                  <a:pt x="-15926" y="3113467"/>
                  <a:pt x="23509" y="2912561"/>
                  <a:pt x="0" y="2775001"/>
                </a:cubicBezTo>
                <a:cubicBezTo>
                  <a:pt x="-23509" y="2637441"/>
                  <a:pt x="18067" y="2469149"/>
                  <a:pt x="0" y="2286223"/>
                </a:cubicBezTo>
                <a:cubicBezTo>
                  <a:pt x="-18067" y="2103297"/>
                  <a:pt x="3187" y="1885391"/>
                  <a:pt x="0" y="1687075"/>
                </a:cubicBezTo>
                <a:cubicBezTo>
                  <a:pt x="-3187" y="1488759"/>
                  <a:pt x="57643" y="1332295"/>
                  <a:pt x="0" y="1161506"/>
                </a:cubicBezTo>
                <a:cubicBezTo>
                  <a:pt x="-57643" y="990717"/>
                  <a:pt x="23118" y="799302"/>
                  <a:pt x="0" y="635938"/>
                </a:cubicBezTo>
                <a:cubicBezTo>
                  <a:pt x="-23118" y="472574"/>
                  <a:pt x="4400" y="180774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00747574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Sahip Olduğunuz Arkadaşların İyi mi Yoksa Kötü mü Olduğunu Anlatan 10 Çizim  - onedio.com">
            <a:extLst>
              <a:ext uri="{FF2B5EF4-FFF2-40B4-BE49-F238E27FC236}">
                <a16:creationId xmlns:a16="http://schemas.microsoft.com/office/drawing/2014/main" id="{B96434AC-26FF-B90F-E9B3-0FFA1BCCF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9870"/>
          <a:stretch>
            <a:fillRect/>
          </a:stretch>
        </p:blipFill>
        <p:spPr bwMode="auto">
          <a:xfrm>
            <a:off x="7215473" y="1203763"/>
            <a:ext cx="3895153" cy="4157293"/>
          </a:xfrm>
          <a:custGeom>
            <a:avLst/>
            <a:gdLst>
              <a:gd name="csX0" fmla="*/ 0 w 3895153"/>
              <a:gd name="csY0" fmla="*/ 0 h 4157293"/>
              <a:gd name="csX1" fmla="*/ 478547 w 3895153"/>
              <a:gd name="csY1" fmla="*/ 0 h 4157293"/>
              <a:gd name="csX2" fmla="*/ 957095 w 3895153"/>
              <a:gd name="csY2" fmla="*/ 0 h 4157293"/>
              <a:gd name="csX3" fmla="*/ 1513545 w 3895153"/>
              <a:gd name="csY3" fmla="*/ 0 h 4157293"/>
              <a:gd name="csX4" fmla="*/ 1953141 w 3895153"/>
              <a:gd name="csY4" fmla="*/ 0 h 4157293"/>
              <a:gd name="csX5" fmla="*/ 2509591 w 3895153"/>
              <a:gd name="csY5" fmla="*/ 0 h 4157293"/>
              <a:gd name="csX6" fmla="*/ 3104993 w 3895153"/>
              <a:gd name="csY6" fmla="*/ 0 h 4157293"/>
              <a:gd name="csX7" fmla="*/ 3895153 w 3895153"/>
              <a:gd name="csY7" fmla="*/ 0 h 4157293"/>
              <a:gd name="csX8" fmla="*/ 3895153 w 3895153"/>
              <a:gd name="csY8" fmla="*/ 593899 h 4157293"/>
              <a:gd name="csX9" fmla="*/ 3895153 w 3895153"/>
              <a:gd name="csY9" fmla="*/ 1229371 h 4157293"/>
              <a:gd name="csX10" fmla="*/ 3895153 w 3895153"/>
              <a:gd name="csY10" fmla="*/ 1864843 h 4157293"/>
              <a:gd name="csX11" fmla="*/ 3895153 w 3895153"/>
              <a:gd name="csY11" fmla="*/ 2334023 h 4157293"/>
              <a:gd name="csX12" fmla="*/ 3895153 w 3895153"/>
              <a:gd name="csY12" fmla="*/ 3011068 h 4157293"/>
              <a:gd name="csX13" fmla="*/ 3895153 w 3895153"/>
              <a:gd name="csY13" fmla="*/ 4157293 h 4157293"/>
              <a:gd name="csX14" fmla="*/ 3377654 w 3895153"/>
              <a:gd name="csY14" fmla="*/ 4157293 h 4157293"/>
              <a:gd name="csX15" fmla="*/ 2821204 w 3895153"/>
              <a:gd name="csY15" fmla="*/ 4157293 h 4157293"/>
              <a:gd name="csX16" fmla="*/ 2225802 w 3895153"/>
              <a:gd name="csY16" fmla="*/ 4157293 h 4157293"/>
              <a:gd name="csX17" fmla="*/ 1747254 w 3895153"/>
              <a:gd name="csY17" fmla="*/ 4157293 h 4157293"/>
              <a:gd name="csX18" fmla="*/ 1190804 w 3895153"/>
              <a:gd name="csY18" fmla="*/ 4157293 h 4157293"/>
              <a:gd name="csX19" fmla="*/ 595402 w 3895153"/>
              <a:gd name="csY19" fmla="*/ 4157293 h 4157293"/>
              <a:gd name="csX20" fmla="*/ 0 w 3895153"/>
              <a:gd name="csY20" fmla="*/ 4157293 h 4157293"/>
              <a:gd name="csX21" fmla="*/ 0 w 3895153"/>
              <a:gd name="csY21" fmla="*/ 3604967 h 4157293"/>
              <a:gd name="csX22" fmla="*/ 0 w 3895153"/>
              <a:gd name="csY22" fmla="*/ 3135787 h 4157293"/>
              <a:gd name="csX23" fmla="*/ 0 w 3895153"/>
              <a:gd name="csY23" fmla="*/ 2458742 h 4157293"/>
              <a:gd name="csX24" fmla="*/ 0 w 3895153"/>
              <a:gd name="csY24" fmla="*/ 1864843 h 4157293"/>
              <a:gd name="csX25" fmla="*/ 0 w 3895153"/>
              <a:gd name="csY25" fmla="*/ 1354090 h 4157293"/>
              <a:gd name="csX26" fmla="*/ 0 w 3895153"/>
              <a:gd name="csY26" fmla="*/ 801764 h 4157293"/>
              <a:gd name="csX27" fmla="*/ 0 w 3895153"/>
              <a:gd name="csY27" fmla="*/ 0 h 41572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895153" h="4157293" fill="none" extrusionOk="0">
                <a:moveTo>
                  <a:pt x="0" y="0"/>
                </a:moveTo>
                <a:cubicBezTo>
                  <a:pt x="189323" y="-9916"/>
                  <a:pt x="341937" y="237"/>
                  <a:pt x="478547" y="0"/>
                </a:cubicBezTo>
                <a:cubicBezTo>
                  <a:pt x="615157" y="-237"/>
                  <a:pt x="733367" y="46121"/>
                  <a:pt x="957095" y="0"/>
                </a:cubicBezTo>
                <a:cubicBezTo>
                  <a:pt x="1180823" y="-46121"/>
                  <a:pt x="1355834" y="59897"/>
                  <a:pt x="1513545" y="0"/>
                </a:cubicBezTo>
                <a:cubicBezTo>
                  <a:pt x="1671256" y="-59897"/>
                  <a:pt x="1807716" y="35255"/>
                  <a:pt x="1953141" y="0"/>
                </a:cubicBezTo>
                <a:cubicBezTo>
                  <a:pt x="2098566" y="-35255"/>
                  <a:pt x="2364926" y="41695"/>
                  <a:pt x="2509591" y="0"/>
                </a:cubicBezTo>
                <a:cubicBezTo>
                  <a:pt x="2654256" y="-41695"/>
                  <a:pt x="2946899" y="71130"/>
                  <a:pt x="3104993" y="0"/>
                </a:cubicBezTo>
                <a:cubicBezTo>
                  <a:pt x="3263087" y="-71130"/>
                  <a:pt x="3614938" y="42596"/>
                  <a:pt x="3895153" y="0"/>
                </a:cubicBezTo>
                <a:cubicBezTo>
                  <a:pt x="3962079" y="148373"/>
                  <a:pt x="3870558" y="441613"/>
                  <a:pt x="3895153" y="593899"/>
                </a:cubicBezTo>
                <a:cubicBezTo>
                  <a:pt x="3919748" y="746185"/>
                  <a:pt x="3834136" y="1042978"/>
                  <a:pt x="3895153" y="1229371"/>
                </a:cubicBezTo>
                <a:cubicBezTo>
                  <a:pt x="3956170" y="1415764"/>
                  <a:pt x="3820399" y="1624276"/>
                  <a:pt x="3895153" y="1864843"/>
                </a:cubicBezTo>
                <a:cubicBezTo>
                  <a:pt x="3969907" y="2105410"/>
                  <a:pt x="3877876" y="2103991"/>
                  <a:pt x="3895153" y="2334023"/>
                </a:cubicBezTo>
                <a:cubicBezTo>
                  <a:pt x="3912430" y="2564055"/>
                  <a:pt x="3821288" y="2861929"/>
                  <a:pt x="3895153" y="3011068"/>
                </a:cubicBezTo>
                <a:cubicBezTo>
                  <a:pt x="3969018" y="3160208"/>
                  <a:pt x="3808002" y="3705584"/>
                  <a:pt x="3895153" y="4157293"/>
                </a:cubicBezTo>
                <a:cubicBezTo>
                  <a:pt x="3668297" y="4215104"/>
                  <a:pt x="3522776" y="4118454"/>
                  <a:pt x="3377654" y="4157293"/>
                </a:cubicBezTo>
                <a:cubicBezTo>
                  <a:pt x="3232532" y="4196132"/>
                  <a:pt x="2956456" y="4134140"/>
                  <a:pt x="2821204" y="4157293"/>
                </a:cubicBezTo>
                <a:cubicBezTo>
                  <a:pt x="2685952" y="4180446"/>
                  <a:pt x="2514843" y="4090624"/>
                  <a:pt x="2225802" y="4157293"/>
                </a:cubicBezTo>
                <a:cubicBezTo>
                  <a:pt x="1936761" y="4223962"/>
                  <a:pt x="1879484" y="4135854"/>
                  <a:pt x="1747254" y="4157293"/>
                </a:cubicBezTo>
                <a:cubicBezTo>
                  <a:pt x="1615024" y="4178732"/>
                  <a:pt x="1394648" y="4094458"/>
                  <a:pt x="1190804" y="4157293"/>
                </a:cubicBezTo>
                <a:cubicBezTo>
                  <a:pt x="986960" y="4220128"/>
                  <a:pt x="768433" y="4104075"/>
                  <a:pt x="595402" y="4157293"/>
                </a:cubicBezTo>
                <a:cubicBezTo>
                  <a:pt x="422371" y="4210511"/>
                  <a:pt x="191338" y="4121780"/>
                  <a:pt x="0" y="4157293"/>
                </a:cubicBezTo>
                <a:cubicBezTo>
                  <a:pt x="-49368" y="4041669"/>
                  <a:pt x="33359" y="3830195"/>
                  <a:pt x="0" y="3604967"/>
                </a:cubicBezTo>
                <a:cubicBezTo>
                  <a:pt x="-33359" y="3379739"/>
                  <a:pt x="35105" y="3304500"/>
                  <a:pt x="0" y="3135787"/>
                </a:cubicBezTo>
                <a:cubicBezTo>
                  <a:pt x="-35105" y="2967074"/>
                  <a:pt x="37674" y="2611256"/>
                  <a:pt x="0" y="2458742"/>
                </a:cubicBezTo>
                <a:cubicBezTo>
                  <a:pt x="-37674" y="2306228"/>
                  <a:pt x="27468" y="2005103"/>
                  <a:pt x="0" y="1864843"/>
                </a:cubicBezTo>
                <a:cubicBezTo>
                  <a:pt x="-27468" y="1724583"/>
                  <a:pt x="27052" y="1513704"/>
                  <a:pt x="0" y="1354090"/>
                </a:cubicBezTo>
                <a:cubicBezTo>
                  <a:pt x="-27052" y="1194476"/>
                  <a:pt x="7617" y="947626"/>
                  <a:pt x="0" y="801764"/>
                </a:cubicBezTo>
                <a:cubicBezTo>
                  <a:pt x="-7617" y="655902"/>
                  <a:pt x="91553" y="338435"/>
                  <a:pt x="0" y="0"/>
                </a:cubicBezTo>
                <a:close/>
              </a:path>
              <a:path w="3895153" h="4157293" stroke="0" extrusionOk="0">
                <a:moveTo>
                  <a:pt x="0" y="0"/>
                </a:moveTo>
                <a:cubicBezTo>
                  <a:pt x="113439" y="-32487"/>
                  <a:pt x="349644" y="11553"/>
                  <a:pt x="556450" y="0"/>
                </a:cubicBezTo>
                <a:cubicBezTo>
                  <a:pt x="763256" y="-11553"/>
                  <a:pt x="858473" y="20747"/>
                  <a:pt x="1073949" y="0"/>
                </a:cubicBezTo>
                <a:cubicBezTo>
                  <a:pt x="1289425" y="-20747"/>
                  <a:pt x="1403524" y="13327"/>
                  <a:pt x="1552497" y="0"/>
                </a:cubicBezTo>
                <a:cubicBezTo>
                  <a:pt x="1701470" y="-13327"/>
                  <a:pt x="1910656" y="58362"/>
                  <a:pt x="2069996" y="0"/>
                </a:cubicBezTo>
                <a:cubicBezTo>
                  <a:pt x="2229336" y="-58362"/>
                  <a:pt x="2369584" y="19453"/>
                  <a:pt x="2509591" y="0"/>
                </a:cubicBezTo>
                <a:cubicBezTo>
                  <a:pt x="2649599" y="-19453"/>
                  <a:pt x="2776859" y="38775"/>
                  <a:pt x="2988139" y="0"/>
                </a:cubicBezTo>
                <a:cubicBezTo>
                  <a:pt x="3199419" y="-38775"/>
                  <a:pt x="3564780" y="77058"/>
                  <a:pt x="3895153" y="0"/>
                </a:cubicBezTo>
                <a:cubicBezTo>
                  <a:pt x="3907308" y="192000"/>
                  <a:pt x="3860817" y="444977"/>
                  <a:pt x="3895153" y="677045"/>
                </a:cubicBezTo>
                <a:cubicBezTo>
                  <a:pt x="3929489" y="909113"/>
                  <a:pt x="3830874" y="1079921"/>
                  <a:pt x="3895153" y="1354090"/>
                </a:cubicBezTo>
                <a:cubicBezTo>
                  <a:pt x="3959432" y="1628259"/>
                  <a:pt x="3855649" y="1785858"/>
                  <a:pt x="3895153" y="1947989"/>
                </a:cubicBezTo>
                <a:cubicBezTo>
                  <a:pt x="3934657" y="2110120"/>
                  <a:pt x="3847754" y="2248180"/>
                  <a:pt x="3895153" y="2417169"/>
                </a:cubicBezTo>
                <a:cubicBezTo>
                  <a:pt x="3942552" y="2586158"/>
                  <a:pt x="3885775" y="2921564"/>
                  <a:pt x="3895153" y="3094214"/>
                </a:cubicBezTo>
                <a:cubicBezTo>
                  <a:pt x="3904531" y="3266864"/>
                  <a:pt x="3886412" y="3401040"/>
                  <a:pt x="3895153" y="3563394"/>
                </a:cubicBezTo>
                <a:cubicBezTo>
                  <a:pt x="3903894" y="3725748"/>
                  <a:pt x="3889884" y="3879097"/>
                  <a:pt x="3895153" y="4157293"/>
                </a:cubicBezTo>
                <a:cubicBezTo>
                  <a:pt x="3763623" y="4195893"/>
                  <a:pt x="3486398" y="4128821"/>
                  <a:pt x="3260800" y="4157293"/>
                </a:cubicBezTo>
                <a:cubicBezTo>
                  <a:pt x="3035202" y="4185765"/>
                  <a:pt x="2935584" y="4132118"/>
                  <a:pt x="2782252" y="4157293"/>
                </a:cubicBezTo>
                <a:cubicBezTo>
                  <a:pt x="2628920" y="4182468"/>
                  <a:pt x="2358953" y="4114042"/>
                  <a:pt x="2225802" y="4157293"/>
                </a:cubicBezTo>
                <a:cubicBezTo>
                  <a:pt x="2092651" y="4200544"/>
                  <a:pt x="1958785" y="4103041"/>
                  <a:pt x="1747254" y="4157293"/>
                </a:cubicBezTo>
                <a:cubicBezTo>
                  <a:pt x="1535723" y="4211545"/>
                  <a:pt x="1369998" y="4099747"/>
                  <a:pt x="1229755" y="4157293"/>
                </a:cubicBezTo>
                <a:cubicBezTo>
                  <a:pt x="1089512" y="4214839"/>
                  <a:pt x="897317" y="4102598"/>
                  <a:pt x="673305" y="4157293"/>
                </a:cubicBezTo>
                <a:cubicBezTo>
                  <a:pt x="449293" y="4211988"/>
                  <a:pt x="292098" y="4145227"/>
                  <a:pt x="0" y="4157293"/>
                </a:cubicBezTo>
                <a:cubicBezTo>
                  <a:pt x="-43458" y="3880853"/>
                  <a:pt x="65128" y="3846953"/>
                  <a:pt x="0" y="3563394"/>
                </a:cubicBezTo>
                <a:cubicBezTo>
                  <a:pt x="-65128" y="3279835"/>
                  <a:pt x="13397" y="3265034"/>
                  <a:pt x="0" y="2969495"/>
                </a:cubicBezTo>
                <a:cubicBezTo>
                  <a:pt x="-13397" y="2673956"/>
                  <a:pt x="22259" y="2532396"/>
                  <a:pt x="0" y="2417169"/>
                </a:cubicBezTo>
                <a:cubicBezTo>
                  <a:pt x="-22259" y="2301942"/>
                  <a:pt x="36616" y="1982409"/>
                  <a:pt x="0" y="1864843"/>
                </a:cubicBezTo>
                <a:cubicBezTo>
                  <a:pt x="-36616" y="1747277"/>
                  <a:pt x="34397" y="1457260"/>
                  <a:pt x="0" y="1270944"/>
                </a:cubicBezTo>
                <a:cubicBezTo>
                  <a:pt x="-34397" y="1084628"/>
                  <a:pt x="30620" y="909104"/>
                  <a:pt x="0" y="801764"/>
                </a:cubicBezTo>
                <a:cubicBezTo>
                  <a:pt x="-30620" y="694424"/>
                  <a:pt x="28676" y="375115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78392942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F83771-6AC1-729A-B0EB-3E8C9F55EF83}"/>
              </a:ext>
            </a:extLst>
          </p:cNvPr>
          <p:cNvSpPr>
            <a:spLocks noGrp="1"/>
          </p:cNvSpPr>
          <p:nvPr>
            <p:ph type="title"/>
          </p:nvPr>
        </p:nvSpPr>
        <p:spPr>
          <a:custGeom>
            <a:avLst/>
            <a:gdLst>
              <a:gd name="csX0" fmla="*/ 0 w 10515600"/>
              <a:gd name="csY0" fmla="*/ 0 h 1325563"/>
              <a:gd name="csX1" fmla="*/ 794512 w 10515600"/>
              <a:gd name="csY1" fmla="*/ 0 h 1325563"/>
              <a:gd name="csX2" fmla="*/ 1168400 w 10515600"/>
              <a:gd name="csY2" fmla="*/ 0 h 1325563"/>
              <a:gd name="csX3" fmla="*/ 1857756 w 10515600"/>
              <a:gd name="csY3" fmla="*/ 0 h 1325563"/>
              <a:gd name="csX4" fmla="*/ 2336800 w 10515600"/>
              <a:gd name="csY4" fmla="*/ 0 h 1325563"/>
              <a:gd name="csX5" fmla="*/ 2815844 w 10515600"/>
              <a:gd name="csY5" fmla="*/ 0 h 1325563"/>
              <a:gd name="csX6" fmla="*/ 3610356 w 10515600"/>
              <a:gd name="csY6" fmla="*/ 0 h 1325563"/>
              <a:gd name="csX7" fmla="*/ 4089400 w 10515600"/>
              <a:gd name="csY7" fmla="*/ 0 h 1325563"/>
              <a:gd name="csX8" fmla="*/ 4673600 w 10515600"/>
              <a:gd name="csY8" fmla="*/ 0 h 1325563"/>
              <a:gd name="csX9" fmla="*/ 5362956 w 10515600"/>
              <a:gd name="csY9" fmla="*/ 0 h 1325563"/>
              <a:gd name="csX10" fmla="*/ 5736844 w 10515600"/>
              <a:gd name="csY10" fmla="*/ 0 h 1325563"/>
              <a:gd name="csX11" fmla="*/ 6215888 w 10515600"/>
              <a:gd name="csY11" fmla="*/ 0 h 1325563"/>
              <a:gd name="csX12" fmla="*/ 6800088 w 10515600"/>
              <a:gd name="csY12" fmla="*/ 0 h 1325563"/>
              <a:gd name="csX13" fmla="*/ 7068820 w 10515600"/>
              <a:gd name="csY13" fmla="*/ 0 h 1325563"/>
              <a:gd name="csX14" fmla="*/ 7653020 w 10515600"/>
              <a:gd name="csY14" fmla="*/ 0 h 1325563"/>
              <a:gd name="csX15" fmla="*/ 8132064 w 10515600"/>
              <a:gd name="csY15" fmla="*/ 0 h 1325563"/>
              <a:gd name="csX16" fmla="*/ 8400796 w 10515600"/>
              <a:gd name="csY16" fmla="*/ 0 h 1325563"/>
              <a:gd name="csX17" fmla="*/ 9195308 w 10515600"/>
              <a:gd name="csY17" fmla="*/ 0 h 1325563"/>
              <a:gd name="csX18" fmla="*/ 9989820 w 10515600"/>
              <a:gd name="csY18" fmla="*/ 0 h 1325563"/>
              <a:gd name="csX19" fmla="*/ 10515600 w 10515600"/>
              <a:gd name="csY19" fmla="*/ 0 h 1325563"/>
              <a:gd name="csX20" fmla="*/ 10515600 w 10515600"/>
              <a:gd name="csY20" fmla="*/ 455110 h 1325563"/>
              <a:gd name="csX21" fmla="*/ 10515600 w 10515600"/>
              <a:gd name="csY21" fmla="*/ 923476 h 1325563"/>
              <a:gd name="csX22" fmla="*/ 10515600 w 10515600"/>
              <a:gd name="csY22" fmla="*/ 1325563 h 1325563"/>
              <a:gd name="csX23" fmla="*/ 10141712 w 10515600"/>
              <a:gd name="csY23" fmla="*/ 1325563 h 1325563"/>
              <a:gd name="csX24" fmla="*/ 9872980 w 10515600"/>
              <a:gd name="csY24" fmla="*/ 1325563 h 1325563"/>
              <a:gd name="csX25" fmla="*/ 9288780 w 10515600"/>
              <a:gd name="csY25" fmla="*/ 1325563 h 1325563"/>
              <a:gd name="csX26" fmla="*/ 8914892 w 10515600"/>
              <a:gd name="csY26" fmla="*/ 1325563 h 1325563"/>
              <a:gd name="csX27" fmla="*/ 8435848 w 10515600"/>
              <a:gd name="csY27" fmla="*/ 1325563 h 1325563"/>
              <a:gd name="csX28" fmla="*/ 8167116 w 10515600"/>
              <a:gd name="csY28" fmla="*/ 1325563 h 1325563"/>
              <a:gd name="csX29" fmla="*/ 7372604 w 10515600"/>
              <a:gd name="csY29" fmla="*/ 1325563 h 1325563"/>
              <a:gd name="csX30" fmla="*/ 6683248 w 10515600"/>
              <a:gd name="csY30" fmla="*/ 1325563 h 1325563"/>
              <a:gd name="csX31" fmla="*/ 6204204 w 10515600"/>
              <a:gd name="csY31" fmla="*/ 1325563 h 1325563"/>
              <a:gd name="csX32" fmla="*/ 5409692 w 10515600"/>
              <a:gd name="csY32" fmla="*/ 1325563 h 1325563"/>
              <a:gd name="csX33" fmla="*/ 4615180 w 10515600"/>
              <a:gd name="csY33" fmla="*/ 1325563 h 1325563"/>
              <a:gd name="csX34" fmla="*/ 4346448 w 10515600"/>
              <a:gd name="csY34" fmla="*/ 1325563 h 1325563"/>
              <a:gd name="csX35" fmla="*/ 3551936 w 10515600"/>
              <a:gd name="csY35" fmla="*/ 1325563 h 1325563"/>
              <a:gd name="csX36" fmla="*/ 3178048 w 10515600"/>
              <a:gd name="csY36" fmla="*/ 1325563 h 1325563"/>
              <a:gd name="csX37" fmla="*/ 2699004 w 10515600"/>
              <a:gd name="csY37" fmla="*/ 1325563 h 1325563"/>
              <a:gd name="csX38" fmla="*/ 2219960 w 10515600"/>
              <a:gd name="csY38" fmla="*/ 1325563 h 1325563"/>
              <a:gd name="csX39" fmla="*/ 1425448 w 10515600"/>
              <a:gd name="csY39" fmla="*/ 1325563 h 1325563"/>
              <a:gd name="csX40" fmla="*/ 1156716 w 10515600"/>
              <a:gd name="csY40" fmla="*/ 1325563 h 1325563"/>
              <a:gd name="csX41" fmla="*/ 677672 w 10515600"/>
              <a:gd name="csY41" fmla="*/ 1325563 h 1325563"/>
              <a:gd name="csX42" fmla="*/ 0 w 10515600"/>
              <a:gd name="csY42" fmla="*/ 1325563 h 1325563"/>
              <a:gd name="csX43" fmla="*/ 0 w 10515600"/>
              <a:gd name="csY43" fmla="*/ 870453 h 1325563"/>
              <a:gd name="csX44" fmla="*/ 0 w 10515600"/>
              <a:gd name="csY44" fmla="*/ 415343 h 1325563"/>
              <a:gd name="csX45" fmla="*/ 0 w 10515600"/>
              <a:gd name="csY45" fmla="*/ 0 h 1325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10515600" h="1325563" fill="none" extrusionOk="0">
                <a:moveTo>
                  <a:pt x="0" y="0"/>
                </a:moveTo>
                <a:cubicBezTo>
                  <a:pt x="190960" y="-55893"/>
                  <a:pt x="594843" y="11524"/>
                  <a:pt x="794512" y="0"/>
                </a:cubicBezTo>
                <a:cubicBezTo>
                  <a:pt x="994181" y="-11524"/>
                  <a:pt x="1061176" y="3408"/>
                  <a:pt x="1168400" y="0"/>
                </a:cubicBezTo>
                <a:cubicBezTo>
                  <a:pt x="1275624" y="-3408"/>
                  <a:pt x="1552232" y="27965"/>
                  <a:pt x="1857756" y="0"/>
                </a:cubicBezTo>
                <a:cubicBezTo>
                  <a:pt x="2163280" y="-27965"/>
                  <a:pt x="2197183" y="13163"/>
                  <a:pt x="2336800" y="0"/>
                </a:cubicBezTo>
                <a:cubicBezTo>
                  <a:pt x="2476417" y="-13163"/>
                  <a:pt x="2689604" y="14139"/>
                  <a:pt x="2815844" y="0"/>
                </a:cubicBezTo>
                <a:cubicBezTo>
                  <a:pt x="2942084" y="-14139"/>
                  <a:pt x="3307311" y="39104"/>
                  <a:pt x="3610356" y="0"/>
                </a:cubicBezTo>
                <a:cubicBezTo>
                  <a:pt x="3913401" y="-39104"/>
                  <a:pt x="3953098" y="21032"/>
                  <a:pt x="4089400" y="0"/>
                </a:cubicBezTo>
                <a:cubicBezTo>
                  <a:pt x="4225702" y="-21032"/>
                  <a:pt x="4433390" y="11131"/>
                  <a:pt x="4673600" y="0"/>
                </a:cubicBezTo>
                <a:cubicBezTo>
                  <a:pt x="4913810" y="-11131"/>
                  <a:pt x="5182176" y="10396"/>
                  <a:pt x="5362956" y="0"/>
                </a:cubicBezTo>
                <a:cubicBezTo>
                  <a:pt x="5543736" y="-10396"/>
                  <a:pt x="5591378" y="19518"/>
                  <a:pt x="5736844" y="0"/>
                </a:cubicBezTo>
                <a:cubicBezTo>
                  <a:pt x="5882310" y="-19518"/>
                  <a:pt x="6074457" y="12215"/>
                  <a:pt x="6215888" y="0"/>
                </a:cubicBezTo>
                <a:cubicBezTo>
                  <a:pt x="6357319" y="-12215"/>
                  <a:pt x="6579249" y="3565"/>
                  <a:pt x="6800088" y="0"/>
                </a:cubicBezTo>
                <a:cubicBezTo>
                  <a:pt x="7020927" y="-3565"/>
                  <a:pt x="6969230" y="20085"/>
                  <a:pt x="7068820" y="0"/>
                </a:cubicBezTo>
                <a:cubicBezTo>
                  <a:pt x="7168410" y="-20085"/>
                  <a:pt x="7493087" y="36841"/>
                  <a:pt x="7653020" y="0"/>
                </a:cubicBezTo>
                <a:cubicBezTo>
                  <a:pt x="7812953" y="-36841"/>
                  <a:pt x="8003242" y="13074"/>
                  <a:pt x="8132064" y="0"/>
                </a:cubicBezTo>
                <a:cubicBezTo>
                  <a:pt x="8260886" y="-13074"/>
                  <a:pt x="8318200" y="17470"/>
                  <a:pt x="8400796" y="0"/>
                </a:cubicBezTo>
                <a:cubicBezTo>
                  <a:pt x="8483392" y="-17470"/>
                  <a:pt x="8904012" y="64704"/>
                  <a:pt x="9195308" y="0"/>
                </a:cubicBezTo>
                <a:cubicBezTo>
                  <a:pt x="9486604" y="-64704"/>
                  <a:pt x="9749133" y="46770"/>
                  <a:pt x="9989820" y="0"/>
                </a:cubicBezTo>
                <a:cubicBezTo>
                  <a:pt x="10230507" y="-46770"/>
                  <a:pt x="10324326" y="13842"/>
                  <a:pt x="10515600" y="0"/>
                </a:cubicBezTo>
                <a:cubicBezTo>
                  <a:pt x="10544484" y="210255"/>
                  <a:pt x="10467454" y="290176"/>
                  <a:pt x="10515600" y="455110"/>
                </a:cubicBezTo>
                <a:cubicBezTo>
                  <a:pt x="10563746" y="620044"/>
                  <a:pt x="10487318" y="693639"/>
                  <a:pt x="10515600" y="923476"/>
                </a:cubicBezTo>
                <a:cubicBezTo>
                  <a:pt x="10543882" y="1153313"/>
                  <a:pt x="10505775" y="1212851"/>
                  <a:pt x="10515600" y="1325563"/>
                </a:cubicBezTo>
                <a:cubicBezTo>
                  <a:pt x="10351526" y="1348444"/>
                  <a:pt x="10326280" y="1303512"/>
                  <a:pt x="10141712" y="1325563"/>
                </a:cubicBezTo>
                <a:cubicBezTo>
                  <a:pt x="9957144" y="1347614"/>
                  <a:pt x="9991045" y="1295442"/>
                  <a:pt x="9872980" y="1325563"/>
                </a:cubicBezTo>
                <a:cubicBezTo>
                  <a:pt x="9754915" y="1355684"/>
                  <a:pt x="9485877" y="1288649"/>
                  <a:pt x="9288780" y="1325563"/>
                </a:cubicBezTo>
                <a:cubicBezTo>
                  <a:pt x="9091683" y="1362477"/>
                  <a:pt x="9021574" y="1303279"/>
                  <a:pt x="8914892" y="1325563"/>
                </a:cubicBezTo>
                <a:cubicBezTo>
                  <a:pt x="8808210" y="1347847"/>
                  <a:pt x="8674759" y="1306932"/>
                  <a:pt x="8435848" y="1325563"/>
                </a:cubicBezTo>
                <a:cubicBezTo>
                  <a:pt x="8196937" y="1344194"/>
                  <a:pt x="8240596" y="1319196"/>
                  <a:pt x="8167116" y="1325563"/>
                </a:cubicBezTo>
                <a:cubicBezTo>
                  <a:pt x="8093636" y="1331930"/>
                  <a:pt x="7572785" y="1282162"/>
                  <a:pt x="7372604" y="1325563"/>
                </a:cubicBezTo>
                <a:cubicBezTo>
                  <a:pt x="7172423" y="1368964"/>
                  <a:pt x="7013210" y="1271491"/>
                  <a:pt x="6683248" y="1325563"/>
                </a:cubicBezTo>
                <a:cubicBezTo>
                  <a:pt x="6353286" y="1379635"/>
                  <a:pt x="6430921" y="1289065"/>
                  <a:pt x="6204204" y="1325563"/>
                </a:cubicBezTo>
                <a:cubicBezTo>
                  <a:pt x="5977487" y="1362061"/>
                  <a:pt x="5741024" y="1230250"/>
                  <a:pt x="5409692" y="1325563"/>
                </a:cubicBezTo>
                <a:cubicBezTo>
                  <a:pt x="5078360" y="1420876"/>
                  <a:pt x="4835074" y="1245452"/>
                  <a:pt x="4615180" y="1325563"/>
                </a:cubicBezTo>
                <a:cubicBezTo>
                  <a:pt x="4395286" y="1405674"/>
                  <a:pt x="4472362" y="1305221"/>
                  <a:pt x="4346448" y="1325563"/>
                </a:cubicBezTo>
                <a:cubicBezTo>
                  <a:pt x="4220534" y="1345905"/>
                  <a:pt x="3938182" y="1264787"/>
                  <a:pt x="3551936" y="1325563"/>
                </a:cubicBezTo>
                <a:cubicBezTo>
                  <a:pt x="3165690" y="1386339"/>
                  <a:pt x="3345652" y="1317338"/>
                  <a:pt x="3178048" y="1325563"/>
                </a:cubicBezTo>
                <a:cubicBezTo>
                  <a:pt x="3010444" y="1333788"/>
                  <a:pt x="2807182" y="1288153"/>
                  <a:pt x="2699004" y="1325563"/>
                </a:cubicBezTo>
                <a:cubicBezTo>
                  <a:pt x="2590826" y="1362973"/>
                  <a:pt x="2319305" y="1291385"/>
                  <a:pt x="2219960" y="1325563"/>
                </a:cubicBezTo>
                <a:cubicBezTo>
                  <a:pt x="2120615" y="1359741"/>
                  <a:pt x="1743618" y="1316281"/>
                  <a:pt x="1425448" y="1325563"/>
                </a:cubicBezTo>
                <a:cubicBezTo>
                  <a:pt x="1107278" y="1334845"/>
                  <a:pt x="1224423" y="1312077"/>
                  <a:pt x="1156716" y="1325563"/>
                </a:cubicBezTo>
                <a:cubicBezTo>
                  <a:pt x="1089009" y="1339049"/>
                  <a:pt x="809058" y="1298155"/>
                  <a:pt x="677672" y="1325563"/>
                </a:cubicBezTo>
                <a:cubicBezTo>
                  <a:pt x="546286" y="1352971"/>
                  <a:pt x="212381" y="1244652"/>
                  <a:pt x="0" y="1325563"/>
                </a:cubicBezTo>
                <a:cubicBezTo>
                  <a:pt x="-54086" y="1164377"/>
                  <a:pt x="15468" y="1029270"/>
                  <a:pt x="0" y="870453"/>
                </a:cubicBezTo>
                <a:cubicBezTo>
                  <a:pt x="-15468" y="711636"/>
                  <a:pt x="13506" y="520400"/>
                  <a:pt x="0" y="415343"/>
                </a:cubicBezTo>
                <a:cubicBezTo>
                  <a:pt x="-13506" y="310286"/>
                  <a:pt x="24259" y="119362"/>
                  <a:pt x="0" y="0"/>
                </a:cubicBezTo>
                <a:close/>
              </a:path>
              <a:path w="10515600" h="1325563" stroke="0" extrusionOk="0">
                <a:moveTo>
                  <a:pt x="0" y="0"/>
                </a:moveTo>
                <a:cubicBezTo>
                  <a:pt x="171013" y="-20719"/>
                  <a:pt x="377914" y="25624"/>
                  <a:pt x="479044" y="0"/>
                </a:cubicBezTo>
                <a:cubicBezTo>
                  <a:pt x="580174" y="-25624"/>
                  <a:pt x="844112" y="17011"/>
                  <a:pt x="958088" y="0"/>
                </a:cubicBezTo>
                <a:cubicBezTo>
                  <a:pt x="1072064" y="-17011"/>
                  <a:pt x="1329467" y="74275"/>
                  <a:pt x="1647444" y="0"/>
                </a:cubicBezTo>
                <a:cubicBezTo>
                  <a:pt x="1965421" y="-74275"/>
                  <a:pt x="1797417" y="1053"/>
                  <a:pt x="1916176" y="0"/>
                </a:cubicBezTo>
                <a:cubicBezTo>
                  <a:pt x="2034935" y="-1053"/>
                  <a:pt x="2308137" y="55499"/>
                  <a:pt x="2500376" y="0"/>
                </a:cubicBezTo>
                <a:cubicBezTo>
                  <a:pt x="2692615" y="-55499"/>
                  <a:pt x="2798063" y="33978"/>
                  <a:pt x="3084576" y="0"/>
                </a:cubicBezTo>
                <a:cubicBezTo>
                  <a:pt x="3371089" y="-33978"/>
                  <a:pt x="3474948" y="69618"/>
                  <a:pt x="3773932" y="0"/>
                </a:cubicBezTo>
                <a:cubicBezTo>
                  <a:pt x="4072916" y="-69618"/>
                  <a:pt x="4177710" y="51031"/>
                  <a:pt x="4568444" y="0"/>
                </a:cubicBezTo>
                <a:cubicBezTo>
                  <a:pt x="4959178" y="-51031"/>
                  <a:pt x="5141804" y="53939"/>
                  <a:pt x="5362956" y="0"/>
                </a:cubicBezTo>
                <a:cubicBezTo>
                  <a:pt x="5584108" y="-53939"/>
                  <a:pt x="5660707" y="2204"/>
                  <a:pt x="5947156" y="0"/>
                </a:cubicBezTo>
                <a:cubicBezTo>
                  <a:pt x="6233605" y="-2204"/>
                  <a:pt x="6490952" y="50294"/>
                  <a:pt x="6636512" y="0"/>
                </a:cubicBezTo>
                <a:cubicBezTo>
                  <a:pt x="6782072" y="-50294"/>
                  <a:pt x="6849516" y="8095"/>
                  <a:pt x="7010400" y="0"/>
                </a:cubicBezTo>
                <a:cubicBezTo>
                  <a:pt x="7171284" y="-8095"/>
                  <a:pt x="7420131" y="18247"/>
                  <a:pt x="7804912" y="0"/>
                </a:cubicBezTo>
                <a:cubicBezTo>
                  <a:pt x="8189693" y="-18247"/>
                  <a:pt x="8097640" y="52763"/>
                  <a:pt x="8283956" y="0"/>
                </a:cubicBezTo>
                <a:cubicBezTo>
                  <a:pt x="8470272" y="-52763"/>
                  <a:pt x="8664934" y="27951"/>
                  <a:pt x="8763000" y="0"/>
                </a:cubicBezTo>
                <a:cubicBezTo>
                  <a:pt x="8861066" y="-27951"/>
                  <a:pt x="8951483" y="22193"/>
                  <a:pt x="9031732" y="0"/>
                </a:cubicBezTo>
                <a:cubicBezTo>
                  <a:pt x="9111981" y="-22193"/>
                  <a:pt x="9240940" y="21319"/>
                  <a:pt x="9300464" y="0"/>
                </a:cubicBezTo>
                <a:cubicBezTo>
                  <a:pt x="9359988" y="-21319"/>
                  <a:pt x="9964225" y="83158"/>
                  <a:pt x="10515600" y="0"/>
                </a:cubicBezTo>
                <a:cubicBezTo>
                  <a:pt x="10569979" y="232194"/>
                  <a:pt x="10474525" y="312143"/>
                  <a:pt x="10515600" y="468366"/>
                </a:cubicBezTo>
                <a:cubicBezTo>
                  <a:pt x="10556675" y="624589"/>
                  <a:pt x="10480220" y="833760"/>
                  <a:pt x="10515600" y="936731"/>
                </a:cubicBezTo>
                <a:cubicBezTo>
                  <a:pt x="10550980" y="1039703"/>
                  <a:pt x="10480154" y="1172939"/>
                  <a:pt x="10515600" y="1325563"/>
                </a:cubicBezTo>
                <a:cubicBezTo>
                  <a:pt x="10367447" y="1348596"/>
                  <a:pt x="10264218" y="1275408"/>
                  <a:pt x="10036556" y="1325563"/>
                </a:cubicBezTo>
                <a:cubicBezTo>
                  <a:pt x="9808894" y="1375718"/>
                  <a:pt x="9439243" y="1265786"/>
                  <a:pt x="9242044" y="1325563"/>
                </a:cubicBezTo>
                <a:cubicBezTo>
                  <a:pt x="9044845" y="1385340"/>
                  <a:pt x="8721899" y="1252371"/>
                  <a:pt x="8552688" y="1325563"/>
                </a:cubicBezTo>
                <a:cubicBezTo>
                  <a:pt x="8383477" y="1398755"/>
                  <a:pt x="8166317" y="1283188"/>
                  <a:pt x="7863332" y="1325563"/>
                </a:cubicBezTo>
                <a:cubicBezTo>
                  <a:pt x="7560347" y="1367938"/>
                  <a:pt x="7477856" y="1297051"/>
                  <a:pt x="7279132" y="1325563"/>
                </a:cubicBezTo>
                <a:cubicBezTo>
                  <a:pt x="7080408" y="1354075"/>
                  <a:pt x="6923857" y="1262170"/>
                  <a:pt x="6589776" y="1325563"/>
                </a:cubicBezTo>
                <a:cubicBezTo>
                  <a:pt x="6255695" y="1388956"/>
                  <a:pt x="6340870" y="1320474"/>
                  <a:pt x="6215888" y="1325563"/>
                </a:cubicBezTo>
                <a:cubicBezTo>
                  <a:pt x="6090906" y="1330652"/>
                  <a:pt x="5853228" y="1301849"/>
                  <a:pt x="5631688" y="1325563"/>
                </a:cubicBezTo>
                <a:cubicBezTo>
                  <a:pt x="5410148" y="1349277"/>
                  <a:pt x="5203840" y="1288256"/>
                  <a:pt x="5047488" y="1325563"/>
                </a:cubicBezTo>
                <a:cubicBezTo>
                  <a:pt x="4891136" y="1362870"/>
                  <a:pt x="4630994" y="1307288"/>
                  <a:pt x="4358132" y="1325563"/>
                </a:cubicBezTo>
                <a:cubicBezTo>
                  <a:pt x="4085270" y="1343838"/>
                  <a:pt x="3868535" y="1294923"/>
                  <a:pt x="3668776" y="1325563"/>
                </a:cubicBezTo>
                <a:cubicBezTo>
                  <a:pt x="3469017" y="1356203"/>
                  <a:pt x="3511312" y="1314540"/>
                  <a:pt x="3400044" y="1325563"/>
                </a:cubicBezTo>
                <a:cubicBezTo>
                  <a:pt x="3288776" y="1336586"/>
                  <a:pt x="2816467" y="1276735"/>
                  <a:pt x="2605532" y="1325563"/>
                </a:cubicBezTo>
                <a:cubicBezTo>
                  <a:pt x="2394597" y="1374391"/>
                  <a:pt x="2357791" y="1307967"/>
                  <a:pt x="2231644" y="1325563"/>
                </a:cubicBezTo>
                <a:cubicBezTo>
                  <a:pt x="2105497" y="1343159"/>
                  <a:pt x="2046398" y="1322641"/>
                  <a:pt x="1962912" y="1325563"/>
                </a:cubicBezTo>
                <a:cubicBezTo>
                  <a:pt x="1879426" y="1328485"/>
                  <a:pt x="1358377" y="1273723"/>
                  <a:pt x="1168400" y="1325563"/>
                </a:cubicBezTo>
                <a:cubicBezTo>
                  <a:pt x="978423" y="1377403"/>
                  <a:pt x="417593" y="1321018"/>
                  <a:pt x="0" y="1325563"/>
                </a:cubicBezTo>
                <a:cubicBezTo>
                  <a:pt x="-49782" y="1147205"/>
                  <a:pt x="45623" y="1072719"/>
                  <a:pt x="0" y="870453"/>
                </a:cubicBezTo>
                <a:cubicBezTo>
                  <a:pt x="-45623" y="668187"/>
                  <a:pt x="1869" y="510265"/>
                  <a:pt x="0" y="402087"/>
                </a:cubicBezTo>
                <a:cubicBezTo>
                  <a:pt x="-1869" y="293909"/>
                  <a:pt x="37539" y="8095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el-GR" sz="2400" b="1" dirty="0" err="1"/>
              <a:t>Şarkıyı</a:t>
            </a:r>
            <a:r>
              <a:rPr lang="el-GR" sz="2400" b="1" dirty="0"/>
              <a:t> </a:t>
            </a:r>
            <a:r>
              <a:rPr lang="el-GR" sz="2400" b="1" dirty="0" err="1"/>
              <a:t>dikkatlice</a:t>
            </a:r>
            <a:r>
              <a:rPr lang="el-GR" sz="2400" b="1" dirty="0"/>
              <a:t> </a:t>
            </a:r>
            <a:r>
              <a:rPr lang="el-GR" sz="2400" b="1" dirty="0" err="1"/>
              <a:t>dinledikten</a:t>
            </a:r>
            <a:r>
              <a:rPr lang="el-GR" sz="2400" b="1" dirty="0"/>
              <a:t> </a:t>
            </a:r>
            <a:r>
              <a:rPr lang="el-GR" sz="2400" b="1" dirty="0" err="1"/>
              <a:t>sonra</a:t>
            </a:r>
            <a:r>
              <a:rPr lang="el-GR" sz="2400" b="1" dirty="0"/>
              <a:t>, </a:t>
            </a:r>
            <a:r>
              <a:rPr lang="el-GR" sz="2400" b="1" dirty="0" err="1"/>
              <a:t>sözlerde</a:t>
            </a:r>
            <a:r>
              <a:rPr lang="el-GR" sz="2400" b="1" dirty="0"/>
              <a:t> </a:t>
            </a:r>
            <a:r>
              <a:rPr lang="el-GR" sz="2400" b="1" dirty="0" err="1"/>
              <a:t>arkadaşlığı</a:t>
            </a:r>
            <a:r>
              <a:rPr lang="el-GR" sz="2400" b="1" dirty="0"/>
              <a:t> </a:t>
            </a:r>
            <a:r>
              <a:rPr lang="el-GR" sz="2400" b="1" dirty="0" err="1"/>
              <a:t>betimlemek</a:t>
            </a:r>
            <a:r>
              <a:rPr lang="el-GR" sz="2400" b="1" dirty="0"/>
              <a:t> </a:t>
            </a:r>
            <a:r>
              <a:rPr lang="el-GR" sz="2400" b="1" dirty="0" err="1"/>
              <a:t>için</a:t>
            </a:r>
            <a:r>
              <a:rPr lang="el-GR" sz="2400" b="1" dirty="0"/>
              <a:t> </a:t>
            </a:r>
            <a:r>
              <a:rPr lang="el-GR" sz="2400" b="1" dirty="0" err="1"/>
              <a:t>kullanılan</a:t>
            </a:r>
            <a:r>
              <a:rPr lang="el-GR" sz="2400" b="1" dirty="0"/>
              <a:t> </a:t>
            </a:r>
            <a:r>
              <a:rPr lang="el-GR" sz="2400" b="1" dirty="0" err="1"/>
              <a:t>imgeleri</a:t>
            </a:r>
            <a:r>
              <a:rPr lang="el-GR" sz="2400" b="1" dirty="0"/>
              <a:t> </a:t>
            </a:r>
            <a:r>
              <a:rPr lang="el-GR" sz="2400" b="1" dirty="0" err="1"/>
              <a:t>belirleyip</a:t>
            </a:r>
            <a:r>
              <a:rPr lang="el-GR" sz="2400" b="1" dirty="0"/>
              <a:t> </a:t>
            </a:r>
            <a:r>
              <a:rPr lang="el-GR" sz="2400" b="1" dirty="0" err="1"/>
              <a:t>kaydediniz</a:t>
            </a:r>
            <a:r>
              <a:rPr lang="el-GR" sz="2400" b="1" dirty="0"/>
              <a:t>.</a:t>
            </a:r>
            <a:endParaRPr lang="el-GR" sz="2400" dirty="0"/>
          </a:p>
        </p:txBody>
      </p:sp>
      <p:pic>
        <p:nvPicPr>
          <p:cNvPr id="6" name="Ηλεκτρονικά πολυμέσα 5" title="Arkadaşlık - Çocuk Şarkıları">
            <a:hlinkClick r:id="" action="ppaction://media"/>
            <a:extLst>
              <a:ext uri="{FF2B5EF4-FFF2-40B4-BE49-F238E27FC236}">
                <a16:creationId xmlns:a16="http://schemas.microsoft.com/office/drawing/2014/main" id="{BEAC02E9-BE01-759F-E2B4-C5DAFF99475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4725" y="1825625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0605440-8FE0-6B15-4A02-CB6F23B220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11"/>
          <a:stretch>
            <a:fillRect/>
          </a:stretch>
        </p:blipFill>
        <p:spPr>
          <a:xfrm>
            <a:off x="295275" y="435429"/>
            <a:ext cx="11296650" cy="4243387"/>
          </a:xfrm>
          <a:custGeom>
            <a:avLst/>
            <a:gdLst>
              <a:gd name="csX0" fmla="*/ 0 w 11296650"/>
              <a:gd name="csY0" fmla="*/ 0 h 4243387"/>
              <a:gd name="csX1" fmla="*/ 481594 w 11296650"/>
              <a:gd name="csY1" fmla="*/ 0 h 4243387"/>
              <a:gd name="csX2" fmla="*/ 963188 w 11296650"/>
              <a:gd name="csY2" fmla="*/ 0 h 4243387"/>
              <a:gd name="csX3" fmla="*/ 1331816 w 11296650"/>
              <a:gd name="csY3" fmla="*/ 0 h 4243387"/>
              <a:gd name="csX4" fmla="*/ 2039343 w 11296650"/>
              <a:gd name="csY4" fmla="*/ 0 h 4243387"/>
              <a:gd name="csX5" fmla="*/ 2407970 w 11296650"/>
              <a:gd name="csY5" fmla="*/ 0 h 4243387"/>
              <a:gd name="csX6" fmla="*/ 2889564 w 11296650"/>
              <a:gd name="csY6" fmla="*/ 0 h 4243387"/>
              <a:gd name="csX7" fmla="*/ 3710058 w 11296650"/>
              <a:gd name="csY7" fmla="*/ 0 h 4243387"/>
              <a:gd name="csX8" fmla="*/ 4304618 w 11296650"/>
              <a:gd name="csY8" fmla="*/ 0 h 4243387"/>
              <a:gd name="csX9" fmla="*/ 5125112 w 11296650"/>
              <a:gd name="csY9" fmla="*/ 0 h 4243387"/>
              <a:gd name="csX10" fmla="*/ 5832639 w 11296650"/>
              <a:gd name="csY10" fmla="*/ 0 h 4243387"/>
              <a:gd name="csX11" fmla="*/ 6653132 w 11296650"/>
              <a:gd name="csY11" fmla="*/ 0 h 4243387"/>
              <a:gd name="csX12" fmla="*/ 7021760 w 11296650"/>
              <a:gd name="csY12" fmla="*/ 0 h 4243387"/>
              <a:gd name="csX13" fmla="*/ 7503354 w 11296650"/>
              <a:gd name="csY13" fmla="*/ 0 h 4243387"/>
              <a:gd name="csX14" fmla="*/ 8210881 w 11296650"/>
              <a:gd name="csY14" fmla="*/ 0 h 4243387"/>
              <a:gd name="csX15" fmla="*/ 9031374 w 11296650"/>
              <a:gd name="csY15" fmla="*/ 0 h 4243387"/>
              <a:gd name="csX16" fmla="*/ 9625935 w 11296650"/>
              <a:gd name="csY16" fmla="*/ 0 h 4243387"/>
              <a:gd name="csX17" fmla="*/ 9994562 w 11296650"/>
              <a:gd name="csY17" fmla="*/ 0 h 4243387"/>
              <a:gd name="csX18" fmla="*/ 10363190 w 11296650"/>
              <a:gd name="csY18" fmla="*/ 0 h 4243387"/>
              <a:gd name="csX19" fmla="*/ 11296650 w 11296650"/>
              <a:gd name="csY19" fmla="*/ 0 h 4243387"/>
              <a:gd name="csX20" fmla="*/ 11296650 w 11296650"/>
              <a:gd name="csY20" fmla="*/ 572857 h 4243387"/>
              <a:gd name="csX21" fmla="*/ 11296650 w 11296650"/>
              <a:gd name="csY21" fmla="*/ 1145714 h 4243387"/>
              <a:gd name="csX22" fmla="*/ 11296650 w 11296650"/>
              <a:gd name="csY22" fmla="*/ 1591270 h 4243387"/>
              <a:gd name="csX23" fmla="*/ 11296650 w 11296650"/>
              <a:gd name="csY23" fmla="*/ 2121694 h 4243387"/>
              <a:gd name="csX24" fmla="*/ 11296650 w 11296650"/>
              <a:gd name="csY24" fmla="*/ 2524815 h 4243387"/>
              <a:gd name="csX25" fmla="*/ 11296650 w 11296650"/>
              <a:gd name="csY25" fmla="*/ 3097673 h 4243387"/>
              <a:gd name="csX26" fmla="*/ 11296650 w 11296650"/>
              <a:gd name="csY26" fmla="*/ 3670530 h 4243387"/>
              <a:gd name="csX27" fmla="*/ 11296650 w 11296650"/>
              <a:gd name="csY27" fmla="*/ 4243387 h 4243387"/>
              <a:gd name="csX28" fmla="*/ 10476156 w 11296650"/>
              <a:gd name="csY28" fmla="*/ 4243387 h 4243387"/>
              <a:gd name="csX29" fmla="*/ 9655663 w 11296650"/>
              <a:gd name="csY29" fmla="*/ 4243387 h 4243387"/>
              <a:gd name="csX30" fmla="*/ 9400002 w 11296650"/>
              <a:gd name="csY30" fmla="*/ 4243387 h 4243387"/>
              <a:gd name="csX31" fmla="*/ 8918408 w 11296650"/>
              <a:gd name="csY31" fmla="*/ 4243387 h 4243387"/>
              <a:gd name="csX32" fmla="*/ 8549780 w 11296650"/>
              <a:gd name="csY32" fmla="*/ 4243387 h 4243387"/>
              <a:gd name="csX33" fmla="*/ 8181153 w 11296650"/>
              <a:gd name="csY33" fmla="*/ 4243387 h 4243387"/>
              <a:gd name="csX34" fmla="*/ 7699559 w 11296650"/>
              <a:gd name="csY34" fmla="*/ 4243387 h 4243387"/>
              <a:gd name="csX35" fmla="*/ 7217965 w 11296650"/>
              <a:gd name="csY35" fmla="*/ 4243387 h 4243387"/>
              <a:gd name="csX36" fmla="*/ 6397471 w 11296650"/>
              <a:gd name="csY36" fmla="*/ 4243387 h 4243387"/>
              <a:gd name="csX37" fmla="*/ 5576978 w 11296650"/>
              <a:gd name="csY37" fmla="*/ 4243387 h 4243387"/>
              <a:gd name="csX38" fmla="*/ 5321317 w 11296650"/>
              <a:gd name="csY38" fmla="*/ 4243387 h 4243387"/>
              <a:gd name="csX39" fmla="*/ 4726756 w 11296650"/>
              <a:gd name="csY39" fmla="*/ 4243387 h 4243387"/>
              <a:gd name="csX40" fmla="*/ 3906263 w 11296650"/>
              <a:gd name="csY40" fmla="*/ 4243387 h 4243387"/>
              <a:gd name="csX41" fmla="*/ 3424669 w 11296650"/>
              <a:gd name="csY41" fmla="*/ 4243387 h 4243387"/>
              <a:gd name="csX42" fmla="*/ 2604175 w 11296650"/>
              <a:gd name="csY42" fmla="*/ 4243387 h 4243387"/>
              <a:gd name="csX43" fmla="*/ 2122581 w 11296650"/>
              <a:gd name="csY43" fmla="*/ 4243387 h 4243387"/>
              <a:gd name="csX44" fmla="*/ 1528021 w 11296650"/>
              <a:gd name="csY44" fmla="*/ 4243387 h 4243387"/>
              <a:gd name="csX45" fmla="*/ 820494 w 11296650"/>
              <a:gd name="csY45" fmla="*/ 4243387 h 4243387"/>
              <a:gd name="csX46" fmla="*/ 0 w 11296650"/>
              <a:gd name="csY46" fmla="*/ 4243387 h 4243387"/>
              <a:gd name="csX47" fmla="*/ 0 w 11296650"/>
              <a:gd name="csY47" fmla="*/ 3755397 h 4243387"/>
              <a:gd name="csX48" fmla="*/ 0 w 11296650"/>
              <a:gd name="csY48" fmla="*/ 3182540 h 4243387"/>
              <a:gd name="csX49" fmla="*/ 0 w 11296650"/>
              <a:gd name="csY49" fmla="*/ 2609683 h 4243387"/>
              <a:gd name="csX50" fmla="*/ 0 w 11296650"/>
              <a:gd name="csY50" fmla="*/ 2164127 h 4243387"/>
              <a:gd name="csX51" fmla="*/ 0 w 11296650"/>
              <a:gd name="csY51" fmla="*/ 1676138 h 4243387"/>
              <a:gd name="csX52" fmla="*/ 0 w 11296650"/>
              <a:gd name="csY52" fmla="*/ 1230582 h 4243387"/>
              <a:gd name="csX53" fmla="*/ 0 w 11296650"/>
              <a:gd name="csY53" fmla="*/ 657725 h 4243387"/>
              <a:gd name="csX54" fmla="*/ 0 w 11296650"/>
              <a:gd name="csY54" fmla="*/ 0 h 42433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</a:cxnLst>
            <a:rect l="l" t="t" r="r" b="b"/>
            <a:pathLst>
              <a:path w="11296650" h="4243387" fill="none" extrusionOk="0">
                <a:moveTo>
                  <a:pt x="0" y="0"/>
                </a:moveTo>
                <a:cubicBezTo>
                  <a:pt x="208536" y="-5379"/>
                  <a:pt x="349970" y="43687"/>
                  <a:pt x="481594" y="0"/>
                </a:cubicBezTo>
                <a:cubicBezTo>
                  <a:pt x="613218" y="-43687"/>
                  <a:pt x="853703" y="5360"/>
                  <a:pt x="963188" y="0"/>
                </a:cubicBezTo>
                <a:cubicBezTo>
                  <a:pt x="1072673" y="-5360"/>
                  <a:pt x="1204463" y="19370"/>
                  <a:pt x="1331816" y="0"/>
                </a:cubicBezTo>
                <a:cubicBezTo>
                  <a:pt x="1459169" y="-19370"/>
                  <a:pt x="1761213" y="46722"/>
                  <a:pt x="2039343" y="0"/>
                </a:cubicBezTo>
                <a:cubicBezTo>
                  <a:pt x="2317473" y="-46722"/>
                  <a:pt x="2266932" y="21695"/>
                  <a:pt x="2407970" y="0"/>
                </a:cubicBezTo>
                <a:cubicBezTo>
                  <a:pt x="2549008" y="-21695"/>
                  <a:pt x="2667809" y="24909"/>
                  <a:pt x="2889564" y="0"/>
                </a:cubicBezTo>
                <a:cubicBezTo>
                  <a:pt x="3111319" y="-24909"/>
                  <a:pt x="3380866" y="82660"/>
                  <a:pt x="3710058" y="0"/>
                </a:cubicBezTo>
                <a:cubicBezTo>
                  <a:pt x="4039250" y="-82660"/>
                  <a:pt x="4088690" y="54627"/>
                  <a:pt x="4304618" y="0"/>
                </a:cubicBezTo>
                <a:cubicBezTo>
                  <a:pt x="4520546" y="-54627"/>
                  <a:pt x="4896978" y="55045"/>
                  <a:pt x="5125112" y="0"/>
                </a:cubicBezTo>
                <a:cubicBezTo>
                  <a:pt x="5353246" y="-55045"/>
                  <a:pt x="5560924" y="2780"/>
                  <a:pt x="5832639" y="0"/>
                </a:cubicBezTo>
                <a:cubicBezTo>
                  <a:pt x="6104354" y="-2780"/>
                  <a:pt x="6372045" y="68075"/>
                  <a:pt x="6653132" y="0"/>
                </a:cubicBezTo>
                <a:cubicBezTo>
                  <a:pt x="6934219" y="-68075"/>
                  <a:pt x="6894807" y="25401"/>
                  <a:pt x="7021760" y="0"/>
                </a:cubicBezTo>
                <a:cubicBezTo>
                  <a:pt x="7148713" y="-25401"/>
                  <a:pt x="7354392" y="13512"/>
                  <a:pt x="7503354" y="0"/>
                </a:cubicBezTo>
                <a:cubicBezTo>
                  <a:pt x="7652316" y="-13512"/>
                  <a:pt x="7861616" y="13372"/>
                  <a:pt x="8210881" y="0"/>
                </a:cubicBezTo>
                <a:cubicBezTo>
                  <a:pt x="8560146" y="-13372"/>
                  <a:pt x="8636887" y="26165"/>
                  <a:pt x="9031374" y="0"/>
                </a:cubicBezTo>
                <a:cubicBezTo>
                  <a:pt x="9425861" y="-26165"/>
                  <a:pt x="9462813" y="30627"/>
                  <a:pt x="9625935" y="0"/>
                </a:cubicBezTo>
                <a:cubicBezTo>
                  <a:pt x="9789057" y="-30627"/>
                  <a:pt x="9869071" y="36712"/>
                  <a:pt x="9994562" y="0"/>
                </a:cubicBezTo>
                <a:cubicBezTo>
                  <a:pt x="10120053" y="-36712"/>
                  <a:pt x="10193567" y="2746"/>
                  <a:pt x="10363190" y="0"/>
                </a:cubicBezTo>
                <a:cubicBezTo>
                  <a:pt x="10532813" y="-2746"/>
                  <a:pt x="10928851" y="40805"/>
                  <a:pt x="11296650" y="0"/>
                </a:cubicBezTo>
                <a:cubicBezTo>
                  <a:pt x="11343993" y="138758"/>
                  <a:pt x="11270786" y="329619"/>
                  <a:pt x="11296650" y="572857"/>
                </a:cubicBezTo>
                <a:cubicBezTo>
                  <a:pt x="11322514" y="816095"/>
                  <a:pt x="11239214" y="920307"/>
                  <a:pt x="11296650" y="1145714"/>
                </a:cubicBezTo>
                <a:cubicBezTo>
                  <a:pt x="11354086" y="1371121"/>
                  <a:pt x="11272313" y="1430472"/>
                  <a:pt x="11296650" y="1591270"/>
                </a:cubicBezTo>
                <a:cubicBezTo>
                  <a:pt x="11320987" y="1752068"/>
                  <a:pt x="11240194" y="1912742"/>
                  <a:pt x="11296650" y="2121694"/>
                </a:cubicBezTo>
                <a:cubicBezTo>
                  <a:pt x="11353106" y="2330646"/>
                  <a:pt x="11281105" y="2390150"/>
                  <a:pt x="11296650" y="2524815"/>
                </a:cubicBezTo>
                <a:cubicBezTo>
                  <a:pt x="11312195" y="2659480"/>
                  <a:pt x="11261945" y="2870702"/>
                  <a:pt x="11296650" y="3097673"/>
                </a:cubicBezTo>
                <a:cubicBezTo>
                  <a:pt x="11331355" y="3324644"/>
                  <a:pt x="11262227" y="3464048"/>
                  <a:pt x="11296650" y="3670530"/>
                </a:cubicBezTo>
                <a:cubicBezTo>
                  <a:pt x="11331073" y="3877012"/>
                  <a:pt x="11262060" y="4123022"/>
                  <a:pt x="11296650" y="4243387"/>
                </a:cubicBezTo>
                <a:cubicBezTo>
                  <a:pt x="10894286" y="4247730"/>
                  <a:pt x="10851295" y="4241635"/>
                  <a:pt x="10476156" y="4243387"/>
                </a:cubicBezTo>
                <a:cubicBezTo>
                  <a:pt x="10101017" y="4245139"/>
                  <a:pt x="9904049" y="4160990"/>
                  <a:pt x="9655663" y="4243387"/>
                </a:cubicBezTo>
                <a:cubicBezTo>
                  <a:pt x="9407277" y="4325784"/>
                  <a:pt x="9455429" y="4225327"/>
                  <a:pt x="9400002" y="4243387"/>
                </a:cubicBezTo>
                <a:cubicBezTo>
                  <a:pt x="9344575" y="4261447"/>
                  <a:pt x="9028618" y="4196915"/>
                  <a:pt x="8918408" y="4243387"/>
                </a:cubicBezTo>
                <a:cubicBezTo>
                  <a:pt x="8808198" y="4289859"/>
                  <a:pt x="8676790" y="4209716"/>
                  <a:pt x="8549780" y="4243387"/>
                </a:cubicBezTo>
                <a:cubicBezTo>
                  <a:pt x="8422770" y="4277058"/>
                  <a:pt x="8300092" y="4213519"/>
                  <a:pt x="8181153" y="4243387"/>
                </a:cubicBezTo>
                <a:cubicBezTo>
                  <a:pt x="8062214" y="4273255"/>
                  <a:pt x="7814522" y="4199835"/>
                  <a:pt x="7699559" y="4243387"/>
                </a:cubicBezTo>
                <a:cubicBezTo>
                  <a:pt x="7584596" y="4286939"/>
                  <a:pt x="7403663" y="4194576"/>
                  <a:pt x="7217965" y="4243387"/>
                </a:cubicBezTo>
                <a:cubicBezTo>
                  <a:pt x="7032267" y="4292198"/>
                  <a:pt x="6688716" y="4212320"/>
                  <a:pt x="6397471" y="4243387"/>
                </a:cubicBezTo>
                <a:cubicBezTo>
                  <a:pt x="6106226" y="4274454"/>
                  <a:pt x="5782373" y="4154220"/>
                  <a:pt x="5576978" y="4243387"/>
                </a:cubicBezTo>
                <a:cubicBezTo>
                  <a:pt x="5371583" y="4332554"/>
                  <a:pt x="5383195" y="4222026"/>
                  <a:pt x="5321317" y="4243387"/>
                </a:cubicBezTo>
                <a:cubicBezTo>
                  <a:pt x="5259439" y="4264748"/>
                  <a:pt x="4925716" y="4219105"/>
                  <a:pt x="4726756" y="4243387"/>
                </a:cubicBezTo>
                <a:cubicBezTo>
                  <a:pt x="4527796" y="4267669"/>
                  <a:pt x="4201733" y="4207225"/>
                  <a:pt x="3906263" y="4243387"/>
                </a:cubicBezTo>
                <a:cubicBezTo>
                  <a:pt x="3610794" y="4279549"/>
                  <a:pt x="3543754" y="4208521"/>
                  <a:pt x="3424669" y="4243387"/>
                </a:cubicBezTo>
                <a:cubicBezTo>
                  <a:pt x="3305584" y="4278253"/>
                  <a:pt x="2965581" y="4229433"/>
                  <a:pt x="2604175" y="4243387"/>
                </a:cubicBezTo>
                <a:cubicBezTo>
                  <a:pt x="2242769" y="4257341"/>
                  <a:pt x="2349838" y="4232487"/>
                  <a:pt x="2122581" y="4243387"/>
                </a:cubicBezTo>
                <a:cubicBezTo>
                  <a:pt x="1895324" y="4254287"/>
                  <a:pt x="1711111" y="4203809"/>
                  <a:pt x="1528021" y="4243387"/>
                </a:cubicBezTo>
                <a:cubicBezTo>
                  <a:pt x="1344931" y="4282965"/>
                  <a:pt x="1107926" y="4237902"/>
                  <a:pt x="820494" y="4243387"/>
                </a:cubicBezTo>
                <a:cubicBezTo>
                  <a:pt x="533062" y="4248872"/>
                  <a:pt x="265336" y="4175295"/>
                  <a:pt x="0" y="4243387"/>
                </a:cubicBezTo>
                <a:cubicBezTo>
                  <a:pt x="-32394" y="4052702"/>
                  <a:pt x="51404" y="3913435"/>
                  <a:pt x="0" y="3755397"/>
                </a:cubicBezTo>
                <a:cubicBezTo>
                  <a:pt x="-51404" y="3597359"/>
                  <a:pt x="4315" y="3356401"/>
                  <a:pt x="0" y="3182540"/>
                </a:cubicBezTo>
                <a:cubicBezTo>
                  <a:pt x="-4315" y="3008679"/>
                  <a:pt x="2415" y="2855463"/>
                  <a:pt x="0" y="2609683"/>
                </a:cubicBezTo>
                <a:cubicBezTo>
                  <a:pt x="-2415" y="2363903"/>
                  <a:pt x="45422" y="2287280"/>
                  <a:pt x="0" y="2164127"/>
                </a:cubicBezTo>
                <a:cubicBezTo>
                  <a:pt x="-45422" y="2040974"/>
                  <a:pt x="608" y="1904207"/>
                  <a:pt x="0" y="1676138"/>
                </a:cubicBezTo>
                <a:cubicBezTo>
                  <a:pt x="-608" y="1448069"/>
                  <a:pt x="24902" y="1326428"/>
                  <a:pt x="0" y="1230582"/>
                </a:cubicBezTo>
                <a:cubicBezTo>
                  <a:pt x="-24902" y="1134736"/>
                  <a:pt x="31623" y="866262"/>
                  <a:pt x="0" y="657725"/>
                </a:cubicBezTo>
                <a:cubicBezTo>
                  <a:pt x="-31623" y="449188"/>
                  <a:pt x="59716" y="321657"/>
                  <a:pt x="0" y="0"/>
                </a:cubicBezTo>
                <a:close/>
              </a:path>
              <a:path w="11296650" h="4243387" stroke="0" extrusionOk="0">
                <a:moveTo>
                  <a:pt x="0" y="0"/>
                </a:moveTo>
                <a:cubicBezTo>
                  <a:pt x="121894" y="-15087"/>
                  <a:pt x="166151" y="4166"/>
                  <a:pt x="255661" y="0"/>
                </a:cubicBezTo>
                <a:cubicBezTo>
                  <a:pt x="345171" y="-4166"/>
                  <a:pt x="673189" y="41256"/>
                  <a:pt x="963188" y="0"/>
                </a:cubicBezTo>
                <a:cubicBezTo>
                  <a:pt x="1253187" y="-41256"/>
                  <a:pt x="1312966" y="50837"/>
                  <a:pt x="1557749" y="0"/>
                </a:cubicBezTo>
                <a:cubicBezTo>
                  <a:pt x="1802532" y="-50837"/>
                  <a:pt x="1968706" y="33183"/>
                  <a:pt x="2152309" y="0"/>
                </a:cubicBezTo>
                <a:cubicBezTo>
                  <a:pt x="2335912" y="-33183"/>
                  <a:pt x="2625905" y="8161"/>
                  <a:pt x="2746870" y="0"/>
                </a:cubicBezTo>
                <a:cubicBezTo>
                  <a:pt x="2867835" y="-8161"/>
                  <a:pt x="3199306" y="69429"/>
                  <a:pt x="3341430" y="0"/>
                </a:cubicBezTo>
                <a:cubicBezTo>
                  <a:pt x="3483554" y="-69429"/>
                  <a:pt x="3667793" y="7340"/>
                  <a:pt x="3823024" y="0"/>
                </a:cubicBezTo>
                <a:cubicBezTo>
                  <a:pt x="3978255" y="-7340"/>
                  <a:pt x="4179550" y="23516"/>
                  <a:pt x="4304618" y="0"/>
                </a:cubicBezTo>
                <a:cubicBezTo>
                  <a:pt x="4429686" y="-23516"/>
                  <a:pt x="4584377" y="38716"/>
                  <a:pt x="4673246" y="0"/>
                </a:cubicBezTo>
                <a:cubicBezTo>
                  <a:pt x="4762115" y="-38716"/>
                  <a:pt x="5150701" y="22504"/>
                  <a:pt x="5380773" y="0"/>
                </a:cubicBezTo>
                <a:cubicBezTo>
                  <a:pt x="5610845" y="-22504"/>
                  <a:pt x="5676037" y="47737"/>
                  <a:pt x="5862367" y="0"/>
                </a:cubicBezTo>
                <a:cubicBezTo>
                  <a:pt x="6048697" y="-47737"/>
                  <a:pt x="6100994" y="34304"/>
                  <a:pt x="6230994" y="0"/>
                </a:cubicBezTo>
                <a:cubicBezTo>
                  <a:pt x="6360994" y="-34304"/>
                  <a:pt x="6697115" y="70459"/>
                  <a:pt x="6825555" y="0"/>
                </a:cubicBezTo>
                <a:cubicBezTo>
                  <a:pt x="6953995" y="-70459"/>
                  <a:pt x="7066331" y="37233"/>
                  <a:pt x="7194182" y="0"/>
                </a:cubicBezTo>
                <a:cubicBezTo>
                  <a:pt x="7322033" y="-37233"/>
                  <a:pt x="7331396" y="8605"/>
                  <a:pt x="7449843" y="0"/>
                </a:cubicBezTo>
                <a:cubicBezTo>
                  <a:pt x="7568290" y="-8605"/>
                  <a:pt x="7637602" y="35372"/>
                  <a:pt x="7818471" y="0"/>
                </a:cubicBezTo>
                <a:cubicBezTo>
                  <a:pt x="7999340" y="-35372"/>
                  <a:pt x="8069737" y="20404"/>
                  <a:pt x="8300065" y="0"/>
                </a:cubicBezTo>
                <a:cubicBezTo>
                  <a:pt x="8530393" y="-20404"/>
                  <a:pt x="8487785" y="24112"/>
                  <a:pt x="8555726" y="0"/>
                </a:cubicBezTo>
                <a:cubicBezTo>
                  <a:pt x="8623667" y="-24112"/>
                  <a:pt x="8891850" y="34423"/>
                  <a:pt x="9037320" y="0"/>
                </a:cubicBezTo>
                <a:cubicBezTo>
                  <a:pt x="9182790" y="-34423"/>
                  <a:pt x="9663129" y="31058"/>
                  <a:pt x="9857814" y="0"/>
                </a:cubicBezTo>
                <a:cubicBezTo>
                  <a:pt x="10052499" y="-31058"/>
                  <a:pt x="10299360" y="69677"/>
                  <a:pt x="10678307" y="0"/>
                </a:cubicBezTo>
                <a:cubicBezTo>
                  <a:pt x="11057254" y="-69677"/>
                  <a:pt x="11085879" y="580"/>
                  <a:pt x="11296650" y="0"/>
                </a:cubicBezTo>
                <a:cubicBezTo>
                  <a:pt x="11325007" y="182305"/>
                  <a:pt x="11293639" y="422809"/>
                  <a:pt x="11296650" y="530423"/>
                </a:cubicBezTo>
                <a:cubicBezTo>
                  <a:pt x="11299661" y="638037"/>
                  <a:pt x="11291010" y="975030"/>
                  <a:pt x="11296650" y="1103281"/>
                </a:cubicBezTo>
                <a:cubicBezTo>
                  <a:pt x="11302290" y="1231532"/>
                  <a:pt x="11253869" y="1424427"/>
                  <a:pt x="11296650" y="1633704"/>
                </a:cubicBezTo>
                <a:cubicBezTo>
                  <a:pt x="11339431" y="1842981"/>
                  <a:pt x="11282548" y="1949582"/>
                  <a:pt x="11296650" y="2121694"/>
                </a:cubicBezTo>
                <a:cubicBezTo>
                  <a:pt x="11310752" y="2293806"/>
                  <a:pt x="11281024" y="2500218"/>
                  <a:pt x="11296650" y="2652117"/>
                </a:cubicBezTo>
                <a:cubicBezTo>
                  <a:pt x="11312276" y="2804016"/>
                  <a:pt x="11288706" y="2983403"/>
                  <a:pt x="11296650" y="3267408"/>
                </a:cubicBezTo>
                <a:cubicBezTo>
                  <a:pt x="11304594" y="3551413"/>
                  <a:pt x="11263649" y="3758115"/>
                  <a:pt x="11296650" y="4243387"/>
                </a:cubicBezTo>
                <a:cubicBezTo>
                  <a:pt x="11241026" y="4257539"/>
                  <a:pt x="11117836" y="4229031"/>
                  <a:pt x="11040989" y="4243387"/>
                </a:cubicBezTo>
                <a:cubicBezTo>
                  <a:pt x="10964142" y="4257743"/>
                  <a:pt x="10723244" y="4228857"/>
                  <a:pt x="10559395" y="4243387"/>
                </a:cubicBezTo>
                <a:cubicBezTo>
                  <a:pt x="10395546" y="4257917"/>
                  <a:pt x="9906098" y="4151077"/>
                  <a:pt x="9738901" y="4243387"/>
                </a:cubicBezTo>
                <a:cubicBezTo>
                  <a:pt x="9571704" y="4335697"/>
                  <a:pt x="9413013" y="4242819"/>
                  <a:pt x="9144341" y="4243387"/>
                </a:cubicBezTo>
                <a:cubicBezTo>
                  <a:pt x="8875669" y="4243955"/>
                  <a:pt x="8666546" y="4161219"/>
                  <a:pt x="8436814" y="4243387"/>
                </a:cubicBezTo>
                <a:cubicBezTo>
                  <a:pt x="8207082" y="4325555"/>
                  <a:pt x="8159036" y="4236247"/>
                  <a:pt x="8068186" y="4243387"/>
                </a:cubicBezTo>
                <a:cubicBezTo>
                  <a:pt x="7977336" y="4250527"/>
                  <a:pt x="7809335" y="4203716"/>
                  <a:pt x="7586592" y="4243387"/>
                </a:cubicBezTo>
                <a:cubicBezTo>
                  <a:pt x="7363849" y="4283058"/>
                  <a:pt x="7074991" y="4218828"/>
                  <a:pt x="6879065" y="4243387"/>
                </a:cubicBezTo>
                <a:cubicBezTo>
                  <a:pt x="6683139" y="4267946"/>
                  <a:pt x="6701303" y="4218408"/>
                  <a:pt x="6623404" y="4243387"/>
                </a:cubicBezTo>
                <a:cubicBezTo>
                  <a:pt x="6545505" y="4268366"/>
                  <a:pt x="6462626" y="4238209"/>
                  <a:pt x="6367743" y="4243387"/>
                </a:cubicBezTo>
                <a:cubicBezTo>
                  <a:pt x="6272860" y="4248565"/>
                  <a:pt x="6225015" y="4222320"/>
                  <a:pt x="6112082" y="4243387"/>
                </a:cubicBezTo>
                <a:cubicBezTo>
                  <a:pt x="5999149" y="4264454"/>
                  <a:pt x="5468937" y="4158751"/>
                  <a:pt x="5291589" y="4243387"/>
                </a:cubicBezTo>
                <a:cubicBezTo>
                  <a:pt x="5114241" y="4328023"/>
                  <a:pt x="4833859" y="4179780"/>
                  <a:pt x="4697028" y="4243387"/>
                </a:cubicBezTo>
                <a:cubicBezTo>
                  <a:pt x="4560197" y="4306994"/>
                  <a:pt x="4532552" y="4223221"/>
                  <a:pt x="4441367" y="4243387"/>
                </a:cubicBezTo>
                <a:cubicBezTo>
                  <a:pt x="4350182" y="4263553"/>
                  <a:pt x="4234104" y="4218841"/>
                  <a:pt x="4072740" y="4243387"/>
                </a:cubicBezTo>
                <a:cubicBezTo>
                  <a:pt x="3911376" y="4267933"/>
                  <a:pt x="3908249" y="4218716"/>
                  <a:pt x="3817079" y="4243387"/>
                </a:cubicBezTo>
                <a:cubicBezTo>
                  <a:pt x="3725909" y="4268058"/>
                  <a:pt x="3545137" y="4215099"/>
                  <a:pt x="3448451" y="4243387"/>
                </a:cubicBezTo>
                <a:cubicBezTo>
                  <a:pt x="3351765" y="4271675"/>
                  <a:pt x="3291909" y="4220312"/>
                  <a:pt x="3192790" y="4243387"/>
                </a:cubicBezTo>
                <a:cubicBezTo>
                  <a:pt x="3093671" y="4266462"/>
                  <a:pt x="3021176" y="4234203"/>
                  <a:pt x="2937129" y="4243387"/>
                </a:cubicBezTo>
                <a:cubicBezTo>
                  <a:pt x="2853082" y="4252571"/>
                  <a:pt x="2773729" y="4241876"/>
                  <a:pt x="2681468" y="4243387"/>
                </a:cubicBezTo>
                <a:cubicBezTo>
                  <a:pt x="2589207" y="4244898"/>
                  <a:pt x="2365037" y="4191285"/>
                  <a:pt x="2086907" y="4243387"/>
                </a:cubicBezTo>
                <a:cubicBezTo>
                  <a:pt x="1808777" y="4295489"/>
                  <a:pt x="1839480" y="4215005"/>
                  <a:pt x="1718280" y="4243387"/>
                </a:cubicBezTo>
                <a:cubicBezTo>
                  <a:pt x="1597080" y="4271769"/>
                  <a:pt x="1210111" y="4185827"/>
                  <a:pt x="1010753" y="4243387"/>
                </a:cubicBezTo>
                <a:cubicBezTo>
                  <a:pt x="811395" y="4300947"/>
                  <a:pt x="808591" y="4236112"/>
                  <a:pt x="755092" y="4243387"/>
                </a:cubicBezTo>
                <a:cubicBezTo>
                  <a:pt x="701593" y="4250662"/>
                  <a:pt x="237004" y="4195020"/>
                  <a:pt x="0" y="4243387"/>
                </a:cubicBezTo>
                <a:cubicBezTo>
                  <a:pt x="-11356" y="4111717"/>
                  <a:pt x="8475" y="3965410"/>
                  <a:pt x="0" y="3755397"/>
                </a:cubicBezTo>
                <a:cubicBezTo>
                  <a:pt x="-8475" y="3545384"/>
                  <a:pt x="42870" y="3367640"/>
                  <a:pt x="0" y="3182540"/>
                </a:cubicBezTo>
                <a:cubicBezTo>
                  <a:pt x="-42870" y="2997440"/>
                  <a:pt x="5387" y="2920235"/>
                  <a:pt x="0" y="2736985"/>
                </a:cubicBezTo>
                <a:cubicBezTo>
                  <a:pt x="-5387" y="2553735"/>
                  <a:pt x="11589" y="2423904"/>
                  <a:pt x="0" y="2333863"/>
                </a:cubicBezTo>
                <a:cubicBezTo>
                  <a:pt x="-11589" y="2243822"/>
                  <a:pt x="44200" y="2020390"/>
                  <a:pt x="0" y="1845873"/>
                </a:cubicBezTo>
                <a:cubicBezTo>
                  <a:pt x="-44200" y="1671356"/>
                  <a:pt x="18713" y="1544291"/>
                  <a:pt x="0" y="1357884"/>
                </a:cubicBezTo>
                <a:cubicBezTo>
                  <a:pt x="-18713" y="1171477"/>
                  <a:pt x="1898" y="1117457"/>
                  <a:pt x="0" y="954762"/>
                </a:cubicBezTo>
                <a:cubicBezTo>
                  <a:pt x="-1898" y="792067"/>
                  <a:pt x="22244" y="622885"/>
                  <a:pt x="0" y="509206"/>
                </a:cubicBezTo>
                <a:cubicBezTo>
                  <a:pt x="-22244" y="395527"/>
                  <a:pt x="27959" y="21155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32964340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4862CB-C530-2D0F-82C9-8C8ABA1D8DCB}"/>
              </a:ext>
            </a:extLst>
          </p:cNvPr>
          <p:cNvSpPr txBox="1"/>
          <p:nvPr/>
        </p:nvSpPr>
        <p:spPr>
          <a:xfrm>
            <a:off x="295275" y="605323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 err="1">
                <a:hlinkClick r:id="rId4"/>
              </a:rPr>
              <a:t>Günümüzde</a:t>
            </a:r>
            <a:r>
              <a:rPr lang="el-GR" dirty="0">
                <a:hlinkClick r:id="rId4"/>
              </a:rPr>
              <a:t> </a:t>
            </a:r>
            <a:r>
              <a:rPr lang="el-GR" dirty="0" err="1">
                <a:hlinkClick r:id="rId4"/>
              </a:rPr>
              <a:t>arkadaşlıklar</a:t>
            </a:r>
            <a:r>
              <a:rPr lang="el-GR" dirty="0">
                <a:hlinkClick r:id="rId4"/>
              </a:rPr>
              <a:t> </a:t>
            </a:r>
            <a:r>
              <a:rPr lang="el-GR" dirty="0" err="1">
                <a:hlinkClick r:id="rId4"/>
              </a:rPr>
              <a:t>çıkar</a:t>
            </a:r>
            <a:r>
              <a:rPr lang="el-GR" dirty="0">
                <a:hlinkClick r:id="rId4"/>
              </a:rPr>
              <a:t> </a:t>
            </a:r>
            <a:r>
              <a:rPr lang="el-GR" dirty="0" err="1">
                <a:hlinkClick r:id="rId4"/>
              </a:rPr>
              <a:t>üzerinden</a:t>
            </a:r>
            <a:r>
              <a:rPr lang="el-GR" dirty="0">
                <a:hlinkClick r:id="rId4"/>
              </a:rPr>
              <a:t> </a:t>
            </a:r>
            <a:r>
              <a:rPr lang="el-GR" dirty="0" err="1">
                <a:hlinkClick r:id="rId4"/>
              </a:rPr>
              <a:t>kuruluyor</a:t>
            </a:r>
            <a:r>
              <a:rPr lang="el-GR" dirty="0">
                <a:hlinkClick r:id="rId4"/>
              </a:rPr>
              <a:t>!</a:t>
            </a:r>
            <a:endParaRPr lang="el-G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5A79BD-8803-9C2A-029A-6B919D27F0F6}"/>
              </a:ext>
            </a:extLst>
          </p:cNvPr>
          <p:cNvSpPr txBox="1"/>
          <p:nvPr/>
        </p:nvSpPr>
        <p:spPr>
          <a:xfrm>
            <a:off x="295275" y="6422571"/>
            <a:ext cx="24043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l-GR" sz="1200" b="1" i="0" dirty="0" err="1">
                <a:solidFill>
                  <a:srgbClr val="11181C"/>
                </a:solidFill>
                <a:effectLst/>
                <a:latin typeface="Outfit"/>
              </a:rPr>
              <a:t>Üsküdar</a:t>
            </a:r>
            <a:r>
              <a:rPr lang="el-GR" sz="1200" b="1" i="0" dirty="0">
                <a:solidFill>
                  <a:srgbClr val="11181C"/>
                </a:solidFill>
                <a:effectLst/>
                <a:latin typeface="Outfit"/>
              </a:rPr>
              <a:t> </a:t>
            </a:r>
            <a:r>
              <a:rPr lang="el-GR" sz="1200" b="1" i="0" dirty="0" err="1">
                <a:solidFill>
                  <a:srgbClr val="11181C"/>
                </a:solidFill>
                <a:effectLst/>
                <a:latin typeface="Outfit"/>
              </a:rPr>
              <a:t>Haber</a:t>
            </a:r>
            <a:r>
              <a:rPr lang="el-GR" sz="1200" b="1" i="0" dirty="0">
                <a:solidFill>
                  <a:srgbClr val="11181C"/>
                </a:solidFill>
                <a:effectLst/>
                <a:latin typeface="Outfit"/>
              </a:rPr>
              <a:t> </a:t>
            </a:r>
            <a:r>
              <a:rPr lang="el-GR" sz="1200" b="1" i="0" dirty="0" err="1">
                <a:solidFill>
                  <a:srgbClr val="11181C"/>
                </a:solidFill>
                <a:effectLst/>
                <a:latin typeface="Outfit"/>
              </a:rPr>
              <a:t>Ajansı</a:t>
            </a:r>
            <a:r>
              <a:rPr lang="el-GR" sz="1200" b="1" i="0" dirty="0">
                <a:solidFill>
                  <a:srgbClr val="11181C"/>
                </a:solidFill>
                <a:effectLst/>
                <a:latin typeface="Outfit"/>
              </a:rPr>
              <a:t> (ÜHA)</a:t>
            </a:r>
            <a:endParaRPr lang="el-GR" sz="1200" b="0" i="0" dirty="0">
              <a:solidFill>
                <a:srgbClr val="11181C"/>
              </a:solidFill>
              <a:effectLst/>
              <a:latin typeface="Outfit"/>
            </a:endParaRPr>
          </a:p>
        </p:txBody>
      </p:sp>
    </p:spTree>
    <p:extLst>
      <p:ext uri="{BB962C8B-B14F-4D97-AF65-F5344CB8AC3E}">
        <p14:creationId xmlns:p14="http://schemas.microsoft.com/office/powerpoint/2010/main" val="1853368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1820555" y="674611"/>
            <a:ext cx="5356834" cy="3690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dirty="0"/>
              <a:t>İnsanlar p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kazan</a:t>
            </a:r>
            <a:r>
              <a:rPr lang="tr-TR" dirty="0"/>
              <a:t>abil</a:t>
            </a:r>
            <a:r>
              <a:rPr lang="en-US" dirty="0" err="1"/>
              <a:t>seler</a:t>
            </a:r>
            <a:r>
              <a:rPr lang="en-US" dirty="0"/>
              <a:t> bile, dost </a:t>
            </a:r>
            <a:r>
              <a:rPr lang="en-US" dirty="0" err="1"/>
              <a:t>edine</a:t>
            </a:r>
            <a:r>
              <a:rPr lang="tr-TR" dirty="0"/>
              <a:t>mez.</a:t>
            </a:r>
            <a:endParaRPr lang="en-US" dirty="0"/>
          </a:p>
        </p:txBody>
      </p:sp>
      <p:sp>
        <p:nvSpPr>
          <p:cNvPr id="4" name="3 - Ορθογώνιο"/>
          <p:cNvSpPr/>
          <p:nvPr/>
        </p:nvSpPr>
        <p:spPr>
          <a:xfrm>
            <a:off x="1782293" y="1217492"/>
            <a:ext cx="81041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Günümüzde</a:t>
            </a:r>
            <a:r>
              <a:rPr lang="en-US" dirty="0"/>
              <a:t> </a:t>
            </a:r>
            <a:r>
              <a:rPr lang="en-US" dirty="0" err="1"/>
              <a:t>arkadaşlıklar</a:t>
            </a:r>
            <a:r>
              <a:rPr lang="en-US" dirty="0"/>
              <a:t> </a:t>
            </a:r>
            <a:r>
              <a:rPr lang="en-US" dirty="0" err="1"/>
              <a:t>sağlam</a:t>
            </a:r>
            <a:r>
              <a:rPr lang="en-US" dirty="0"/>
              <a:t> </a:t>
            </a:r>
            <a:r>
              <a:rPr lang="en-US" dirty="0" err="1"/>
              <a:t>temeller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kurulamadığı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 </a:t>
            </a:r>
            <a:r>
              <a:rPr lang="en-US" dirty="0" err="1"/>
              <a:t>yıkılıp</a:t>
            </a:r>
            <a:r>
              <a:rPr lang="en-US" dirty="0"/>
              <a:t> </a:t>
            </a:r>
            <a:r>
              <a:rPr lang="en-US" dirty="0" err="1"/>
              <a:t>gid</a:t>
            </a:r>
            <a:r>
              <a:rPr lang="tr-TR" dirty="0"/>
              <a:t>er</a:t>
            </a:r>
            <a:r>
              <a:rPr lang="en-US" dirty="0"/>
              <a:t>. 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1740272" y="2963803"/>
            <a:ext cx="566418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Sevincimizi</a:t>
            </a:r>
            <a:r>
              <a:rPr lang="en-US" dirty="0"/>
              <a:t>, </a:t>
            </a:r>
            <a:r>
              <a:rPr lang="en-US" dirty="0" err="1"/>
              <a:t>üzüntümüzü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tr-TR" dirty="0"/>
              <a:t>her</a:t>
            </a:r>
            <a:r>
              <a:rPr lang="en-US" dirty="0"/>
              <a:t> </a:t>
            </a:r>
            <a:r>
              <a:rPr lang="en-US" dirty="0" err="1"/>
              <a:t>şeyimizi</a:t>
            </a:r>
            <a:r>
              <a:rPr lang="en-US" dirty="0"/>
              <a:t> </a:t>
            </a:r>
            <a:r>
              <a:rPr lang="en-US" dirty="0" err="1"/>
              <a:t>paylaşırız</a:t>
            </a:r>
            <a:r>
              <a:rPr lang="en-US" dirty="0"/>
              <a:t>.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1771021" y="2384125"/>
            <a:ext cx="73759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Arkadaşlık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yaşamda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</a:t>
            </a:r>
            <a:r>
              <a:rPr lang="tr-TR" dirty="0"/>
              <a:t>duğumuz </a:t>
            </a:r>
            <a:r>
              <a:rPr lang="en-US" dirty="0"/>
              <a:t> en </a:t>
            </a:r>
            <a:r>
              <a:rPr lang="en-US" dirty="0" err="1"/>
              <a:t>kıymetli</a:t>
            </a:r>
            <a:r>
              <a:rPr lang="en-US" dirty="0"/>
              <a:t> </a:t>
            </a:r>
            <a:r>
              <a:rPr lang="en-US" dirty="0" err="1"/>
              <a:t>manevi</a:t>
            </a:r>
            <a:r>
              <a:rPr lang="tr-TR" dirty="0"/>
              <a:t>  değerdir</a:t>
            </a:r>
            <a:r>
              <a:rPr lang="en-US" dirty="0"/>
              <a:t>. 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1775071" y="1760644"/>
            <a:ext cx="637642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Hayatımızın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bölümünü</a:t>
            </a:r>
            <a:r>
              <a:rPr lang="en-US" dirty="0"/>
              <a:t> </a:t>
            </a:r>
            <a:r>
              <a:rPr lang="en-US" dirty="0" err="1"/>
              <a:t>arkadaşlarımızla</a:t>
            </a:r>
            <a:r>
              <a:rPr lang="en-US" dirty="0"/>
              <a:t>  </a:t>
            </a:r>
            <a:r>
              <a:rPr lang="en-US" dirty="0" err="1"/>
              <a:t>ge</a:t>
            </a:r>
            <a:r>
              <a:rPr lang="tr-TR" dirty="0"/>
              <a:t>çiririz</a:t>
            </a:r>
            <a:r>
              <a:rPr lang="en-US" dirty="0"/>
              <a:t>. 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1820555" y="4351239"/>
            <a:ext cx="165718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/>
              <a:t>Güvenilir</a:t>
            </a:r>
            <a:r>
              <a:rPr lang="en-US" dirty="0"/>
              <a:t> </a:t>
            </a:r>
            <a:r>
              <a:rPr lang="en-US" dirty="0" err="1"/>
              <a:t>ol</a:t>
            </a:r>
            <a:r>
              <a:rPr lang="en-GB" dirty="0" err="1"/>
              <a:t>mak</a:t>
            </a:r>
            <a:endParaRPr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1782293" y="5554398"/>
            <a:ext cx="221099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dinleyici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1775071" y="4988912"/>
            <a:ext cx="170758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r-TR" dirty="0"/>
              <a:t>İletişim </a:t>
            </a:r>
            <a:r>
              <a:rPr lang="en-US" dirty="0" err="1"/>
              <a:t>kurmak</a:t>
            </a:r>
            <a:endParaRPr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1740272" y="6192072"/>
            <a:ext cx="292969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Arkadaşları</a:t>
            </a:r>
            <a:r>
              <a:rPr lang="en-US" dirty="0"/>
              <a:t> </a:t>
            </a:r>
            <a:r>
              <a:rPr lang="en-US" dirty="0" err="1"/>
              <a:t>akıllıca</a:t>
            </a:r>
            <a:r>
              <a:rPr lang="en-US" dirty="0"/>
              <a:t> </a:t>
            </a:r>
            <a:r>
              <a:rPr lang="en-US" dirty="0" err="1"/>
              <a:t>seçmek</a:t>
            </a:r>
            <a:r>
              <a:rPr lang="en-US" dirty="0"/>
              <a:t> </a:t>
            </a:r>
          </a:p>
        </p:txBody>
      </p:sp>
      <p:sp>
        <p:nvSpPr>
          <p:cNvPr id="14" name="13 - Έλλειψη"/>
          <p:cNvSpPr/>
          <p:nvPr/>
        </p:nvSpPr>
        <p:spPr>
          <a:xfrm>
            <a:off x="0" y="372979"/>
            <a:ext cx="1552073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G</a:t>
            </a:r>
            <a:r>
              <a:rPr lang="tr-TR" dirty="0"/>
              <a:t>iriş bölümü </a:t>
            </a:r>
            <a:endParaRPr lang="en-US" dirty="0"/>
          </a:p>
        </p:txBody>
      </p:sp>
      <p:sp>
        <p:nvSpPr>
          <p:cNvPr id="15" name="14 - Έλλειψη"/>
          <p:cNvSpPr/>
          <p:nvPr/>
        </p:nvSpPr>
        <p:spPr>
          <a:xfrm>
            <a:off x="168442" y="2574758"/>
            <a:ext cx="1479883" cy="117508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G</a:t>
            </a:r>
            <a:r>
              <a:rPr lang="tr-TR" dirty="0"/>
              <a:t>elişme bölümü </a:t>
            </a:r>
            <a:endParaRPr lang="en-US" dirty="0"/>
          </a:p>
        </p:txBody>
      </p:sp>
      <p:sp>
        <p:nvSpPr>
          <p:cNvPr id="16" name="15 - Έλλειψη"/>
          <p:cNvSpPr/>
          <p:nvPr/>
        </p:nvSpPr>
        <p:spPr>
          <a:xfrm>
            <a:off x="288757" y="4985083"/>
            <a:ext cx="1359568" cy="89799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Sonuç bölümü </a:t>
            </a:r>
            <a:endParaRPr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1820555" y="3785752"/>
            <a:ext cx="784115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dirty="0"/>
              <a:t>Ancak</a:t>
            </a:r>
            <a:r>
              <a:rPr lang="en-US" dirty="0"/>
              <a:t>, </a:t>
            </a:r>
            <a:r>
              <a:rPr lang="en-US" dirty="0" err="1"/>
              <a:t>arkadaş</a:t>
            </a:r>
            <a:r>
              <a:rPr lang="tr-TR" dirty="0"/>
              <a:t>lık 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tutabilmek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yap</a:t>
            </a:r>
            <a:r>
              <a:rPr lang="tr-TR" dirty="0"/>
              <a:t>ıl</a:t>
            </a:r>
            <a:r>
              <a:rPr lang="en-US" dirty="0"/>
              <a:t>ma</a:t>
            </a:r>
            <a:r>
              <a:rPr lang="tr-TR" dirty="0"/>
              <a:t>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tr-TR" dirty="0"/>
              <a:t>ler </a:t>
            </a:r>
            <a:r>
              <a:rPr lang="en-US" dirty="0"/>
              <a:t>var</a:t>
            </a:r>
            <a:r>
              <a:rPr lang="tr-TR" dirty="0"/>
              <a:t>dır</a:t>
            </a:r>
            <a:r>
              <a:rPr lang="en-US" dirty="0"/>
              <a:t>. </a:t>
            </a:r>
          </a:p>
        </p:txBody>
      </p:sp>
      <p:sp>
        <p:nvSpPr>
          <p:cNvPr id="18" name="17 - Ορθογώνιο"/>
          <p:cNvSpPr/>
          <p:nvPr/>
        </p:nvSpPr>
        <p:spPr>
          <a:xfrm>
            <a:off x="1820555" y="109836"/>
            <a:ext cx="940869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dirty="0"/>
              <a:t>Α</a:t>
            </a:r>
            <a:r>
              <a:rPr lang="en-US" dirty="0" err="1"/>
              <a:t>ilelerin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arkadaşları</a:t>
            </a:r>
            <a:r>
              <a:rPr lang="tr-TR" dirty="0"/>
              <a:t>n</a:t>
            </a:r>
            <a:r>
              <a:rPr lang="en-US" dirty="0"/>
              <a:t> </a:t>
            </a:r>
            <a:r>
              <a:rPr lang="en-US" dirty="0" err="1"/>
              <a:t>deste</a:t>
            </a:r>
            <a:r>
              <a:rPr lang="tr-TR" dirty="0"/>
              <a:t>ği 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yardım</a:t>
            </a:r>
            <a:r>
              <a:rPr lang="tr-TR" dirty="0"/>
              <a:t>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oynar</a:t>
            </a:r>
            <a:r>
              <a:rPr lang="en-US" dirty="0"/>
              <a:t>. </a:t>
            </a:r>
          </a:p>
        </p:txBody>
      </p:sp>
      <p:pic>
        <p:nvPicPr>
          <p:cNvPr id="4098" name="Picture 2" descr="Sahip Olduğunuz Arkadaşların İyi mi Yoksa Kötü mü Olduğunu Anlatan 10 Çizim  - onedio.com"/>
          <p:cNvPicPr>
            <a:picLocks noChangeAspect="1" noChangeArrowheads="1"/>
          </p:cNvPicPr>
          <p:nvPr/>
        </p:nvPicPr>
        <p:blipFill>
          <a:blip r:embed="rId2"/>
          <a:srcRect r="48698"/>
          <a:stretch>
            <a:fillRect/>
          </a:stretch>
        </p:blipFill>
        <p:spPr bwMode="auto">
          <a:xfrm>
            <a:off x="7097797" y="4472046"/>
            <a:ext cx="2443246" cy="21200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665747" y="662333"/>
            <a:ext cx="94287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dirty="0"/>
            </a:br>
            <a:endParaRPr lang="tr-TR" dirty="0"/>
          </a:p>
          <a:p>
            <a:endParaRPr lang="en-US" dirty="0"/>
          </a:p>
        </p:txBody>
      </p:sp>
      <p:sp>
        <p:nvSpPr>
          <p:cNvPr id="4" name="3 - Ορθογώνιο"/>
          <p:cNvSpPr/>
          <p:nvPr/>
        </p:nvSpPr>
        <p:spPr>
          <a:xfrm>
            <a:off x="406208" y="341672"/>
            <a:ext cx="1105301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Arkadaşları</a:t>
            </a:r>
            <a:r>
              <a:rPr lang="en-GB" dirty="0"/>
              <a:t>n</a:t>
            </a:r>
            <a:r>
              <a:rPr lang="tr-TR" dirty="0"/>
              <a:t>ın</a:t>
            </a:r>
            <a:r>
              <a:rPr lang="en-US" dirty="0"/>
              <a:t> </a:t>
            </a:r>
            <a:r>
              <a:rPr lang="en-US" dirty="0" err="1"/>
              <a:t>kararlarını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hareketlerini</a:t>
            </a:r>
            <a:r>
              <a:rPr lang="en-US" dirty="0"/>
              <a:t> </a:t>
            </a:r>
            <a:r>
              <a:rPr lang="en-US" dirty="0" err="1"/>
              <a:t>desteklemek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. 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406208" y="949310"/>
            <a:ext cx="836137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Yardıma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tavsiyeye</a:t>
            </a:r>
            <a:r>
              <a:rPr lang="en-US" dirty="0"/>
              <a:t> </a:t>
            </a:r>
            <a:r>
              <a:rPr lang="en-US" dirty="0" err="1"/>
              <a:t>ihtiya</a:t>
            </a:r>
            <a:r>
              <a:rPr lang="tr-TR" dirty="0"/>
              <a:t>ç duyulduğunda  onlardan  çekinmeden  istemek</a:t>
            </a:r>
            <a:endParaRPr lang="en-US" dirty="0"/>
          </a:p>
        </p:txBody>
      </p:sp>
      <p:sp>
        <p:nvSpPr>
          <p:cNvPr id="6" name="5 - Ορθογώνιο"/>
          <p:cNvSpPr/>
          <p:nvPr/>
        </p:nvSpPr>
        <p:spPr>
          <a:xfrm>
            <a:off x="384436" y="1585663"/>
            <a:ext cx="518201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arkadaşlarının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ol</a:t>
            </a:r>
            <a:r>
              <a:rPr lang="tr-TR" dirty="0"/>
              <a:t>mak</a:t>
            </a:r>
            <a:endParaRPr lang="en-US" dirty="0"/>
          </a:p>
        </p:txBody>
      </p:sp>
      <p:sp>
        <p:nvSpPr>
          <p:cNvPr id="7" name="6 - Ορθογώνιο"/>
          <p:cNvSpPr/>
          <p:nvPr/>
        </p:nvSpPr>
        <p:spPr>
          <a:xfrm>
            <a:off x="377968" y="2170313"/>
            <a:ext cx="377738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/>
              <a:t>Düzgün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dille</a:t>
            </a:r>
            <a:r>
              <a:rPr lang="en-US" dirty="0"/>
              <a:t> </a:t>
            </a:r>
            <a:r>
              <a:rPr lang="en-US" dirty="0" err="1"/>
              <a:t>doğruları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e</a:t>
            </a:r>
            <a:r>
              <a:rPr lang="tr-TR" dirty="0"/>
              <a:t>tmek</a:t>
            </a:r>
            <a:endParaRPr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377968" y="2749366"/>
            <a:ext cx="716165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dirty="0"/>
              <a:t>Sessiz kalmak  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, </a:t>
            </a:r>
            <a:r>
              <a:rPr lang="en-US" dirty="0" err="1"/>
              <a:t>kır</a:t>
            </a:r>
            <a:r>
              <a:rPr lang="tr-TR" dirty="0"/>
              <a:t>ıcı olmadan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fikrini</a:t>
            </a:r>
            <a:r>
              <a:rPr lang="en-US" dirty="0"/>
              <a:t> </a:t>
            </a:r>
            <a:r>
              <a:rPr lang="tr-TR" dirty="0"/>
              <a:t> dürüştçe </a:t>
            </a:r>
            <a:r>
              <a:rPr lang="en-US" dirty="0" err="1"/>
              <a:t>söylemek</a:t>
            </a:r>
            <a:r>
              <a:rPr lang="en-US" dirty="0"/>
              <a:t> 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406208" y="3313146"/>
            <a:ext cx="396224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Dertleşerek</a:t>
            </a:r>
            <a:r>
              <a:rPr lang="en-US" dirty="0"/>
              <a:t> </a:t>
            </a:r>
            <a:r>
              <a:rPr lang="en-US" dirty="0" err="1"/>
              <a:t>sıkıntılarını</a:t>
            </a:r>
            <a:r>
              <a:rPr lang="en-US" dirty="0"/>
              <a:t> </a:t>
            </a:r>
            <a:r>
              <a:rPr lang="en-US" dirty="0" err="1"/>
              <a:t>hafiflet</a:t>
            </a:r>
            <a:r>
              <a:rPr lang="tr-TR" dirty="0"/>
              <a:t>mek</a:t>
            </a:r>
            <a:endParaRPr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406208" y="3852862"/>
            <a:ext cx="476365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Olaylara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olumlu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yapıcı</a:t>
            </a:r>
            <a:r>
              <a:rPr lang="en-US" dirty="0"/>
              <a:t> </a:t>
            </a:r>
            <a:r>
              <a:rPr lang="en-US" dirty="0" err="1"/>
              <a:t>yaklaşmak</a:t>
            </a:r>
            <a:endParaRPr lang="en-US" dirty="0"/>
          </a:p>
        </p:txBody>
      </p:sp>
      <p:sp>
        <p:nvSpPr>
          <p:cNvPr id="11" name="10 - Ορθογώνιο"/>
          <p:cNvSpPr/>
          <p:nvPr/>
        </p:nvSpPr>
        <p:spPr>
          <a:xfrm>
            <a:off x="385444" y="4387378"/>
            <a:ext cx="614412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İyi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arkadaşlığın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kurallarını</a:t>
            </a:r>
            <a:r>
              <a:rPr lang="en-US" dirty="0"/>
              <a:t> </a:t>
            </a:r>
            <a:r>
              <a:rPr lang="en-US" dirty="0" err="1"/>
              <a:t>bildiğin</a:t>
            </a:r>
            <a:r>
              <a:rPr lang="tr-TR" dirty="0"/>
              <a:t>den </a:t>
            </a:r>
            <a:r>
              <a:rPr lang="en-US" dirty="0"/>
              <a:t> </a:t>
            </a:r>
            <a:r>
              <a:rPr lang="en-US" dirty="0" err="1"/>
              <a:t>emin</a:t>
            </a:r>
            <a:r>
              <a:rPr lang="en-US" dirty="0"/>
              <a:t> </a:t>
            </a:r>
            <a:r>
              <a:rPr lang="en-US" dirty="0" err="1"/>
              <a:t>ol</a:t>
            </a:r>
            <a:r>
              <a:rPr lang="tr-TR" dirty="0"/>
              <a:t>mak</a:t>
            </a:r>
            <a:endParaRPr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77968" y="4903005"/>
            <a:ext cx="297830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/>
              <a:t>Kıskançlık</a:t>
            </a:r>
            <a:r>
              <a:rPr lang="en-US" dirty="0"/>
              <a:t> </a:t>
            </a:r>
            <a:r>
              <a:rPr lang="en-US" dirty="0" err="1"/>
              <a:t>yapma</a:t>
            </a:r>
            <a:r>
              <a:rPr lang="tr-TR" dirty="0"/>
              <a:t>mak</a:t>
            </a:r>
            <a:endParaRPr lang="en-US" dirty="0"/>
          </a:p>
        </p:txBody>
      </p:sp>
      <p:sp>
        <p:nvSpPr>
          <p:cNvPr id="14" name="13 - Ορθογώνιο"/>
          <p:cNvSpPr/>
          <p:nvPr/>
        </p:nvSpPr>
        <p:spPr>
          <a:xfrm>
            <a:off x="377968" y="5379059"/>
            <a:ext cx="657726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dirty="0" err="1"/>
              <a:t>B</a:t>
            </a:r>
            <a:r>
              <a:rPr lang="en-US" dirty="0" err="1"/>
              <a:t>oş</a:t>
            </a:r>
            <a:r>
              <a:rPr lang="en-US" dirty="0"/>
              <a:t> zaman</a:t>
            </a:r>
            <a:r>
              <a:rPr lang="tr-TR" dirty="0"/>
              <a:t>ının</a:t>
            </a:r>
            <a:r>
              <a:rPr lang="en-US" dirty="0"/>
              <a:t> </a:t>
            </a:r>
            <a:r>
              <a:rPr lang="en-US" dirty="0" err="1"/>
              <a:t>çoğunu</a:t>
            </a:r>
            <a:r>
              <a:rPr lang="en-US" dirty="0"/>
              <a:t> </a:t>
            </a:r>
            <a:r>
              <a:rPr lang="en-US" dirty="0" err="1"/>
              <a:t>arkadaş</a:t>
            </a:r>
            <a:r>
              <a:rPr lang="tr-TR" dirty="0"/>
              <a:t>ına </a:t>
            </a:r>
            <a:r>
              <a:rPr lang="en-US" dirty="0"/>
              <a:t> </a:t>
            </a:r>
            <a:r>
              <a:rPr lang="en-US" dirty="0" err="1"/>
              <a:t>ayırmaya</a:t>
            </a:r>
            <a:r>
              <a:rPr lang="en-US" dirty="0"/>
              <a:t> </a:t>
            </a:r>
            <a:r>
              <a:rPr lang="en-US" dirty="0" err="1"/>
              <a:t>özen</a:t>
            </a:r>
            <a:endParaRPr lang="tr-TR" dirty="0"/>
          </a:p>
          <a:p>
            <a:r>
              <a:rPr lang="en-US" dirty="0"/>
              <a:t> </a:t>
            </a:r>
            <a:r>
              <a:rPr lang="en-US" dirty="0" err="1"/>
              <a:t>göster</a:t>
            </a:r>
            <a:r>
              <a:rPr lang="tr-TR" dirty="0"/>
              <a:t>mek</a:t>
            </a:r>
            <a:endParaRPr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384436" y="6147720"/>
            <a:ext cx="332456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r-TR" dirty="0"/>
              <a:t>Açık  ve sürekli  iletişim </a:t>
            </a:r>
            <a:r>
              <a:rPr lang="en-US" dirty="0" err="1"/>
              <a:t>kurmak</a:t>
            </a:r>
            <a:endParaRPr lang="en-US" dirty="0"/>
          </a:p>
        </p:txBody>
      </p:sp>
      <p:sp>
        <p:nvSpPr>
          <p:cNvPr id="16" name="15 - Έλλειψη"/>
          <p:cNvSpPr/>
          <p:nvPr/>
        </p:nvSpPr>
        <p:spPr>
          <a:xfrm>
            <a:off x="8932589" y="1379440"/>
            <a:ext cx="3078938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Sonuç bölümü </a:t>
            </a:r>
            <a:endParaRPr lang="en-US" dirty="0"/>
          </a:p>
        </p:txBody>
      </p:sp>
      <p:pic>
        <p:nvPicPr>
          <p:cNvPr id="3074" name="Picture 2" descr="Sahip Olduğunuz Arkadaşların İyi mi Yoksa Kötü mü Olduğunu Anlatan 10 Çizim  - onedio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9280" y="2793016"/>
            <a:ext cx="4122248" cy="3332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516</Words>
  <Application>Microsoft Office PowerPoint</Application>
  <PresentationFormat>Ευρεία οθόνη</PresentationFormat>
  <Paragraphs>92</Paragraphs>
  <Slides>17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Cambria</vt:lpstr>
      <vt:lpstr>Google Sans</vt:lpstr>
      <vt:lpstr>Outfit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Şarkıyı dikkatlice dinledikten sonra, sözlerde arkadaşlığı betimlemek için kullanılan imgeleri belirleyip kaydediniz.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100</cp:revision>
  <dcterms:created xsi:type="dcterms:W3CDTF">2026-08-05T14:00:18Z</dcterms:created>
  <dcterms:modified xsi:type="dcterms:W3CDTF">2026-08-11T14:18:53Z</dcterms:modified>
</cp:coreProperties>
</file>