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56" r:id="rId2"/>
    <p:sldId id="357" r:id="rId3"/>
    <p:sldId id="603" r:id="rId4"/>
    <p:sldId id="618" r:id="rId5"/>
    <p:sldId id="612" r:id="rId6"/>
    <p:sldId id="619" r:id="rId7"/>
    <p:sldId id="616" r:id="rId8"/>
    <p:sldId id="620" r:id="rId9"/>
    <p:sldId id="617" r:id="rId10"/>
    <p:sldId id="621" r:id="rId11"/>
    <p:sldId id="604" r:id="rId12"/>
    <p:sldId id="256" r:id="rId13"/>
    <p:sldId id="259" r:id="rId14"/>
    <p:sldId id="539" r:id="rId15"/>
    <p:sldId id="272" r:id="rId16"/>
    <p:sldId id="396" r:id="rId1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654A8B-60DB-4E84-BE17-E059352B7A84}" type="datetimeFigureOut">
              <a:rPr lang="el-GR" smtClean="0"/>
              <a:t>12/8/2026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C47670-8ECA-42D1-90FD-6D49941AB49F}" type="slidenum">
              <a:rPr lang="el-GR" smtClean="0"/>
              <a:t>‹#›</a:t>
            </a:fld>
            <a:endParaRPr lang="el-GR"/>
          </a:p>
        </p:txBody>
      </p:sp>
    </p:spTree>
    <p:extLst>
      <p:ext uri="{BB962C8B-B14F-4D97-AF65-F5344CB8AC3E}">
        <p14:creationId xmlns:p14="http://schemas.microsoft.com/office/powerpoint/2010/main" val="130389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BAC47670-8ECA-42D1-90FD-6D49941AB49F}" type="slidenum">
              <a:rPr lang="el-GR" smtClean="0"/>
              <a:t>9</a:t>
            </a:fld>
            <a:endParaRPr lang="el-GR"/>
          </a:p>
        </p:txBody>
      </p:sp>
    </p:spTree>
    <p:extLst>
      <p:ext uri="{BB962C8B-B14F-4D97-AF65-F5344CB8AC3E}">
        <p14:creationId xmlns:p14="http://schemas.microsoft.com/office/powerpoint/2010/main" val="1853344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81D72B-327F-0BE9-CD3B-C4103221F1E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6C5B0C4-1291-4FFD-D5A7-20A1F4233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3D36751-9C25-A591-F473-9CCDABF90300}"/>
              </a:ext>
            </a:extLst>
          </p:cNvPr>
          <p:cNvSpPr>
            <a:spLocks noGrp="1"/>
          </p:cNvSpPr>
          <p:nvPr>
            <p:ph type="dt" sz="half" idx="10"/>
          </p:nvPr>
        </p:nvSpPr>
        <p:spPr/>
        <p:txBody>
          <a:bodyPr/>
          <a:lstStyle/>
          <a:p>
            <a:fld id="{8F65E073-5D12-4E4C-A1A3-7F7269DF5E9C}" type="datetimeFigureOut">
              <a:rPr lang="el-GR" smtClean="0"/>
              <a:t>12/8/2026</a:t>
            </a:fld>
            <a:endParaRPr lang="el-GR"/>
          </a:p>
        </p:txBody>
      </p:sp>
      <p:sp>
        <p:nvSpPr>
          <p:cNvPr id="5" name="Θέση υποσέλιδου 4">
            <a:extLst>
              <a:ext uri="{FF2B5EF4-FFF2-40B4-BE49-F238E27FC236}">
                <a16:creationId xmlns:a16="http://schemas.microsoft.com/office/drawing/2014/main" id="{77917194-DDA6-3798-ECF7-C668BBBFDA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4993194-25FF-87FB-A6CD-E7B5CD932D50}"/>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1889165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501583-7C0C-FC82-481A-692B374E68B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3C89DB2-83B8-4883-E570-97ADEF5C0E8C}"/>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B495954-F43C-CEF7-3EB4-E5015526ABEA}"/>
              </a:ext>
            </a:extLst>
          </p:cNvPr>
          <p:cNvSpPr>
            <a:spLocks noGrp="1"/>
          </p:cNvSpPr>
          <p:nvPr>
            <p:ph type="dt" sz="half" idx="10"/>
          </p:nvPr>
        </p:nvSpPr>
        <p:spPr/>
        <p:txBody>
          <a:bodyPr/>
          <a:lstStyle/>
          <a:p>
            <a:fld id="{8F65E073-5D12-4E4C-A1A3-7F7269DF5E9C}" type="datetimeFigureOut">
              <a:rPr lang="el-GR" smtClean="0"/>
              <a:t>12/8/2026</a:t>
            </a:fld>
            <a:endParaRPr lang="el-GR"/>
          </a:p>
        </p:txBody>
      </p:sp>
      <p:sp>
        <p:nvSpPr>
          <p:cNvPr id="5" name="Θέση υποσέλιδου 4">
            <a:extLst>
              <a:ext uri="{FF2B5EF4-FFF2-40B4-BE49-F238E27FC236}">
                <a16:creationId xmlns:a16="http://schemas.microsoft.com/office/drawing/2014/main" id="{DB15605D-37B7-4A57-0113-3D223FDAD81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4753691-3C6C-B6A3-41F1-C24F4F3448CF}"/>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2301096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7F1AEBEA-C66E-23CA-3158-FAC5E213A9E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45E8D83-E89E-CBD1-BCD4-321613EAD6B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CCECA19-847E-6106-CC92-52CFB80C2AAD}"/>
              </a:ext>
            </a:extLst>
          </p:cNvPr>
          <p:cNvSpPr>
            <a:spLocks noGrp="1"/>
          </p:cNvSpPr>
          <p:nvPr>
            <p:ph type="dt" sz="half" idx="10"/>
          </p:nvPr>
        </p:nvSpPr>
        <p:spPr/>
        <p:txBody>
          <a:bodyPr/>
          <a:lstStyle/>
          <a:p>
            <a:fld id="{8F65E073-5D12-4E4C-A1A3-7F7269DF5E9C}" type="datetimeFigureOut">
              <a:rPr lang="el-GR" smtClean="0"/>
              <a:t>12/8/2026</a:t>
            </a:fld>
            <a:endParaRPr lang="el-GR"/>
          </a:p>
        </p:txBody>
      </p:sp>
      <p:sp>
        <p:nvSpPr>
          <p:cNvPr id="5" name="Θέση υποσέλιδου 4">
            <a:extLst>
              <a:ext uri="{FF2B5EF4-FFF2-40B4-BE49-F238E27FC236}">
                <a16:creationId xmlns:a16="http://schemas.microsoft.com/office/drawing/2014/main" id="{0B0FEE91-281A-777D-D9BF-D268F4C96A9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331291D-7B12-9857-8CD9-9D076D463E55}"/>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391453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DC9E7D-16F9-B855-00B9-116FE14BC30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3E38CAD-2658-731A-E3E5-ADAD81615993}"/>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6F4C818-4BDB-77B6-66B6-9D8D6CD8AA07}"/>
              </a:ext>
            </a:extLst>
          </p:cNvPr>
          <p:cNvSpPr>
            <a:spLocks noGrp="1"/>
          </p:cNvSpPr>
          <p:nvPr>
            <p:ph type="dt" sz="half" idx="10"/>
          </p:nvPr>
        </p:nvSpPr>
        <p:spPr/>
        <p:txBody>
          <a:bodyPr/>
          <a:lstStyle/>
          <a:p>
            <a:fld id="{8F65E073-5D12-4E4C-A1A3-7F7269DF5E9C}" type="datetimeFigureOut">
              <a:rPr lang="el-GR" smtClean="0"/>
              <a:t>12/8/2026</a:t>
            </a:fld>
            <a:endParaRPr lang="el-GR"/>
          </a:p>
        </p:txBody>
      </p:sp>
      <p:sp>
        <p:nvSpPr>
          <p:cNvPr id="5" name="Θέση υποσέλιδου 4">
            <a:extLst>
              <a:ext uri="{FF2B5EF4-FFF2-40B4-BE49-F238E27FC236}">
                <a16:creationId xmlns:a16="http://schemas.microsoft.com/office/drawing/2014/main" id="{9D2DBA73-6F5B-D369-B89D-B7023699A89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E91D42B-F8E3-9913-0434-9BF18F725C7F}"/>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2462860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05A349-6A98-C8EC-8DE1-5A60E90E21C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079EF4B-DD20-DBDB-E00A-5C46B70A807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B8C5CF17-C338-A762-0925-EDB220B01278}"/>
              </a:ext>
            </a:extLst>
          </p:cNvPr>
          <p:cNvSpPr>
            <a:spLocks noGrp="1"/>
          </p:cNvSpPr>
          <p:nvPr>
            <p:ph type="dt" sz="half" idx="10"/>
          </p:nvPr>
        </p:nvSpPr>
        <p:spPr/>
        <p:txBody>
          <a:bodyPr/>
          <a:lstStyle/>
          <a:p>
            <a:fld id="{8F65E073-5D12-4E4C-A1A3-7F7269DF5E9C}" type="datetimeFigureOut">
              <a:rPr lang="el-GR" smtClean="0"/>
              <a:t>12/8/2026</a:t>
            </a:fld>
            <a:endParaRPr lang="el-GR"/>
          </a:p>
        </p:txBody>
      </p:sp>
      <p:sp>
        <p:nvSpPr>
          <p:cNvPr id="5" name="Θέση υποσέλιδου 4">
            <a:extLst>
              <a:ext uri="{FF2B5EF4-FFF2-40B4-BE49-F238E27FC236}">
                <a16:creationId xmlns:a16="http://schemas.microsoft.com/office/drawing/2014/main" id="{2BE47D28-BBCA-FEBF-BB35-5CAE89229AD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DCD0B75-D4C6-9DDC-31AE-E3FC8B87FA47}"/>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1549698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3C8986-486F-2FC4-839B-7EB1C44389A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C206CB4-A34D-259F-FE40-200F9E8F699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BEA9740-C0A3-35D3-2DC0-7128DFD75B4C}"/>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3E76FEA5-0856-0940-C0B1-A7FF55EAF81A}"/>
              </a:ext>
            </a:extLst>
          </p:cNvPr>
          <p:cNvSpPr>
            <a:spLocks noGrp="1"/>
          </p:cNvSpPr>
          <p:nvPr>
            <p:ph type="dt" sz="half" idx="10"/>
          </p:nvPr>
        </p:nvSpPr>
        <p:spPr/>
        <p:txBody>
          <a:bodyPr/>
          <a:lstStyle/>
          <a:p>
            <a:fld id="{8F65E073-5D12-4E4C-A1A3-7F7269DF5E9C}" type="datetimeFigureOut">
              <a:rPr lang="el-GR" smtClean="0"/>
              <a:t>12/8/2026</a:t>
            </a:fld>
            <a:endParaRPr lang="el-GR"/>
          </a:p>
        </p:txBody>
      </p:sp>
      <p:sp>
        <p:nvSpPr>
          <p:cNvPr id="6" name="Θέση υποσέλιδου 5">
            <a:extLst>
              <a:ext uri="{FF2B5EF4-FFF2-40B4-BE49-F238E27FC236}">
                <a16:creationId xmlns:a16="http://schemas.microsoft.com/office/drawing/2014/main" id="{2B1A1D27-A2FE-2EF6-C65D-A7997525584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5EBA424-DC30-B270-11E9-D0125A44104F}"/>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554423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64DD52-8B78-924B-4620-89A3F0B870D3}"/>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57E5B4C-3F54-3806-43E7-7D3BDAFE05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0C61481-E8AA-1E9B-3298-8B6D1FBF931A}"/>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701F3C6-28C7-A67D-F884-F075ABD3EC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5596F59C-8AC8-B155-5F42-654AAC4C2BBC}"/>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AD5FF261-9395-B20B-20DC-538B10301FDA}"/>
              </a:ext>
            </a:extLst>
          </p:cNvPr>
          <p:cNvSpPr>
            <a:spLocks noGrp="1"/>
          </p:cNvSpPr>
          <p:nvPr>
            <p:ph type="dt" sz="half" idx="10"/>
          </p:nvPr>
        </p:nvSpPr>
        <p:spPr/>
        <p:txBody>
          <a:bodyPr/>
          <a:lstStyle/>
          <a:p>
            <a:fld id="{8F65E073-5D12-4E4C-A1A3-7F7269DF5E9C}" type="datetimeFigureOut">
              <a:rPr lang="el-GR" smtClean="0"/>
              <a:t>12/8/2026</a:t>
            </a:fld>
            <a:endParaRPr lang="el-GR"/>
          </a:p>
        </p:txBody>
      </p:sp>
      <p:sp>
        <p:nvSpPr>
          <p:cNvPr id="8" name="Θέση υποσέλιδου 7">
            <a:extLst>
              <a:ext uri="{FF2B5EF4-FFF2-40B4-BE49-F238E27FC236}">
                <a16:creationId xmlns:a16="http://schemas.microsoft.com/office/drawing/2014/main" id="{DC3503D1-2960-3C96-41D8-8B49674BF32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01B2D875-23A2-22F1-8839-AD0AF97D0A67}"/>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3198908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4BF54B-1B44-8C0D-7F17-26837ECDD7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2663FE1D-0D63-F87A-5585-ADDA663F16F3}"/>
              </a:ext>
            </a:extLst>
          </p:cNvPr>
          <p:cNvSpPr>
            <a:spLocks noGrp="1"/>
          </p:cNvSpPr>
          <p:nvPr>
            <p:ph type="dt" sz="half" idx="10"/>
          </p:nvPr>
        </p:nvSpPr>
        <p:spPr/>
        <p:txBody>
          <a:bodyPr/>
          <a:lstStyle/>
          <a:p>
            <a:fld id="{8F65E073-5D12-4E4C-A1A3-7F7269DF5E9C}" type="datetimeFigureOut">
              <a:rPr lang="el-GR" smtClean="0"/>
              <a:t>12/8/2026</a:t>
            </a:fld>
            <a:endParaRPr lang="el-GR"/>
          </a:p>
        </p:txBody>
      </p:sp>
      <p:sp>
        <p:nvSpPr>
          <p:cNvPr id="4" name="Θέση υποσέλιδου 3">
            <a:extLst>
              <a:ext uri="{FF2B5EF4-FFF2-40B4-BE49-F238E27FC236}">
                <a16:creationId xmlns:a16="http://schemas.microsoft.com/office/drawing/2014/main" id="{7743E67E-0F69-B686-7289-8650B5BDD134}"/>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0EC773E-AA0F-5FC3-D868-D6B40C332C6F}"/>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3521858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8B656D62-19A3-54E1-6E79-09370EE20E31}"/>
              </a:ext>
            </a:extLst>
          </p:cNvPr>
          <p:cNvSpPr>
            <a:spLocks noGrp="1"/>
          </p:cNvSpPr>
          <p:nvPr>
            <p:ph type="dt" sz="half" idx="10"/>
          </p:nvPr>
        </p:nvSpPr>
        <p:spPr/>
        <p:txBody>
          <a:bodyPr/>
          <a:lstStyle/>
          <a:p>
            <a:fld id="{8F65E073-5D12-4E4C-A1A3-7F7269DF5E9C}" type="datetimeFigureOut">
              <a:rPr lang="el-GR" smtClean="0"/>
              <a:t>12/8/2026</a:t>
            </a:fld>
            <a:endParaRPr lang="el-GR"/>
          </a:p>
        </p:txBody>
      </p:sp>
      <p:sp>
        <p:nvSpPr>
          <p:cNvPr id="3" name="Θέση υποσέλιδου 2">
            <a:extLst>
              <a:ext uri="{FF2B5EF4-FFF2-40B4-BE49-F238E27FC236}">
                <a16:creationId xmlns:a16="http://schemas.microsoft.com/office/drawing/2014/main" id="{8AC94B49-D873-C2A4-FB3F-600786CDF36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BC373CA1-F9B0-D9F6-8915-1C4146AEA20A}"/>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3882706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99E2E4-29AB-149F-B319-121C67610BA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0256062-6679-9664-C681-AB1446B147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0F017222-3C5E-2AD8-3D7C-6F5CA9027D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09CE31F-62F2-4D15-5C67-6379E730D289}"/>
              </a:ext>
            </a:extLst>
          </p:cNvPr>
          <p:cNvSpPr>
            <a:spLocks noGrp="1"/>
          </p:cNvSpPr>
          <p:nvPr>
            <p:ph type="dt" sz="half" idx="10"/>
          </p:nvPr>
        </p:nvSpPr>
        <p:spPr/>
        <p:txBody>
          <a:bodyPr/>
          <a:lstStyle/>
          <a:p>
            <a:fld id="{8F65E073-5D12-4E4C-A1A3-7F7269DF5E9C}" type="datetimeFigureOut">
              <a:rPr lang="el-GR" smtClean="0"/>
              <a:t>12/8/2026</a:t>
            </a:fld>
            <a:endParaRPr lang="el-GR"/>
          </a:p>
        </p:txBody>
      </p:sp>
      <p:sp>
        <p:nvSpPr>
          <p:cNvPr id="6" name="Θέση υποσέλιδου 5">
            <a:extLst>
              <a:ext uri="{FF2B5EF4-FFF2-40B4-BE49-F238E27FC236}">
                <a16:creationId xmlns:a16="http://schemas.microsoft.com/office/drawing/2014/main" id="{99C22B52-C6F4-5B34-3544-6EFDC933AE5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3B7647E-576C-A492-B65F-140C9453539A}"/>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2459227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FA538E-51EE-F371-E89B-00661CD89D1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232B534C-266F-5F7E-6C28-58322E581F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1D4D3BF-40D5-9983-B8F0-9DBC9ED08C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0EBEB8D-DBC5-4927-9184-BBDD32198A32}"/>
              </a:ext>
            </a:extLst>
          </p:cNvPr>
          <p:cNvSpPr>
            <a:spLocks noGrp="1"/>
          </p:cNvSpPr>
          <p:nvPr>
            <p:ph type="dt" sz="half" idx="10"/>
          </p:nvPr>
        </p:nvSpPr>
        <p:spPr/>
        <p:txBody>
          <a:bodyPr/>
          <a:lstStyle/>
          <a:p>
            <a:fld id="{8F65E073-5D12-4E4C-A1A3-7F7269DF5E9C}" type="datetimeFigureOut">
              <a:rPr lang="el-GR" smtClean="0"/>
              <a:t>12/8/2026</a:t>
            </a:fld>
            <a:endParaRPr lang="el-GR"/>
          </a:p>
        </p:txBody>
      </p:sp>
      <p:sp>
        <p:nvSpPr>
          <p:cNvPr id="6" name="Θέση υποσέλιδου 5">
            <a:extLst>
              <a:ext uri="{FF2B5EF4-FFF2-40B4-BE49-F238E27FC236}">
                <a16:creationId xmlns:a16="http://schemas.microsoft.com/office/drawing/2014/main" id="{32056397-B1C1-C44B-DB27-D846D321073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D86C789-4354-C12D-047F-FDFF3FC43B4B}"/>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1812460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3B18468-54CE-4D0E-3835-9631C7248F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C2A454C-FE54-A5AE-76EA-1407F587EE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EDCE833-0FCE-E480-E188-ACD09FD94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F65E073-5D12-4E4C-A1A3-7F7269DF5E9C}" type="datetimeFigureOut">
              <a:rPr lang="el-GR" smtClean="0"/>
              <a:t>12/8/2026</a:t>
            </a:fld>
            <a:endParaRPr lang="el-GR"/>
          </a:p>
        </p:txBody>
      </p:sp>
      <p:sp>
        <p:nvSpPr>
          <p:cNvPr id="5" name="Θέση υποσέλιδου 4">
            <a:extLst>
              <a:ext uri="{FF2B5EF4-FFF2-40B4-BE49-F238E27FC236}">
                <a16:creationId xmlns:a16="http://schemas.microsoft.com/office/drawing/2014/main" id="{A0B27686-E2B1-064A-A90A-032136B9CE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E20E499-5AFB-B07F-6C1E-B3FE0B7427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49A3D9-540E-49C2-8CEB-B0BFDC802944}" type="slidenum">
              <a:rPr lang="el-GR" smtClean="0"/>
              <a:t>‹#›</a:t>
            </a:fld>
            <a:endParaRPr lang="el-GR"/>
          </a:p>
        </p:txBody>
      </p:sp>
    </p:spTree>
    <p:extLst>
      <p:ext uri="{BB962C8B-B14F-4D97-AF65-F5344CB8AC3E}">
        <p14:creationId xmlns:p14="http://schemas.microsoft.com/office/powerpoint/2010/main" val="4244930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vArcIaThRLo?feature=oembed"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ideo" Target="https://www.youtube.com/embed/h0P8lWM95GE?feature=oembed"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ideo" Target="https://www.youtube.com/embed/h0P8lWM95GE?feature=oembe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artoon παιδάκια">
            <a:extLst>
              <a:ext uri="{FF2B5EF4-FFF2-40B4-BE49-F238E27FC236}">
                <a16:creationId xmlns:a16="http://schemas.microsoft.com/office/drawing/2014/main" id="{59EEF5F2-E3A1-187D-4E00-EAAEDECB36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5176" y="1025525"/>
            <a:ext cx="832167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a:extLst>
              <a:ext uri="{FF2B5EF4-FFF2-40B4-BE49-F238E27FC236}">
                <a16:creationId xmlns:a16="http://schemas.microsoft.com/office/drawing/2014/main" id="{93C02AFE-ED4A-553E-0E9A-974758F1813C}"/>
              </a:ext>
            </a:extLst>
          </p:cNvPr>
          <p:cNvSpPr/>
          <p:nvPr/>
        </p:nvSpPr>
        <p:spPr>
          <a:xfrm>
            <a:off x="4570414" y="3060700"/>
            <a:ext cx="2867025" cy="452438"/>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dirty="0">
                <a:solidFill>
                  <a:schemeClr val="tx1"/>
                </a:solidFill>
                <a:latin typeface="Times New Roman" panose="02020603050405020304" pitchFamily="18" charset="0"/>
                <a:cs typeface="Times New Roman" panose="02020603050405020304" pitchFamily="18" charset="0"/>
              </a:rPr>
              <a:t>Türkçe Öğreniyoruz</a:t>
            </a:r>
            <a:endParaRPr lang="el-CY" sz="2400" dirty="0">
              <a:solidFill>
                <a:schemeClr val="tx1"/>
              </a:solidFill>
              <a:latin typeface="Times New Roman" panose="02020603050405020304" pitchFamily="18" charset="0"/>
              <a:cs typeface="Times New Roman" panose="02020603050405020304" pitchFamily="18" charset="0"/>
            </a:endParaRPr>
          </a:p>
        </p:txBody>
      </p:sp>
      <p:sp>
        <p:nvSpPr>
          <p:cNvPr id="4" name="Ορθογώνιο 3">
            <a:extLst>
              <a:ext uri="{FF2B5EF4-FFF2-40B4-BE49-F238E27FC236}">
                <a16:creationId xmlns:a16="http://schemas.microsoft.com/office/drawing/2014/main" id="{734A66CA-FA34-2744-A8A2-7A599D3FFA8F}"/>
              </a:ext>
            </a:extLst>
          </p:cNvPr>
          <p:cNvSpPr/>
          <p:nvPr/>
        </p:nvSpPr>
        <p:spPr>
          <a:xfrm>
            <a:off x="7437439" y="4913993"/>
            <a:ext cx="4580390" cy="1268639"/>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err="1">
                <a:solidFill>
                  <a:schemeClr val="tx1"/>
                </a:solidFill>
              </a:rPr>
              <a:t>Δρ</a:t>
            </a:r>
            <a:r>
              <a:rPr lang="el-GR" b="1" dirty="0">
                <a:solidFill>
                  <a:schemeClr val="tx1"/>
                </a:solidFill>
              </a:rPr>
              <a:t> Ελένη Χαραλάμπους</a:t>
            </a:r>
            <a:endParaRPr lang="en-US" b="1" dirty="0">
              <a:solidFill>
                <a:schemeClr val="tx1"/>
              </a:solidFill>
            </a:endParaRPr>
          </a:p>
          <a:p>
            <a:pPr algn="ctr"/>
            <a:r>
              <a:rPr lang="el-GR" dirty="0">
                <a:solidFill>
                  <a:schemeClr val="tx1"/>
                </a:solidFill>
              </a:rPr>
              <a:t>https://www.e-charalambous.com</a:t>
            </a:r>
          </a:p>
          <a:p>
            <a:pPr algn="ctr"/>
            <a:r>
              <a:rPr lang="el-GR" dirty="0">
                <a:solidFill>
                  <a:schemeClr val="tx1"/>
                </a:solidFill>
              </a:rPr>
              <a:t>elenecharalampous72@gmail.com</a:t>
            </a:r>
            <a:endParaRPr lang="el-CY" dirty="0">
              <a:solidFill>
                <a:schemeClr val="tx1"/>
              </a:solidFill>
            </a:endParaRPr>
          </a:p>
          <a:p>
            <a:pPr algn="ctr">
              <a:defRPr/>
            </a:pPr>
            <a:r>
              <a:rPr lang="el-GR" b="1" dirty="0">
                <a:solidFill>
                  <a:schemeClr val="tx1"/>
                </a:solidFill>
              </a:rPr>
              <a:t>  </a:t>
            </a:r>
            <a:endParaRPr lang="el-CY" b="1" dirty="0">
              <a:solidFill>
                <a:schemeClr val="tx1"/>
              </a:solidFill>
            </a:endParaRPr>
          </a:p>
        </p:txBody>
      </p:sp>
      <p:sp>
        <p:nvSpPr>
          <p:cNvPr id="5" name="Ορθογώνιο 4">
            <a:extLst>
              <a:ext uri="{FF2B5EF4-FFF2-40B4-BE49-F238E27FC236}">
                <a16:creationId xmlns:a16="http://schemas.microsoft.com/office/drawing/2014/main" id="{2ED9E2F6-F498-603B-BEAE-C648E96F7C9A}"/>
              </a:ext>
            </a:extLst>
          </p:cNvPr>
          <p:cNvSpPr/>
          <p:nvPr/>
        </p:nvSpPr>
        <p:spPr>
          <a:xfrm>
            <a:off x="783772" y="4740275"/>
            <a:ext cx="6318478" cy="1140620"/>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l-GR" b="1" dirty="0">
                <a:solidFill>
                  <a:schemeClr val="tx1"/>
                </a:solidFill>
                <a:cs typeface="Times New Roman" panose="02020603050405020304" pitchFamily="18" charset="0"/>
              </a:rPr>
              <a:t>10.</a:t>
            </a:r>
            <a:r>
              <a:rPr lang="en-US" b="1" dirty="0"/>
              <a:t> </a:t>
            </a:r>
            <a:r>
              <a:rPr lang="tr-TR" b="1" dirty="0">
                <a:solidFill>
                  <a:schemeClr val="tx1"/>
                </a:solidFill>
              </a:rPr>
              <a:t>Rivayet Birleşik Zamanı </a:t>
            </a:r>
            <a:endParaRPr lang="en-US"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Erkek Ve Kadın Dedikodu Stok Vektör Sanatı &amp; Animasyon karakter'nin Daha  Fazla Görseli - Animasyon karakter, Dedikodu, Huşu - iStock">
            <a:extLst>
              <a:ext uri="{FF2B5EF4-FFF2-40B4-BE49-F238E27FC236}">
                <a16:creationId xmlns:a16="http://schemas.microsoft.com/office/drawing/2014/main" id="{F805BA73-B271-3542-FB62-06119AEB8892}"/>
              </a:ext>
            </a:extLst>
          </p:cNvPr>
          <p:cNvPicPr>
            <a:picLocks noChangeAspect="1"/>
          </p:cNvPicPr>
          <p:nvPr/>
        </p:nvPicPr>
        <p:blipFill>
          <a:blip r:embed="rId2"/>
          <a:stretch>
            <a:fillRect/>
          </a:stretch>
        </p:blipFill>
        <p:spPr>
          <a:xfrm>
            <a:off x="8222796" y="243568"/>
            <a:ext cx="3141889" cy="2991625"/>
          </a:xfrm>
          <a:custGeom>
            <a:avLst/>
            <a:gdLst>
              <a:gd name="csX0" fmla="*/ 0 w 3141889"/>
              <a:gd name="csY0" fmla="*/ 0 h 2991625"/>
              <a:gd name="csX1" fmla="*/ 460810 w 3141889"/>
              <a:gd name="csY1" fmla="*/ 0 h 2991625"/>
              <a:gd name="csX2" fmla="*/ 921621 w 3141889"/>
              <a:gd name="csY2" fmla="*/ 0 h 2991625"/>
              <a:gd name="csX3" fmla="*/ 1445269 w 3141889"/>
              <a:gd name="csY3" fmla="*/ 0 h 2991625"/>
              <a:gd name="csX4" fmla="*/ 1874660 w 3141889"/>
              <a:gd name="csY4" fmla="*/ 0 h 2991625"/>
              <a:gd name="csX5" fmla="*/ 2429727 w 3141889"/>
              <a:gd name="csY5" fmla="*/ 0 h 2991625"/>
              <a:gd name="csX6" fmla="*/ 3141889 w 3141889"/>
              <a:gd name="csY6" fmla="*/ 0 h 2991625"/>
              <a:gd name="csX7" fmla="*/ 3141889 w 3141889"/>
              <a:gd name="csY7" fmla="*/ 658158 h 2991625"/>
              <a:gd name="csX8" fmla="*/ 3141889 w 3141889"/>
              <a:gd name="csY8" fmla="*/ 1166734 h 2991625"/>
              <a:gd name="csX9" fmla="*/ 3141889 w 3141889"/>
              <a:gd name="csY9" fmla="*/ 1705226 h 2991625"/>
              <a:gd name="csX10" fmla="*/ 3141889 w 3141889"/>
              <a:gd name="csY10" fmla="*/ 2273635 h 2991625"/>
              <a:gd name="csX11" fmla="*/ 3141889 w 3141889"/>
              <a:gd name="csY11" fmla="*/ 2991625 h 2991625"/>
              <a:gd name="csX12" fmla="*/ 2681079 w 3141889"/>
              <a:gd name="csY12" fmla="*/ 2991625 h 2991625"/>
              <a:gd name="csX13" fmla="*/ 2157430 w 3141889"/>
              <a:gd name="csY13" fmla="*/ 2991625 h 2991625"/>
              <a:gd name="csX14" fmla="*/ 1665201 w 3141889"/>
              <a:gd name="csY14" fmla="*/ 2991625 h 2991625"/>
              <a:gd name="csX15" fmla="*/ 1235810 w 3141889"/>
              <a:gd name="csY15" fmla="*/ 2991625 h 2991625"/>
              <a:gd name="csX16" fmla="*/ 774999 w 3141889"/>
              <a:gd name="csY16" fmla="*/ 2991625 h 2991625"/>
              <a:gd name="csX17" fmla="*/ 0 w 3141889"/>
              <a:gd name="csY17" fmla="*/ 2991625 h 2991625"/>
              <a:gd name="csX18" fmla="*/ 0 w 3141889"/>
              <a:gd name="csY18" fmla="*/ 2453133 h 2991625"/>
              <a:gd name="csX19" fmla="*/ 0 w 3141889"/>
              <a:gd name="csY19" fmla="*/ 1854808 h 2991625"/>
              <a:gd name="csX20" fmla="*/ 0 w 3141889"/>
              <a:gd name="csY20" fmla="*/ 1346231 h 2991625"/>
              <a:gd name="csX21" fmla="*/ 0 w 3141889"/>
              <a:gd name="csY21" fmla="*/ 747906 h 2991625"/>
              <a:gd name="csX22" fmla="*/ 0 w 3141889"/>
              <a:gd name="csY22" fmla="*/ 0 h 29916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3141889" h="2991625" fill="none" extrusionOk="0">
                <a:moveTo>
                  <a:pt x="0" y="0"/>
                </a:moveTo>
                <a:cubicBezTo>
                  <a:pt x="219118" y="-26711"/>
                  <a:pt x="322379" y="52912"/>
                  <a:pt x="460810" y="0"/>
                </a:cubicBezTo>
                <a:cubicBezTo>
                  <a:pt x="599241" y="-52912"/>
                  <a:pt x="739696" y="32976"/>
                  <a:pt x="921621" y="0"/>
                </a:cubicBezTo>
                <a:cubicBezTo>
                  <a:pt x="1103546" y="-32976"/>
                  <a:pt x="1293923" y="60344"/>
                  <a:pt x="1445269" y="0"/>
                </a:cubicBezTo>
                <a:cubicBezTo>
                  <a:pt x="1596615" y="-60344"/>
                  <a:pt x="1709459" y="14973"/>
                  <a:pt x="1874660" y="0"/>
                </a:cubicBezTo>
                <a:cubicBezTo>
                  <a:pt x="2039861" y="-14973"/>
                  <a:pt x="2256602" y="8997"/>
                  <a:pt x="2429727" y="0"/>
                </a:cubicBezTo>
                <a:cubicBezTo>
                  <a:pt x="2602852" y="-8997"/>
                  <a:pt x="2884360" y="33495"/>
                  <a:pt x="3141889" y="0"/>
                </a:cubicBezTo>
                <a:cubicBezTo>
                  <a:pt x="3175220" y="254215"/>
                  <a:pt x="3125439" y="460614"/>
                  <a:pt x="3141889" y="658158"/>
                </a:cubicBezTo>
                <a:cubicBezTo>
                  <a:pt x="3158339" y="855702"/>
                  <a:pt x="3127642" y="932703"/>
                  <a:pt x="3141889" y="1166734"/>
                </a:cubicBezTo>
                <a:cubicBezTo>
                  <a:pt x="3156136" y="1400765"/>
                  <a:pt x="3108863" y="1488953"/>
                  <a:pt x="3141889" y="1705226"/>
                </a:cubicBezTo>
                <a:cubicBezTo>
                  <a:pt x="3174915" y="1921499"/>
                  <a:pt x="3124009" y="2025108"/>
                  <a:pt x="3141889" y="2273635"/>
                </a:cubicBezTo>
                <a:cubicBezTo>
                  <a:pt x="3159769" y="2522162"/>
                  <a:pt x="3059296" y="2702406"/>
                  <a:pt x="3141889" y="2991625"/>
                </a:cubicBezTo>
                <a:cubicBezTo>
                  <a:pt x="2980141" y="2998799"/>
                  <a:pt x="2803330" y="2951810"/>
                  <a:pt x="2681079" y="2991625"/>
                </a:cubicBezTo>
                <a:cubicBezTo>
                  <a:pt x="2558828" y="3031440"/>
                  <a:pt x="2280152" y="2939475"/>
                  <a:pt x="2157430" y="2991625"/>
                </a:cubicBezTo>
                <a:cubicBezTo>
                  <a:pt x="2034708" y="3043775"/>
                  <a:pt x="1847537" y="2969695"/>
                  <a:pt x="1665201" y="2991625"/>
                </a:cubicBezTo>
                <a:cubicBezTo>
                  <a:pt x="1482865" y="3013555"/>
                  <a:pt x="1374995" y="2974349"/>
                  <a:pt x="1235810" y="2991625"/>
                </a:cubicBezTo>
                <a:cubicBezTo>
                  <a:pt x="1096625" y="3008901"/>
                  <a:pt x="890059" y="2990586"/>
                  <a:pt x="774999" y="2991625"/>
                </a:cubicBezTo>
                <a:cubicBezTo>
                  <a:pt x="659939" y="2992664"/>
                  <a:pt x="227527" y="2948694"/>
                  <a:pt x="0" y="2991625"/>
                </a:cubicBezTo>
                <a:cubicBezTo>
                  <a:pt x="-44379" y="2771104"/>
                  <a:pt x="42475" y="2713138"/>
                  <a:pt x="0" y="2453133"/>
                </a:cubicBezTo>
                <a:cubicBezTo>
                  <a:pt x="-42475" y="2193128"/>
                  <a:pt x="38394" y="2043314"/>
                  <a:pt x="0" y="1854808"/>
                </a:cubicBezTo>
                <a:cubicBezTo>
                  <a:pt x="-38394" y="1666302"/>
                  <a:pt x="25125" y="1590754"/>
                  <a:pt x="0" y="1346231"/>
                </a:cubicBezTo>
                <a:cubicBezTo>
                  <a:pt x="-25125" y="1101708"/>
                  <a:pt x="47629" y="925661"/>
                  <a:pt x="0" y="747906"/>
                </a:cubicBezTo>
                <a:cubicBezTo>
                  <a:pt x="-47629" y="570151"/>
                  <a:pt x="2621" y="156822"/>
                  <a:pt x="0" y="0"/>
                </a:cubicBezTo>
                <a:close/>
              </a:path>
              <a:path w="3141889" h="2991625" stroke="0" extrusionOk="0">
                <a:moveTo>
                  <a:pt x="0" y="0"/>
                </a:moveTo>
                <a:cubicBezTo>
                  <a:pt x="289050" y="-63015"/>
                  <a:pt x="353549" y="17942"/>
                  <a:pt x="586486" y="0"/>
                </a:cubicBezTo>
                <a:cubicBezTo>
                  <a:pt x="819423" y="-17942"/>
                  <a:pt x="948629" y="6318"/>
                  <a:pt x="1172972" y="0"/>
                </a:cubicBezTo>
                <a:cubicBezTo>
                  <a:pt x="1397315" y="-6318"/>
                  <a:pt x="1464426" y="22687"/>
                  <a:pt x="1728039" y="0"/>
                </a:cubicBezTo>
                <a:cubicBezTo>
                  <a:pt x="1991652" y="-22687"/>
                  <a:pt x="2062276" y="39675"/>
                  <a:pt x="2157430" y="0"/>
                </a:cubicBezTo>
                <a:cubicBezTo>
                  <a:pt x="2252584" y="-39675"/>
                  <a:pt x="2428055" y="29"/>
                  <a:pt x="2618241" y="0"/>
                </a:cubicBezTo>
                <a:cubicBezTo>
                  <a:pt x="2808427" y="-29"/>
                  <a:pt x="2985207" y="4992"/>
                  <a:pt x="3141889" y="0"/>
                </a:cubicBezTo>
                <a:cubicBezTo>
                  <a:pt x="3168945" y="260550"/>
                  <a:pt x="3109361" y="395717"/>
                  <a:pt x="3141889" y="598325"/>
                </a:cubicBezTo>
                <a:cubicBezTo>
                  <a:pt x="3174417" y="800934"/>
                  <a:pt x="3132384" y="929362"/>
                  <a:pt x="3141889" y="1106901"/>
                </a:cubicBezTo>
                <a:cubicBezTo>
                  <a:pt x="3151394" y="1284440"/>
                  <a:pt x="3094253" y="1469934"/>
                  <a:pt x="3141889" y="1735143"/>
                </a:cubicBezTo>
                <a:cubicBezTo>
                  <a:pt x="3189525" y="2000352"/>
                  <a:pt x="3125083" y="2122851"/>
                  <a:pt x="3141889" y="2243719"/>
                </a:cubicBezTo>
                <a:cubicBezTo>
                  <a:pt x="3158695" y="2364587"/>
                  <a:pt x="3063561" y="2728226"/>
                  <a:pt x="3141889" y="2991625"/>
                </a:cubicBezTo>
                <a:cubicBezTo>
                  <a:pt x="2950514" y="3008803"/>
                  <a:pt x="2777438" y="2949255"/>
                  <a:pt x="2649660" y="2991625"/>
                </a:cubicBezTo>
                <a:cubicBezTo>
                  <a:pt x="2521882" y="3033995"/>
                  <a:pt x="2276167" y="2951403"/>
                  <a:pt x="2063174" y="2991625"/>
                </a:cubicBezTo>
                <a:cubicBezTo>
                  <a:pt x="1850181" y="3031847"/>
                  <a:pt x="1694770" y="2977972"/>
                  <a:pt x="1539526" y="2991625"/>
                </a:cubicBezTo>
                <a:cubicBezTo>
                  <a:pt x="1384282" y="3005278"/>
                  <a:pt x="1146582" y="2983574"/>
                  <a:pt x="984459" y="2991625"/>
                </a:cubicBezTo>
                <a:cubicBezTo>
                  <a:pt x="822336" y="2999676"/>
                  <a:pt x="449037" y="2907314"/>
                  <a:pt x="0" y="2991625"/>
                </a:cubicBezTo>
                <a:cubicBezTo>
                  <a:pt x="-24102" y="2812064"/>
                  <a:pt x="55742" y="2644822"/>
                  <a:pt x="0" y="2453133"/>
                </a:cubicBezTo>
                <a:cubicBezTo>
                  <a:pt x="-55742" y="2261444"/>
                  <a:pt x="17797" y="2069047"/>
                  <a:pt x="0" y="1884724"/>
                </a:cubicBezTo>
                <a:cubicBezTo>
                  <a:pt x="-17797" y="1700401"/>
                  <a:pt x="29441" y="1565763"/>
                  <a:pt x="0" y="1316315"/>
                </a:cubicBezTo>
                <a:cubicBezTo>
                  <a:pt x="-29441" y="1066867"/>
                  <a:pt x="3537" y="963446"/>
                  <a:pt x="0" y="658157"/>
                </a:cubicBezTo>
                <a:cubicBezTo>
                  <a:pt x="-3537" y="352868"/>
                  <a:pt x="65" y="298449"/>
                  <a:pt x="0" y="0"/>
                </a:cubicBezTo>
                <a:close/>
              </a:path>
            </a:pathLst>
          </a:custGeom>
          <a:ln>
            <a:solidFill>
              <a:schemeClr val="tx1"/>
            </a:solidFill>
            <a:extLst>
              <a:ext uri="{C807C97D-BFC1-408E-A445-0C87EB9F89A2}">
                <ask:lineSketchStyleProps xmlns:ask="http://schemas.microsoft.com/office/drawing/2018/sketchyshapes" sd="1118325390">
                  <a:prstGeom prst="rect">
                    <a:avLst/>
                  </a:prstGeom>
                  <ask:type>
                    <ask:lineSketchScribble/>
                  </ask:type>
                </ask:lineSketchStyleProps>
              </a:ext>
            </a:extLst>
          </a:ln>
        </p:spPr>
      </p:pic>
      <p:pic>
        <p:nvPicPr>
          <p:cNvPr id="3" name="Εικόνα 2" descr="Dedikodu yapan komşular 😂">
            <a:extLst>
              <a:ext uri="{FF2B5EF4-FFF2-40B4-BE49-F238E27FC236}">
                <a16:creationId xmlns:a16="http://schemas.microsoft.com/office/drawing/2014/main" id="{769FD665-1A98-9C4F-679A-C70E80D95712}"/>
              </a:ext>
            </a:extLst>
          </p:cNvPr>
          <p:cNvPicPr>
            <a:picLocks noChangeAspect="1"/>
          </p:cNvPicPr>
          <p:nvPr/>
        </p:nvPicPr>
        <p:blipFill>
          <a:blip r:embed="rId3"/>
          <a:srcRect t="26302" b="41209"/>
          <a:stretch>
            <a:fillRect/>
          </a:stretch>
        </p:blipFill>
        <p:spPr>
          <a:xfrm>
            <a:off x="6808818" y="3622808"/>
            <a:ext cx="4555867" cy="2634343"/>
          </a:xfrm>
          <a:custGeom>
            <a:avLst/>
            <a:gdLst>
              <a:gd name="csX0" fmla="*/ 0 w 4555867"/>
              <a:gd name="csY0" fmla="*/ 0 h 2634343"/>
              <a:gd name="csX1" fmla="*/ 615042 w 4555867"/>
              <a:gd name="csY1" fmla="*/ 0 h 2634343"/>
              <a:gd name="csX2" fmla="*/ 1138967 w 4555867"/>
              <a:gd name="csY2" fmla="*/ 0 h 2634343"/>
              <a:gd name="csX3" fmla="*/ 1617333 w 4555867"/>
              <a:gd name="csY3" fmla="*/ 0 h 2634343"/>
              <a:gd name="csX4" fmla="*/ 2277934 w 4555867"/>
              <a:gd name="csY4" fmla="*/ 0 h 2634343"/>
              <a:gd name="csX5" fmla="*/ 2756300 w 4555867"/>
              <a:gd name="csY5" fmla="*/ 0 h 2634343"/>
              <a:gd name="csX6" fmla="*/ 3280224 w 4555867"/>
              <a:gd name="csY6" fmla="*/ 0 h 2634343"/>
              <a:gd name="csX7" fmla="*/ 3804149 w 4555867"/>
              <a:gd name="csY7" fmla="*/ 0 h 2634343"/>
              <a:gd name="csX8" fmla="*/ 4555867 w 4555867"/>
              <a:gd name="csY8" fmla="*/ 0 h 2634343"/>
              <a:gd name="csX9" fmla="*/ 4555867 w 4555867"/>
              <a:gd name="csY9" fmla="*/ 579555 h 2634343"/>
              <a:gd name="csX10" fmla="*/ 4555867 w 4555867"/>
              <a:gd name="csY10" fmla="*/ 1106424 h 2634343"/>
              <a:gd name="csX11" fmla="*/ 4555867 w 4555867"/>
              <a:gd name="csY11" fmla="*/ 1659636 h 2634343"/>
              <a:gd name="csX12" fmla="*/ 4555867 w 4555867"/>
              <a:gd name="csY12" fmla="*/ 2634343 h 2634343"/>
              <a:gd name="csX13" fmla="*/ 3895266 w 4555867"/>
              <a:gd name="csY13" fmla="*/ 2634343 h 2634343"/>
              <a:gd name="csX14" fmla="*/ 3325783 w 4555867"/>
              <a:gd name="csY14" fmla="*/ 2634343 h 2634343"/>
              <a:gd name="csX15" fmla="*/ 2756300 w 4555867"/>
              <a:gd name="csY15" fmla="*/ 2634343 h 2634343"/>
              <a:gd name="csX16" fmla="*/ 2323492 w 4555867"/>
              <a:gd name="csY16" fmla="*/ 2634343 h 2634343"/>
              <a:gd name="csX17" fmla="*/ 1662891 w 4555867"/>
              <a:gd name="csY17" fmla="*/ 2634343 h 2634343"/>
              <a:gd name="csX18" fmla="*/ 1093408 w 4555867"/>
              <a:gd name="csY18" fmla="*/ 2634343 h 2634343"/>
              <a:gd name="csX19" fmla="*/ 523925 w 4555867"/>
              <a:gd name="csY19" fmla="*/ 2634343 h 2634343"/>
              <a:gd name="csX20" fmla="*/ 0 w 4555867"/>
              <a:gd name="csY20" fmla="*/ 2634343 h 2634343"/>
              <a:gd name="csX21" fmla="*/ 0 w 4555867"/>
              <a:gd name="csY21" fmla="*/ 2160161 h 2634343"/>
              <a:gd name="csX22" fmla="*/ 0 w 4555867"/>
              <a:gd name="csY22" fmla="*/ 1580606 h 2634343"/>
              <a:gd name="csX23" fmla="*/ 0 w 4555867"/>
              <a:gd name="csY23" fmla="*/ 1080081 h 2634343"/>
              <a:gd name="csX24" fmla="*/ 0 w 4555867"/>
              <a:gd name="csY24" fmla="*/ 553212 h 2634343"/>
              <a:gd name="csX25" fmla="*/ 0 w 4555867"/>
              <a:gd name="csY25" fmla="*/ 0 h 26343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4555867" h="2634343" fill="none" extrusionOk="0">
                <a:moveTo>
                  <a:pt x="0" y="0"/>
                </a:moveTo>
                <a:cubicBezTo>
                  <a:pt x="247857" y="-41851"/>
                  <a:pt x="440307" y="40579"/>
                  <a:pt x="615042" y="0"/>
                </a:cubicBezTo>
                <a:cubicBezTo>
                  <a:pt x="789777" y="-40579"/>
                  <a:pt x="1014103" y="59828"/>
                  <a:pt x="1138967" y="0"/>
                </a:cubicBezTo>
                <a:cubicBezTo>
                  <a:pt x="1263832" y="-59828"/>
                  <a:pt x="1447394" y="33090"/>
                  <a:pt x="1617333" y="0"/>
                </a:cubicBezTo>
                <a:cubicBezTo>
                  <a:pt x="1787272" y="-33090"/>
                  <a:pt x="2053555" y="23231"/>
                  <a:pt x="2277934" y="0"/>
                </a:cubicBezTo>
                <a:cubicBezTo>
                  <a:pt x="2502313" y="-23231"/>
                  <a:pt x="2636348" y="43437"/>
                  <a:pt x="2756300" y="0"/>
                </a:cubicBezTo>
                <a:cubicBezTo>
                  <a:pt x="2876252" y="-43437"/>
                  <a:pt x="3154104" y="1475"/>
                  <a:pt x="3280224" y="0"/>
                </a:cubicBezTo>
                <a:cubicBezTo>
                  <a:pt x="3406344" y="-1475"/>
                  <a:pt x="3559356" y="39174"/>
                  <a:pt x="3804149" y="0"/>
                </a:cubicBezTo>
                <a:cubicBezTo>
                  <a:pt x="4048942" y="-39174"/>
                  <a:pt x="4370410" y="44097"/>
                  <a:pt x="4555867" y="0"/>
                </a:cubicBezTo>
                <a:cubicBezTo>
                  <a:pt x="4586025" y="158740"/>
                  <a:pt x="4494682" y="445980"/>
                  <a:pt x="4555867" y="579555"/>
                </a:cubicBezTo>
                <a:cubicBezTo>
                  <a:pt x="4617052" y="713130"/>
                  <a:pt x="4502968" y="850863"/>
                  <a:pt x="4555867" y="1106424"/>
                </a:cubicBezTo>
                <a:cubicBezTo>
                  <a:pt x="4608766" y="1361985"/>
                  <a:pt x="4542308" y="1539780"/>
                  <a:pt x="4555867" y="1659636"/>
                </a:cubicBezTo>
                <a:cubicBezTo>
                  <a:pt x="4569426" y="1779492"/>
                  <a:pt x="4526052" y="2331860"/>
                  <a:pt x="4555867" y="2634343"/>
                </a:cubicBezTo>
                <a:cubicBezTo>
                  <a:pt x="4230385" y="2662038"/>
                  <a:pt x="4055020" y="2618513"/>
                  <a:pt x="3895266" y="2634343"/>
                </a:cubicBezTo>
                <a:cubicBezTo>
                  <a:pt x="3735512" y="2650173"/>
                  <a:pt x="3542437" y="2624786"/>
                  <a:pt x="3325783" y="2634343"/>
                </a:cubicBezTo>
                <a:cubicBezTo>
                  <a:pt x="3109129" y="2643900"/>
                  <a:pt x="3021497" y="2607320"/>
                  <a:pt x="2756300" y="2634343"/>
                </a:cubicBezTo>
                <a:cubicBezTo>
                  <a:pt x="2491103" y="2661366"/>
                  <a:pt x="2515776" y="2619385"/>
                  <a:pt x="2323492" y="2634343"/>
                </a:cubicBezTo>
                <a:cubicBezTo>
                  <a:pt x="2131208" y="2649301"/>
                  <a:pt x="1911006" y="2620306"/>
                  <a:pt x="1662891" y="2634343"/>
                </a:cubicBezTo>
                <a:cubicBezTo>
                  <a:pt x="1414776" y="2648380"/>
                  <a:pt x="1330888" y="2620105"/>
                  <a:pt x="1093408" y="2634343"/>
                </a:cubicBezTo>
                <a:cubicBezTo>
                  <a:pt x="855928" y="2648581"/>
                  <a:pt x="660141" y="2590381"/>
                  <a:pt x="523925" y="2634343"/>
                </a:cubicBezTo>
                <a:cubicBezTo>
                  <a:pt x="387709" y="2678305"/>
                  <a:pt x="164312" y="2588611"/>
                  <a:pt x="0" y="2634343"/>
                </a:cubicBezTo>
                <a:cubicBezTo>
                  <a:pt x="-25118" y="2436581"/>
                  <a:pt x="6811" y="2379544"/>
                  <a:pt x="0" y="2160161"/>
                </a:cubicBezTo>
                <a:cubicBezTo>
                  <a:pt x="-6811" y="1940778"/>
                  <a:pt x="33517" y="1756913"/>
                  <a:pt x="0" y="1580606"/>
                </a:cubicBezTo>
                <a:cubicBezTo>
                  <a:pt x="-33517" y="1404299"/>
                  <a:pt x="40091" y="1221303"/>
                  <a:pt x="0" y="1080081"/>
                </a:cubicBezTo>
                <a:cubicBezTo>
                  <a:pt x="-40091" y="938859"/>
                  <a:pt x="15533" y="681341"/>
                  <a:pt x="0" y="553212"/>
                </a:cubicBezTo>
                <a:cubicBezTo>
                  <a:pt x="-15533" y="425083"/>
                  <a:pt x="22645" y="220809"/>
                  <a:pt x="0" y="0"/>
                </a:cubicBezTo>
                <a:close/>
              </a:path>
              <a:path w="4555867" h="2634343" stroke="0" extrusionOk="0">
                <a:moveTo>
                  <a:pt x="0" y="0"/>
                </a:moveTo>
                <a:cubicBezTo>
                  <a:pt x="210434" y="-19676"/>
                  <a:pt x="406781" y="37280"/>
                  <a:pt x="615042" y="0"/>
                </a:cubicBezTo>
                <a:cubicBezTo>
                  <a:pt x="823303" y="-37280"/>
                  <a:pt x="1004862" y="22370"/>
                  <a:pt x="1184525" y="0"/>
                </a:cubicBezTo>
                <a:cubicBezTo>
                  <a:pt x="1364188" y="-22370"/>
                  <a:pt x="1634058" y="30890"/>
                  <a:pt x="1799567" y="0"/>
                </a:cubicBezTo>
                <a:cubicBezTo>
                  <a:pt x="1965076" y="-30890"/>
                  <a:pt x="2171128" y="15526"/>
                  <a:pt x="2323492" y="0"/>
                </a:cubicBezTo>
                <a:cubicBezTo>
                  <a:pt x="2475857" y="-15526"/>
                  <a:pt x="2647376" y="51968"/>
                  <a:pt x="2847417" y="0"/>
                </a:cubicBezTo>
                <a:cubicBezTo>
                  <a:pt x="3047459" y="-51968"/>
                  <a:pt x="3137194" y="42890"/>
                  <a:pt x="3371342" y="0"/>
                </a:cubicBezTo>
                <a:cubicBezTo>
                  <a:pt x="3605491" y="-42890"/>
                  <a:pt x="3659285" y="46257"/>
                  <a:pt x="3940825" y="0"/>
                </a:cubicBezTo>
                <a:cubicBezTo>
                  <a:pt x="4222365" y="-46257"/>
                  <a:pt x="4347103" y="38698"/>
                  <a:pt x="4555867" y="0"/>
                </a:cubicBezTo>
                <a:cubicBezTo>
                  <a:pt x="4599348" y="136637"/>
                  <a:pt x="4547253" y="382147"/>
                  <a:pt x="4555867" y="579555"/>
                </a:cubicBezTo>
                <a:cubicBezTo>
                  <a:pt x="4564481" y="776964"/>
                  <a:pt x="4535301" y="871341"/>
                  <a:pt x="4555867" y="1053737"/>
                </a:cubicBezTo>
                <a:cubicBezTo>
                  <a:pt x="4576433" y="1236133"/>
                  <a:pt x="4549991" y="1378975"/>
                  <a:pt x="4555867" y="1501576"/>
                </a:cubicBezTo>
                <a:cubicBezTo>
                  <a:pt x="4561743" y="1624177"/>
                  <a:pt x="4498771" y="1902019"/>
                  <a:pt x="4555867" y="2081131"/>
                </a:cubicBezTo>
                <a:cubicBezTo>
                  <a:pt x="4612963" y="2260244"/>
                  <a:pt x="4551078" y="2431520"/>
                  <a:pt x="4555867" y="2634343"/>
                </a:cubicBezTo>
                <a:cubicBezTo>
                  <a:pt x="4312817" y="2666979"/>
                  <a:pt x="4224867" y="2614634"/>
                  <a:pt x="3986384" y="2634343"/>
                </a:cubicBezTo>
                <a:cubicBezTo>
                  <a:pt x="3747901" y="2654052"/>
                  <a:pt x="3739547" y="2594760"/>
                  <a:pt x="3508018" y="2634343"/>
                </a:cubicBezTo>
                <a:cubicBezTo>
                  <a:pt x="3276489" y="2673926"/>
                  <a:pt x="3142892" y="2618731"/>
                  <a:pt x="3029652" y="2634343"/>
                </a:cubicBezTo>
                <a:cubicBezTo>
                  <a:pt x="2916412" y="2649955"/>
                  <a:pt x="2747122" y="2577764"/>
                  <a:pt x="2551286" y="2634343"/>
                </a:cubicBezTo>
                <a:cubicBezTo>
                  <a:pt x="2355450" y="2690922"/>
                  <a:pt x="2177102" y="2606273"/>
                  <a:pt x="2072919" y="2634343"/>
                </a:cubicBezTo>
                <a:cubicBezTo>
                  <a:pt x="1968736" y="2662413"/>
                  <a:pt x="1717819" y="2583612"/>
                  <a:pt x="1457877" y="2634343"/>
                </a:cubicBezTo>
                <a:cubicBezTo>
                  <a:pt x="1197935" y="2685074"/>
                  <a:pt x="1140936" y="2628478"/>
                  <a:pt x="1025070" y="2634343"/>
                </a:cubicBezTo>
                <a:cubicBezTo>
                  <a:pt x="909204" y="2640208"/>
                  <a:pt x="799693" y="2586598"/>
                  <a:pt x="592263" y="2634343"/>
                </a:cubicBezTo>
                <a:cubicBezTo>
                  <a:pt x="384833" y="2682088"/>
                  <a:pt x="155486" y="2631854"/>
                  <a:pt x="0" y="2634343"/>
                </a:cubicBezTo>
                <a:cubicBezTo>
                  <a:pt x="-28046" y="2439083"/>
                  <a:pt x="50549" y="2391407"/>
                  <a:pt x="0" y="2186505"/>
                </a:cubicBezTo>
                <a:cubicBezTo>
                  <a:pt x="-50549" y="1981603"/>
                  <a:pt x="62580" y="1885219"/>
                  <a:pt x="0" y="1659636"/>
                </a:cubicBezTo>
                <a:cubicBezTo>
                  <a:pt x="-62580" y="1434053"/>
                  <a:pt x="65969" y="1250314"/>
                  <a:pt x="0" y="1106424"/>
                </a:cubicBezTo>
                <a:cubicBezTo>
                  <a:pt x="-65969" y="962534"/>
                  <a:pt x="14939" y="710803"/>
                  <a:pt x="0" y="526869"/>
                </a:cubicBezTo>
                <a:cubicBezTo>
                  <a:pt x="-14939" y="342936"/>
                  <a:pt x="60235" y="197850"/>
                  <a:pt x="0" y="0"/>
                </a:cubicBezTo>
                <a:close/>
              </a:path>
            </a:pathLst>
          </a:custGeom>
          <a:ln>
            <a:solidFill>
              <a:schemeClr val="tx1"/>
            </a:solidFill>
            <a:extLst>
              <a:ext uri="{C807C97D-BFC1-408E-A445-0C87EB9F89A2}">
                <ask:lineSketchStyleProps xmlns:ask="http://schemas.microsoft.com/office/drawing/2018/sketchyshapes" sd="4291833756">
                  <a:prstGeom prst="rect">
                    <a:avLst/>
                  </a:prstGeom>
                  <ask:type>
                    <ask:lineSketchScribble/>
                  </ask:type>
                </ask:lineSketchStyleProps>
              </a:ext>
            </a:extLst>
          </a:ln>
        </p:spPr>
      </p:pic>
      <p:sp>
        <p:nvSpPr>
          <p:cNvPr id="5" name="21 - Ορθογώνιο">
            <a:extLst>
              <a:ext uri="{FF2B5EF4-FFF2-40B4-BE49-F238E27FC236}">
                <a16:creationId xmlns:a16="http://schemas.microsoft.com/office/drawing/2014/main" id="{FE213FDB-BC18-8D6A-6607-F596624E869F}"/>
              </a:ext>
            </a:extLst>
          </p:cNvPr>
          <p:cNvSpPr/>
          <p:nvPr/>
        </p:nvSpPr>
        <p:spPr>
          <a:xfrm>
            <a:off x="228330" y="1347314"/>
            <a:ext cx="4448599" cy="3416320"/>
          </a:xfrm>
          <a:custGeom>
            <a:avLst/>
            <a:gdLst>
              <a:gd name="csX0" fmla="*/ 0 w 4448599"/>
              <a:gd name="csY0" fmla="*/ 0 h 3416320"/>
              <a:gd name="csX1" fmla="*/ 422617 w 4448599"/>
              <a:gd name="csY1" fmla="*/ 0 h 3416320"/>
              <a:gd name="csX2" fmla="*/ 934206 w 4448599"/>
              <a:gd name="csY2" fmla="*/ 0 h 3416320"/>
              <a:gd name="csX3" fmla="*/ 1401309 w 4448599"/>
              <a:gd name="csY3" fmla="*/ 0 h 3416320"/>
              <a:gd name="csX4" fmla="*/ 1823926 w 4448599"/>
              <a:gd name="csY4" fmla="*/ 0 h 3416320"/>
              <a:gd name="csX5" fmla="*/ 2424486 w 4448599"/>
              <a:gd name="csY5" fmla="*/ 0 h 3416320"/>
              <a:gd name="csX6" fmla="*/ 2891589 w 4448599"/>
              <a:gd name="csY6" fmla="*/ 0 h 3416320"/>
              <a:gd name="csX7" fmla="*/ 3447664 w 4448599"/>
              <a:gd name="csY7" fmla="*/ 0 h 3416320"/>
              <a:gd name="csX8" fmla="*/ 4448599 w 4448599"/>
              <a:gd name="csY8" fmla="*/ 0 h 3416320"/>
              <a:gd name="csX9" fmla="*/ 4448599 w 4448599"/>
              <a:gd name="csY9" fmla="*/ 603550 h 3416320"/>
              <a:gd name="csX10" fmla="*/ 4448599 w 4448599"/>
              <a:gd name="csY10" fmla="*/ 1070447 h 3416320"/>
              <a:gd name="csX11" fmla="*/ 4448599 w 4448599"/>
              <a:gd name="csY11" fmla="*/ 1673997 h 3416320"/>
              <a:gd name="csX12" fmla="*/ 4448599 w 4448599"/>
              <a:gd name="csY12" fmla="*/ 2209220 h 3416320"/>
              <a:gd name="csX13" fmla="*/ 4448599 w 4448599"/>
              <a:gd name="csY13" fmla="*/ 2778607 h 3416320"/>
              <a:gd name="csX14" fmla="*/ 4448599 w 4448599"/>
              <a:gd name="csY14" fmla="*/ 3416320 h 3416320"/>
              <a:gd name="csX15" fmla="*/ 3937010 w 4448599"/>
              <a:gd name="csY15" fmla="*/ 3416320 h 3416320"/>
              <a:gd name="csX16" fmla="*/ 3380935 w 4448599"/>
              <a:gd name="csY16" fmla="*/ 3416320 h 3416320"/>
              <a:gd name="csX17" fmla="*/ 2913832 w 4448599"/>
              <a:gd name="csY17" fmla="*/ 3416320 h 3416320"/>
              <a:gd name="csX18" fmla="*/ 2491215 w 4448599"/>
              <a:gd name="csY18" fmla="*/ 3416320 h 3416320"/>
              <a:gd name="csX19" fmla="*/ 1979627 w 4448599"/>
              <a:gd name="csY19" fmla="*/ 3416320 h 3416320"/>
              <a:gd name="csX20" fmla="*/ 1379066 w 4448599"/>
              <a:gd name="csY20" fmla="*/ 3416320 h 3416320"/>
              <a:gd name="csX21" fmla="*/ 822991 w 4448599"/>
              <a:gd name="csY21" fmla="*/ 3416320 h 3416320"/>
              <a:gd name="csX22" fmla="*/ 0 w 4448599"/>
              <a:gd name="csY22" fmla="*/ 3416320 h 3416320"/>
              <a:gd name="csX23" fmla="*/ 0 w 4448599"/>
              <a:gd name="csY23" fmla="*/ 2846933 h 3416320"/>
              <a:gd name="csX24" fmla="*/ 0 w 4448599"/>
              <a:gd name="csY24" fmla="*/ 2311710 h 3416320"/>
              <a:gd name="csX25" fmla="*/ 0 w 4448599"/>
              <a:gd name="csY25" fmla="*/ 1673997 h 3416320"/>
              <a:gd name="csX26" fmla="*/ 0 w 4448599"/>
              <a:gd name="csY26" fmla="*/ 1104610 h 3416320"/>
              <a:gd name="csX27" fmla="*/ 0 w 4448599"/>
              <a:gd name="csY27" fmla="*/ 637713 h 3416320"/>
              <a:gd name="csX28" fmla="*/ 0 w 4448599"/>
              <a:gd name="csY28" fmla="*/ 0 h 34163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4448599" h="3416320" fill="none" extrusionOk="0">
                <a:moveTo>
                  <a:pt x="0" y="0"/>
                </a:moveTo>
                <a:cubicBezTo>
                  <a:pt x="177658" y="-25755"/>
                  <a:pt x="226525" y="37813"/>
                  <a:pt x="422617" y="0"/>
                </a:cubicBezTo>
                <a:cubicBezTo>
                  <a:pt x="618709" y="-37813"/>
                  <a:pt x="779950" y="5978"/>
                  <a:pt x="934206" y="0"/>
                </a:cubicBezTo>
                <a:cubicBezTo>
                  <a:pt x="1088462" y="-5978"/>
                  <a:pt x="1202171" y="43930"/>
                  <a:pt x="1401309" y="0"/>
                </a:cubicBezTo>
                <a:cubicBezTo>
                  <a:pt x="1600447" y="-43930"/>
                  <a:pt x="1657902" y="50279"/>
                  <a:pt x="1823926" y="0"/>
                </a:cubicBezTo>
                <a:cubicBezTo>
                  <a:pt x="1989950" y="-50279"/>
                  <a:pt x="2125782" y="36580"/>
                  <a:pt x="2424486" y="0"/>
                </a:cubicBezTo>
                <a:cubicBezTo>
                  <a:pt x="2723190" y="-36580"/>
                  <a:pt x="2782042" y="49868"/>
                  <a:pt x="2891589" y="0"/>
                </a:cubicBezTo>
                <a:cubicBezTo>
                  <a:pt x="3001136" y="-49868"/>
                  <a:pt x="3178471" y="36166"/>
                  <a:pt x="3447664" y="0"/>
                </a:cubicBezTo>
                <a:cubicBezTo>
                  <a:pt x="3716858" y="-36166"/>
                  <a:pt x="4030874" y="81253"/>
                  <a:pt x="4448599" y="0"/>
                </a:cubicBezTo>
                <a:cubicBezTo>
                  <a:pt x="4454833" y="300033"/>
                  <a:pt x="4400469" y="435089"/>
                  <a:pt x="4448599" y="603550"/>
                </a:cubicBezTo>
                <a:cubicBezTo>
                  <a:pt x="4496729" y="772011"/>
                  <a:pt x="4399801" y="965118"/>
                  <a:pt x="4448599" y="1070447"/>
                </a:cubicBezTo>
                <a:cubicBezTo>
                  <a:pt x="4497397" y="1175776"/>
                  <a:pt x="4421993" y="1382997"/>
                  <a:pt x="4448599" y="1673997"/>
                </a:cubicBezTo>
                <a:cubicBezTo>
                  <a:pt x="4475205" y="1964997"/>
                  <a:pt x="4446778" y="2030292"/>
                  <a:pt x="4448599" y="2209220"/>
                </a:cubicBezTo>
                <a:cubicBezTo>
                  <a:pt x="4450420" y="2388148"/>
                  <a:pt x="4403076" y="2547116"/>
                  <a:pt x="4448599" y="2778607"/>
                </a:cubicBezTo>
                <a:cubicBezTo>
                  <a:pt x="4494122" y="3010098"/>
                  <a:pt x="4442038" y="3123276"/>
                  <a:pt x="4448599" y="3416320"/>
                </a:cubicBezTo>
                <a:cubicBezTo>
                  <a:pt x="4312833" y="3427892"/>
                  <a:pt x="4056108" y="3388920"/>
                  <a:pt x="3937010" y="3416320"/>
                </a:cubicBezTo>
                <a:cubicBezTo>
                  <a:pt x="3817912" y="3443720"/>
                  <a:pt x="3561447" y="3372716"/>
                  <a:pt x="3380935" y="3416320"/>
                </a:cubicBezTo>
                <a:cubicBezTo>
                  <a:pt x="3200424" y="3459924"/>
                  <a:pt x="3127424" y="3367545"/>
                  <a:pt x="2913832" y="3416320"/>
                </a:cubicBezTo>
                <a:cubicBezTo>
                  <a:pt x="2700240" y="3465095"/>
                  <a:pt x="2588004" y="3410969"/>
                  <a:pt x="2491215" y="3416320"/>
                </a:cubicBezTo>
                <a:cubicBezTo>
                  <a:pt x="2394426" y="3421671"/>
                  <a:pt x="2128095" y="3370501"/>
                  <a:pt x="1979627" y="3416320"/>
                </a:cubicBezTo>
                <a:cubicBezTo>
                  <a:pt x="1831159" y="3462139"/>
                  <a:pt x="1635670" y="3410812"/>
                  <a:pt x="1379066" y="3416320"/>
                </a:cubicBezTo>
                <a:cubicBezTo>
                  <a:pt x="1122462" y="3421828"/>
                  <a:pt x="952396" y="3373408"/>
                  <a:pt x="822991" y="3416320"/>
                </a:cubicBezTo>
                <a:cubicBezTo>
                  <a:pt x="693586" y="3459232"/>
                  <a:pt x="349921" y="3328040"/>
                  <a:pt x="0" y="3416320"/>
                </a:cubicBezTo>
                <a:cubicBezTo>
                  <a:pt x="-1725" y="3135094"/>
                  <a:pt x="49110" y="3069593"/>
                  <a:pt x="0" y="2846933"/>
                </a:cubicBezTo>
                <a:cubicBezTo>
                  <a:pt x="-49110" y="2624273"/>
                  <a:pt x="56220" y="2492946"/>
                  <a:pt x="0" y="2311710"/>
                </a:cubicBezTo>
                <a:cubicBezTo>
                  <a:pt x="-56220" y="2130474"/>
                  <a:pt x="19140" y="1833323"/>
                  <a:pt x="0" y="1673997"/>
                </a:cubicBezTo>
                <a:cubicBezTo>
                  <a:pt x="-19140" y="1514671"/>
                  <a:pt x="5226" y="1323383"/>
                  <a:pt x="0" y="1104610"/>
                </a:cubicBezTo>
                <a:cubicBezTo>
                  <a:pt x="-5226" y="885837"/>
                  <a:pt x="30885" y="798724"/>
                  <a:pt x="0" y="637713"/>
                </a:cubicBezTo>
                <a:cubicBezTo>
                  <a:pt x="-30885" y="476702"/>
                  <a:pt x="72810" y="192043"/>
                  <a:pt x="0" y="0"/>
                </a:cubicBezTo>
                <a:close/>
              </a:path>
              <a:path w="4448599" h="3416320" stroke="0" extrusionOk="0">
                <a:moveTo>
                  <a:pt x="0" y="0"/>
                </a:moveTo>
                <a:cubicBezTo>
                  <a:pt x="170308" y="-49797"/>
                  <a:pt x="335834" y="35129"/>
                  <a:pt x="422617" y="0"/>
                </a:cubicBezTo>
                <a:cubicBezTo>
                  <a:pt x="509400" y="-35129"/>
                  <a:pt x="674781" y="6528"/>
                  <a:pt x="889720" y="0"/>
                </a:cubicBezTo>
                <a:cubicBezTo>
                  <a:pt x="1104659" y="-6528"/>
                  <a:pt x="1198722" y="60824"/>
                  <a:pt x="1490281" y="0"/>
                </a:cubicBezTo>
                <a:cubicBezTo>
                  <a:pt x="1781840" y="-60824"/>
                  <a:pt x="1780335" y="37887"/>
                  <a:pt x="2046356" y="0"/>
                </a:cubicBezTo>
                <a:cubicBezTo>
                  <a:pt x="2312378" y="-37887"/>
                  <a:pt x="2494212" y="13789"/>
                  <a:pt x="2691402" y="0"/>
                </a:cubicBezTo>
                <a:cubicBezTo>
                  <a:pt x="2888592" y="-13789"/>
                  <a:pt x="3014858" y="60047"/>
                  <a:pt x="3202991" y="0"/>
                </a:cubicBezTo>
                <a:cubicBezTo>
                  <a:pt x="3391124" y="-60047"/>
                  <a:pt x="3636347" y="8684"/>
                  <a:pt x="3803552" y="0"/>
                </a:cubicBezTo>
                <a:cubicBezTo>
                  <a:pt x="3970757" y="-8684"/>
                  <a:pt x="4308874" y="48181"/>
                  <a:pt x="4448599" y="0"/>
                </a:cubicBezTo>
                <a:cubicBezTo>
                  <a:pt x="4459663" y="177091"/>
                  <a:pt x="4428528" y="359327"/>
                  <a:pt x="4448599" y="569387"/>
                </a:cubicBezTo>
                <a:cubicBezTo>
                  <a:pt x="4468670" y="779447"/>
                  <a:pt x="4413573" y="991638"/>
                  <a:pt x="4448599" y="1207100"/>
                </a:cubicBezTo>
                <a:cubicBezTo>
                  <a:pt x="4483625" y="1422562"/>
                  <a:pt x="4379911" y="1599082"/>
                  <a:pt x="4448599" y="1810650"/>
                </a:cubicBezTo>
                <a:cubicBezTo>
                  <a:pt x="4517287" y="2022218"/>
                  <a:pt x="4425621" y="2155243"/>
                  <a:pt x="4448599" y="2277547"/>
                </a:cubicBezTo>
                <a:cubicBezTo>
                  <a:pt x="4471577" y="2399851"/>
                  <a:pt x="4421686" y="2617349"/>
                  <a:pt x="4448599" y="2846933"/>
                </a:cubicBezTo>
                <a:cubicBezTo>
                  <a:pt x="4475512" y="3076517"/>
                  <a:pt x="4426794" y="3135947"/>
                  <a:pt x="4448599" y="3416320"/>
                </a:cubicBezTo>
                <a:cubicBezTo>
                  <a:pt x="4220891" y="3485684"/>
                  <a:pt x="4013146" y="3351345"/>
                  <a:pt x="3848038" y="3416320"/>
                </a:cubicBezTo>
                <a:cubicBezTo>
                  <a:pt x="3682930" y="3481295"/>
                  <a:pt x="3602644" y="3395353"/>
                  <a:pt x="3380935" y="3416320"/>
                </a:cubicBezTo>
                <a:cubicBezTo>
                  <a:pt x="3159226" y="3437287"/>
                  <a:pt x="3116981" y="3397470"/>
                  <a:pt x="2958318" y="3416320"/>
                </a:cubicBezTo>
                <a:cubicBezTo>
                  <a:pt x="2799655" y="3435170"/>
                  <a:pt x="2605143" y="3395760"/>
                  <a:pt x="2402243" y="3416320"/>
                </a:cubicBezTo>
                <a:cubicBezTo>
                  <a:pt x="2199344" y="3436880"/>
                  <a:pt x="1908015" y="3387451"/>
                  <a:pt x="1757197" y="3416320"/>
                </a:cubicBezTo>
                <a:cubicBezTo>
                  <a:pt x="1606379" y="3445189"/>
                  <a:pt x="1459353" y="3413766"/>
                  <a:pt x="1201122" y="3416320"/>
                </a:cubicBezTo>
                <a:cubicBezTo>
                  <a:pt x="942892" y="3418874"/>
                  <a:pt x="810831" y="3413213"/>
                  <a:pt x="645047" y="3416320"/>
                </a:cubicBezTo>
                <a:cubicBezTo>
                  <a:pt x="479264" y="3419427"/>
                  <a:pt x="302444" y="3391526"/>
                  <a:pt x="0" y="3416320"/>
                </a:cubicBezTo>
                <a:cubicBezTo>
                  <a:pt x="-37004" y="3263993"/>
                  <a:pt x="36585" y="2933901"/>
                  <a:pt x="0" y="2812770"/>
                </a:cubicBezTo>
                <a:cubicBezTo>
                  <a:pt x="-36585" y="2691639"/>
                  <a:pt x="21372" y="2437064"/>
                  <a:pt x="0" y="2277547"/>
                </a:cubicBezTo>
                <a:cubicBezTo>
                  <a:pt x="-21372" y="2118030"/>
                  <a:pt x="13151" y="1941706"/>
                  <a:pt x="0" y="1810650"/>
                </a:cubicBezTo>
                <a:cubicBezTo>
                  <a:pt x="-13151" y="1679594"/>
                  <a:pt x="70632" y="1386329"/>
                  <a:pt x="0" y="1207100"/>
                </a:cubicBezTo>
                <a:cubicBezTo>
                  <a:pt x="-70632" y="1027871"/>
                  <a:pt x="9802" y="790442"/>
                  <a:pt x="0" y="603550"/>
                </a:cubicBezTo>
                <a:cubicBezTo>
                  <a:pt x="-9802" y="416658"/>
                  <a:pt x="19514" y="129699"/>
                  <a:pt x="0" y="0"/>
                </a:cubicBezTo>
                <a:close/>
              </a:path>
            </a:pathLst>
          </a:custGeom>
          <a:ln w="57150">
            <a:extLst>
              <a:ext uri="{C807C97D-BFC1-408E-A445-0C87EB9F89A2}">
                <ask:lineSketchStyleProps xmlns:ask="http://schemas.microsoft.com/office/drawing/2018/sketchyshapes" sd="3791490242">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r>
              <a:rPr lang="el-GR" dirty="0" err="1"/>
              <a:t>Bugün</a:t>
            </a:r>
            <a:r>
              <a:rPr lang="el-GR" dirty="0"/>
              <a:t> </a:t>
            </a:r>
            <a:r>
              <a:rPr lang="el-GR" dirty="0" err="1"/>
              <a:t>kendi</a:t>
            </a:r>
            <a:r>
              <a:rPr lang="el-GR" dirty="0"/>
              <a:t> </a:t>
            </a:r>
            <a:r>
              <a:rPr lang="el-GR" dirty="0" err="1"/>
              <a:t>gözünüzle</a:t>
            </a:r>
            <a:r>
              <a:rPr lang="el-GR" dirty="0"/>
              <a:t> </a:t>
            </a:r>
            <a:r>
              <a:rPr lang="el-GR" dirty="0" err="1"/>
              <a:t>görmediğiniz</a:t>
            </a:r>
            <a:r>
              <a:rPr lang="el-GR" dirty="0"/>
              <a:t>, </a:t>
            </a:r>
            <a:r>
              <a:rPr lang="el-GR" dirty="0" err="1"/>
              <a:t>başkalarından</a:t>
            </a:r>
            <a:r>
              <a:rPr lang="el-GR" dirty="0"/>
              <a:t> </a:t>
            </a:r>
            <a:r>
              <a:rPr lang="el-GR" dirty="0" err="1"/>
              <a:t>duyduğunuz</a:t>
            </a:r>
            <a:r>
              <a:rPr lang="el-GR" dirty="0"/>
              <a:t>, </a:t>
            </a:r>
            <a:r>
              <a:rPr lang="el-GR" dirty="0" err="1"/>
              <a:t>öğrendiğiniz</a:t>
            </a:r>
            <a:r>
              <a:rPr lang="el-GR" dirty="0"/>
              <a:t> </a:t>
            </a:r>
            <a:r>
              <a:rPr lang="el-GR" dirty="0" err="1"/>
              <a:t>veya</a:t>
            </a:r>
            <a:r>
              <a:rPr lang="el-GR" dirty="0"/>
              <a:t> </a:t>
            </a:r>
            <a:r>
              <a:rPr lang="el-GR" dirty="0" err="1"/>
              <a:t>sonradan</a:t>
            </a:r>
            <a:r>
              <a:rPr lang="el-GR" dirty="0"/>
              <a:t> </a:t>
            </a:r>
            <a:r>
              <a:rPr lang="el-GR" dirty="0" err="1"/>
              <a:t>fark</a:t>
            </a:r>
            <a:r>
              <a:rPr lang="el-GR" dirty="0"/>
              <a:t> </a:t>
            </a:r>
            <a:r>
              <a:rPr lang="el-GR" dirty="0" err="1"/>
              <a:t>ettiğiniz</a:t>
            </a:r>
            <a:r>
              <a:rPr lang="el-GR" dirty="0"/>
              <a:t> </a:t>
            </a:r>
            <a:r>
              <a:rPr lang="el-GR" dirty="0" err="1"/>
              <a:t>olaylar</a:t>
            </a:r>
            <a:r>
              <a:rPr lang="el-GR" dirty="0"/>
              <a:t> </a:t>
            </a:r>
            <a:r>
              <a:rPr lang="el-GR" dirty="0" err="1"/>
              <a:t>hakkında</a:t>
            </a:r>
            <a:r>
              <a:rPr lang="el-GR" dirty="0"/>
              <a:t> </a:t>
            </a:r>
            <a:r>
              <a:rPr lang="el-GR" dirty="0" err="1"/>
              <a:t>konuşacaksınız</a:t>
            </a:r>
            <a:r>
              <a:rPr lang="el-GR" dirty="0"/>
              <a:t>.</a:t>
            </a:r>
          </a:p>
          <a:p>
            <a:endParaRPr lang="el-GR" dirty="0"/>
          </a:p>
          <a:p>
            <a:endParaRPr lang="el-GR" dirty="0"/>
          </a:p>
          <a:p>
            <a:r>
              <a:rPr lang="el-GR" b="1" dirty="0" err="1"/>
              <a:t>Kuralımız</a:t>
            </a:r>
            <a:r>
              <a:rPr lang="el-GR" b="1" dirty="0"/>
              <a:t> </a:t>
            </a:r>
            <a:r>
              <a:rPr lang="el-GR" b="1" dirty="0" err="1"/>
              <a:t>çok</a:t>
            </a:r>
            <a:r>
              <a:rPr lang="el-GR" b="1" dirty="0"/>
              <a:t> </a:t>
            </a:r>
            <a:r>
              <a:rPr lang="el-GR" b="1" dirty="0" err="1"/>
              <a:t>basit</a:t>
            </a:r>
            <a:r>
              <a:rPr lang="el-GR" b="1" dirty="0"/>
              <a:t>:</a:t>
            </a:r>
          </a:p>
          <a:p>
            <a:endParaRPr lang="el-GR" b="1" dirty="0"/>
          </a:p>
          <a:p>
            <a:r>
              <a:rPr lang="el-GR" dirty="0"/>
              <a:t> </a:t>
            </a:r>
            <a:r>
              <a:rPr lang="el-GR" dirty="0" err="1"/>
              <a:t>Bilgileri</a:t>
            </a:r>
            <a:r>
              <a:rPr lang="el-GR" dirty="0"/>
              <a:t> </a:t>
            </a:r>
            <a:r>
              <a:rPr lang="el-GR" dirty="0" err="1"/>
              <a:t>kulaktan</a:t>
            </a:r>
            <a:r>
              <a:rPr lang="el-GR" dirty="0"/>
              <a:t> </a:t>
            </a:r>
            <a:r>
              <a:rPr lang="el-GR" dirty="0" err="1"/>
              <a:t>kulağa</a:t>
            </a:r>
            <a:r>
              <a:rPr lang="el-GR" dirty="0"/>
              <a:t> </a:t>
            </a:r>
            <a:r>
              <a:rPr lang="el-GR" dirty="0" err="1"/>
              <a:t>aktardığınız</a:t>
            </a:r>
            <a:r>
              <a:rPr lang="el-GR" dirty="0"/>
              <a:t> </a:t>
            </a:r>
            <a:r>
              <a:rPr lang="el-GR" dirty="0" err="1"/>
              <a:t>veya</a:t>
            </a:r>
            <a:r>
              <a:rPr lang="el-GR" dirty="0"/>
              <a:t> </a:t>
            </a:r>
            <a:r>
              <a:rPr lang="el-GR" dirty="0" err="1"/>
              <a:t>dedikodu</a:t>
            </a:r>
            <a:r>
              <a:rPr lang="el-GR" dirty="0"/>
              <a:t> </a:t>
            </a:r>
            <a:r>
              <a:rPr lang="el-GR" dirty="0" err="1"/>
              <a:t>yaptığınız</a:t>
            </a:r>
            <a:r>
              <a:rPr lang="el-GR" dirty="0"/>
              <a:t> </a:t>
            </a:r>
            <a:r>
              <a:rPr lang="el-GR" dirty="0" err="1"/>
              <a:t>için</a:t>
            </a:r>
            <a:r>
              <a:rPr lang="el-GR" dirty="0"/>
              <a:t> </a:t>
            </a:r>
            <a:r>
              <a:rPr lang="el-GR" dirty="0" err="1"/>
              <a:t>konuşmalarınızda</a:t>
            </a:r>
            <a:r>
              <a:rPr lang="el-GR" dirty="0"/>
              <a:t> </a:t>
            </a:r>
            <a:r>
              <a:rPr lang="el-GR" dirty="0" err="1"/>
              <a:t>mutlaka</a:t>
            </a:r>
            <a:r>
              <a:rPr lang="el-GR" dirty="0"/>
              <a:t> </a:t>
            </a:r>
            <a:r>
              <a:rPr lang="el-GR" dirty="0" err="1"/>
              <a:t>Rivayet</a:t>
            </a:r>
            <a:r>
              <a:rPr lang="el-GR" dirty="0"/>
              <a:t> </a:t>
            </a:r>
            <a:r>
              <a:rPr lang="el-GR" dirty="0" err="1"/>
              <a:t>Birleşik</a:t>
            </a:r>
            <a:r>
              <a:rPr lang="el-GR" dirty="0"/>
              <a:t> </a:t>
            </a:r>
            <a:r>
              <a:rPr lang="el-GR" dirty="0" err="1"/>
              <a:t>Zamanı'nı</a:t>
            </a:r>
            <a:r>
              <a:rPr lang="el-GR" dirty="0"/>
              <a:t> (-</a:t>
            </a:r>
            <a:r>
              <a:rPr lang="el-GR" dirty="0" err="1"/>
              <a:t>miş</a:t>
            </a:r>
            <a:r>
              <a:rPr lang="el-GR" dirty="0"/>
              <a:t>) </a:t>
            </a:r>
            <a:r>
              <a:rPr lang="el-GR" dirty="0" err="1"/>
              <a:t>kullanmalısınız</a:t>
            </a:r>
            <a:r>
              <a:rPr lang="el-GR" dirty="0"/>
              <a:t>. </a:t>
            </a:r>
          </a:p>
        </p:txBody>
      </p:sp>
      <p:sp>
        <p:nvSpPr>
          <p:cNvPr id="7" name="Ορθογώνιο: Στρογγύλεμα γωνιών 6">
            <a:extLst>
              <a:ext uri="{FF2B5EF4-FFF2-40B4-BE49-F238E27FC236}">
                <a16:creationId xmlns:a16="http://schemas.microsoft.com/office/drawing/2014/main" id="{D6A07EF0-021F-E93C-D509-23A6A019FA20}"/>
              </a:ext>
            </a:extLst>
          </p:cNvPr>
          <p:cNvSpPr/>
          <p:nvPr/>
        </p:nvSpPr>
        <p:spPr>
          <a:xfrm>
            <a:off x="5102580" y="243568"/>
            <a:ext cx="2637163" cy="2623776"/>
          </a:xfrm>
          <a:custGeom>
            <a:avLst/>
            <a:gdLst>
              <a:gd name="csX0" fmla="*/ 0 w 2637163"/>
              <a:gd name="csY0" fmla="*/ 437305 h 2623776"/>
              <a:gd name="csX1" fmla="*/ 437305 w 2637163"/>
              <a:gd name="csY1" fmla="*/ 0 h 2623776"/>
              <a:gd name="csX2" fmla="*/ 1060074 w 2637163"/>
              <a:gd name="csY2" fmla="*/ 0 h 2623776"/>
              <a:gd name="csX3" fmla="*/ 1682842 w 2637163"/>
              <a:gd name="csY3" fmla="*/ 0 h 2623776"/>
              <a:gd name="csX4" fmla="*/ 2199858 w 2637163"/>
              <a:gd name="csY4" fmla="*/ 0 h 2623776"/>
              <a:gd name="csX5" fmla="*/ 2637163 w 2637163"/>
              <a:gd name="csY5" fmla="*/ 437305 h 2623776"/>
              <a:gd name="csX6" fmla="*/ 2637163 w 2637163"/>
              <a:gd name="csY6" fmla="*/ 985377 h 2623776"/>
              <a:gd name="csX7" fmla="*/ 2637163 w 2637163"/>
              <a:gd name="csY7" fmla="*/ 1515957 h 2623776"/>
              <a:gd name="csX8" fmla="*/ 2637163 w 2637163"/>
              <a:gd name="csY8" fmla="*/ 2186471 h 2623776"/>
              <a:gd name="csX9" fmla="*/ 2199858 w 2637163"/>
              <a:gd name="csY9" fmla="*/ 2623776 h 2623776"/>
              <a:gd name="csX10" fmla="*/ 1594715 w 2637163"/>
              <a:gd name="csY10" fmla="*/ 2623776 h 2623776"/>
              <a:gd name="csX11" fmla="*/ 1007197 w 2637163"/>
              <a:gd name="csY11" fmla="*/ 2623776 h 2623776"/>
              <a:gd name="csX12" fmla="*/ 437305 w 2637163"/>
              <a:gd name="csY12" fmla="*/ 2623776 h 2623776"/>
              <a:gd name="csX13" fmla="*/ 0 w 2637163"/>
              <a:gd name="csY13" fmla="*/ 2186471 h 2623776"/>
              <a:gd name="csX14" fmla="*/ 0 w 2637163"/>
              <a:gd name="csY14" fmla="*/ 1603416 h 2623776"/>
              <a:gd name="csX15" fmla="*/ 0 w 2637163"/>
              <a:gd name="csY15" fmla="*/ 1072835 h 2623776"/>
              <a:gd name="csX16" fmla="*/ 0 w 2637163"/>
              <a:gd name="csY16" fmla="*/ 437305 h 26237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637163" h="2623776" fill="none" extrusionOk="0">
                <a:moveTo>
                  <a:pt x="0" y="437305"/>
                </a:moveTo>
                <a:cubicBezTo>
                  <a:pt x="17186" y="226281"/>
                  <a:pt x="247931" y="2799"/>
                  <a:pt x="437305" y="0"/>
                </a:cubicBezTo>
                <a:cubicBezTo>
                  <a:pt x="726107" y="-41835"/>
                  <a:pt x="793511" y="34917"/>
                  <a:pt x="1060074" y="0"/>
                </a:cubicBezTo>
                <a:cubicBezTo>
                  <a:pt x="1326637" y="-34917"/>
                  <a:pt x="1493592" y="36257"/>
                  <a:pt x="1682842" y="0"/>
                </a:cubicBezTo>
                <a:cubicBezTo>
                  <a:pt x="1872092" y="-36257"/>
                  <a:pt x="2054224" y="32664"/>
                  <a:pt x="2199858" y="0"/>
                </a:cubicBezTo>
                <a:cubicBezTo>
                  <a:pt x="2439893" y="-6141"/>
                  <a:pt x="2651263" y="159190"/>
                  <a:pt x="2637163" y="437305"/>
                </a:cubicBezTo>
                <a:cubicBezTo>
                  <a:pt x="2695512" y="669211"/>
                  <a:pt x="2635016" y="802296"/>
                  <a:pt x="2637163" y="985377"/>
                </a:cubicBezTo>
                <a:cubicBezTo>
                  <a:pt x="2639310" y="1168458"/>
                  <a:pt x="2578051" y="1353088"/>
                  <a:pt x="2637163" y="1515957"/>
                </a:cubicBezTo>
                <a:cubicBezTo>
                  <a:pt x="2696275" y="1678826"/>
                  <a:pt x="2574124" y="2039744"/>
                  <a:pt x="2637163" y="2186471"/>
                </a:cubicBezTo>
                <a:cubicBezTo>
                  <a:pt x="2662184" y="2473623"/>
                  <a:pt x="2456515" y="2669909"/>
                  <a:pt x="2199858" y="2623776"/>
                </a:cubicBezTo>
                <a:cubicBezTo>
                  <a:pt x="1966750" y="2670768"/>
                  <a:pt x="1824441" y="2586721"/>
                  <a:pt x="1594715" y="2623776"/>
                </a:cubicBezTo>
                <a:cubicBezTo>
                  <a:pt x="1364989" y="2660831"/>
                  <a:pt x="1213955" y="2622311"/>
                  <a:pt x="1007197" y="2623776"/>
                </a:cubicBezTo>
                <a:cubicBezTo>
                  <a:pt x="800439" y="2625241"/>
                  <a:pt x="693625" y="2562002"/>
                  <a:pt x="437305" y="2623776"/>
                </a:cubicBezTo>
                <a:cubicBezTo>
                  <a:pt x="213832" y="2687918"/>
                  <a:pt x="-20252" y="2461388"/>
                  <a:pt x="0" y="2186471"/>
                </a:cubicBezTo>
                <a:cubicBezTo>
                  <a:pt x="-20322" y="1929949"/>
                  <a:pt x="24821" y="1724061"/>
                  <a:pt x="0" y="1603416"/>
                </a:cubicBezTo>
                <a:cubicBezTo>
                  <a:pt x="-24821" y="1482772"/>
                  <a:pt x="55651" y="1201777"/>
                  <a:pt x="0" y="1072835"/>
                </a:cubicBezTo>
                <a:cubicBezTo>
                  <a:pt x="-55651" y="943893"/>
                  <a:pt x="43177" y="751087"/>
                  <a:pt x="0" y="437305"/>
                </a:cubicBezTo>
                <a:close/>
              </a:path>
              <a:path w="2637163" h="2623776" stroke="0" extrusionOk="0">
                <a:moveTo>
                  <a:pt x="0" y="437305"/>
                </a:moveTo>
                <a:cubicBezTo>
                  <a:pt x="48338" y="225996"/>
                  <a:pt x="198762" y="39758"/>
                  <a:pt x="437305" y="0"/>
                </a:cubicBezTo>
                <a:cubicBezTo>
                  <a:pt x="665340" y="-66475"/>
                  <a:pt x="885783" y="55940"/>
                  <a:pt x="1042448" y="0"/>
                </a:cubicBezTo>
                <a:cubicBezTo>
                  <a:pt x="1199113" y="-55940"/>
                  <a:pt x="1319934" y="63320"/>
                  <a:pt x="1577089" y="0"/>
                </a:cubicBezTo>
                <a:cubicBezTo>
                  <a:pt x="1834244" y="-63320"/>
                  <a:pt x="2064902" y="30348"/>
                  <a:pt x="2199858" y="0"/>
                </a:cubicBezTo>
                <a:cubicBezTo>
                  <a:pt x="2373934" y="13971"/>
                  <a:pt x="2602395" y="215558"/>
                  <a:pt x="2637163" y="437305"/>
                </a:cubicBezTo>
                <a:cubicBezTo>
                  <a:pt x="2641288" y="673257"/>
                  <a:pt x="2611560" y="841808"/>
                  <a:pt x="2637163" y="1055344"/>
                </a:cubicBezTo>
                <a:cubicBezTo>
                  <a:pt x="2662766" y="1268880"/>
                  <a:pt x="2570723" y="1471501"/>
                  <a:pt x="2637163" y="1655891"/>
                </a:cubicBezTo>
                <a:cubicBezTo>
                  <a:pt x="2703603" y="1840281"/>
                  <a:pt x="2603314" y="2001989"/>
                  <a:pt x="2637163" y="2186471"/>
                </a:cubicBezTo>
                <a:cubicBezTo>
                  <a:pt x="2592663" y="2466839"/>
                  <a:pt x="2444314" y="2628928"/>
                  <a:pt x="2199858" y="2623776"/>
                </a:cubicBezTo>
                <a:cubicBezTo>
                  <a:pt x="1948580" y="2664784"/>
                  <a:pt x="1795244" y="2604072"/>
                  <a:pt x="1629966" y="2623776"/>
                </a:cubicBezTo>
                <a:cubicBezTo>
                  <a:pt x="1464688" y="2643480"/>
                  <a:pt x="1265448" y="2561876"/>
                  <a:pt x="1077699" y="2623776"/>
                </a:cubicBezTo>
                <a:cubicBezTo>
                  <a:pt x="889950" y="2685676"/>
                  <a:pt x="692898" y="2596459"/>
                  <a:pt x="437305" y="2623776"/>
                </a:cubicBezTo>
                <a:cubicBezTo>
                  <a:pt x="214917" y="2692208"/>
                  <a:pt x="41078" y="2415666"/>
                  <a:pt x="0" y="2186471"/>
                </a:cubicBezTo>
                <a:cubicBezTo>
                  <a:pt x="-42879" y="2004297"/>
                  <a:pt x="35041" y="1793420"/>
                  <a:pt x="0" y="1620907"/>
                </a:cubicBezTo>
                <a:cubicBezTo>
                  <a:pt x="-35041" y="1448394"/>
                  <a:pt x="31255" y="1224450"/>
                  <a:pt x="0" y="1090327"/>
                </a:cubicBezTo>
                <a:cubicBezTo>
                  <a:pt x="-31255" y="956204"/>
                  <a:pt x="24341" y="583908"/>
                  <a:pt x="0" y="437305"/>
                </a:cubicBezTo>
                <a:close/>
              </a:path>
            </a:pathLst>
          </a:custGeom>
          <a:solidFill>
            <a:schemeClr val="bg1"/>
          </a:solidFill>
          <a:ln>
            <a:solidFill>
              <a:schemeClr val="tx1"/>
            </a:solidFill>
            <a:extLst>
              <a:ext uri="{C807C97D-BFC1-408E-A445-0C87EB9F89A2}">
                <ask:lineSketchStyleProps xmlns:ask="http://schemas.microsoft.com/office/drawing/2018/sketchyshapes" sd="197836981">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285750" indent="-285750" fontAlgn="t">
              <a:buFont typeface="Courier New" panose="02070309020205020404" pitchFamily="49" charset="0"/>
              <a:buChar char="o"/>
            </a:pPr>
            <a:r>
              <a:rPr lang="el-GR" b="1" dirty="0" err="1">
                <a:solidFill>
                  <a:schemeClr val="tx1"/>
                </a:solidFill>
              </a:rPr>
              <a:t>Ayşe</a:t>
            </a:r>
            <a:r>
              <a:rPr lang="el-GR" b="1" dirty="0">
                <a:solidFill>
                  <a:schemeClr val="tx1"/>
                </a:solidFill>
              </a:rPr>
              <a:t> </a:t>
            </a:r>
            <a:r>
              <a:rPr lang="el-GR" b="1" dirty="0" err="1">
                <a:solidFill>
                  <a:schemeClr val="tx1"/>
                </a:solidFill>
              </a:rPr>
              <a:t>evlenmiş</a:t>
            </a:r>
            <a:r>
              <a:rPr lang="el-GR" b="1" dirty="0">
                <a:solidFill>
                  <a:schemeClr val="tx1"/>
                </a:solidFill>
              </a:rPr>
              <a:t>!</a:t>
            </a:r>
          </a:p>
          <a:p>
            <a:pPr marL="285750" indent="-285750" fontAlgn="t">
              <a:buFont typeface="Courier New" panose="02070309020205020404" pitchFamily="49" charset="0"/>
              <a:buChar char="o"/>
            </a:pPr>
            <a:r>
              <a:rPr lang="el-GR" b="1" dirty="0" err="1">
                <a:solidFill>
                  <a:schemeClr val="tx1"/>
                </a:solidFill>
              </a:rPr>
              <a:t>Banka</a:t>
            </a:r>
            <a:r>
              <a:rPr lang="el-GR" b="1" dirty="0">
                <a:solidFill>
                  <a:schemeClr val="tx1"/>
                </a:solidFill>
              </a:rPr>
              <a:t> </a:t>
            </a:r>
            <a:r>
              <a:rPr lang="el-GR" b="1" dirty="0" err="1">
                <a:solidFill>
                  <a:schemeClr val="tx1"/>
                </a:solidFill>
              </a:rPr>
              <a:t>soyulmuş</a:t>
            </a:r>
            <a:r>
              <a:rPr lang="el-GR" b="1" dirty="0">
                <a:solidFill>
                  <a:schemeClr val="tx1"/>
                </a:solidFill>
              </a:rPr>
              <a:t>!</a:t>
            </a:r>
          </a:p>
          <a:p>
            <a:pPr marL="285750" indent="-285750" fontAlgn="t">
              <a:buFont typeface="Courier New" panose="02070309020205020404" pitchFamily="49" charset="0"/>
              <a:buChar char="o"/>
            </a:pPr>
            <a:r>
              <a:rPr lang="el-GR" b="1" dirty="0" err="1">
                <a:solidFill>
                  <a:schemeClr val="tx1"/>
                </a:solidFill>
              </a:rPr>
              <a:t>Dün</a:t>
            </a:r>
            <a:r>
              <a:rPr lang="el-GR" b="1" dirty="0">
                <a:solidFill>
                  <a:schemeClr val="tx1"/>
                </a:solidFill>
              </a:rPr>
              <a:t> </a:t>
            </a:r>
            <a:r>
              <a:rPr lang="el-GR" b="1" dirty="0" err="1">
                <a:solidFill>
                  <a:schemeClr val="tx1"/>
                </a:solidFill>
              </a:rPr>
              <a:t>gece</a:t>
            </a:r>
            <a:r>
              <a:rPr lang="el-GR" b="1" dirty="0">
                <a:solidFill>
                  <a:schemeClr val="tx1"/>
                </a:solidFill>
              </a:rPr>
              <a:t> </a:t>
            </a:r>
            <a:r>
              <a:rPr lang="el-GR" b="1" dirty="0" err="1">
                <a:solidFill>
                  <a:schemeClr val="tx1"/>
                </a:solidFill>
              </a:rPr>
              <a:t>yangın</a:t>
            </a:r>
            <a:r>
              <a:rPr lang="el-GR" b="1" dirty="0">
                <a:solidFill>
                  <a:schemeClr val="tx1"/>
                </a:solidFill>
              </a:rPr>
              <a:t> </a:t>
            </a:r>
            <a:r>
              <a:rPr lang="el-GR" b="1" dirty="0" err="1">
                <a:solidFill>
                  <a:schemeClr val="tx1"/>
                </a:solidFill>
              </a:rPr>
              <a:t>çıkmış</a:t>
            </a:r>
            <a:r>
              <a:rPr lang="el-GR" b="1" dirty="0">
                <a:solidFill>
                  <a:schemeClr val="tx1"/>
                </a:solidFill>
              </a:rPr>
              <a:t>!</a:t>
            </a:r>
            <a:endParaRPr lang="el-CY" b="1" dirty="0">
              <a:solidFill>
                <a:schemeClr val="tx1"/>
              </a:solidFill>
            </a:endParaRPr>
          </a:p>
        </p:txBody>
      </p:sp>
      <p:sp>
        <p:nvSpPr>
          <p:cNvPr id="9" name="Ορθογώνιο: Στρογγύλεμα γωνιών 8">
            <a:extLst>
              <a:ext uri="{FF2B5EF4-FFF2-40B4-BE49-F238E27FC236}">
                <a16:creationId xmlns:a16="http://schemas.microsoft.com/office/drawing/2014/main" id="{9FBB9FBE-E9EA-66A3-379E-97960F3639DA}"/>
              </a:ext>
            </a:extLst>
          </p:cNvPr>
          <p:cNvSpPr/>
          <p:nvPr/>
        </p:nvSpPr>
        <p:spPr>
          <a:xfrm rot="20083536">
            <a:off x="4771263" y="5080757"/>
            <a:ext cx="1668462" cy="815975"/>
          </a:xfrm>
          <a:custGeom>
            <a:avLst/>
            <a:gdLst>
              <a:gd name="csX0" fmla="*/ 0 w 1668462"/>
              <a:gd name="csY0" fmla="*/ 135999 h 815975"/>
              <a:gd name="csX1" fmla="*/ 135999 w 1668462"/>
              <a:gd name="csY1" fmla="*/ 0 h 815975"/>
              <a:gd name="csX2" fmla="*/ 573558 w 1668462"/>
              <a:gd name="csY2" fmla="*/ 0 h 815975"/>
              <a:gd name="csX3" fmla="*/ 997152 w 1668462"/>
              <a:gd name="csY3" fmla="*/ 0 h 815975"/>
              <a:gd name="csX4" fmla="*/ 1532463 w 1668462"/>
              <a:gd name="csY4" fmla="*/ 0 h 815975"/>
              <a:gd name="csX5" fmla="*/ 1668462 w 1668462"/>
              <a:gd name="csY5" fmla="*/ 135999 h 815975"/>
              <a:gd name="csX6" fmla="*/ 1668462 w 1668462"/>
              <a:gd name="csY6" fmla="*/ 679976 h 815975"/>
              <a:gd name="csX7" fmla="*/ 1532463 w 1668462"/>
              <a:gd name="csY7" fmla="*/ 815975 h 815975"/>
              <a:gd name="csX8" fmla="*/ 1066975 w 1668462"/>
              <a:gd name="csY8" fmla="*/ 815975 h 815975"/>
              <a:gd name="csX9" fmla="*/ 587522 w 1668462"/>
              <a:gd name="csY9" fmla="*/ 815975 h 815975"/>
              <a:gd name="csX10" fmla="*/ 135999 w 1668462"/>
              <a:gd name="csY10" fmla="*/ 815975 h 815975"/>
              <a:gd name="csX11" fmla="*/ 0 w 1668462"/>
              <a:gd name="csY11" fmla="*/ 679976 h 815975"/>
              <a:gd name="csX12" fmla="*/ 0 w 1668462"/>
              <a:gd name="csY12" fmla="*/ 135999 h 8159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668462" h="815975" fill="none" extrusionOk="0">
                <a:moveTo>
                  <a:pt x="0" y="135999"/>
                </a:moveTo>
                <a:cubicBezTo>
                  <a:pt x="-4603" y="43503"/>
                  <a:pt x="62039" y="-8330"/>
                  <a:pt x="135999" y="0"/>
                </a:cubicBezTo>
                <a:cubicBezTo>
                  <a:pt x="320909" y="-26006"/>
                  <a:pt x="368327" y="6049"/>
                  <a:pt x="573558" y="0"/>
                </a:cubicBezTo>
                <a:cubicBezTo>
                  <a:pt x="778789" y="-6049"/>
                  <a:pt x="904135" y="39622"/>
                  <a:pt x="997152" y="0"/>
                </a:cubicBezTo>
                <a:cubicBezTo>
                  <a:pt x="1090169" y="-39622"/>
                  <a:pt x="1270106" y="1220"/>
                  <a:pt x="1532463" y="0"/>
                </a:cubicBezTo>
                <a:cubicBezTo>
                  <a:pt x="1600287" y="6510"/>
                  <a:pt x="1655129" y="73295"/>
                  <a:pt x="1668462" y="135999"/>
                </a:cubicBezTo>
                <a:cubicBezTo>
                  <a:pt x="1671436" y="302447"/>
                  <a:pt x="1661833" y="415843"/>
                  <a:pt x="1668462" y="679976"/>
                </a:cubicBezTo>
                <a:cubicBezTo>
                  <a:pt x="1670141" y="770629"/>
                  <a:pt x="1604386" y="813675"/>
                  <a:pt x="1532463" y="815975"/>
                </a:cubicBezTo>
                <a:cubicBezTo>
                  <a:pt x="1386293" y="828508"/>
                  <a:pt x="1200995" y="797809"/>
                  <a:pt x="1066975" y="815975"/>
                </a:cubicBezTo>
                <a:cubicBezTo>
                  <a:pt x="932955" y="834141"/>
                  <a:pt x="718891" y="791102"/>
                  <a:pt x="587522" y="815975"/>
                </a:cubicBezTo>
                <a:cubicBezTo>
                  <a:pt x="456153" y="840848"/>
                  <a:pt x="262051" y="783886"/>
                  <a:pt x="135999" y="815975"/>
                </a:cubicBezTo>
                <a:cubicBezTo>
                  <a:pt x="69536" y="811085"/>
                  <a:pt x="-5071" y="764932"/>
                  <a:pt x="0" y="679976"/>
                </a:cubicBezTo>
                <a:cubicBezTo>
                  <a:pt x="-38126" y="502368"/>
                  <a:pt x="20531" y="329757"/>
                  <a:pt x="0" y="135999"/>
                </a:cubicBezTo>
                <a:close/>
              </a:path>
              <a:path w="1668462" h="815975" stroke="0" extrusionOk="0">
                <a:moveTo>
                  <a:pt x="0" y="135999"/>
                </a:moveTo>
                <a:cubicBezTo>
                  <a:pt x="-3944" y="44389"/>
                  <a:pt x="61142" y="1976"/>
                  <a:pt x="135999" y="0"/>
                </a:cubicBezTo>
                <a:cubicBezTo>
                  <a:pt x="232317" y="-49990"/>
                  <a:pt x="471721" y="36531"/>
                  <a:pt x="559593" y="0"/>
                </a:cubicBezTo>
                <a:cubicBezTo>
                  <a:pt x="647465" y="-36531"/>
                  <a:pt x="852820" y="14183"/>
                  <a:pt x="997152" y="0"/>
                </a:cubicBezTo>
                <a:cubicBezTo>
                  <a:pt x="1141484" y="-14183"/>
                  <a:pt x="1294231" y="8616"/>
                  <a:pt x="1532463" y="0"/>
                </a:cubicBezTo>
                <a:cubicBezTo>
                  <a:pt x="1599989" y="-17433"/>
                  <a:pt x="1661624" y="62907"/>
                  <a:pt x="1668462" y="135999"/>
                </a:cubicBezTo>
                <a:cubicBezTo>
                  <a:pt x="1700446" y="331515"/>
                  <a:pt x="1609886" y="432362"/>
                  <a:pt x="1668462" y="679976"/>
                </a:cubicBezTo>
                <a:cubicBezTo>
                  <a:pt x="1677364" y="748187"/>
                  <a:pt x="1603042" y="820349"/>
                  <a:pt x="1532463" y="815975"/>
                </a:cubicBezTo>
                <a:cubicBezTo>
                  <a:pt x="1388335" y="864392"/>
                  <a:pt x="1239600" y="797102"/>
                  <a:pt x="1053010" y="815975"/>
                </a:cubicBezTo>
                <a:cubicBezTo>
                  <a:pt x="866420" y="834848"/>
                  <a:pt x="722559" y="815158"/>
                  <a:pt x="559593" y="815975"/>
                </a:cubicBezTo>
                <a:cubicBezTo>
                  <a:pt x="396627" y="816792"/>
                  <a:pt x="341138" y="787912"/>
                  <a:pt x="135999" y="815975"/>
                </a:cubicBezTo>
                <a:cubicBezTo>
                  <a:pt x="48056" y="798937"/>
                  <a:pt x="-14702" y="748405"/>
                  <a:pt x="0" y="679976"/>
                </a:cubicBezTo>
                <a:cubicBezTo>
                  <a:pt x="-45344" y="487459"/>
                  <a:pt x="54157" y="327021"/>
                  <a:pt x="0" y="135999"/>
                </a:cubicBezTo>
                <a:close/>
              </a:path>
            </a:pathLst>
          </a:custGeom>
          <a:solidFill>
            <a:schemeClr val="bg1"/>
          </a:solidFill>
          <a:ln>
            <a:extLst>
              <a:ext uri="{C807C97D-BFC1-408E-A445-0C87EB9F89A2}">
                <ask:lineSketchStyleProps xmlns:ask="http://schemas.microsoft.com/office/drawing/2018/sketchyshapes" sd="4272903059">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GR" dirty="0"/>
          </a:p>
          <a:p>
            <a:pPr algn="ctr">
              <a:defRPr/>
            </a:pPr>
            <a:r>
              <a:rPr lang="tr-TR" b="1" dirty="0">
                <a:solidFill>
                  <a:schemeClr val="tx1"/>
                </a:solidFill>
              </a:rPr>
              <a:t>G</a:t>
            </a:r>
            <a:r>
              <a:rPr lang="en-US" b="1" dirty="0" err="1">
                <a:solidFill>
                  <a:schemeClr val="tx1"/>
                </a:solidFill>
              </a:rPr>
              <a:t>örgü</a:t>
            </a:r>
            <a:r>
              <a:rPr lang="en-US" b="1" dirty="0">
                <a:solidFill>
                  <a:schemeClr val="tx1"/>
                </a:solidFill>
              </a:rPr>
              <a:t> </a:t>
            </a:r>
            <a:r>
              <a:rPr lang="en-US" b="1" dirty="0" err="1">
                <a:solidFill>
                  <a:schemeClr val="tx1"/>
                </a:solidFill>
              </a:rPr>
              <a:t>tanığı</a:t>
            </a:r>
            <a:r>
              <a:rPr lang="tr-TR" b="1" dirty="0">
                <a:solidFill>
                  <a:schemeClr val="tx1"/>
                </a:solidFill>
              </a:rPr>
              <a:t>na göre</a:t>
            </a:r>
            <a:endParaRPr lang="el-GR" b="1" dirty="0">
              <a:solidFill>
                <a:schemeClr val="tx1"/>
              </a:solidFill>
            </a:endParaRPr>
          </a:p>
          <a:p>
            <a:pPr algn="ctr">
              <a:defRPr/>
            </a:pPr>
            <a:endParaRPr lang="el-CY" b="1" dirty="0"/>
          </a:p>
        </p:txBody>
      </p:sp>
    </p:spTree>
    <p:extLst>
      <p:ext uri="{BB962C8B-B14F-4D97-AF65-F5344CB8AC3E}">
        <p14:creationId xmlns:p14="http://schemas.microsoft.com/office/powerpoint/2010/main" val="1130312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904DE-126C-8732-A1DA-55465D42D4C9}"/>
            </a:ext>
          </a:extLst>
        </p:cNvPr>
        <p:cNvGrpSpPr/>
        <p:nvPr/>
      </p:nvGrpSpPr>
      <p:grpSpPr>
        <a:xfrm>
          <a:off x="0" y="0"/>
          <a:ext cx="0" cy="0"/>
          <a:chOff x="0" y="0"/>
          <a:chExt cx="0" cy="0"/>
        </a:xfrm>
      </p:grpSpPr>
      <p:pic>
        <p:nvPicPr>
          <p:cNvPr id="5122" name="Picture 2" descr="Cartoon animals writing Φωτογραφίες Αρχείου, Royalty Free Cartoon animals  writing Εικόνες | DepositPhotos">
            <a:extLst>
              <a:ext uri="{FF2B5EF4-FFF2-40B4-BE49-F238E27FC236}">
                <a16:creationId xmlns:a16="http://schemas.microsoft.com/office/drawing/2014/main" id="{EB0BC317-04FD-2D2E-DC6B-7106D68F0C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625" y="711200"/>
            <a:ext cx="74818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Στρογγύλεμα γωνιών 1">
            <a:extLst>
              <a:ext uri="{FF2B5EF4-FFF2-40B4-BE49-F238E27FC236}">
                <a16:creationId xmlns:a16="http://schemas.microsoft.com/office/drawing/2014/main" id="{23BA40B7-47E3-EF02-CF94-0A6ACBA25D99}"/>
              </a:ext>
            </a:extLst>
          </p:cNvPr>
          <p:cNvSpPr/>
          <p:nvPr/>
        </p:nvSpPr>
        <p:spPr>
          <a:xfrm>
            <a:off x="2570163" y="1111250"/>
            <a:ext cx="3910012" cy="194945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tr-TR" sz="3600">
                <a:solidFill>
                  <a:schemeClr val="tx1"/>
                </a:solidFill>
              </a:rPr>
              <a:t> TEKRAR</a:t>
            </a:r>
            <a:endParaRPr lang="el-CY" sz="3600" dirty="0">
              <a:solidFill>
                <a:schemeClr val="tx1"/>
              </a:solidFill>
            </a:endParaRPr>
          </a:p>
        </p:txBody>
      </p:sp>
      <p:sp>
        <p:nvSpPr>
          <p:cNvPr id="3" name="Ορθογώνιο: Στρογγύλεμα γωνιών 2">
            <a:extLst>
              <a:ext uri="{FF2B5EF4-FFF2-40B4-BE49-F238E27FC236}">
                <a16:creationId xmlns:a16="http://schemas.microsoft.com/office/drawing/2014/main" id="{4806471A-4C2B-8C35-0E4E-E6D82D245325}"/>
              </a:ext>
            </a:extLst>
          </p:cNvPr>
          <p:cNvSpPr/>
          <p:nvPr/>
        </p:nvSpPr>
        <p:spPr>
          <a:xfrm>
            <a:off x="7974013" y="1363663"/>
            <a:ext cx="1143000" cy="156845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solidFill>
                <a:schemeClr val="bg1"/>
              </a:solidFill>
            </a:endParaRPr>
          </a:p>
        </p:txBody>
      </p:sp>
      <p:sp>
        <p:nvSpPr>
          <p:cNvPr id="4" name="Ορθογώνιο: Στρογγύλεμα γωνιών 3">
            <a:extLst>
              <a:ext uri="{FF2B5EF4-FFF2-40B4-BE49-F238E27FC236}">
                <a16:creationId xmlns:a16="http://schemas.microsoft.com/office/drawing/2014/main" id="{B84F4492-F7F7-CCFD-C079-A6EED1E992B7}"/>
              </a:ext>
            </a:extLst>
          </p:cNvPr>
          <p:cNvSpPr/>
          <p:nvPr/>
        </p:nvSpPr>
        <p:spPr>
          <a:xfrm rot="1695959">
            <a:off x="6573838" y="1057276"/>
            <a:ext cx="1668462" cy="815975"/>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p>
        </p:txBody>
      </p:sp>
    </p:spTree>
    <p:extLst>
      <p:ext uri="{BB962C8B-B14F-4D97-AF65-F5344CB8AC3E}">
        <p14:creationId xmlns:p14="http://schemas.microsoft.com/office/powerpoint/2010/main" val="968748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b="7452"/>
          <a:stretch>
            <a:fillRect/>
          </a:stretch>
        </p:blipFill>
        <p:spPr bwMode="auto">
          <a:xfrm>
            <a:off x="283029" y="2213811"/>
            <a:ext cx="3289348" cy="27391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9" name="Picture 5"/>
          <p:cNvPicPr>
            <a:picLocks noChangeAspect="1" noChangeArrowheads="1"/>
          </p:cNvPicPr>
          <p:nvPr/>
        </p:nvPicPr>
        <p:blipFill>
          <a:blip r:embed="rId3"/>
          <a:srcRect b="17400"/>
          <a:stretch>
            <a:fillRect/>
          </a:stretch>
        </p:blipFill>
        <p:spPr bwMode="auto">
          <a:xfrm>
            <a:off x="3733113" y="2189497"/>
            <a:ext cx="2650331" cy="2763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30" name="Picture 6"/>
          <p:cNvPicPr>
            <a:picLocks noChangeAspect="1" noChangeArrowheads="1"/>
          </p:cNvPicPr>
          <p:nvPr/>
        </p:nvPicPr>
        <p:blipFill>
          <a:blip r:embed="rId4"/>
          <a:srcRect b="23108"/>
          <a:stretch>
            <a:fillRect/>
          </a:stretch>
        </p:blipFill>
        <p:spPr bwMode="auto">
          <a:xfrm>
            <a:off x="8580520" y="2125078"/>
            <a:ext cx="3469966" cy="28279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31" name="Picture 7"/>
          <p:cNvPicPr>
            <a:picLocks noChangeAspect="1" noChangeArrowheads="1"/>
          </p:cNvPicPr>
          <p:nvPr/>
        </p:nvPicPr>
        <p:blipFill>
          <a:blip r:embed="rId5"/>
          <a:srcRect b="15561"/>
          <a:stretch>
            <a:fillRect/>
          </a:stretch>
        </p:blipFill>
        <p:spPr bwMode="auto">
          <a:xfrm>
            <a:off x="6675585" y="2156413"/>
            <a:ext cx="1764506" cy="2796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9 - TextBox"/>
          <p:cNvSpPr txBox="1"/>
          <p:nvPr/>
        </p:nvSpPr>
        <p:spPr>
          <a:xfrm>
            <a:off x="1039043" y="5486401"/>
            <a:ext cx="2003258"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dirty="0"/>
              <a:t>Bir  saat önce yağmur  yağıyordu</a:t>
            </a:r>
            <a:r>
              <a:rPr lang="el-GR" dirty="0"/>
              <a:t>.</a:t>
            </a:r>
            <a:endParaRPr lang="en-US" dirty="0"/>
          </a:p>
        </p:txBody>
      </p:sp>
      <p:sp>
        <p:nvSpPr>
          <p:cNvPr id="11" name="10 - TextBox"/>
          <p:cNvSpPr txBox="1"/>
          <p:nvPr/>
        </p:nvSpPr>
        <p:spPr>
          <a:xfrm>
            <a:off x="9313874" y="5486400"/>
            <a:ext cx="2003258"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dirty="0"/>
              <a:t>Eskiden  tatlıyı  hiç sevmezdim ama şimdi  çok seviyorum.</a:t>
            </a:r>
            <a:endParaRPr lang="en-US" dirty="0"/>
          </a:p>
        </p:txBody>
      </p:sp>
      <p:sp>
        <p:nvSpPr>
          <p:cNvPr id="12" name="11 - TextBox"/>
          <p:cNvSpPr txBox="1"/>
          <p:nvPr/>
        </p:nvSpPr>
        <p:spPr>
          <a:xfrm>
            <a:off x="6436833" y="5482618"/>
            <a:ext cx="2003258"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dirty="0"/>
              <a:t>Limon alacaktım  ama  manavda  hiç    limon  kalmamış.</a:t>
            </a:r>
            <a:endParaRPr lang="en-US" dirty="0"/>
          </a:p>
        </p:txBody>
      </p:sp>
      <p:sp>
        <p:nvSpPr>
          <p:cNvPr id="13" name="12 - TextBox"/>
          <p:cNvSpPr txBox="1"/>
          <p:nvPr/>
        </p:nvSpPr>
        <p:spPr>
          <a:xfrm>
            <a:off x="4095750" y="5486401"/>
            <a:ext cx="2003258"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dirty="0"/>
              <a:t>Yatmadan  önce  dişlerimi fırçalamamıştım.</a:t>
            </a:r>
            <a:endParaRPr lang="en-US" dirty="0"/>
          </a:p>
        </p:txBody>
      </p:sp>
      <p:sp>
        <p:nvSpPr>
          <p:cNvPr id="14" name="13 - Έλλειψη"/>
          <p:cNvSpPr/>
          <p:nvPr/>
        </p:nvSpPr>
        <p:spPr>
          <a:xfrm>
            <a:off x="1182539" y="852194"/>
            <a:ext cx="1281365" cy="7098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a:t>
            </a:r>
            <a:r>
              <a:rPr lang="el-GR" dirty="0"/>
              <a:t>Ι</a:t>
            </a:r>
            <a:r>
              <a:rPr lang="tr-TR" dirty="0"/>
              <a:t>yordu</a:t>
            </a:r>
            <a:endParaRPr lang="en-US" dirty="0"/>
          </a:p>
        </p:txBody>
      </p:sp>
      <p:sp>
        <p:nvSpPr>
          <p:cNvPr id="16" name="15 - Έλλειψη"/>
          <p:cNvSpPr/>
          <p:nvPr/>
        </p:nvSpPr>
        <p:spPr>
          <a:xfrm>
            <a:off x="4278447" y="939565"/>
            <a:ext cx="1281365" cy="7098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-mIştI</a:t>
            </a:r>
            <a:endParaRPr lang="en-US" dirty="0"/>
          </a:p>
        </p:txBody>
      </p:sp>
      <p:sp>
        <p:nvSpPr>
          <p:cNvPr id="18" name="17 - Έλλειψη"/>
          <p:cNvSpPr/>
          <p:nvPr/>
        </p:nvSpPr>
        <p:spPr>
          <a:xfrm>
            <a:off x="6760744" y="916933"/>
            <a:ext cx="1281365" cy="7098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a:t>
            </a:r>
            <a:r>
              <a:rPr lang="el-GR" dirty="0"/>
              <a:t>Α</a:t>
            </a:r>
            <a:r>
              <a:rPr lang="en-GB" dirty="0" err="1"/>
              <a:t>cAktI</a:t>
            </a:r>
            <a:endParaRPr lang="en-US" dirty="0"/>
          </a:p>
        </p:txBody>
      </p:sp>
      <p:sp>
        <p:nvSpPr>
          <p:cNvPr id="20" name="19 - Έλλειψη"/>
          <p:cNvSpPr/>
          <p:nvPr/>
        </p:nvSpPr>
        <p:spPr>
          <a:xfrm>
            <a:off x="9728096" y="852194"/>
            <a:ext cx="1281365" cy="7098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-rd</a:t>
            </a:r>
            <a:r>
              <a:rPr lang="el-GR" dirty="0"/>
              <a:t>Ι</a:t>
            </a:r>
            <a:endParaRPr lang="en-US" dirty="0"/>
          </a:p>
        </p:txBody>
      </p:sp>
      <p:sp>
        <p:nvSpPr>
          <p:cNvPr id="3" name="Ορθογώνιο: Στρογγύλεμα γωνιών 2">
            <a:extLst>
              <a:ext uri="{FF2B5EF4-FFF2-40B4-BE49-F238E27FC236}">
                <a16:creationId xmlns:a16="http://schemas.microsoft.com/office/drawing/2014/main" id="{0E3FCC5B-8E72-14E1-DF8E-9A537E11CEB5}"/>
              </a:ext>
            </a:extLst>
          </p:cNvPr>
          <p:cNvSpPr/>
          <p:nvPr/>
        </p:nvSpPr>
        <p:spPr>
          <a:xfrm>
            <a:off x="4637314" y="171270"/>
            <a:ext cx="2571750" cy="457200"/>
          </a:xfrm>
          <a:custGeom>
            <a:avLst/>
            <a:gdLst>
              <a:gd name="csX0" fmla="*/ 0 w 2571750"/>
              <a:gd name="csY0" fmla="*/ 76202 h 457200"/>
              <a:gd name="csX1" fmla="*/ 76202 w 2571750"/>
              <a:gd name="csY1" fmla="*/ 0 h 457200"/>
              <a:gd name="csX2" fmla="*/ 511684 w 2571750"/>
              <a:gd name="csY2" fmla="*/ 0 h 457200"/>
              <a:gd name="csX3" fmla="*/ 971360 w 2571750"/>
              <a:gd name="csY3" fmla="*/ 0 h 457200"/>
              <a:gd name="csX4" fmla="*/ 1479423 w 2571750"/>
              <a:gd name="csY4" fmla="*/ 0 h 457200"/>
              <a:gd name="csX5" fmla="*/ 1987485 w 2571750"/>
              <a:gd name="csY5" fmla="*/ 0 h 457200"/>
              <a:gd name="csX6" fmla="*/ 2495548 w 2571750"/>
              <a:gd name="csY6" fmla="*/ 0 h 457200"/>
              <a:gd name="csX7" fmla="*/ 2571750 w 2571750"/>
              <a:gd name="csY7" fmla="*/ 76202 h 457200"/>
              <a:gd name="csX8" fmla="*/ 2571750 w 2571750"/>
              <a:gd name="csY8" fmla="*/ 380998 h 457200"/>
              <a:gd name="csX9" fmla="*/ 2495548 w 2571750"/>
              <a:gd name="csY9" fmla="*/ 457200 h 457200"/>
              <a:gd name="csX10" fmla="*/ 2035872 w 2571750"/>
              <a:gd name="csY10" fmla="*/ 457200 h 457200"/>
              <a:gd name="csX11" fmla="*/ 1576197 w 2571750"/>
              <a:gd name="csY11" fmla="*/ 457200 h 457200"/>
              <a:gd name="csX12" fmla="*/ 1092327 w 2571750"/>
              <a:gd name="csY12" fmla="*/ 457200 h 457200"/>
              <a:gd name="csX13" fmla="*/ 584265 w 2571750"/>
              <a:gd name="csY13" fmla="*/ 457200 h 457200"/>
              <a:gd name="csX14" fmla="*/ 76202 w 2571750"/>
              <a:gd name="csY14" fmla="*/ 457200 h 457200"/>
              <a:gd name="csX15" fmla="*/ 0 w 2571750"/>
              <a:gd name="csY15" fmla="*/ 380998 h 457200"/>
              <a:gd name="csX16" fmla="*/ 0 w 2571750"/>
              <a:gd name="csY16" fmla="*/ 76202 h 457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571750" h="457200" fill="none" extrusionOk="0">
                <a:moveTo>
                  <a:pt x="0" y="76202"/>
                </a:moveTo>
                <a:cubicBezTo>
                  <a:pt x="3435" y="38398"/>
                  <a:pt x="29811" y="-5880"/>
                  <a:pt x="76202" y="0"/>
                </a:cubicBezTo>
                <a:cubicBezTo>
                  <a:pt x="252221" y="-10957"/>
                  <a:pt x="390587" y="40823"/>
                  <a:pt x="511684" y="0"/>
                </a:cubicBezTo>
                <a:cubicBezTo>
                  <a:pt x="632781" y="-40823"/>
                  <a:pt x="806192" y="35301"/>
                  <a:pt x="971360" y="0"/>
                </a:cubicBezTo>
                <a:cubicBezTo>
                  <a:pt x="1136528" y="-35301"/>
                  <a:pt x="1306440" y="46963"/>
                  <a:pt x="1479423" y="0"/>
                </a:cubicBezTo>
                <a:cubicBezTo>
                  <a:pt x="1652406" y="-46963"/>
                  <a:pt x="1748631" y="20506"/>
                  <a:pt x="1987485" y="0"/>
                </a:cubicBezTo>
                <a:cubicBezTo>
                  <a:pt x="2226339" y="-20506"/>
                  <a:pt x="2268969" y="23352"/>
                  <a:pt x="2495548" y="0"/>
                </a:cubicBezTo>
                <a:cubicBezTo>
                  <a:pt x="2537545" y="1868"/>
                  <a:pt x="2568677" y="45279"/>
                  <a:pt x="2571750" y="76202"/>
                </a:cubicBezTo>
                <a:cubicBezTo>
                  <a:pt x="2602702" y="152679"/>
                  <a:pt x="2536645" y="281942"/>
                  <a:pt x="2571750" y="380998"/>
                </a:cubicBezTo>
                <a:cubicBezTo>
                  <a:pt x="2576163" y="422952"/>
                  <a:pt x="2529131" y="461280"/>
                  <a:pt x="2495548" y="457200"/>
                </a:cubicBezTo>
                <a:cubicBezTo>
                  <a:pt x="2276664" y="507198"/>
                  <a:pt x="2263644" y="428969"/>
                  <a:pt x="2035872" y="457200"/>
                </a:cubicBezTo>
                <a:cubicBezTo>
                  <a:pt x="1808100" y="485431"/>
                  <a:pt x="1799006" y="432378"/>
                  <a:pt x="1576197" y="457200"/>
                </a:cubicBezTo>
                <a:cubicBezTo>
                  <a:pt x="1353389" y="482022"/>
                  <a:pt x="1193365" y="429731"/>
                  <a:pt x="1092327" y="457200"/>
                </a:cubicBezTo>
                <a:cubicBezTo>
                  <a:pt x="991289" y="484669"/>
                  <a:pt x="786369" y="406987"/>
                  <a:pt x="584265" y="457200"/>
                </a:cubicBezTo>
                <a:cubicBezTo>
                  <a:pt x="382161" y="507413"/>
                  <a:pt x="274440" y="445879"/>
                  <a:pt x="76202" y="457200"/>
                </a:cubicBezTo>
                <a:cubicBezTo>
                  <a:pt x="42728" y="459127"/>
                  <a:pt x="-6741" y="432605"/>
                  <a:pt x="0" y="380998"/>
                </a:cubicBezTo>
                <a:cubicBezTo>
                  <a:pt x="-11692" y="301003"/>
                  <a:pt x="7098" y="195405"/>
                  <a:pt x="0" y="76202"/>
                </a:cubicBezTo>
                <a:close/>
              </a:path>
              <a:path w="2571750" h="457200" stroke="0" extrusionOk="0">
                <a:moveTo>
                  <a:pt x="0" y="76202"/>
                </a:moveTo>
                <a:cubicBezTo>
                  <a:pt x="610" y="23850"/>
                  <a:pt x="45491" y="3107"/>
                  <a:pt x="76202" y="0"/>
                </a:cubicBezTo>
                <a:cubicBezTo>
                  <a:pt x="206152" y="-21261"/>
                  <a:pt x="342402" y="1011"/>
                  <a:pt x="560071" y="0"/>
                </a:cubicBezTo>
                <a:cubicBezTo>
                  <a:pt x="777740" y="-1011"/>
                  <a:pt x="822968" y="32966"/>
                  <a:pt x="1043940" y="0"/>
                </a:cubicBezTo>
                <a:cubicBezTo>
                  <a:pt x="1264912" y="-32966"/>
                  <a:pt x="1323337" y="25069"/>
                  <a:pt x="1479423" y="0"/>
                </a:cubicBezTo>
                <a:cubicBezTo>
                  <a:pt x="1635509" y="-25069"/>
                  <a:pt x="1751040" y="15196"/>
                  <a:pt x="1987485" y="0"/>
                </a:cubicBezTo>
                <a:cubicBezTo>
                  <a:pt x="2223930" y="-15196"/>
                  <a:pt x="2322803" y="49103"/>
                  <a:pt x="2495548" y="0"/>
                </a:cubicBezTo>
                <a:cubicBezTo>
                  <a:pt x="2542922" y="527"/>
                  <a:pt x="2569315" y="36939"/>
                  <a:pt x="2571750" y="76202"/>
                </a:cubicBezTo>
                <a:cubicBezTo>
                  <a:pt x="2577947" y="217055"/>
                  <a:pt x="2567699" y="315581"/>
                  <a:pt x="2571750" y="380998"/>
                </a:cubicBezTo>
                <a:cubicBezTo>
                  <a:pt x="2577453" y="421841"/>
                  <a:pt x="2538333" y="454753"/>
                  <a:pt x="2495548" y="457200"/>
                </a:cubicBezTo>
                <a:cubicBezTo>
                  <a:pt x="2286788" y="496572"/>
                  <a:pt x="2187577" y="424157"/>
                  <a:pt x="2011679" y="457200"/>
                </a:cubicBezTo>
                <a:cubicBezTo>
                  <a:pt x="1835781" y="490243"/>
                  <a:pt x="1696327" y="450897"/>
                  <a:pt x="1527810" y="457200"/>
                </a:cubicBezTo>
                <a:cubicBezTo>
                  <a:pt x="1359293" y="463503"/>
                  <a:pt x="1175483" y="403545"/>
                  <a:pt x="995553" y="457200"/>
                </a:cubicBezTo>
                <a:cubicBezTo>
                  <a:pt x="815623" y="510855"/>
                  <a:pt x="307494" y="382631"/>
                  <a:pt x="76202" y="457200"/>
                </a:cubicBezTo>
                <a:cubicBezTo>
                  <a:pt x="39369" y="466406"/>
                  <a:pt x="-1550" y="422032"/>
                  <a:pt x="0" y="380998"/>
                </a:cubicBezTo>
                <a:cubicBezTo>
                  <a:pt x="-10054" y="254430"/>
                  <a:pt x="11205" y="156651"/>
                  <a:pt x="0" y="76202"/>
                </a:cubicBezTo>
                <a:close/>
              </a:path>
            </a:pathLst>
          </a:custGeom>
          <a:ln>
            <a:extLst>
              <a:ext uri="{C807C97D-BFC1-408E-A445-0C87EB9F89A2}">
                <ask:lineSketchStyleProps xmlns:ask="http://schemas.microsoft.com/office/drawing/2018/sketchyshapes" sd="1245441003">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Hikaye  bişleşik zamanı </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 TextBox"/>
          <p:cNvSpPr txBox="1"/>
          <p:nvPr/>
        </p:nvSpPr>
        <p:spPr>
          <a:xfrm>
            <a:off x="9488761" y="5654733"/>
            <a:ext cx="2003258"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dirty="0"/>
              <a:t>Ben küçükken ağlarmışım. </a:t>
            </a:r>
            <a:endParaRPr lang="en-US" dirty="0"/>
          </a:p>
        </p:txBody>
      </p:sp>
      <p:sp>
        <p:nvSpPr>
          <p:cNvPr id="12" name="11 - TextBox"/>
          <p:cNvSpPr txBox="1"/>
          <p:nvPr/>
        </p:nvSpPr>
        <p:spPr>
          <a:xfrm>
            <a:off x="6399798" y="5526508"/>
            <a:ext cx="2896602"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l-GR" sz="1600" dirty="0" err="1"/>
              <a:t>Tatilde</a:t>
            </a:r>
            <a:r>
              <a:rPr lang="el-GR" sz="1600" dirty="0"/>
              <a:t> </a:t>
            </a:r>
            <a:r>
              <a:rPr lang="el-GR" sz="1600" dirty="0" err="1"/>
              <a:t>kayak</a:t>
            </a:r>
            <a:r>
              <a:rPr lang="el-GR" sz="1600" dirty="0"/>
              <a:t> </a:t>
            </a:r>
            <a:r>
              <a:rPr lang="el-GR" sz="1600" dirty="0" err="1"/>
              <a:t>yapacaklarmış</a:t>
            </a:r>
            <a:r>
              <a:rPr lang="el-GR" sz="1600" dirty="0"/>
              <a:t> </a:t>
            </a:r>
            <a:r>
              <a:rPr lang="el-GR" sz="1600" dirty="0" err="1"/>
              <a:t>ama</a:t>
            </a:r>
            <a:r>
              <a:rPr lang="el-GR" sz="1600" dirty="0"/>
              <a:t> </a:t>
            </a:r>
            <a:r>
              <a:rPr lang="el-GR" sz="1600" dirty="0" err="1"/>
              <a:t>evde</a:t>
            </a:r>
            <a:r>
              <a:rPr lang="el-GR" sz="1600" dirty="0"/>
              <a:t> </a:t>
            </a:r>
            <a:r>
              <a:rPr lang="el-GR" sz="1600" dirty="0" err="1"/>
              <a:t>ka</a:t>
            </a:r>
            <a:r>
              <a:rPr lang="tr-TR" sz="1600" dirty="0"/>
              <a:t>ldı</a:t>
            </a:r>
            <a:r>
              <a:rPr lang="el-GR" sz="1600" dirty="0" err="1"/>
              <a:t>lar</a:t>
            </a:r>
            <a:r>
              <a:rPr lang="el-GR" sz="1600" dirty="0"/>
              <a:t>.</a:t>
            </a:r>
            <a:endParaRPr lang="en-US" sz="1600" dirty="0"/>
          </a:p>
        </p:txBody>
      </p:sp>
      <p:sp>
        <p:nvSpPr>
          <p:cNvPr id="13" name="12 - TextBox"/>
          <p:cNvSpPr txBox="1"/>
          <p:nvPr/>
        </p:nvSpPr>
        <p:spPr>
          <a:xfrm>
            <a:off x="3539196" y="5977899"/>
            <a:ext cx="2428891"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sz="1600" dirty="0"/>
              <a:t>Annesi postaneden önce</a:t>
            </a:r>
            <a:endParaRPr lang="el-GR" sz="1600" dirty="0"/>
          </a:p>
          <a:p>
            <a:r>
              <a:rPr lang="tr-TR" sz="1600" dirty="0"/>
              <a:t> bankada çalışmışmış</a:t>
            </a:r>
            <a:r>
              <a:rPr lang="en-GB" sz="1600" dirty="0"/>
              <a:t>.</a:t>
            </a:r>
            <a:r>
              <a:rPr lang="tr-TR" sz="1600" dirty="0"/>
              <a:t> </a:t>
            </a:r>
            <a:endParaRPr lang="en-US" sz="1600" dirty="0"/>
          </a:p>
        </p:txBody>
      </p:sp>
      <p:pic>
        <p:nvPicPr>
          <p:cNvPr id="3075" name="Picture 3"/>
          <p:cNvPicPr>
            <a:picLocks noChangeAspect="1" noChangeArrowheads="1"/>
          </p:cNvPicPr>
          <p:nvPr/>
        </p:nvPicPr>
        <p:blipFill>
          <a:blip r:embed="rId2"/>
          <a:srcRect/>
          <a:stretch>
            <a:fillRect/>
          </a:stretch>
        </p:blipFill>
        <p:spPr bwMode="auto">
          <a:xfrm>
            <a:off x="1784935" y="4492043"/>
            <a:ext cx="1769394" cy="352425"/>
          </a:xfrm>
          <a:prstGeom prst="rect">
            <a:avLst/>
          </a:prstGeom>
          <a:noFill/>
          <a:ln w="9525">
            <a:noFill/>
            <a:miter lim="800000"/>
            <a:headEnd/>
            <a:tailEnd/>
          </a:ln>
          <a:effectLst/>
        </p:spPr>
      </p:pic>
      <p:pic>
        <p:nvPicPr>
          <p:cNvPr id="3077" name="Picture 5"/>
          <p:cNvPicPr>
            <a:picLocks noChangeAspect="1" noChangeArrowheads="1"/>
          </p:cNvPicPr>
          <p:nvPr/>
        </p:nvPicPr>
        <p:blipFill>
          <a:blip r:embed="rId3"/>
          <a:srcRect b="20559"/>
          <a:stretch>
            <a:fillRect/>
          </a:stretch>
        </p:blipFill>
        <p:spPr bwMode="auto">
          <a:xfrm>
            <a:off x="8995610" y="1852863"/>
            <a:ext cx="2989561" cy="35355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13 - Έλλειψη"/>
          <p:cNvSpPr/>
          <p:nvPr/>
        </p:nvSpPr>
        <p:spPr>
          <a:xfrm>
            <a:off x="672291" y="853089"/>
            <a:ext cx="1781431" cy="7098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a:t>
            </a:r>
            <a:r>
              <a:rPr lang="el-GR" dirty="0"/>
              <a:t>Ι</a:t>
            </a:r>
            <a:r>
              <a:rPr lang="tr-TR" dirty="0"/>
              <a:t>yormuş</a:t>
            </a:r>
            <a:endParaRPr lang="en-US" dirty="0"/>
          </a:p>
        </p:txBody>
      </p:sp>
      <p:sp>
        <p:nvSpPr>
          <p:cNvPr id="16" name="15 - Έλλειψη"/>
          <p:cNvSpPr/>
          <p:nvPr/>
        </p:nvSpPr>
        <p:spPr>
          <a:xfrm>
            <a:off x="8995610" y="757745"/>
            <a:ext cx="1281365" cy="7098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-rmIş</a:t>
            </a:r>
            <a:endParaRPr lang="en-US" dirty="0"/>
          </a:p>
        </p:txBody>
      </p:sp>
      <p:sp>
        <p:nvSpPr>
          <p:cNvPr id="17" name="16 - Έλλειψη"/>
          <p:cNvSpPr/>
          <p:nvPr/>
        </p:nvSpPr>
        <p:spPr>
          <a:xfrm>
            <a:off x="6096000" y="920902"/>
            <a:ext cx="1785937" cy="63092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-AcAkmIş</a:t>
            </a:r>
            <a:endParaRPr lang="en-US" dirty="0"/>
          </a:p>
        </p:txBody>
      </p:sp>
      <p:sp>
        <p:nvSpPr>
          <p:cNvPr id="18" name="17 - Έλλειψη"/>
          <p:cNvSpPr/>
          <p:nvPr/>
        </p:nvSpPr>
        <p:spPr>
          <a:xfrm>
            <a:off x="3554329" y="853090"/>
            <a:ext cx="1785937" cy="70986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-mIşmIş</a:t>
            </a:r>
            <a:endParaRPr lang="en-US" dirty="0"/>
          </a:p>
        </p:txBody>
      </p:sp>
      <p:pic>
        <p:nvPicPr>
          <p:cNvPr id="1026" name="Picture 2"/>
          <p:cNvPicPr>
            <a:picLocks noChangeAspect="1" noChangeArrowheads="1"/>
          </p:cNvPicPr>
          <p:nvPr/>
        </p:nvPicPr>
        <p:blipFill>
          <a:blip r:embed="rId4"/>
          <a:srcRect/>
          <a:stretch>
            <a:fillRect/>
          </a:stretch>
        </p:blipFill>
        <p:spPr bwMode="auto">
          <a:xfrm>
            <a:off x="6243389" y="1864898"/>
            <a:ext cx="1847223" cy="19886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7" name="Picture 3"/>
          <p:cNvPicPr>
            <a:picLocks noChangeAspect="1" noChangeArrowheads="1"/>
          </p:cNvPicPr>
          <p:nvPr/>
        </p:nvPicPr>
        <p:blipFill>
          <a:blip r:embed="rId5"/>
          <a:srcRect t="-16933" b="100000"/>
          <a:stretch>
            <a:fillRect/>
          </a:stretch>
        </p:blipFill>
        <p:spPr bwMode="auto">
          <a:xfrm>
            <a:off x="6270458" y="4071943"/>
            <a:ext cx="1897982" cy="111289"/>
          </a:xfrm>
          <a:prstGeom prst="rect">
            <a:avLst/>
          </a:prstGeom>
          <a:noFill/>
          <a:ln w="9525">
            <a:noFill/>
            <a:miter lim="800000"/>
            <a:headEnd/>
            <a:tailEnd/>
          </a:ln>
          <a:effectLst/>
        </p:spPr>
      </p:pic>
      <p:pic>
        <p:nvPicPr>
          <p:cNvPr id="1028" name="Picture 4"/>
          <p:cNvPicPr>
            <a:picLocks noChangeAspect="1" noChangeArrowheads="1"/>
          </p:cNvPicPr>
          <p:nvPr/>
        </p:nvPicPr>
        <p:blipFill>
          <a:blip r:embed="rId6"/>
          <a:srcRect r="53987" b="11066"/>
          <a:stretch>
            <a:fillRect/>
          </a:stretch>
        </p:blipFill>
        <p:spPr bwMode="auto">
          <a:xfrm>
            <a:off x="3410144" y="1941704"/>
            <a:ext cx="944142" cy="16855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9" name="Picture 5"/>
          <p:cNvPicPr>
            <a:picLocks noChangeAspect="1" noChangeArrowheads="1"/>
          </p:cNvPicPr>
          <p:nvPr/>
        </p:nvPicPr>
        <p:blipFill>
          <a:blip r:embed="rId7"/>
          <a:srcRect/>
          <a:stretch>
            <a:fillRect/>
          </a:stretch>
        </p:blipFill>
        <p:spPr bwMode="auto">
          <a:xfrm>
            <a:off x="429221" y="1921767"/>
            <a:ext cx="2727636" cy="28952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0" name="19 - TextBox"/>
          <p:cNvSpPr txBox="1"/>
          <p:nvPr/>
        </p:nvSpPr>
        <p:spPr>
          <a:xfrm>
            <a:off x="513079" y="5547011"/>
            <a:ext cx="2286537"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tr-TR" sz="2000" dirty="0"/>
              <a:t>Deprem olduğunda uyuyormuş.</a:t>
            </a:r>
            <a:endParaRPr lang="en-US" sz="2000" dirty="0"/>
          </a:p>
        </p:txBody>
      </p:sp>
      <p:sp>
        <p:nvSpPr>
          <p:cNvPr id="3" name="Ορθογώνιο: Στρογγύλεμα γωνιών 2">
            <a:extLst>
              <a:ext uri="{FF2B5EF4-FFF2-40B4-BE49-F238E27FC236}">
                <a16:creationId xmlns:a16="http://schemas.microsoft.com/office/drawing/2014/main" id="{5B7E3D49-405E-D5C4-852C-19879DD1581F}"/>
              </a:ext>
            </a:extLst>
          </p:cNvPr>
          <p:cNvSpPr/>
          <p:nvPr/>
        </p:nvSpPr>
        <p:spPr>
          <a:xfrm>
            <a:off x="4524361" y="240969"/>
            <a:ext cx="2571750" cy="457200"/>
          </a:xfrm>
          <a:custGeom>
            <a:avLst/>
            <a:gdLst>
              <a:gd name="csX0" fmla="*/ 0 w 2571750"/>
              <a:gd name="csY0" fmla="*/ 76202 h 457200"/>
              <a:gd name="csX1" fmla="*/ 76202 w 2571750"/>
              <a:gd name="csY1" fmla="*/ 0 h 457200"/>
              <a:gd name="csX2" fmla="*/ 511684 w 2571750"/>
              <a:gd name="csY2" fmla="*/ 0 h 457200"/>
              <a:gd name="csX3" fmla="*/ 971360 w 2571750"/>
              <a:gd name="csY3" fmla="*/ 0 h 457200"/>
              <a:gd name="csX4" fmla="*/ 1479423 w 2571750"/>
              <a:gd name="csY4" fmla="*/ 0 h 457200"/>
              <a:gd name="csX5" fmla="*/ 1987485 w 2571750"/>
              <a:gd name="csY5" fmla="*/ 0 h 457200"/>
              <a:gd name="csX6" fmla="*/ 2495548 w 2571750"/>
              <a:gd name="csY6" fmla="*/ 0 h 457200"/>
              <a:gd name="csX7" fmla="*/ 2571750 w 2571750"/>
              <a:gd name="csY7" fmla="*/ 76202 h 457200"/>
              <a:gd name="csX8" fmla="*/ 2571750 w 2571750"/>
              <a:gd name="csY8" fmla="*/ 380998 h 457200"/>
              <a:gd name="csX9" fmla="*/ 2495548 w 2571750"/>
              <a:gd name="csY9" fmla="*/ 457200 h 457200"/>
              <a:gd name="csX10" fmla="*/ 2035872 w 2571750"/>
              <a:gd name="csY10" fmla="*/ 457200 h 457200"/>
              <a:gd name="csX11" fmla="*/ 1576197 w 2571750"/>
              <a:gd name="csY11" fmla="*/ 457200 h 457200"/>
              <a:gd name="csX12" fmla="*/ 1092327 w 2571750"/>
              <a:gd name="csY12" fmla="*/ 457200 h 457200"/>
              <a:gd name="csX13" fmla="*/ 584265 w 2571750"/>
              <a:gd name="csY13" fmla="*/ 457200 h 457200"/>
              <a:gd name="csX14" fmla="*/ 76202 w 2571750"/>
              <a:gd name="csY14" fmla="*/ 457200 h 457200"/>
              <a:gd name="csX15" fmla="*/ 0 w 2571750"/>
              <a:gd name="csY15" fmla="*/ 380998 h 457200"/>
              <a:gd name="csX16" fmla="*/ 0 w 2571750"/>
              <a:gd name="csY16" fmla="*/ 76202 h 457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571750" h="457200" fill="none" extrusionOk="0">
                <a:moveTo>
                  <a:pt x="0" y="76202"/>
                </a:moveTo>
                <a:cubicBezTo>
                  <a:pt x="3435" y="38398"/>
                  <a:pt x="29811" y="-5880"/>
                  <a:pt x="76202" y="0"/>
                </a:cubicBezTo>
                <a:cubicBezTo>
                  <a:pt x="252221" y="-10957"/>
                  <a:pt x="390587" y="40823"/>
                  <a:pt x="511684" y="0"/>
                </a:cubicBezTo>
                <a:cubicBezTo>
                  <a:pt x="632781" y="-40823"/>
                  <a:pt x="806192" y="35301"/>
                  <a:pt x="971360" y="0"/>
                </a:cubicBezTo>
                <a:cubicBezTo>
                  <a:pt x="1136528" y="-35301"/>
                  <a:pt x="1306440" y="46963"/>
                  <a:pt x="1479423" y="0"/>
                </a:cubicBezTo>
                <a:cubicBezTo>
                  <a:pt x="1652406" y="-46963"/>
                  <a:pt x="1748631" y="20506"/>
                  <a:pt x="1987485" y="0"/>
                </a:cubicBezTo>
                <a:cubicBezTo>
                  <a:pt x="2226339" y="-20506"/>
                  <a:pt x="2268969" y="23352"/>
                  <a:pt x="2495548" y="0"/>
                </a:cubicBezTo>
                <a:cubicBezTo>
                  <a:pt x="2537545" y="1868"/>
                  <a:pt x="2568677" y="45279"/>
                  <a:pt x="2571750" y="76202"/>
                </a:cubicBezTo>
                <a:cubicBezTo>
                  <a:pt x="2602702" y="152679"/>
                  <a:pt x="2536645" y="281942"/>
                  <a:pt x="2571750" y="380998"/>
                </a:cubicBezTo>
                <a:cubicBezTo>
                  <a:pt x="2576163" y="422952"/>
                  <a:pt x="2529131" y="461280"/>
                  <a:pt x="2495548" y="457200"/>
                </a:cubicBezTo>
                <a:cubicBezTo>
                  <a:pt x="2276664" y="507198"/>
                  <a:pt x="2263644" y="428969"/>
                  <a:pt x="2035872" y="457200"/>
                </a:cubicBezTo>
                <a:cubicBezTo>
                  <a:pt x="1808100" y="485431"/>
                  <a:pt x="1799006" y="432378"/>
                  <a:pt x="1576197" y="457200"/>
                </a:cubicBezTo>
                <a:cubicBezTo>
                  <a:pt x="1353389" y="482022"/>
                  <a:pt x="1193365" y="429731"/>
                  <a:pt x="1092327" y="457200"/>
                </a:cubicBezTo>
                <a:cubicBezTo>
                  <a:pt x="991289" y="484669"/>
                  <a:pt x="786369" y="406987"/>
                  <a:pt x="584265" y="457200"/>
                </a:cubicBezTo>
                <a:cubicBezTo>
                  <a:pt x="382161" y="507413"/>
                  <a:pt x="274440" y="445879"/>
                  <a:pt x="76202" y="457200"/>
                </a:cubicBezTo>
                <a:cubicBezTo>
                  <a:pt x="42728" y="459127"/>
                  <a:pt x="-6741" y="432605"/>
                  <a:pt x="0" y="380998"/>
                </a:cubicBezTo>
                <a:cubicBezTo>
                  <a:pt x="-11692" y="301003"/>
                  <a:pt x="7098" y="195405"/>
                  <a:pt x="0" y="76202"/>
                </a:cubicBezTo>
                <a:close/>
              </a:path>
              <a:path w="2571750" h="457200" stroke="0" extrusionOk="0">
                <a:moveTo>
                  <a:pt x="0" y="76202"/>
                </a:moveTo>
                <a:cubicBezTo>
                  <a:pt x="610" y="23850"/>
                  <a:pt x="45491" y="3107"/>
                  <a:pt x="76202" y="0"/>
                </a:cubicBezTo>
                <a:cubicBezTo>
                  <a:pt x="206152" y="-21261"/>
                  <a:pt x="342402" y="1011"/>
                  <a:pt x="560071" y="0"/>
                </a:cubicBezTo>
                <a:cubicBezTo>
                  <a:pt x="777740" y="-1011"/>
                  <a:pt x="822968" y="32966"/>
                  <a:pt x="1043940" y="0"/>
                </a:cubicBezTo>
                <a:cubicBezTo>
                  <a:pt x="1264912" y="-32966"/>
                  <a:pt x="1323337" y="25069"/>
                  <a:pt x="1479423" y="0"/>
                </a:cubicBezTo>
                <a:cubicBezTo>
                  <a:pt x="1635509" y="-25069"/>
                  <a:pt x="1751040" y="15196"/>
                  <a:pt x="1987485" y="0"/>
                </a:cubicBezTo>
                <a:cubicBezTo>
                  <a:pt x="2223930" y="-15196"/>
                  <a:pt x="2322803" y="49103"/>
                  <a:pt x="2495548" y="0"/>
                </a:cubicBezTo>
                <a:cubicBezTo>
                  <a:pt x="2542922" y="527"/>
                  <a:pt x="2569315" y="36939"/>
                  <a:pt x="2571750" y="76202"/>
                </a:cubicBezTo>
                <a:cubicBezTo>
                  <a:pt x="2577947" y="217055"/>
                  <a:pt x="2567699" y="315581"/>
                  <a:pt x="2571750" y="380998"/>
                </a:cubicBezTo>
                <a:cubicBezTo>
                  <a:pt x="2577453" y="421841"/>
                  <a:pt x="2538333" y="454753"/>
                  <a:pt x="2495548" y="457200"/>
                </a:cubicBezTo>
                <a:cubicBezTo>
                  <a:pt x="2286788" y="496572"/>
                  <a:pt x="2187577" y="424157"/>
                  <a:pt x="2011679" y="457200"/>
                </a:cubicBezTo>
                <a:cubicBezTo>
                  <a:pt x="1835781" y="490243"/>
                  <a:pt x="1696327" y="450897"/>
                  <a:pt x="1527810" y="457200"/>
                </a:cubicBezTo>
                <a:cubicBezTo>
                  <a:pt x="1359293" y="463503"/>
                  <a:pt x="1175483" y="403545"/>
                  <a:pt x="995553" y="457200"/>
                </a:cubicBezTo>
                <a:cubicBezTo>
                  <a:pt x="815623" y="510855"/>
                  <a:pt x="307494" y="382631"/>
                  <a:pt x="76202" y="457200"/>
                </a:cubicBezTo>
                <a:cubicBezTo>
                  <a:pt x="39369" y="466406"/>
                  <a:pt x="-1550" y="422032"/>
                  <a:pt x="0" y="380998"/>
                </a:cubicBezTo>
                <a:cubicBezTo>
                  <a:pt x="-10054" y="254430"/>
                  <a:pt x="11205" y="156651"/>
                  <a:pt x="0" y="76202"/>
                </a:cubicBezTo>
                <a:close/>
              </a:path>
            </a:pathLst>
          </a:custGeom>
          <a:ln>
            <a:extLst>
              <a:ext uri="{C807C97D-BFC1-408E-A445-0C87EB9F89A2}">
                <ask:lineSketchStyleProps xmlns:ask="http://schemas.microsoft.com/office/drawing/2018/sketchyshapes" sd="1245441003">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Rivayet  bişleşik zamanı </a:t>
            </a:r>
            <a:endParaRPr lang="el-GR" dirty="0"/>
          </a:p>
        </p:txBody>
      </p:sp>
      <p:pic>
        <p:nvPicPr>
          <p:cNvPr id="4" name="Εικόνα 3" descr="Bir Postane Karikatür Bitki Tek Vektör, Karikatür, Bitki, Bekar Pngtree'de İllüstrasyon Görseli, Pngtree'de Ücretsiz İndirme">
            <a:extLst>
              <a:ext uri="{FF2B5EF4-FFF2-40B4-BE49-F238E27FC236}">
                <a16:creationId xmlns:a16="http://schemas.microsoft.com/office/drawing/2014/main" id="{5B8BC4BA-9C27-D661-9697-09DE3613A3B5}"/>
              </a:ext>
            </a:extLst>
          </p:cNvPr>
          <p:cNvPicPr>
            <a:picLocks noChangeAspect="1"/>
          </p:cNvPicPr>
          <p:nvPr/>
        </p:nvPicPr>
        <p:blipFill>
          <a:blip r:embed="rId8"/>
          <a:stretch>
            <a:fillRect/>
          </a:stretch>
        </p:blipFill>
        <p:spPr>
          <a:xfrm>
            <a:off x="4524361" y="1941703"/>
            <a:ext cx="1568227" cy="16855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4">
            <a:extLst>
              <a:ext uri="{FF2B5EF4-FFF2-40B4-BE49-F238E27FC236}">
                <a16:creationId xmlns:a16="http://schemas.microsoft.com/office/drawing/2014/main" id="{45C1C5C2-6DB9-1891-2819-0657AF7D5C68}"/>
              </a:ext>
            </a:extLst>
          </p:cNvPr>
          <p:cNvPicPr>
            <a:picLocks noChangeAspect="1" noChangeArrowheads="1"/>
          </p:cNvPicPr>
          <p:nvPr/>
        </p:nvPicPr>
        <p:blipFill>
          <a:blip r:embed="rId6"/>
          <a:srcRect l="37458" t="45006" b="11066"/>
          <a:stretch>
            <a:fillRect/>
          </a:stretch>
        </p:blipFill>
        <p:spPr bwMode="auto">
          <a:xfrm>
            <a:off x="3324875" y="4021689"/>
            <a:ext cx="2588344" cy="15292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Εικόνα 6" descr="📍ALTINOLUK #altınoluk #yaz #karikatur #mizah #caricature">
            <a:extLst>
              <a:ext uri="{FF2B5EF4-FFF2-40B4-BE49-F238E27FC236}">
                <a16:creationId xmlns:a16="http://schemas.microsoft.com/office/drawing/2014/main" id="{C3FF5A59-0391-5ACB-E12C-9A48489B3EF9}"/>
              </a:ext>
            </a:extLst>
          </p:cNvPr>
          <p:cNvPicPr>
            <a:picLocks noChangeAspect="1"/>
          </p:cNvPicPr>
          <p:nvPr/>
        </p:nvPicPr>
        <p:blipFill>
          <a:blip r:embed="rId9"/>
          <a:srcRect l="7726" t="59647" r="61335" b="7815"/>
          <a:stretch>
            <a:fillRect/>
          </a:stretch>
        </p:blipFill>
        <p:spPr>
          <a:xfrm>
            <a:off x="6618513" y="3956602"/>
            <a:ext cx="1273091" cy="14318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Διαβάζω στη στιγμή - Κέντρο Αγωγής Παιδιού &amp; Εφήβου">
            <a:extLst>
              <a:ext uri="{FF2B5EF4-FFF2-40B4-BE49-F238E27FC236}">
                <a16:creationId xmlns:a16="http://schemas.microsoft.com/office/drawing/2014/main" id="{634DB23D-7D16-FB2B-9C57-44BBC9EC7B69}"/>
              </a:ext>
            </a:extLst>
          </p:cNvPr>
          <p:cNvPicPr>
            <a:picLocks noChangeAspect="1" noChangeArrowheads="1"/>
          </p:cNvPicPr>
          <p:nvPr/>
        </p:nvPicPr>
        <p:blipFill>
          <a:blip r:embed="rId2"/>
          <a:srcRect/>
          <a:stretch>
            <a:fillRect/>
          </a:stretch>
        </p:blipFill>
        <p:spPr bwMode="auto">
          <a:xfrm>
            <a:off x="1847528" y="1412776"/>
            <a:ext cx="4561092" cy="381642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extBox 2">
            <a:extLst>
              <a:ext uri="{FF2B5EF4-FFF2-40B4-BE49-F238E27FC236}">
                <a16:creationId xmlns:a16="http://schemas.microsoft.com/office/drawing/2014/main" id="{965C9396-B905-8C31-D02F-6982FEB1664A}"/>
              </a:ext>
            </a:extLst>
          </p:cNvPr>
          <p:cNvSpPr txBox="1"/>
          <p:nvPr/>
        </p:nvSpPr>
        <p:spPr>
          <a:xfrm>
            <a:off x="6888164" y="1484313"/>
            <a:ext cx="4999036" cy="2585323"/>
          </a:xfrm>
          <a:prstGeom prst="rect">
            <a:avLst/>
          </a:prstGeom>
          <a:noFill/>
        </p:spPr>
        <p:txBody>
          <a:bodyPr wrap="square">
            <a:spAutoFit/>
          </a:bodyPr>
          <a:lstStyle/>
          <a:p>
            <a:pPr>
              <a:defRPr/>
            </a:pPr>
            <a:endParaRPr lang="el-GR" dirty="0">
              <a:solidFill>
                <a:srgbClr val="0A0A0A"/>
              </a:solidFill>
              <a:latin typeface="Google Sans"/>
            </a:endParaRPr>
          </a:p>
          <a:p>
            <a:pPr>
              <a:defRPr/>
            </a:pPr>
            <a:r>
              <a:rPr lang="en-US" dirty="0"/>
              <a:t>Öztürk, T., Akçay, S., Yiğit, A., Taşdemir, E., &amp; Başak, S. S. (200</a:t>
            </a:r>
            <a:r>
              <a:rPr lang="el-GR" dirty="0"/>
              <a:t>5α</a:t>
            </a:r>
            <a:r>
              <a:rPr lang="en-US" dirty="0"/>
              <a:t>). </a:t>
            </a:r>
            <a:r>
              <a:rPr lang="en-US" i="1" dirty="0" err="1"/>
              <a:t>Gökkuşağı</a:t>
            </a:r>
            <a:r>
              <a:rPr lang="en-US" i="1" dirty="0"/>
              <a:t> </a:t>
            </a:r>
            <a:r>
              <a:rPr lang="en-US" i="1" dirty="0" err="1"/>
              <a:t>Türkçe</a:t>
            </a:r>
            <a:r>
              <a:rPr lang="en-US" i="1" dirty="0"/>
              <a:t>: Ders Kitab</a:t>
            </a:r>
            <a:r>
              <a:rPr lang="tr-TR" i="1" dirty="0"/>
              <a:t>i</a:t>
            </a:r>
            <a:r>
              <a:rPr lang="en-US" i="1" dirty="0"/>
              <a:t> </a:t>
            </a:r>
            <a:r>
              <a:rPr lang="el-GR" i="1" dirty="0"/>
              <a:t>4</a:t>
            </a:r>
            <a:r>
              <a:rPr lang="en-US" dirty="0"/>
              <a:t>. </a:t>
            </a:r>
            <a:r>
              <a:rPr lang="en-US" dirty="0" err="1"/>
              <a:t>Dilset</a:t>
            </a:r>
            <a:r>
              <a:rPr lang="en-US" dirty="0"/>
              <a:t> </a:t>
            </a:r>
            <a:r>
              <a:rPr lang="en-US" dirty="0" err="1"/>
              <a:t>Yayınları</a:t>
            </a:r>
            <a:r>
              <a:rPr lang="en-US" dirty="0"/>
              <a:t>.</a:t>
            </a:r>
            <a:endParaRPr lang="el-GR" dirty="0">
              <a:solidFill>
                <a:srgbClr val="0A0A0A"/>
              </a:solidFill>
            </a:endParaRPr>
          </a:p>
          <a:p>
            <a:pPr>
              <a:defRPr/>
            </a:pPr>
            <a:endParaRPr lang="tr-TR" dirty="0">
              <a:solidFill>
                <a:srgbClr val="0A0A0A"/>
              </a:solidFill>
            </a:endParaRPr>
          </a:p>
          <a:p>
            <a:pPr>
              <a:defRPr/>
            </a:pPr>
            <a:r>
              <a:rPr lang="en-US" dirty="0"/>
              <a:t>Öztürk, T., Akçay, S., Yiğit, A., Taşdemir, E., &amp; Başak, S. S. (200</a:t>
            </a:r>
            <a:r>
              <a:rPr lang="el-GR" dirty="0"/>
              <a:t>5</a:t>
            </a:r>
            <a:r>
              <a:rPr lang="en-US" dirty="0"/>
              <a:t>b). </a:t>
            </a:r>
            <a:r>
              <a:rPr lang="en-US" i="1" dirty="0" err="1"/>
              <a:t>Gökkuşağı</a:t>
            </a:r>
            <a:r>
              <a:rPr lang="en-US" i="1" dirty="0"/>
              <a:t> </a:t>
            </a:r>
            <a:r>
              <a:rPr lang="en-US" i="1" dirty="0" err="1"/>
              <a:t>Türkçe</a:t>
            </a:r>
            <a:r>
              <a:rPr lang="en-US" i="1" dirty="0"/>
              <a:t>: </a:t>
            </a:r>
            <a:r>
              <a:rPr lang="tr-TR" i="1" dirty="0">
                <a:solidFill>
                  <a:srgbClr val="0A0A0A"/>
                </a:solidFill>
              </a:rPr>
              <a:t>Çalışma Kitabi</a:t>
            </a:r>
            <a:r>
              <a:rPr lang="en-US" i="1" dirty="0">
                <a:solidFill>
                  <a:srgbClr val="0A0A0A"/>
                </a:solidFill>
              </a:rPr>
              <a:t> </a:t>
            </a:r>
            <a:r>
              <a:rPr lang="el-GR" i="1" dirty="0">
                <a:solidFill>
                  <a:srgbClr val="0A0A0A"/>
                </a:solidFill>
              </a:rPr>
              <a:t>4</a:t>
            </a:r>
            <a:r>
              <a:rPr lang="en-US" dirty="0"/>
              <a:t>. </a:t>
            </a:r>
            <a:r>
              <a:rPr lang="en-US" dirty="0" err="1"/>
              <a:t>Dilset</a:t>
            </a:r>
            <a:r>
              <a:rPr lang="en-US" dirty="0"/>
              <a:t> </a:t>
            </a:r>
            <a:r>
              <a:rPr lang="en-US" dirty="0" err="1"/>
              <a:t>Yayınları</a:t>
            </a:r>
            <a:r>
              <a:rPr lang="en-US" dirty="0"/>
              <a:t>.</a:t>
            </a:r>
            <a:endParaRPr lang="el-GR" dirty="0"/>
          </a:p>
          <a:p>
            <a:pPr>
              <a:defRPr/>
            </a:pPr>
            <a:endParaRPr lang="el-GR" dirty="0">
              <a:solidFill>
                <a:srgbClr val="0A0A0A"/>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Ωρολόγιο πρόγραμμα διδασκαλίας – ΓΥΜΝΑΣΙΟ ΑΝΩΓΕΙΩΝ">
            <a:extLst>
              <a:ext uri="{FF2B5EF4-FFF2-40B4-BE49-F238E27FC236}">
                <a16:creationId xmlns:a16="http://schemas.microsoft.com/office/drawing/2014/main" id="{1208C12B-E2A0-4DAB-1AC4-20D4A89F4A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375" y="1285875"/>
            <a:ext cx="593725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Φυσαλίδα σκέψης: Σύννεφο 1">
            <a:extLst>
              <a:ext uri="{FF2B5EF4-FFF2-40B4-BE49-F238E27FC236}">
                <a16:creationId xmlns:a16="http://schemas.microsoft.com/office/drawing/2014/main" id="{06E10FCD-C941-3A65-5224-C3A4740A2914}"/>
              </a:ext>
            </a:extLst>
          </p:cNvPr>
          <p:cNvSpPr/>
          <p:nvPr/>
        </p:nvSpPr>
        <p:spPr>
          <a:xfrm>
            <a:off x="2589214" y="1284289"/>
            <a:ext cx="2528887" cy="968375"/>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dirty="0">
                <a:solidFill>
                  <a:schemeClr val="tx1"/>
                </a:solidFill>
              </a:rPr>
              <a:t>Ders bitti.</a:t>
            </a:r>
            <a:endParaRPr lang="el-CY" sz="2400" dirty="0">
              <a:solidFill>
                <a:schemeClr val="tx1"/>
              </a:solidFill>
            </a:endParaRPr>
          </a:p>
        </p:txBody>
      </p:sp>
      <p:sp>
        <p:nvSpPr>
          <p:cNvPr id="4" name="Φυσαλίδα σκέψης: Σύννεφο 3">
            <a:extLst>
              <a:ext uri="{FF2B5EF4-FFF2-40B4-BE49-F238E27FC236}">
                <a16:creationId xmlns:a16="http://schemas.microsoft.com/office/drawing/2014/main" id="{16373A31-5189-0B14-28E9-0D3E6D7148DA}"/>
              </a:ext>
            </a:extLst>
          </p:cNvPr>
          <p:cNvSpPr/>
          <p:nvPr/>
        </p:nvSpPr>
        <p:spPr>
          <a:xfrm>
            <a:off x="6013451" y="987426"/>
            <a:ext cx="2530475" cy="969963"/>
          </a:xfrm>
          <a:prstGeom prst="cloud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dirty="0">
                <a:solidFill>
                  <a:schemeClr val="tx1"/>
                </a:solidFill>
              </a:rPr>
              <a:t>Ders bitti.</a:t>
            </a:r>
            <a:endParaRPr lang="el-CY" sz="2400" dirty="0">
              <a:solidFill>
                <a:schemeClr val="tx1"/>
              </a:solidFill>
            </a:endParaRPr>
          </a:p>
        </p:txBody>
      </p:sp>
      <p:sp>
        <p:nvSpPr>
          <p:cNvPr id="5" name="Φυσαλίδα σκέψης: Σύννεφο 4">
            <a:extLst>
              <a:ext uri="{FF2B5EF4-FFF2-40B4-BE49-F238E27FC236}">
                <a16:creationId xmlns:a16="http://schemas.microsoft.com/office/drawing/2014/main" id="{E0184BE0-21C4-668B-0150-3456D964A331}"/>
              </a:ext>
            </a:extLst>
          </p:cNvPr>
          <p:cNvSpPr/>
          <p:nvPr/>
        </p:nvSpPr>
        <p:spPr>
          <a:xfrm>
            <a:off x="2111376" y="3636964"/>
            <a:ext cx="2530475" cy="968375"/>
          </a:xfrm>
          <a:prstGeom prst="cloud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dirty="0">
                <a:solidFill>
                  <a:schemeClr val="tx1"/>
                </a:solidFill>
              </a:rPr>
              <a:t>Ders bitti.</a:t>
            </a:r>
            <a:endParaRPr lang="el-CY" sz="2400" dirty="0">
              <a:solidFill>
                <a:schemeClr val="tx1"/>
              </a:solidFill>
            </a:endParaRPr>
          </a:p>
        </p:txBody>
      </p:sp>
      <p:sp>
        <p:nvSpPr>
          <p:cNvPr id="6" name="Φυσαλίδα σκέψης: Σύννεφο 5">
            <a:extLst>
              <a:ext uri="{FF2B5EF4-FFF2-40B4-BE49-F238E27FC236}">
                <a16:creationId xmlns:a16="http://schemas.microsoft.com/office/drawing/2014/main" id="{390925C1-BF6F-A7CE-2DE3-1E947AC22BE5}"/>
              </a:ext>
            </a:extLst>
          </p:cNvPr>
          <p:cNvSpPr/>
          <p:nvPr/>
        </p:nvSpPr>
        <p:spPr>
          <a:xfrm>
            <a:off x="4949826" y="4603751"/>
            <a:ext cx="2530475" cy="968375"/>
          </a:xfrm>
          <a:prstGeom prst="cloud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dirty="0">
                <a:solidFill>
                  <a:schemeClr val="tx1"/>
                </a:solidFill>
              </a:rPr>
              <a:t>Ders bitti.</a:t>
            </a:r>
            <a:endParaRPr lang="el-CY" sz="2400" dirty="0">
              <a:solidFill>
                <a:schemeClr val="tx1"/>
              </a:solidFill>
            </a:endParaRPr>
          </a:p>
        </p:txBody>
      </p:sp>
      <p:sp>
        <p:nvSpPr>
          <p:cNvPr id="7" name="Φυσαλίδα σκέψης: Σύννεφο 6">
            <a:extLst>
              <a:ext uri="{FF2B5EF4-FFF2-40B4-BE49-F238E27FC236}">
                <a16:creationId xmlns:a16="http://schemas.microsoft.com/office/drawing/2014/main" id="{0F419F1A-4EB3-4EE0-544E-DA1FFFA6F8C5}"/>
              </a:ext>
            </a:extLst>
          </p:cNvPr>
          <p:cNvSpPr/>
          <p:nvPr/>
        </p:nvSpPr>
        <p:spPr>
          <a:xfrm>
            <a:off x="7951789" y="3351213"/>
            <a:ext cx="2530475" cy="971550"/>
          </a:xfrm>
          <a:prstGeom prst="cloud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a:solidFill>
                  <a:schemeClr val="tx1"/>
                </a:solidFill>
              </a:rPr>
              <a:t>Ders bitti.</a:t>
            </a:r>
            <a:endParaRPr lang="el-CY" sz="2400"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πινακίδα Στοκ Εικονογραφήσεις, Vectors, &amp; Clipart – (255,426 ...">
            <a:extLst>
              <a:ext uri="{FF2B5EF4-FFF2-40B4-BE49-F238E27FC236}">
                <a16:creationId xmlns:a16="http://schemas.microsoft.com/office/drawing/2014/main" id="{FADFDA62-8602-390B-7C91-58F7426656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2424" y="277271"/>
            <a:ext cx="8501290" cy="6141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a:extLst>
              <a:ext uri="{FF2B5EF4-FFF2-40B4-BE49-F238E27FC236}">
                <a16:creationId xmlns:a16="http://schemas.microsoft.com/office/drawing/2014/main" id="{9BDD103B-BFF7-C480-4991-16F0E6C97C2B}"/>
              </a:ext>
            </a:extLst>
          </p:cNvPr>
          <p:cNvSpPr/>
          <p:nvPr/>
        </p:nvSpPr>
        <p:spPr>
          <a:xfrm>
            <a:off x="2068286" y="2394856"/>
            <a:ext cx="5823857" cy="126274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sz="3600" dirty="0"/>
              <a:t>www.e-charalambous.com</a:t>
            </a:r>
            <a:endParaRPr lang="el-CY"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Ημερολόγιο - Δωρεάν εικόνες διανυσματικά clipart στο creazilla.com">
            <a:extLst>
              <a:ext uri="{FF2B5EF4-FFF2-40B4-BE49-F238E27FC236}">
                <a16:creationId xmlns:a16="http://schemas.microsoft.com/office/drawing/2014/main" id="{DB396B6C-4827-EFEC-45E4-939FB296C7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479227">
            <a:off x="217780" y="471480"/>
            <a:ext cx="2425829" cy="2204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A9D72183-B57A-A442-B34A-B888E747155F}"/>
              </a:ext>
            </a:extLst>
          </p:cNvPr>
          <p:cNvSpPr/>
          <p:nvPr/>
        </p:nvSpPr>
        <p:spPr>
          <a:xfrm rot="20205939">
            <a:off x="725304" y="1088144"/>
            <a:ext cx="1187926" cy="10666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dirty="0">
              <a:solidFill>
                <a:schemeClr val="tx1"/>
              </a:solidFill>
            </a:endParaRPr>
          </a:p>
          <a:p>
            <a:pPr algn="ctr">
              <a:defRPr/>
            </a:pPr>
            <a:r>
              <a:rPr lang="el-GR" sz="1013" dirty="0">
                <a:solidFill>
                  <a:schemeClr val="tx1"/>
                </a:solidFill>
              </a:rPr>
              <a:t> </a:t>
            </a:r>
            <a:endParaRPr lang="el-CY" sz="1013" dirty="0">
              <a:solidFill>
                <a:schemeClr val="tx1"/>
              </a:solidFill>
            </a:endParaRPr>
          </a:p>
        </p:txBody>
      </p:sp>
      <p:sp>
        <p:nvSpPr>
          <p:cNvPr id="7" name="TextBox 6">
            <a:extLst>
              <a:ext uri="{FF2B5EF4-FFF2-40B4-BE49-F238E27FC236}">
                <a16:creationId xmlns:a16="http://schemas.microsoft.com/office/drawing/2014/main" id="{3F6D1EFE-8E86-4493-ECB4-12F00AFD640D}"/>
              </a:ext>
            </a:extLst>
          </p:cNvPr>
          <p:cNvSpPr txBox="1"/>
          <p:nvPr/>
        </p:nvSpPr>
        <p:spPr>
          <a:xfrm>
            <a:off x="2990850" y="3027951"/>
            <a:ext cx="6134100" cy="769441"/>
          </a:xfrm>
          <a:prstGeom prst="rect">
            <a:avLst/>
          </a:prstGeom>
          <a:noFill/>
        </p:spPr>
        <p:txBody>
          <a:bodyPr wrap="square">
            <a:spAutoFit/>
          </a:bodyPr>
          <a:lstStyle/>
          <a:p>
            <a:pPr>
              <a:defRPr/>
            </a:pPr>
            <a:endParaRPr lang="tr-TR" sz="4400" dirty="0"/>
          </a:p>
        </p:txBody>
      </p:sp>
      <p:pic>
        <p:nvPicPr>
          <p:cNvPr id="16" name="Εικόνα 15" descr="210.400+ Salon Illüstrasyon Stok Fotoğrafları, Resimler ve Royalty-Free  Görseller - iStock">
            <a:extLst>
              <a:ext uri="{FF2B5EF4-FFF2-40B4-BE49-F238E27FC236}">
                <a16:creationId xmlns:a16="http://schemas.microsoft.com/office/drawing/2014/main" id="{AFDDE788-C06D-FD1D-5906-0CD001FFB087}"/>
              </a:ext>
            </a:extLst>
          </p:cNvPr>
          <p:cNvPicPr>
            <a:picLocks noChangeAspect="1"/>
          </p:cNvPicPr>
          <p:nvPr/>
        </p:nvPicPr>
        <p:blipFill>
          <a:blip r:embed="rId3"/>
          <a:stretch>
            <a:fillRect/>
          </a:stretch>
        </p:blipFill>
        <p:spPr>
          <a:xfrm>
            <a:off x="3599464" y="0"/>
            <a:ext cx="8295119" cy="6858000"/>
          </a:xfrm>
          <a:prstGeom prst="rect">
            <a:avLst/>
          </a:prstGeom>
        </p:spPr>
      </p:pic>
      <p:pic>
        <p:nvPicPr>
          <p:cNvPr id="5" name="Εικόνα 4" descr="Üzülen Bebek | TikTok">
            <a:extLst>
              <a:ext uri="{FF2B5EF4-FFF2-40B4-BE49-F238E27FC236}">
                <a16:creationId xmlns:a16="http://schemas.microsoft.com/office/drawing/2014/main" id="{69415213-E07C-0DEE-E094-72E6AA7A93B1}"/>
              </a:ext>
            </a:extLst>
          </p:cNvPr>
          <p:cNvPicPr>
            <a:picLocks noChangeAspect="1"/>
          </p:cNvPicPr>
          <p:nvPr/>
        </p:nvPicPr>
        <p:blipFill>
          <a:blip r:embed="rId4"/>
          <a:stretch>
            <a:fillRect/>
          </a:stretch>
        </p:blipFill>
        <p:spPr>
          <a:xfrm>
            <a:off x="9818914" y="1443011"/>
            <a:ext cx="738495" cy="1082476"/>
          </a:xfrm>
          <a:custGeom>
            <a:avLst/>
            <a:gdLst>
              <a:gd name="csX0" fmla="*/ 0 w 738495"/>
              <a:gd name="csY0" fmla="*/ 0 h 1082476"/>
              <a:gd name="csX1" fmla="*/ 376632 w 738495"/>
              <a:gd name="csY1" fmla="*/ 0 h 1082476"/>
              <a:gd name="csX2" fmla="*/ 738495 w 738495"/>
              <a:gd name="csY2" fmla="*/ 0 h 1082476"/>
              <a:gd name="csX3" fmla="*/ 738495 w 738495"/>
              <a:gd name="csY3" fmla="*/ 530413 h 1082476"/>
              <a:gd name="csX4" fmla="*/ 738495 w 738495"/>
              <a:gd name="csY4" fmla="*/ 1082476 h 1082476"/>
              <a:gd name="csX5" fmla="*/ 354478 w 738495"/>
              <a:gd name="csY5" fmla="*/ 1082476 h 1082476"/>
              <a:gd name="csX6" fmla="*/ 0 w 738495"/>
              <a:gd name="csY6" fmla="*/ 1082476 h 1082476"/>
              <a:gd name="csX7" fmla="*/ 0 w 738495"/>
              <a:gd name="csY7" fmla="*/ 530413 h 1082476"/>
              <a:gd name="csX8" fmla="*/ 0 w 738495"/>
              <a:gd name="csY8" fmla="*/ 0 h 10824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38495" h="1082476" fill="none" extrusionOk="0">
                <a:moveTo>
                  <a:pt x="0" y="0"/>
                </a:moveTo>
                <a:cubicBezTo>
                  <a:pt x="128687" y="-23382"/>
                  <a:pt x="206211" y="4142"/>
                  <a:pt x="376632" y="0"/>
                </a:cubicBezTo>
                <a:cubicBezTo>
                  <a:pt x="547053" y="-4142"/>
                  <a:pt x="581936" y="40868"/>
                  <a:pt x="738495" y="0"/>
                </a:cubicBezTo>
                <a:cubicBezTo>
                  <a:pt x="746708" y="191909"/>
                  <a:pt x="716177" y="296080"/>
                  <a:pt x="738495" y="530413"/>
                </a:cubicBezTo>
                <a:cubicBezTo>
                  <a:pt x="760813" y="764746"/>
                  <a:pt x="728641" y="817727"/>
                  <a:pt x="738495" y="1082476"/>
                </a:cubicBezTo>
                <a:cubicBezTo>
                  <a:pt x="632894" y="1105124"/>
                  <a:pt x="535204" y="1038016"/>
                  <a:pt x="354478" y="1082476"/>
                </a:cubicBezTo>
                <a:cubicBezTo>
                  <a:pt x="173752" y="1126936"/>
                  <a:pt x="146304" y="1080958"/>
                  <a:pt x="0" y="1082476"/>
                </a:cubicBezTo>
                <a:cubicBezTo>
                  <a:pt x="-53589" y="934466"/>
                  <a:pt x="44677" y="796647"/>
                  <a:pt x="0" y="530413"/>
                </a:cubicBezTo>
                <a:cubicBezTo>
                  <a:pt x="-44677" y="264179"/>
                  <a:pt x="6044" y="262567"/>
                  <a:pt x="0" y="0"/>
                </a:cubicBezTo>
                <a:close/>
              </a:path>
              <a:path w="738495" h="1082476" stroke="0" extrusionOk="0">
                <a:moveTo>
                  <a:pt x="0" y="0"/>
                </a:moveTo>
                <a:cubicBezTo>
                  <a:pt x="182418" y="-2474"/>
                  <a:pt x="236300" y="38938"/>
                  <a:pt x="384017" y="0"/>
                </a:cubicBezTo>
                <a:cubicBezTo>
                  <a:pt x="531734" y="-38938"/>
                  <a:pt x="625840" y="7673"/>
                  <a:pt x="738495" y="0"/>
                </a:cubicBezTo>
                <a:cubicBezTo>
                  <a:pt x="795691" y="119449"/>
                  <a:pt x="728685" y="350302"/>
                  <a:pt x="738495" y="530413"/>
                </a:cubicBezTo>
                <a:cubicBezTo>
                  <a:pt x="748305" y="710524"/>
                  <a:pt x="672793" y="834178"/>
                  <a:pt x="738495" y="1082476"/>
                </a:cubicBezTo>
                <a:cubicBezTo>
                  <a:pt x="650801" y="1113144"/>
                  <a:pt x="506077" y="1071410"/>
                  <a:pt x="391402" y="1082476"/>
                </a:cubicBezTo>
                <a:cubicBezTo>
                  <a:pt x="276727" y="1093542"/>
                  <a:pt x="188127" y="1060811"/>
                  <a:pt x="0" y="1082476"/>
                </a:cubicBezTo>
                <a:cubicBezTo>
                  <a:pt x="-15659" y="928250"/>
                  <a:pt x="17588" y="672295"/>
                  <a:pt x="0" y="519588"/>
                </a:cubicBezTo>
                <a:cubicBezTo>
                  <a:pt x="-17588" y="366881"/>
                  <a:pt x="654" y="152604"/>
                  <a:pt x="0" y="0"/>
                </a:cubicBezTo>
                <a:close/>
              </a:path>
            </a:pathLst>
          </a:custGeom>
          <a:ln>
            <a:solidFill>
              <a:schemeClr val="tx1"/>
            </a:solidFill>
            <a:extLst>
              <a:ext uri="{C807C97D-BFC1-408E-A445-0C87EB9F89A2}">
                <ask:lineSketchStyleProps xmlns:ask="http://schemas.microsoft.com/office/drawing/2018/sketchyshapes" sd="3273543333">
                  <a:prstGeom prst="rect">
                    <a:avLst/>
                  </a:prstGeom>
                  <ask:type>
                    <ask:lineSketchScribble/>
                  </ask:type>
                </ask:lineSketchStyleProps>
              </a:ext>
            </a:extLst>
          </a:ln>
        </p:spPr>
      </p:pic>
      <p:pic>
        <p:nvPicPr>
          <p:cNvPr id="15" name="Εικόνα 14">
            <a:extLst>
              <a:ext uri="{FF2B5EF4-FFF2-40B4-BE49-F238E27FC236}">
                <a16:creationId xmlns:a16="http://schemas.microsoft.com/office/drawing/2014/main" id="{4D229F0D-7E7E-7C1F-BCE5-72C7F1D3A450}"/>
              </a:ext>
            </a:extLst>
          </p:cNvPr>
          <p:cNvPicPr>
            <a:picLocks noChangeAspect="1"/>
          </p:cNvPicPr>
          <p:nvPr/>
        </p:nvPicPr>
        <p:blipFill>
          <a:blip r:embed="rId5"/>
          <a:srcRect l="39900" b="52428"/>
          <a:stretch>
            <a:fillRect/>
          </a:stretch>
        </p:blipFill>
        <p:spPr>
          <a:xfrm>
            <a:off x="5506187" y="1939407"/>
            <a:ext cx="738495" cy="879993"/>
          </a:xfrm>
          <a:custGeom>
            <a:avLst/>
            <a:gdLst>
              <a:gd name="csX0" fmla="*/ 0 w 738495"/>
              <a:gd name="csY0" fmla="*/ 0 h 879993"/>
              <a:gd name="csX1" fmla="*/ 361863 w 738495"/>
              <a:gd name="csY1" fmla="*/ 0 h 879993"/>
              <a:gd name="csX2" fmla="*/ 738495 w 738495"/>
              <a:gd name="csY2" fmla="*/ 0 h 879993"/>
              <a:gd name="csX3" fmla="*/ 738495 w 738495"/>
              <a:gd name="csY3" fmla="*/ 431197 h 879993"/>
              <a:gd name="csX4" fmla="*/ 738495 w 738495"/>
              <a:gd name="csY4" fmla="*/ 879993 h 879993"/>
              <a:gd name="csX5" fmla="*/ 361863 w 738495"/>
              <a:gd name="csY5" fmla="*/ 879993 h 879993"/>
              <a:gd name="csX6" fmla="*/ 0 w 738495"/>
              <a:gd name="csY6" fmla="*/ 879993 h 879993"/>
              <a:gd name="csX7" fmla="*/ 0 w 738495"/>
              <a:gd name="csY7" fmla="*/ 448796 h 879993"/>
              <a:gd name="csX8" fmla="*/ 0 w 738495"/>
              <a:gd name="csY8" fmla="*/ 0 h 8799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38495" h="879993" fill="none" extrusionOk="0">
                <a:moveTo>
                  <a:pt x="0" y="0"/>
                </a:moveTo>
                <a:cubicBezTo>
                  <a:pt x="146149" y="-38490"/>
                  <a:pt x="195996" y="5802"/>
                  <a:pt x="361863" y="0"/>
                </a:cubicBezTo>
                <a:cubicBezTo>
                  <a:pt x="527730" y="-5802"/>
                  <a:pt x="574682" y="16193"/>
                  <a:pt x="738495" y="0"/>
                </a:cubicBezTo>
                <a:cubicBezTo>
                  <a:pt x="753385" y="198328"/>
                  <a:pt x="696767" y="332033"/>
                  <a:pt x="738495" y="431197"/>
                </a:cubicBezTo>
                <a:cubicBezTo>
                  <a:pt x="780223" y="530361"/>
                  <a:pt x="701224" y="745396"/>
                  <a:pt x="738495" y="879993"/>
                </a:cubicBezTo>
                <a:cubicBezTo>
                  <a:pt x="597522" y="908227"/>
                  <a:pt x="525591" y="853166"/>
                  <a:pt x="361863" y="879993"/>
                </a:cubicBezTo>
                <a:cubicBezTo>
                  <a:pt x="198135" y="906820"/>
                  <a:pt x="167425" y="840621"/>
                  <a:pt x="0" y="879993"/>
                </a:cubicBezTo>
                <a:cubicBezTo>
                  <a:pt x="-6059" y="771177"/>
                  <a:pt x="13838" y="543581"/>
                  <a:pt x="0" y="448796"/>
                </a:cubicBezTo>
                <a:cubicBezTo>
                  <a:pt x="-13838" y="354011"/>
                  <a:pt x="47924" y="195548"/>
                  <a:pt x="0" y="0"/>
                </a:cubicBezTo>
                <a:close/>
              </a:path>
              <a:path w="738495" h="879993" stroke="0" extrusionOk="0">
                <a:moveTo>
                  <a:pt x="0" y="0"/>
                </a:moveTo>
                <a:cubicBezTo>
                  <a:pt x="160089" y="-12366"/>
                  <a:pt x="283562" y="22343"/>
                  <a:pt x="369248" y="0"/>
                </a:cubicBezTo>
                <a:cubicBezTo>
                  <a:pt x="454934" y="-22343"/>
                  <a:pt x="627988" y="30137"/>
                  <a:pt x="738495" y="0"/>
                </a:cubicBezTo>
                <a:cubicBezTo>
                  <a:pt x="767607" y="218779"/>
                  <a:pt x="693429" y="308238"/>
                  <a:pt x="738495" y="457596"/>
                </a:cubicBezTo>
                <a:cubicBezTo>
                  <a:pt x="783561" y="606954"/>
                  <a:pt x="689955" y="762093"/>
                  <a:pt x="738495" y="879993"/>
                </a:cubicBezTo>
                <a:cubicBezTo>
                  <a:pt x="601831" y="910141"/>
                  <a:pt x="536295" y="868808"/>
                  <a:pt x="369248" y="879993"/>
                </a:cubicBezTo>
                <a:cubicBezTo>
                  <a:pt x="202201" y="891178"/>
                  <a:pt x="109057" y="835989"/>
                  <a:pt x="0" y="879993"/>
                </a:cubicBezTo>
                <a:cubicBezTo>
                  <a:pt x="-12789" y="673008"/>
                  <a:pt x="25621" y="538246"/>
                  <a:pt x="0" y="422397"/>
                </a:cubicBezTo>
                <a:cubicBezTo>
                  <a:pt x="-25621" y="306548"/>
                  <a:pt x="2947" y="126332"/>
                  <a:pt x="0" y="0"/>
                </a:cubicBezTo>
                <a:close/>
              </a:path>
            </a:pathLst>
          </a:custGeom>
          <a:ln>
            <a:solidFill>
              <a:schemeClr val="tx1"/>
            </a:solidFill>
            <a:extLst>
              <a:ext uri="{C807C97D-BFC1-408E-A445-0C87EB9F89A2}">
                <ask:lineSketchStyleProps xmlns:ask="http://schemas.microsoft.com/office/drawing/2018/sketchyshapes" sd="2283535250">
                  <a:prstGeom prst="rect">
                    <a:avLst/>
                  </a:prstGeom>
                  <ask:type>
                    <ask:lineSketchScribble/>
                  </ask:type>
                </ask:lineSketchStyleProps>
              </a:ext>
            </a:extLst>
          </a:ln>
        </p:spPr>
      </p:pic>
      <p:pic>
        <p:nvPicPr>
          <p:cNvPr id="19" name="Εικόνα 18" descr="Konuşma Baloncuklarıyla Konuşan İki Genç Adam Arkadaşlar veya İş  Arkadaşları Dedikodu Yapmak İzlenimleri Paylaşmak Çizgi Film Tarzı Vektör  İllüstrasyonu | Premium vektör">
            <a:extLst>
              <a:ext uri="{FF2B5EF4-FFF2-40B4-BE49-F238E27FC236}">
                <a16:creationId xmlns:a16="http://schemas.microsoft.com/office/drawing/2014/main" id="{F9E9F027-18D2-7C4F-5D0C-556F8F278D8B}"/>
              </a:ext>
            </a:extLst>
          </p:cNvPr>
          <p:cNvPicPr>
            <a:picLocks noChangeAspect="1"/>
          </p:cNvPicPr>
          <p:nvPr/>
        </p:nvPicPr>
        <p:blipFill>
          <a:blip r:embed="rId6"/>
          <a:srcRect t="11503"/>
          <a:stretch>
            <a:fillRect/>
          </a:stretch>
        </p:blipFill>
        <p:spPr>
          <a:xfrm>
            <a:off x="152399" y="2677887"/>
            <a:ext cx="3414715" cy="4180114"/>
          </a:xfrm>
          <a:prstGeom prst="rect">
            <a:avLst/>
          </a:prstGeom>
        </p:spPr>
      </p:pic>
      <p:sp>
        <p:nvSpPr>
          <p:cNvPr id="18" name="TextBox 17">
            <a:extLst>
              <a:ext uri="{FF2B5EF4-FFF2-40B4-BE49-F238E27FC236}">
                <a16:creationId xmlns:a16="http://schemas.microsoft.com/office/drawing/2014/main" id="{AB1A92A9-7D1E-D88D-4637-4E977C347448}"/>
              </a:ext>
            </a:extLst>
          </p:cNvPr>
          <p:cNvSpPr txBox="1"/>
          <p:nvPr/>
        </p:nvSpPr>
        <p:spPr>
          <a:xfrm rot="422053">
            <a:off x="1495090" y="2040363"/>
            <a:ext cx="2253343" cy="830997"/>
          </a:xfrm>
          <a:custGeom>
            <a:avLst/>
            <a:gdLst>
              <a:gd name="csX0" fmla="*/ 0 w 2253343"/>
              <a:gd name="csY0" fmla="*/ 0 h 830997"/>
              <a:gd name="csX1" fmla="*/ 585869 w 2253343"/>
              <a:gd name="csY1" fmla="*/ 0 h 830997"/>
              <a:gd name="csX2" fmla="*/ 1149205 w 2253343"/>
              <a:gd name="csY2" fmla="*/ 0 h 830997"/>
              <a:gd name="csX3" fmla="*/ 1712541 w 2253343"/>
              <a:gd name="csY3" fmla="*/ 0 h 830997"/>
              <a:gd name="csX4" fmla="*/ 2253343 w 2253343"/>
              <a:gd name="csY4" fmla="*/ 0 h 830997"/>
              <a:gd name="csX5" fmla="*/ 2253343 w 2253343"/>
              <a:gd name="csY5" fmla="*/ 398879 h 830997"/>
              <a:gd name="csX6" fmla="*/ 2253343 w 2253343"/>
              <a:gd name="csY6" fmla="*/ 830997 h 830997"/>
              <a:gd name="csX7" fmla="*/ 1667474 w 2253343"/>
              <a:gd name="csY7" fmla="*/ 830997 h 830997"/>
              <a:gd name="csX8" fmla="*/ 1104138 w 2253343"/>
              <a:gd name="csY8" fmla="*/ 830997 h 830997"/>
              <a:gd name="csX9" fmla="*/ 608403 w 2253343"/>
              <a:gd name="csY9" fmla="*/ 830997 h 830997"/>
              <a:gd name="csX10" fmla="*/ 0 w 2253343"/>
              <a:gd name="csY10" fmla="*/ 830997 h 830997"/>
              <a:gd name="csX11" fmla="*/ 0 w 2253343"/>
              <a:gd name="csY11" fmla="*/ 407189 h 830997"/>
              <a:gd name="csX12" fmla="*/ 0 w 2253343"/>
              <a:gd name="csY12" fmla="*/ 0 h 8309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253343" h="830997" fill="none" extrusionOk="0">
                <a:moveTo>
                  <a:pt x="0" y="0"/>
                </a:moveTo>
                <a:cubicBezTo>
                  <a:pt x="158248" y="-37370"/>
                  <a:pt x="398284" y="34075"/>
                  <a:pt x="585869" y="0"/>
                </a:cubicBezTo>
                <a:cubicBezTo>
                  <a:pt x="773454" y="-34075"/>
                  <a:pt x="1030018" y="44397"/>
                  <a:pt x="1149205" y="0"/>
                </a:cubicBezTo>
                <a:cubicBezTo>
                  <a:pt x="1268392" y="-44397"/>
                  <a:pt x="1544879" y="42540"/>
                  <a:pt x="1712541" y="0"/>
                </a:cubicBezTo>
                <a:cubicBezTo>
                  <a:pt x="1880203" y="-42540"/>
                  <a:pt x="2012109" y="685"/>
                  <a:pt x="2253343" y="0"/>
                </a:cubicBezTo>
                <a:cubicBezTo>
                  <a:pt x="2284669" y="147026"/>
                  <a:pt x="2235923" y="266349"/>
                  <a:pt x="2253343" y="398879"/>
                </a:cubicBezTo>
                <a:cubicBezTo>
                  <a:pt x="2270763" y="531409"/>
                  <a:pt x="2223436" y="738650"/>
                  <a:pt x="2253343" y="830997"/>
                </a:cubicBezTo>
                <a:cubicBezTo>
                  <a:pt x="2029272" y="852287"/>
                  <a:pt x="1937903" y="787313"/>
                  <a:pt x="1667474" y="830997"/>
                </a:cubicBezTo>
                <a:cubicBezTo>
                  <a:pt x="1397045" y="874681"/>
                  <a:pt x="1225143" y="791866"/>
                  <a:pt x="1104138" y="830997"/>
                </a:cubicBezTo>
                <a:cubicBezTo>
                  <a:pt x="983133" y="870128"/>
                  <a:pt x="766129" y="790338"/>
                  <a:pt x="608403" y="830997"/>
                </a:cubicBezTo>
                <a:cubicBezTo>
                  <a:pt x="450677" y="871656"/>
                  <a:pt x="140849" y="786908"/>
                  <a:pt x="0" y="830997"/>
                </a:cubicBezTo>
                <a:cubicBezTo>
                  <a:pt x="-28146" y="707532"/>
                  <a:pt x="38872" y="516369"/>
                  <a:pt x="0" y="407189"/>
                </a:cubicBezTo>
                <a:cubicBezTo>
                  <a:pt x="-38872" y="298009"/>
                  <a:pt x="37019" y="146273"/>
                  <a:pt x="0" y="0"/>
                </a:cubicBezTo>
                <a:close/>
              </a:path>
              <a:path w="2253343" h="830997" stroke="0" extrusionOk="0">
                <a:moveTo>
                  <a:pt x="0" y="0"/>
                </a:moveTo>
                <a:cubicBezTo>
                  <a:pt x="158318" y="-33154"/>
                  <a:pt x="410825" y="37231"/>
                  <a:pt x="608403" y="0"/>
                </a:cubicBezTo>
                <a:cubicBezTo>
                  <a:pt x="805981" y="-37231"/>
                  <a:pt x="880842" y="24708"/>
                  <a:pt x="1149205" y="0"/>
                </a:cubicBezTo>
                <a:cubicBezTo>
                  <a:pt x="1417568" y="-24708"/>
                  <a:pt x="1444113" y="27322"/>
                  <a:pt x="1712541" y="0"/>
                </a:cubicBezTo>
                <a:cubicBezTo>
                  <a:pt x="1980969" y="-27322"/>
                  <a:pt x="2078694" y="14936"/>
                  <a:pt x="2253343" y="0"/>
                </a:cubicBezTo>
                <a:cubicBezTo>
                  <a:pt x="2293520" y="116564"/>
                  <a:pt x="2250219" y="238647"/>
                  <a:pt x="2253343" y="398879"/>
                </a:cubicBezTo>
                <a:cubicBezTo>
                  <a:pt x="2256467" y="559111"/>
                  <a:pt x="2239792" y="640146"/>
                  <a:pt x="2253343" y="830997"/>
                </a:cubicBezTo>
                <a:cubicBezTo>
                  <a:pt x="2017480" y="865837"/>
                  <a:pt x="1798417" y="825000"/>
                  <a:pt x="1667474" y="830997"/>
                </a:cubicBezTo>
                <a:cubicBezTo>
                  <a:pt x="1536531" y="836994"/>
                  <a:pt x="1304114" y="825671"/>
                  <a:pt x="1171738" y="830997"/>
                </a:cubicBezTo>
                <a:cubicBezTo>
                  <a:pt x="1039362" y="836323"/>
                  <a:pt x="835247" y="813246"/>
                  <a:pt x="630936" y="830997"/>
                </a:cubicBezTo>
                <a:cubicBezTo>
                  <a:pt x="426625" y="848748"/>
                  <a:pt x="152152" y="778545"/>
                  <a:pt x="0" y="830997"/>
                </a:cubicBezTo>
                <a:cubicBezTo>
                  <a:pt x="-28953" y="709473"/>
                  <a:pt x="24262" y="598064"/>
                  <a:pt x="0" y="440428"/>
                </a:cubicBezTo>
                <a:cubicBezTo>
                  <a:pt x="-24262" y="282792"/>
                  <a:pt x="33181" y="161167"/>
                  <a:pt x="0" y="0"/>
                </a:cubicBezTo>
                <a:close/>
              </a:path>
            </a:pathLst>
          </a:custGeom>
          <a:solidFill>
            <a:schemeClr val="bg1"/>
          </a:solidFill>
          <a:ln>
            <a:solidFill>
              <a:schemeClr val="tx1"/>
            </a:solidFill>
            <a:extLst>
              <a:ext uri="{C807C97D-BFC1-408E-A445-0C87EB9F89A2}">
                <ask:lineSketchStyleProps xmlns:ask="http://schemas.microsoft.com/office/drawing/2018/sketchyshapes" sd="2832874897">
                  <a:prstGeom prst="rect">
                    <a:avLst/>
                  </a:prstGeom>
                  <ask:type>
                    <ask:lineSketchScribble/>
                  </ask:type>
                </ask:lineSketchStyleProps>
              </a:ext>
            </a:extLst>
          </a:ln>
        </p:spPr>
        <p:txBody>
          <a:bodyPr wrap="square">
            <a:spAutoFit/>
          </a:bodyPr>
          <a:lstStyle/>
          <a:p>
            <a:r>
              <a:rPr lang="el-GR" sz="2400" dirty="0" err="1"/>
              <a:t>Bebekken</a:t>
            </a:r>
            <a:r>
              <a:rPr lang="el-GR" sz="2400" dirty="0"/>
              <a:t> </a:t>
            </a:r>
            <a:r>
              <a:rPr lang="el-GR" sz="2400" dirty="0" err="1"/>
              <a:t>çok</a:t>
            </a:r>
            <a:r>
              <a:rPr lang="el-GR" sz="2400" dirty="0"/>
              <a:t> </a:t>
            </a:r>
            <a:r>
              <a:rPr lang="el-GR" sz="2400" dirty="0" err="1"/>
              <a:t>ağlarmış</a:t>
            </a:r>
            <a:r>
              <a:rPr lang="en-US" sz="2400" dirty="0"/>
              <a:t>s</a:t>
            </a:r>
            <a:r>
              <a:rPr lang="tr-TR" sz="2400" dirty="0"/>
              <a:t>ı</a:t>
            </a:r>
            <a:r>
              <a:rPr lang="en-US" sz="2400" dirty="0"/>
              <a:t>n</a:t>
            </a:r>
            <a:r>
              <a:rPr lang="el-GR" sz="2400" dirty="0"/>
              <a:t>.</a:t>
            </a:r>
          </a:p>
        </p:txBody>
      </p:sp>
      <p:pic>
        <p:nvPicPr>
          <p:cNvPr id="21" name="Picture 6">
            <a:extLst>
              <a:ext uri="{FF2B5EF4-FFF2-40B4-BE49-F238E27FC236}">
                <a16:creationId xmlns:a16="http://schemas.microsoft.com/office/drawing/2014/main" id="{44B97192-05DA-233B-FA92-4CBD6AE30151}"/>
              </a:ext>
            </a:extLst>
          </p:cNvPr>
          <p:cNvPicPr>
            <a:picLocks noChangeAspect="1" noChangeArrowheads="1"/>
          </p:cNvPicPr>
          <p:nvPr/>
        </p:nvPicPr>
        <p:blipFill>
          <a:blip r:embed="rId7"/>
          <a:srcRect t="-1" r="15738" b="47827"/>
          <a:stretch>
            <a:fillRect/>
          </a:stretch>
        </p:blipFill>
        <p:spPr bwMode="auto">
          <a:xfrm>
            <a:off x="4526909" y="141070"/>
            <a:ext cx="2471132" cy="457201"/>
          </a:xfrm>
          <a:prstGeom prst="rect">
            <a:avLst/>
          </a:prstGeom>
          <a:noFill/>
          <a:ln w="9525">
            <a:solidFill>
              <a:schemeClr val="tx1"/>
            </a:solidFill>
            <a:miter lim="800000"/>
            <a:headEnd/>
            <a:tailEnd/>
          </a:ln>
          <a:effectLst/>
        </p:spPr>
      </p:pic>
      <p:pic>
        <p:nvPicPr>
          <p:cNvPr id="23" name="Picture 6">
            <a:extLst>
              <a:ext uri="{FF2B5EF4-FFF2-40B4-BE49-F238E27FC236}">
                <a16:creationId xmlns:a16="http://schemas.microsoft.com/office/drawing/2014/main" id="{D68AC0C7-CD70-DE94-18AC-703AF709CE45}"/>
              </a:ext>
            </a:extLst>
          </p:cNvPr>
          <p:cNvPicPr>
            <a:picLocks noChangeAspect="1" noChangeArrowheads="1"/>
          </p:cNvPicPr>
          <p:nvPr/>
        </p:nvPicPr>
        <p:blipFill>
          <a:blip r:embed="rId7"/>
          <a:srcRect t="47826"/>
          <a:stretch>
            <a:fillRect/>
          </a:stretch>
        </p:blipFill>
        <p:spPr bwMode="auto">
          <a:xfrm>
            <a:off x="7413097" y="141070"/>
            <a:ext cx="2932698" cy="457201"/>
          </a:xfrm>
          <a:prstGeom prst="rect">
            <a:avLst/>
          </a:prstGeom>
          <a:noFill/>
          <a:ln w="9525">
            <a:solidFill>
              <a:schemeClr val="tx1"/>
            </a:solid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A90A1-F32E-9E15-043C-683CDA3E497E}"/>
            </a:ext>
          </a:extLst>
        </p:cNvPr>
        <p:cNvGrpSpPr/>
        <p:nvPr/>
      </p:nvGrpSpPr>
      <p:grpSpPr>
        <a:xfrm>
          <a:off x="0" y="0"/>
          <a:ext cx="0" cy="0"/>
          <a:chOff x="0" y="0"/>
          <a:chExt cx="0" cy="0"/>
        </a:xfrm>
      </p:grpSpPr>
      <p:pic>
        <p:nvPicPr>
          <p:cNvPr id="5122" name="Picture 2" descr="Cartoon animals writing Φωτογραφίες Αρχείου, Royalty Free Cartoon animals  writing Εικόνες | DepositPhotos">
            <a:extLst>
              <a:ext uri="{FF2B5EF4-FFF2-40B4-BE49-F238E27FC236}">
                <a16:creationId xmlns:a16="http://schemas.microsoft.com/office/drawing/2014/main" id="{E5C64854-CD77-8B57-1EE1-12DC1DF1D3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625" y="711200"/>
            <a:ext cx="74818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Στρογγύλεμα γωνιών 1">
            <a:extLst>
              <a:ext uri="{FF2B5EF4-FFF2-40B4-BE49-F238E27FC236}">
                <a16:creationId xmlns:a16="http://schemas.microsoft.com/office/drawing/2014/main" id="{31BE5002-E845-FA2E-2AB7-1516304BB43F}"/>
              </a:ext>
            </a:extLst>
          </p:cNvPr>
          <p:cNvSpPr/>
          <p:nvPr/>
        </p:nvSpPr>
        <p:spPr>
          <a:xfrm>
            <a:off x="2570092" y="1173163"/>
            <a:ext cx="3910012" cy="194945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tr-TR" b="1" dirty="0">
                <a:solidFill>
                  <a:schemeClr val="tx1"/>
                </a:solidFill>
              </a:rPr>
              <a:t>DİNLEME</a:t>
            </a:r>
            <a:endParaRPr lang="el-CY" b="1" dirty="0">
              <a:solidFill>
                <a:schemeClr val="tx1"/>
              </a:solidFill>
            </a:endParaRPr>
          </a:p>
        </p:txBody>
      </p:sp>
      <p:sp>
        <p:nvSpPr>
          <p:cNvPr id="3" name="Ορθογώνιο: Στρογγύλεμα γωνιών 2">
            <a:extLst>
              <a:ext uri="{FF2B5EF4-FFF2-40B4-BE49-F238E27FC236}">
                <a16:creationId xmlns:a16="http://schemas.microsoft.com/office/drawing/2014/main" id="{A0CE17FA-FF22-3C18-B64A-0139D50C8E0D}"/>
              </a:ext>
            </a:extLst>
          </p:cNvPr>
          <p:cNvSpPr/>
          <p:nvPr/>
        </p:nvSpPr>
        <p:spPr>
          <a:xfrm>
            <a:off x="7974013" y="1363663"/>
            <a:ext cx="1143000" cy="156845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solidFill>
                <a:schemeClr val="bg1"/>
              </a:solidFill>
            </a:endParaRPr>
          </a:p>
        </p:txBody>
      </p:sp>
      <p:sp>
        <p:nvSpPr>
          <p:cNvPr id="4" name="Ορθογώνιο: Στρογγύλεμα γωνιών 3">
            <a:extLst>
              <a:ext uri="{FF2B5EF4-FFF2-40B4-BE49-F238E27FC236}">
                <a16:creationId xmlns:a16="http://schemas.microsoft.com/office/drawing/2014/main" id="{9380C85F-B774-BF18-566A-D61318E05AE6}"/>
              </a:ext>
            </a:extLst>
          </p:cNvPr>
          <p:cNvSpPr/>
          <p:nvPr/>
        </p:nvSpPr>
        <p:spPr>
          <a:xfrm rot="1695959">
            <a:off x="6573838" y="1057276"/>
            <a:ext cx="1668462" cy="815975"/>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p>
        </p:txBody>
      </p:sp>
    </p:spTree>
    <p:extLst>
      <p:ext uri="{BB962C8B-B14F-4D97-AF65-F5344CB8AC3E}">
        <p14:creationId xmlns:p14="http://schemas.microsoft.com/office/powerpoint/2010/main" val="2188009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F83771-6AC1-729A-B0EB-3E8C9F55EF83}"/>
              </a:ext>
            </a:extLst>
          </p:cNvPr>
          <p:cNvSpPr>
            <a:spLocks noGrp="1"/>
          </p:cNvSpPr>
          <p:nvPr>
            <p:ph type="title"/>
          </p:nvPr>
        </p:nvSpPr>
        <p:spPr>
          <a:xfrm>
            <a:off x="457200" y="365125"/>
            <a:ext cx="5257800" cy="1659618"/>
          </a:xfrm>
          <a:custGeom>
            <a:avLst/>
            <a:gdLst>
              <a:gd name="csX0" fmla="*/ 0 w 5257800"/>
              <a:gd name="csY0" fmla="*/ 0 h 1659618"/>
              <a:gd name="csX1" fmla="*/ 531622 w 5257800"/>
              <a:gd name="csY1" fmla="*/ 0 h 1659618"/>
              <a:gd name="csX2" fmla="*/ 958088 w 5257800"/>
              <a:gd name="csY2" fmla="*/ 0 h 1659618"/>
              <a:gd name="csX3" fmla="*/ 1489710 w 5257800"/>
              <a:gd name="csY3" fmla="*/ 0 h 1659618"/>
              <a:gd name="csX4" fmla="*/ 2021332 w 5257800"/>
              <a:gd name="csY4" fmla="*/ 0 h 1659618"/>
              <a:gd name="csX5" fmla="*/ 2658110 w 5257800"/>
              <a:gd name="csY5" fmla="*/ 0 h 1659618"/>
              <a:gd name="csX6" fmla="*/ 3137154 w 5257800"/>
              <a:gd name="csY6" fmla="*/ 0 h 1659618"/>
              <a:gd name="csX7" fmla="*/ 3721354 w 5257800"/>
              <a:gd name="csY7" fmla="*/ 0 h 1659618"/>
              <a:gd name="csX8" fmla="*/ 4305554 w 5257800"/>
              <a:gd name="csY8" fmla="*/ 0 h 1659618"/>
              <a:gd name="csX9" fmla="*/ 5257800 w 5257800"/>
              <a:gd name="csY9" fmla="*/ 0 h 1659618"/>
              <a:gd name="csX10" fmla="*/ 5257800 w 5257800"/>
              <a:gd name="csY10" fmla="*/ 553206 h 1659618"/>
              <a:gd name="csX11" fmla="*/ 5257800 w 5257800"/>
              <a:gd name="csY11" fmla="*/ 1139604 h 1659618"/>
              <a:gd name="csX12" fmla="*/ 5257800 w 5257800"/>
              <a:gd name="csY12" fmla="*/ 1659618 h 1659618"/>
              <a:gd name="csX13" fmla="*/ 4621022 w 5257800"/>
              <a:gd name="csY13" fmla="*/ 1659618 h 1659618"/>
              <a:gd name="csX14" fmla="*/ 3931666 w 5257800"/>
              <a:gd name="csY14" fmla="*/ 1659618 h 1659618"/>
              <a:gd name="csX15" fmla="*/ 3505200 w 5257800"/>
              <a:gd name="csY15" fmla="*/ 1659618 h 1659618"/>
              <a:gd name="csX16" fmla="*/ 2815844 w 5257800"/>
              <a:gd name="csY16" fmla="*/ 1659618 h 1659618"/>
              <a:gd name="csX17" fmla="*/ 2179066 w 5257800"/>
              <a:gd name="csY17" fmla="*/ 1659618 h 1659618"/>
              <a:gd name="csX18" fmla="*/ 1752600 w 5257800"/>
              <a:gd name="csY18" fmla="*/ 1659618 h 1659618"/>
              <a:gd name="csX19" fmla="*/ 1273556 w 5257800"/>
              <a:gd name="csY19" fmla="*/ 1659618 h 1659618"/>
              <a:gd name="csX20" fmla="*/ 584200 w 5257800"/>
              <a:gd name="csY20" fmla="*/ 1659618 h 1659618"/>
              <a:gd name="csX21" fmla="*/ 0 w 5257800"/>
              <a:gd name="csY21" fmla="*/ 1659618 h 1659618"/>
              <a:gd name="csX22" fmla="*/ 0 w 5257800"/>
              <a:gd name="csY22" fmla="*/ 1073220 h 1659618"/>
              <a:gd name="csX23" fmla="*/ 0 w 5257800"/>
              <a:gd name="csY23" fmla="*/ 520014 h 1659618"/>
              <a:gd name="csX24" fmla="*/ 0 w 5257800"/>
              <a:gd name="csY24" fmla="*/ 0 h 16596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5257800" h="1659618" fill="none" extrusionOk="0">
                <a:moveTo>
                  <a:pt x="0" y="0"/>
                </a:moveTo>
                <a:cubicBezTo>
                  <a:pt x="248318" y="-49932"/>
                  <a:pt x="267189" y="40181"/>
                  <a:pt x="531622" y="0"/>
                </a:cubicBezTo>
                <a:cubicBezTo>
                  <a:pt x="796055" y="-40181"/>
                  <a:pt x="808768" y="8884"/>
                  <a:pt x="958088" y="0"/>
                </a:cubicBezTo>
                <a:cubicBezTo>
                  <a:pt x="1107408" y="-8884"/>
                  <a:pt x="1278176" y="37279"/>
                  <a:pt x="1489710" y="0"/>
                </a:cubicBezTo>
                <a:cubicBezTo>
                  <a:pt x="1701244" y="-37279"/>
                  <a:pt x="1904476" y="28372"/>
                  <a:pt x="2021332" y="0"/>
                </a:cubicBezTo>
                <a:cubicBezTo>
                  <a:pt x="2138188" y="-28372"/>
                  <a:pt x="2485922" y="22140"/>
                  <a:pt x="2658110" y="0"/>
                </a:cubicBezTo>
                <a:cubicBezTo>
                  <a:pt x="2830298" y="-22140"/>
                  <a:pt x="2966250" y="27447"/>
                  <a:pt x="3137154" y="0"/>
                </a:cubicBezTo>
                <a:cubicBezTo>
                  <a:pt x="3308058" y="-27447"/>
                  <a:pt x="3452671" y="58620"/>
                  <a:pt x="3721354" y="0"/>
                </a:cubicBezTo>
                <a:cubicBezTo>
                  <a:pt x="3990037" y="-58620"/>
                  <a:pt x="4098917" y="3611"/>
                  <a:pt x="4305554" y="0"/>
                </a:cubicBezTo>
                <a:cubicBezTo>
                  <a:pt x="4512191" y="-3611"/>
                  <a:pt x="4991862" y="106226"/>
                  <a:pt x="5257800" y="0"/>
                </a:cubicBezTo>
                <a:cubicBezTo>
                  <a:pt x="5268604" y="119480"/>
                  <a:pt x="5237276" y="392899"/>
                  <a:pt x="5257800" y="553206"/>
                </a:cubicBezTo>
                <a:cubicBezTo>
                  <a:pt x="5278324" y="713513"/>
                  <a:pt x="5226857" y="951951"/>
                  <a:pt x="5257800" y="1139604"/>
                </a:cubicBezTo>
                <a:cubicBezTo>
                  <a:pt x="5288743" y="1327257"/>
                  <a:pt x="5196774" y="1517347"/>
                  <a:pt x="5257800" y="1659618"/>
                </a:cubicBezTo>
                <a:cubicBezTo>
                  <a:pt x="4966519" y="1700755"/>
                  <a:pt x="4909760" y="1629538"/>
                  <a:pt x="4621022" y="1659618"/>
                </a:cubicBezTo>
                <a:cubicBezTo>
                  <a:pt x="4332284" y="1689698"/>
                  <a:pt x="4119948" y="1623567"/>
                  <a:pt x="3931666" y="1659618"/>
                </a:cubicBezTo>
                <a:cubicBezTo>
                  <a:pt x="3743384" y="1695669"/>
                  <a:pt x="3664213" y="1612053"/>
                  <a:pt x="3505200" y="1659618"/>
                </a:cubicBezTo>
                <a:cubicBezTo>
                  <a:pt x="3346187" y="1707183"/>
                  <a:pt x="2989031" y="1631386"/>
                  <a:pt x="2815844" y="1659618"/>
                </a:cubicBezTo>
                <a:cubicBezTo>
                  <a:pt x="2642657" y="1687850"/>
                  <a:pt x="2424582" y="1616867"/>
                  <a:pt x="2179066" y="1659618"/>
                </a:cubicBezTo>
                <a:cubicBezTo>
                  <a:pt x="1933550" y="1702369"/>
                  <a:pt x="1955503" y="1619379"/>
                  <a:pt x="1752600" y="1659618"/>
                </a:cubicBezTo>
                <a:cubicBezTo>
                  <a:pt x="1549697" y="1699857"/>
                  <a:pt x="1437918" y="1634091"/>
                  <a:pt x="1273556" y="1659618"/>
                </a:cubicBezTo>
                <a:cubicBezTo>
                  <a:pt x="1109194" y="1685145"/>
                  <a:pt x="848744" y="1590149"/>
                  <a:pt x="584200" y="1659618"/>
                </a:cubicBezTo>
                <a:cubicBezTo>
                  <a:pt x="319656" y="1729087"/>
                  <a:pt x="236862" y="1658671"/>
                  <a:pt x="0" y="1659618"/>
                </a:cubicBezTo>
                <a:cubicBezTo>
                  <a:pt x="-64229" y="1391068"/>
                  <a:pt x="44126" y="1289555"/>
                  <a:pt x="0" y="1073220"/>
                </a:cubicBezTo>
                <a:cubicBezTo>
                  <a:pt x="-44126" y="856885"/>
                  <a:pt x="5596" y="633654"/>
                  <a:pt x="0" y="520014"/>
                </a:cubicBezTo>
                <a:cubicBezTo>
                  <a:pt x="-5596" y="406374"/>
                  <a:pt x="56931" y="151571"/>
                  <a:pt x="0" y="0"/>
                </a:cubicBezTo>
                <a:close/>
              </a:path>
              <a:path w="5257800" h="1659618" stroke="0" extrusionOk="0">
                <a:moveTo>
                  <a:pt x="0" y="0"/>
                </a:moveTo>
                <a:cubicBezTo>
                  <a:pt x="120406" y="-26327"/>
                  <a:pt x="309796" y="50861"/>
                  <a:pt x="531622" y="0"/>
                </a:cubicBezTo>
                <a:cubicBezTo>
                  <a:pt x="753448" y="-50861"/>
                  <a:pt x="949868" y="11403"/>
                  <a:pt x="1063244" y="0"/>
                </a:cubicBezTo>
                <a:cubicBezTo>
                  <a:pt x="1176620" y="-11403"/>
                  <a:pt x="1453244" y="5573"/>
                  <a:pt x="1700022" y="0"/>
                </a:cubicBezTo>
                <a:cubicBezTo>
                  <a:pt x="1946800" y="-5573"/>
                  <a:pt x="1999169" y="17878"/>
                  <a:pt x="2126488" y="0"/>
                </a:cubicBezTo>
                <a:cubicBezTo>
                  <a:pt x="2253807" y="-17878"/>
                  <a:pt x="2518449" y="55499"/>
                  <a:pt x="2710688" y="0"/>
                </a:cubicBezTo>
                <a:cubicBezTo>
                  <a:pt x="2902927" y="-55499"/>
                  <a:pt x="3008375" y="33978"/>
                  <a:pt x="3294888" y="0"/>
                </a:cubicBezTo>
                <a:cubicBezTo>
                  <a:pt x="3581401" y="-33978"/>
                  <a:pt x="3782415" y="31762"/>
                  <a:pt x="3931666" y="0"/>
                </a:cubicBezTo>
                <a:cubicBezTo>
                  <a:pt x="4080917" y="-31762"/>
                  <a:pt x="4311713" y="32804"/>
                  <a:pt x="4621022" y="0"/>
                </a:cubicBezTo>
                <a:cubicBezTo>
                  <a:pt x="4930331" y="-32804"/>
                  <a:pt x="5099328" y="3464"/>
                  <a:pt x="5257800" y="0"/>
                </a:cubicBezTo>
                <a:cubicBezTo>
                  <a:pt x="5261693" y="124127"/>
                  <a:pt x="5219680" y="403905"/>
                  <a:pt x="5257800" y="553206"/>
                </a:cubicBezTo>
                <a:cubicBezTo>
                  <a:pt x="5295920" y="702507"/>
                  <a:pt x="5226082" y="993583"/>
                  <a:pt x="5257800" y="1123008"/>
                </a:cubicBezTo>
                <a:cubicBezTo>
                  <a:pt x="5289518" y="1252433"/>
                  <a:pt x="5196194" y="1492104"/>
                  <a:pt x="5257800" y="1659618"/>
                </a:cubicBezTo>
                <a:cubicBezTo>
                  <a:pt x="5068771" y="1692566"/>
                  <a:pt x="4882865" y="1630018"/>
                  <a:pt x="4568444" y="1659618"/>
                </a:cubicBezTo>
                <a:cubicBezTo>
                  <a:pt x="4254023" y="1689218"/>
                  <a:pt x="4270820" y="1617492"/>
                  <a:pt x="3984244" y="1659618"/>
                </a:cubicBezTo>
                <a:cubicBezTo>
                  <a:pt x="3697668" y="1701744"/>
                  <a:pt x="3487370" y="1601729"/>
                  <a:pt x="3347466" y="1659618"/>
                </a:cubicBezTo>
                <a:cubicBezTo>
                  <a:pt x="3207562" y="1717507"/>
                  <a:pt x="3064277" y="1646837"/>
                  <a:pt x="2868422" y="1659618"/>
                </a:cubicBezTo>
                <a:cubicBezTo>
                  <a:pt x="2672567" y="1672399"/>
                  <a:pt x="2452867" y="1595218"/>
                  <a:pt x="2231644" y="1659618"/>
                </a:cubicBezTo>
                <a:cubicBezTo>
                  <a:pt x="2010421" y="1724018"/>
                  <a:pt x="1950787" y="1636668"/>
                  <a:pt x="1752600" y="1659618"/>
                </a:cubicBezTo>
                <a:cubicBezTo>
                  <a:pt x="1554413" y="1682568"/>
                  <a:pt x="1352562" y="1596563"/>
                  <a:pt x="1115822" y="1659618"/>
                </a:cubicBezTo>
                <a:cubicBezTo>
                  <a:pt x="879082" y="1722673"/>
                  <a:pt x="790591" y="1627286"/>
                  <a:pt x="531622" y="1659618"/>
                </a:cubicBezTo>
                <a:cubicBezTo>
                  <a:pt x="272653" y="1691950"/>
                  <a:pt x="229545" y="1633353"/>
                  <a:pt x="0" y="1659618"/>
                </a:cubicBezTo>
                <a:cubicBezTo>
                  <a:pt x="-45281" y="1426243"/>
                  <a:pt x="4337" y="1357246"/>
                  <a:pt x="0" y="1073220"/>
                </a:cubicBezTo>
                <a:cubicBezTo>
                  <a:pt x="-4337" y="789194"/>
                  <a:pt x="54548" y="685513"/>
                  <a:pt x="0" y="536610"/>
                </a:cubicBezTo>
                <a:cubicBezTo>
                  <a:pt x="-54548" y="387707"/>
                  <a:pt x="37732" y="166981"/>
                  <a:pt x="0" y="0"/>
                </a:cubicBezTo>
                <a:close/>
              </a:path>
            </a:pathLst>
          </a:custGeom>
          <a:ln>
            <a:solidFill>
              <a:schemeClr val="tx1"/>
            </a:solidFill>
            <a:extLst>
              <a:ext uri="{C807C97D-BFC1-408E-A445-0C87EB9F89A2}">
                <ask:lineSketchStyleProps xmlns:ask="http://schemas.microsoft.com/office/drawing/2018/sketchyshapes" sd="2036530066">
                  <ask:type>
                    <ask:lineSketchScribble/>
                  </ask:type>
                </ask:lineSketchStyleProps>
              </a:ext>
            </a:extLst>
          </a:ln>
        </p:spPr>
        <p:txBody>
          <a:bodyPr>
            <a:normAutofit fontScale="90000"/>
          </a:bodyPr>
          <a:lstStyle/>
          <a:p>
            <a:br>
              <a:rPr lang="tr-TR" sz="2400" dirty="0"/>
            </a:br>
            <a:r>
              <a:rPr lang="tr-TR" sz="2000" dirty="0"/>
              <a:t>Komşu dün  nereye  gıdecekmiş</a:t>
            </a:r>
            <a:r>
              <a:rPr lang="el-GR" sz="2000" dirty="0"/>
              <a:t>?</a:t>
            </a:r>
            <a:br>
              <a:rPr lang="tr-TR" sz="2000" dirty="0"/>
            </a:br>
            <a:r>
              <a:rPr lang="en-US" sz="2000" dirty="0"/>
              <a:t>K</a:t>
            </a:r>
            <a:r>
              <a:rPr lang="tr-TR" sz="2000" dirty="0"/>
              <a:t>omşu  hangi otobüse binmiş</a:t>
            </a:r>
            <a:r>
              <a:rPr lang="el-GR" sz="2000" dirty="0"/>
              <a:t>?</a:t>
            </a:r>
            <a:br>
              <a:rPr lang="tr-TR" sz="2000" dirty="0"/>
            </a:br>
            <a:r>
              <a:rPr lang="en-US" sz="2000" dirty="0"/>
              <a:t>O</a:t>
            </a:r>
            <a:r>
              <a:rPr lang="tr-TR" sz="2000" dirty="0"/>
              <a:t>t</a:t>
            </a:r>
            <a:r>
              <a:rPr lang="en-US" sz="2000" dirty="0"/>
              <a:t>o</a:t>
            </a:r>
            <a:r>
              <a:rPr lang="tr-TR" sz="2000" dirty="0"/>
              <a:t>büste komşunun yanında kim  otur</a:t>
            </a:r>
            <a:r>
              <a:rPr lang="en-US" sz="2000" dirty="0"/>
              <a:t>u</a:t>
            </a:r>
            <a:r>
              <a:rPr lang="tr-TR" sz="2000" dirty="0"/>
              <a:t>yormuş</a:t>
            </a:r>
            <a:r>
              <a:rPr lang="en-US" sz="2000" dirty="0"/>
              <a:t>?</a:t>
            </a:r>
            <a:br>
              <a:rPr lang="en-US" sz="2000" dirty="0"/>
            </a:br>
            <a:r>
              <a:rPr lang="en-US" sz="2000" dirty="0"/>
              <a:t>G</a:t>
            </a:r>
            <a:r>
              <a:rPr lang="tr-TR" sz="2000" dirty="0"/>
              <a:t>enç adam  telefonda nasıl  konuşuy</a:t>
            </a:r>
            <a:r>
              <a:rPr lang="en-US" sz="2000" dirty="0"/>
              <a:t>o</a:t>
            </a:r>
            <a:r>
              <a:rPr lang="tr-TR" sz="2000" dirty="0"/>
              <a:t>rmuş</a:t>
            </a:r>
            <a:r>
              <a:rPr lang="en-US" sz="2000" dirty="0"/>
              <a:t>?</a:t>
            </a:r>
            <a:br>
              <a:rPr lang="tr-TR" sz="2000" dirty="0"/>
            </a:br>
            <a:r>
              <a:rPr lang="tr-TR" sz="2000" dirty="0"/>
              <a:t>Şoförün  uyarısından  sonra ne  anlaşılmış</a:t>
            </a:r>
            <a:r>
              <a:rPr lang="el-GR" sz="2000" dirty="0"/>
              <a:t>?</a:t>
            </a:r>
            <a:br>
              <a:rPr lang="tr-TR" sz="2000" dirty="0"/>
            </a:br>
            <a:endParaRPr lang="el-GR" sz="2000" dirty="0"/>
          </a:p>
        </p:txBody>
      </p:sp>
      <p:pic>
        <p:nvPicPr>
          <p:cNvPr id="5" name="Ηλεκτρονικά πολυμέσα 4" title="011- TÜRKÇEDE ZAMANLAR -Rivayet birleşik zamanı">
            <a:hlinkClick r:id="" action="ppaction://media"/>
            <a:extLst>
              <a:ext uri="{FF2B5EF4-FFF2-40B4-BE49-F238E27FC236}">
                <a16:creationId xmlns:a16="http://schemas.microsoft.com/office/drawing/2014/main" id="{838942CA-9BCD-1036-4C1B-F7A81761D803}"/>
              </a:ext>
            </a:extLst>
          </p:cNvPr>
          <p:cNvPicPr>
            <a:picLocks noGrp="1" noRot="1" noChangeAspect="1"/>
          </p:cNvPicPr>
          <p:nvPr>
            <p:ph idx="1"/>
            <a:videoFile r:link="rId1"/>
          </p:nvPr>
        </p:nvPicPr>
        <p:blipFill>
          <a:blip r:embed="rId3"/>
          <a:stretch>
            <a:fillRect/>
          </a:stretch>
        </p:blipFill>
        <p:spPr>
          <a:xfrm>
            <a:off x="3910240" y="2141537"/>
            <a:ext cx="7700963" cy="4351338"/>
          </a:xfrm>
          <a:prstGeom prst="rect">
            <a:avLst/>
          </a:prstGeom>
        </p:spPr>
      </p:pic>
    </p:spTree>
    <p:extLst>
      <p:ext uri="{BB962C8B-B14F-4D97-AF65-F5344CB8AC3E}">
        <p14:creationId xmlns:p14="http://schemas.microsoft.com/office/powerpoint/2010/main" val="32095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2D6DE-2199-BA3B-E9FE-64226F8B2A57}"/>
            </a:ext>
          </a:extLst>
        </p:cNvPr>
        <p:cNvGrpSpPr/>
        <p:nvPr/>
      </p:nvGrpSpPr>
      <p:grpSpPr>
        <a:xfrm>
          <a:off x="0" y="0"/>
          <a:ext cx="0" cy="0"/>
          <a:chOff x="0" y="0"/>
          <a:chExt cx="0" cy="0"/>
        </a:xfrm>
      </p:grpSpPr>
      <p:pic>
        <p:nvPicPr>
          <p:cNvPr id="5122" name="Picture 2" descr="Cartoon animals writing Φωτογραφίες Αρχείου, Royalty Free Cartoon animals  writing Εικόνες | DepositPhotos">
            <a:extLst>
              <a:ext uri="{FF2B5EF4-FFF2-40B4-BE49-F238E27FC236}">
                <a16:creationId xmlns:a16="http://schemas.microsoft.com/office/drawing/2014/main" id="{18FB2CBD-C90C-4B4D-45BD-4855AD2D74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625" y="711200"/>
            <a:ext cx="74818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Στρογγύλεμα γωνιών 1">
            <a:extLst>
              <a:ext uri="{FF2B5EF4-FFF2-40B4-BE49-F238E27FC236}">
                <a16:creationId xmlns:a16="http://schemas.microsoft.com/office/drawing/2014/main" id="{C0A246F7-4768-5F91-FACA-E19CB4DDC80E}"/>
              </a:ext>
            </a:extLst>
          </p:cNvPr>
          <p:cNvSpPr/>
          <p:nvPr/>
        </p:nvSpPr>
        <p:spPr>
          <a:xfrm>
            <a:off x="2570092" y="1173163"/>
            <a:ext cx="3910012" cy="194945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tr-TR" b="1" dirty="0">
                <a:solidFill>
                  <a:schemeClr val="tx1"/>
                </a:solidFill>
              </a:rPr>
              <a:t>OKUMA</a:t>
            </a:r>
            <a:endParaRPr lang="el-CY" b="1" dirty="0">
              <a:solidFill>
                <a:schemeClr val="tx1"/>
              </a:solidFill>
            </a:endParaRPr>
          </a:p>
        </p:txBody>
      </p:sp>
      <p:sp>
        <p:nvSpPr>
          <p:cNvPr id="3" name="Ορθογώνιο: Στρογγύλεμα γωνιών 2">
            <a:extLst>
              <a:ext uri="{FF2B5EF4-FFF2-40B4-BE49-F238E27FC236}">
                <a16:creationId xmlns:a16="http://schemas.microsoft.com/office/drawing/2014/main" id="{4921839B-0144-842B-FA2F-922FA7FB41C0}"/>
              </a:ext>
            </a:extLst>
          </p:cNvPr>
          <p:cNvSpPr/>
          <p:nvPr/>
        </p:nvSpPr>
        <p:spPr>
          <a:xfrm>
            <a:off x="7974013" y="1363663"/>
            <a:ext cx="1143000" cy="156845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solidFill>
                <a:schemeClr val="bg1"/>
              </a:solidFill>
            </a:endParaRPr>
          </a:p>
        </p:txBody>
      </p:sp>
      <p:sp>
        <p:nvSpPr>
          <p:cNvPr id="4" name="Ορθογώνιο: Στρογγύλεμα γωνιών 3">
            <a:extLst>
              <a:ext uri="{FF2B5EF4-FFF2-40B4-BE49-F238E27FC236}">
                <a16:creationId xmlns:a16="http://schemas.microsoft.com/office/drawing/2014/main" id="{20B3E699-DEC7-2DEB-B7ED-728A29DDF5D7}"/>
              </a:ext>
            </a:extLst>
          </p:cNvPr>
          <p:cNvSpPr/>
          <p:nvPr/>
        </p:nvSpPr>
        <p:spPr>
          <a:xfrm rot="1695959">
            <a:off x="6573838" y="1057276"/>
            <a:ext cx="1668462" cy="815975"/>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p>
        </p:txBody>
      </p:sp>
    </p:spTree>
    <p:extLst>
      <p:ext uri="{BB962C8B-B14F-4D97-AF65-F5344CB8AC3E}">
        <p14:creationId xmlns:p14="http://schemas.microsoft.com/office/powerpoint/2010/main" val="1784391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2B0544-E7CF-9EB5-D043-4A414C0C740C}"/>
              </a:ext>
            </a:extLst>
          </p:cNvPr>
          <p:cNvSpPr>
            <a:spLocks noGrp="1"/>
          </p:cNvSpPr>
          <p:nvPr>
            <p:ph type="title"/>
          </p:nvPr>
        </p:nvSpPr>
        <p:spPr>
          <a:xfrm>
            <a:off x="315686" y="152400"/>
            <a:ext cx="3320144" cy="6531429"/>
          </a:xfrm>
          <a:custGeom>
            <a:avLst/>
            <a:gdLst>
              <a:gd name="csX0" fmla="*/ 0 w 3320144"/>
              <a:gd name="csY0" fmla="*/ 0 h 6531429"/>
              <a:gd name="csX1" fmla="*/ 486954 w 3320144"/>
              <a:gd name="csY1" fmla="*/ 0 h 6531429"/>
              <a:gd name="csX2" fmla="*/ 1040312 w 3320144"/>
              <a:gd name="csY2" fmla="*/ 0 h 6531429"/>
              <a:gd name="csX3" fmla="*/ 1626871 w 3320144"/>
              <a:gd name="csY3" fmla="*/ 0 h 6531429"/>
              <a:gd name="csX4" fmla="*/ 2147026 w 3320144"/>
              <a:gd name="csY4" fmla="*/ 0 h 6531429"/>
              <a:gd name="csX5" fmla="*/ 2633981 w 3320144"/>
              <a:gd name="csY5" fmla="*/ 0 h 6531429"/>
              <a:gd name="csX6" fmla="*/ 3320144 w 3320144"/>
              <a:gd name="csY6" fmla="*/ 0 h 6531429"/>
              <a:gd name="csX7" fmla="*/ 3320144 w 3320144"/>
              <a:gd name="csY7" fmla="*/ 528452 h 6531429"/>
              <a:gd name="csX8" fmla="*/ 3320144 w 3320144"/>
              <a:gd name="csY8" fmla="*/ 926275 h 6531429"/>
              <a:gd name="csX9" fmla="*/ 3320144 w 3320144"/>
              <a:gd name="csY9" fmla="*/ 1324099 h 6531429"/>
              <a:gd name="csX10" fmla="*/ 3320144 w 3320144"/>
              <a:gd name="csY10" fmla="*/ 2048494 h 6531429"/>
              <a:gd name="csX11" fmla="*/ 3320144 w 3320144"/>
              <a:gd name="csY11" fmla="*/ 2511631 h 6531429"/>
              <a:gd name="csX12" fmla="*/ 3320144 w 3320144"/>
              <a:gd name="csY12" fmla="*/ 2974769 h 6531429"/>
              <a:gd name="csX13" fmla="*/ 3320144 w 3320144"/>
              <a:gd name="csY13" fmla="*/ 3699164 h 6531429"/>
              <a:gd name="csX14" fmla="*/ 3320144 w 3320144"/>
              <a:gd name="csY14" fmla="*/ 4423559 h 6531429"/>
              <a:gd name="csX15" fmla="*/ 3320144 w 3320144"/>
              <a:gd name="csY15" fmla="*/ 4952011 h 6531429"/>
              <a:gd name="csX16" fmla="*/ 3320144 w 3320144"/>
              <a:gd name="csY16" fmla="*/ 5415148 h 6531429"/>
              <a:gd name="csX17" fmla="*/ 3320144 w 3320144"/>
              <a:gd name="csY17" fmla="*/ 6531429 h 6531429"/>
              <a:gd name="csX18" fmla="*/ 2799988 w 3320144"/>
              <a:gd name="csY18" fmla="*/ 6531429 h 6531429"/>
              <a:gd name="csX19" fmla="*/ 2346235 w 3320144"/>
              <a:gd name="csY19" fmla="*/ 6531429 h 6531429"/>
              <a:gd name="csX20" fmla="*/ 1792878 w 3320144"/>
              <a:gd name="csY20" fmla="*/ 6531429 h 6531429"/>
              <a:gd name="csX21" fmla="*/ 1339125 w 3320144"/>
              <a:gd name="csY21" fmla="*/ 6531429 h 6531429"/>
              <a:gd name="csX22" fmla="*/ 885372 w 3320144"/>
              <a:gd name="csY22" fmla="*/ 6531429 h 6531429"/>
              <a:gd name="csX23" fmla="*/ 0 w 3320144"/>
              <a:gd name="csY23" fmla="*/ 6531429 h 6531429"/>
              <a:gd name="csX24" fmla="*/ 0 w 3320144"/>
              <a:gd name="csY24" fmla="*/ 5872348 h 6531429"/>
              <a:gd name="csX25" fmla="*/ 0 w 3320144"/>
              <a:gd name="csY25" fmla="*/ 5278582 h 6531429"/>
              <a:gd name="csX26" fmla="*/ 0 w 3320144"/>
              <a:gd name="csY26" fmla="*/ 4554187 h 6531429"/>
              <a:gd name="csX27" fmla="*/ 0 w 3320144"/>
              <a:gd name="csY27" fmla="*/ 4025735 h 6531429"/>
              <a:gd name="csX28" fmla="*/ 0 w 3320144"/>
              <a:gd name="csY28" fmla="*/ 3366655 h 6531429"/>
              <a:gd name="csX29" fmla="*/ 0 w 3320144"/>
              <a:gd name="csY29" fmla="*/ 2903517 h 6531429"/>
              <a:gd name="csX30" fmla="*/ 0 w 3320144"/>
              <a:gd name="csY30" fmla="*/ 2440379 h 6531429"/>
              <a:gd name="csX31" fmla="*/ 0 w 3320144"/>
              <a:gd name="csY31" fmla="*/ 1846613 h 6531429"/>
              <a:gd name="csX32" fmla="*/ 0 w 3320144"/>
              <a:gd name="csY32" fmla="*/ 1318161 h 6531429"/>
              <a:gd name="csX33" fmla="*/ 0 w 3320144"/>
              <a:gd name="csY33" fmla="*/ 920338 h 6531429"/>
              <a:gd name="csX34" fmla="*/ 0 w 3320144"/>
              <a:gd name="csY34" fmla="*/ 0 h 65314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3320144" h="6531429" fill="none" extrusionOk="0">
                <a:moveTo>
                  <a:pt x="0" y="0"/>
                </a:moveTo>
                <a:cubicBezTo>
                  <a:pt x="190544" y="-39457"/>
                  <a:pt x="319247" y="10950"/>
                  <a:pt x="486954" y="0"/>
                </a:cubicBezTo>
                <a:cubicBezTo>
                  <a:pt x="654661" y="-10950"/>
                  <a:pt x="904989" y="7805"/>
                  <a:pt x="1040312" y="0"/>
                </a:cubicBezTo>
                <a:cubicBezTo>
                  <a:pt x="1175635" y="-7805"/>
                  <a:pt x="1364273" y="9618"/>
                  <a:pt x="1626871" y="0"/>
                </a:cubicBezTo>
                <a:cubicBezTo>
                  <a:pt x="1889469" y="-9618"/>
                  <a:pt x="1988893" y="22773"/>
                  <a:pt x="2147026" y="0"/>
                </a:cubicBezTo>
                <a:cubicBezTo>
                  <a:pt x="2305160" y="-22773"/>
                  <a:pt x="2454153" y="997"/>
                  <a:pt x="2633981" y="0"/>
                </a:cubicBezTo>
                <a:cubicBezTo>
                  <a:pt x="2813809" y="-997"/>
                  <a:pt x="3015800" y="16135"/>
                  <a:pt x="3320144" y="0"/>
                </a:cubicBezTo>
                <a:cubicBezTo>
                  <a:pt x="3342533" y="175444"/>
                  <a:pt x="3273424" y="355920"/>
                  <a:pt x="3320144" y="528452"/>
                </a:cubicBezTo>
                <a:cubicBezTo>
                  <a:pt x="3366864" y="700984"/>
                  <a:pt x="3304242" y="813311"/>
                  <a:pt x="3320144" y="926275"/>
                </a:cubicBezTo>
                <a:cubicBezTo>
                  <a:pt x="3336046" y="1039239"/>
                  <a:pt x="3303307" y="1168246"/>
                  <a:pt x="3320144" y="1324099"/>
                </a:cubicBezTo>
                <a:cubicBezTo>
                  <a:pt x="3336981" y="1479952"/>
                  <a:pt x="3245753" y="1755371"/>
                  <a:pt x="3320144" y="2048494"/>
                </a:cubicBezTo>
                <a:cubicBezTo>
                  <a:pt x="3394535" y="2341618"/>
                  <a:pt x="3314683" y="2416918"/>
                  <a:pt x="3320144" y="2511631"/>
                </a:cubicBezTo>
                <a:cubicBezTo>
                  <a:pt x="3325605" y="2606344"/>
                  <a:pt x="3309374" y="2871979"/>
                  <a:pt x="3320144" y="2974769"/>
                </a:cubicBezTo>
                <a:cubicBezTo>
                  <a:pt x="3330914" y="3077559"/>
                  <a:pt x="3313804" y="3376348"/>
                  <a:pt x="3320144" y="3699164"/>
                </a:cubicBezTo>
                <a:cubicBezTo>
                  <a:pt x="3326484" y="4021981"/>
                  <a:pt x="3295771" y="4119202"/>
                  <a:pt x="3320144" y="4423559"/>
                </a:cubicBezTo>
                <a:cubicBezTo>
                  <a:pt x="3344517" y="4727916"/>
                  <a:pt x="3261955" y="4699412"/>
                  <a:pt x="3320144" y="4952011"/>
                </a:cubicBezTo>
                <a:cubicBezTo>
                  <a:pt x="3378333" y="5204610"/>
                  <a:pt x="3292480" y="5277949"/>
                  <a:pt x="3320144" y="5415148"/>
                </a:cubicBezTo>
                <a:cubicBezTo>
                  <a:pt x="3347808" y="5552347"/>
                  <a:pt x="3296883" y="5975472"/>
                  <a:pt x="3320144" y="6531429"/>
                </a:cubicBezTo>
                <a:cubicBezTo>
                  <a:pt x="3210960" y="6574974"/>
                  <a:pt x="2918550" y="6481704"/>
                  <a:pt x="2799988" y="6531429"/>
                </a:cubicBezTo>
                <a:cubicBezTo>
                  <a:pt x="2681426" y="6581154"/>
                  <a:pt x="2564805" y="6514846"/>
                  <a:pt x="2346235" y="6531429"/>
                </a:cubicBezTo>
                <a:cubicBezTo>
                  <a:pt x="2127665" y="6548012"/>
                  <a:pt x="1981444" y="6475163"/>
                  <a:pt x="1792878" y="6531429"/>
                </a:cubicBezTo>
                <a:cubicBezTo>
                  <a:pt x="1604312" y="6587695"/>
                  <a:pt x="1559756" y="6479020"/>
                  <a:pt x="1339125" y="6531429"/>
                </a:cubicBezTo>
                <a:cubicBezTo>
                  <a:pt x="1118494" y="6583838"/>
                  <a:pt x="1041397" y="6481199"/>
                  <a:pt x="885372" y="6531429"/>
                </a:cubicBezTo>
                <a:cubicBezTo>
                  <a:pt x="729347" y="6581659"/>
                  <a:pt x="252616" y="6531113"/>
                  <a:pt x="0" y="6531429"/>
                </a:cubicBezTo>
                <a:cubicBezTo>
                  <a:pt x="-53372" y="6277194"/>
                  <a:pt x="63939" y="6075174"/>
                  <a:pt x="0" y="5872348"/>
                </a:cubicBezTo>
                <a:cubicBezTo>
                  <a:pt x="-63939" y="5669522"/>
                  <a:pt x="45462" y="5440672"/>
                  <a:pt x="0" y="5278582"/>
                </a:cubicBezTo>
                <a:cubicBezTo>
                  <a:pt x="-45462" y="5116492"/>
                  <a:pt x="17619" y="4853885"/>
                  <a:pt x="0" y="4554187"/>
                </a:cubicBezTo>
                <a:cubicBezTo>
                  <a:pt x="-17619" y="4254489"/>
                  <a:pt x="56436" y="4150526"/>
                  <a:pt x="0" y="4025735"/>
                </a:cubicBezTo>
                <a:cubicBezTo>
                  <a:pt x="-56436" y="3900944"/>
                  <a:pt x="73222" y="3643050"/>
                  <a:pt x="0" y="3366655"/>
                </a:cubicBezTo>
                <a:cubicBezTo>
                  <a:pt x="-73222" y="3090260"/>
                  <a:pt x="49542" y="3100471"/>
                  <a:pt x="0" y="2903517"/>
                </a:cubicBezTo>
                <a:cubicBezTo>
                  <a:pt x="-49542" y="2706563"/>
                  <a:pt x="47195" y="2583349"/>
                  <a:pt x="0" y="2440379"/>
                </a:cubicBezTo>
                <a:cubicBezTo>
                  <a:pt x="-47195" y="2297409"/>
                  <a:pt x="36134" y="2036149"/>
                  <a:pt x="0" y="1846613"/>
                </a:cubicBezTo>
                <a:cubicBezTo>
                  <a:pt x="-36134" y="1657077"/>
                  <a:pt x="52916" y="1444582"/>
                  <a:pt x="0" y="1318161"/>
                </a:cubicBezTo>
                <a:cubicBezTo>
                  <a:pt x="-52916" y="1191740"/>
                  <a:pt x="10989" y="1007230"/>
                  <a:pt x="0" y="920338"/>
                </a:cubicBezTo>
                <a:cubicBezTo>
                  <a:pt x="-10989" y="833446"/>
                  <a:pt x="31451" y="441327"/>
                  <a:pt x="0" y="0"/>
                </a:cubicBezTo>
                <a:close/>
              </a:path>
              <a:path w="3320144" h="6531429" stroke="0" extrusionOk="0">
                <a:moveTo>
                  <a:pt x="0" y="0"/>
                </a:moveTo>
                <a:cubicBezTo>
                  <a:pt x="215167" y="-20747"/>
                  <a:pt x="291199" y="50252"/>
                  <a:pt x="453753" y="0"/>
                </a:cubicBezTo>
                <a:cubicBezTo>
                  <a:pt x="616307" y="-50252"/>
                  <a:pt x="828229" y="5625"/>
                  <a:pt x="1007110" y="0"/>
                </a:cubicBezTo>
                <a:cubicBezTo>
                  <a:pt x="1185991" y="-5625"/>
                  <a:pt x="1400541" y="343"/>
                  <a:pt x="1626871" y="0"/>
                </a:cubicBezTo>
                <a:cubicBezTo>
                  <a:pt x="1853201" y="-343"/>
                  <a:pt x="2027377" y="21225"/>
                  <a:pt x="2246631" y="0"/>
                </a:cubicBezTo>
                <a:cubicBezTo>
                  <a:pt x="2465885" y="-21225"/>
                  <a:pt x="2976548" y="43166"/>
                  <a:pt x="3320144" y="0"/>
                </a:cubicBezTo>
                <a:cubicBezTo>
                  <a:pt x="3360303" y="216070"/>
                  <a:pt x="3281262" y="454444"/>
                  <a:pt x="3320144" y="593766"/>
                </a:cubicBezTo>
                <a:cubicBezTo>
                  <a:pt x="3359026" y="733088"/>
                  <a:pt x="3297819" y="1075977"/>
                  <a:pt x="3320144" y="1318161"/>
                </a:cubicBezTo>
                <a:cubicBezTo>
                  <a:pt x="3342469" y="1560346"/>
                  <a:pt x="3267513" y="1732771"/>
                  <a:pt x="3320144" y="2042556"/>
                </a:cubicBezTo>
                <a:cubicBezTo>
                  <a:pt x="3372775" y="2352342"/>
                  <a:pt x="3291990" y="2300751"/>
                  <a:pt x="3320144" y="2505694"/>
                </a:cubicBezTo>
                <a:cubicBezTo>
                  <a:pt x="3348298" y="2710637"/>
                  <a:pt x="3301286" y="2911830"/>
                  <a:pt x="3320144" y="3099460"/>
                </a:cubicBezTo>
                <a:cubicBezTo>
                  <a:pt x="3339002" y="3287090"/>
                  <a:pt x="3287751" y="3532327"/>
                  <a:pt x="3320144" y="3758541"/>
                </a:cubicBezTo>
                <a:cubicBezTo>
                  <a:pt x="3352537" y="3984755"/>
                  <a:pt x="3239891" y="4319008"/>
                  <a:pt x="3320144" y="4482935"/>
                </a:cubicBezTo>
                <a:cubicBezTo>
                  <a:pt x="3400397" y="4646862"/>
                  <a:pt x="3276340" y="4776973"/>
                  <a:pt x="3320144" y="4880759"/>
                </a:cubicBezTo>
                <a:cubicBezTo>
                  <a:pt x="3363948" y="4984545"/>
                  <a:pt x="3317112" y="5273417"/>
                  <a:pt x="3320144" y="5539839"/>
                </a:cubicBezTo>
                <a:cubicBezTo>
                  <a:pt x="3323176" y="5806261"/>
                  <a:pt x="3285966" y="6242732"/>
                  <a:pt x="3320144" y="6531429"/>
                </a:cubicBezTo>
                <a:cubicBezTo>
                  <a:pt x="3140092" y="6561131"/>
                  <a:pt x="2946991" y="6510102"/>
                  <a:pt x="2799988" y="6531429"/>
                </a:cubicBezTo>
                <a:cubicBezTo>
                  <a:pt x="2652985" y="6552756"/>
                  <a:pt x="2413144" y="6458516"/>
                  <a:pt x="2180228" y="6531429"/>
                </a:cubicBezTo>
                <a:cubicBezTo>
                  <a:pt x="1947312" y="6604342"/>
                  <a:pt x="1765671" y="6471296"/>
                  <a:pt x="1626871" y="6531429"/>
                </a:cubicBezTo>
                <a:cubicBezTo>
                  <a:pt x="1488071" y="6591562"/>
                  <a:pt x="1344976" y="6519733"/>
                  <a:pt x="1073513" y="6531429"/>
                </a:cubicBezTo>
                <a:cubicBezTo>
                  <a:pt x="802050" y="6543125"/>
                  <a:pt x="766349" y="6498739"/>
                  <a:pt x="619760" y="6531429"/>
                </a:cubicBezTo>
                <a:cubicBezTo>
                  <a:pt x="473171" y="6564119"/>
                  <a:pt x="144470" y="6482994"/>
                  <a:pt x="0" y="6531429"/>
                </a:cubicBezTo>
                <a:cubicBezTo>
                  <a:pt x="-73316" y="6361088"/>
                  <a:pt x="68537" y="6069802"/>
                  <a:pt x="0" y="5807034"/>
                </a:cubicBezTo>
                <a:cubicBezTo>
                  <a:pt x="-68537" y="5544267"/>
                  <a:pt x="24813" y="5554477"/>
                  <a:pt x="0" y="5343896"/>
                </a:cubicBezTo>
                <a:cubicBezTo>
                  <a:pt x="-24813" y="5133315"/>
                  <a:pt x="3955" y="4949424"/>
                  <a:pt x="0" y="4815444"/>
                </a:cubicBezTo>
                <a:cubicBezTo>
                  <a:pt x="-3955" y="4681464"/>
                  <a:pt x="3492" y="4569083"/>
                  <a:pt x="0" y="4417621"/>
                </a:cubicBezTo>
                <a:cubicBezTo>
                  <a:pt x="-3492" y="4266159"/>
                  <a:pt x="17689" y="3997965"/>
                  <a:pt x="0" y="3758541"/>
                </a:cubicBezTo>
                <a:cubicBezTo>
                  <a:pt x="-17689" y="3519117"/>
                  <a:pt x="24135" y="3514060"/>
                  <a:pt x="0" y="3295403"/>
                </a:cubicBezTo>
                <a:cubicBezTo>
                  <a:pt x="-24135" y="3076746"/>
                  <a:pt x="20299" y="3038054"/>
                  <a:pt x="0" y="2832265"/>
                </a:cubicBezTo>
                <a:cubicBezTo>
                  <a:pt x="-20299" y="2626476"/>
                  <a:pt x="39050" y="2337240"/>
                  <a:pt x="0" y="2107870"/>
                </a:cubicBezTo>
                <a:cubicBezTo>
                  <a:pt x="-39050" y="1878500"/>
                  <a:pt x="68175" y="1612568"/>
                  <a:pt x="0" y="1383475"/>
                </a:cubicBezTo>
                <a:cubicBezTo>
                  <a:pt x="-68175" y="1154382"/>
                  <a:pt x="27638" y="889866"/>
                  <a:pt x="0" y="659081"/>
                </a:cubicBezTo>
                <a:cubicBezTo>
                  <a:pt x="-27638" y="428296"/>
                  <a:pt x="17262" y="314919"/>
                  <a:pt x="0" y="0"/>
                </a:cubicBezTo>
                <a:close/>
              </a:path>
            </a:pathLst>
          </a:custGeom>
          <a:ln>
            <a:solidFill>
              <a:schemeClr val="tx1"/>
            </a:solidFill>
            <a:extLst>
              <a:ext uri="{C807C97D-BFC1-408E-A445-0C87EB9F89A2}">
                <ask:lineSketchStyleProps xmlns:ask="http://schemas.microsoft.com/office/drawing/2018/sketchyshapes" sd="1405443954">
                  <ask:type>
                    <ask:lineSketchScribble/>
                  </ask:type>
                </ask:lineSketchStyleProps>
              </a:ext>
            </a:extLst>
          </a:ln>
        </p:spPr>
        <p:txBody>
          <a:bodyPr>
            <a:noAutofit/>
          </a:bodyPr>
          <a:lstStyle/>
          <a:p>
            <a:r>
              <a:rPr lang="en-US" sz="1800" dirty="0"/>
              <a:t>B</a:t>
            </a:r>
            <a:r>
              <a:rPr lang="tr-TR" sz="1800" dirty="0"/>
              <a:t>ir  zamanlar Hansel ve Gretel  adında iki kardeş  yaşarmış. Anneleri onlar daha bebekken  ölmüş. Ormanda bir  kulübede  babalarıyla  birlikte  yaşıyorlarmış.</a:t>
            </a:r>
            <a:r>
              <a:rPr lang="el-GR" sz="1800" dirty="0"/>
              <a:t> </a:t>
            </a:r>
            <a:r>
              <a:rPr lang="tr-TR" sz="1800" dirty="0"/>
              <a:t>Babaları hem  odunculuk  yaparak  para kazanmaya  çalışıyor hem  de çocuklarına bakıyormuş. Tek  başına  hem  iş hem  de  çocuklarla baş  edemeyen  baba  birkaç  yıl  sonra tekrar evlenmiş. </a:t>
            </a:r>
            <a:r>
              <a:rPr lang="el-GR" sz="1800" dirty="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pic>
        <p:nvPicPr>
          <p:cNvPr id="4" name="Ηλεκτρονικά πολυμέσα 3" title="Adisebaba Çizgi Film Masallar - Hansel ve Gretel">
            <a:hlinkClick r:id="" action="ppaction://media"/>
            <a:extLst>
              <a:ext uri="{FF2B5EF4-FFF2-40B4-BE49-F238E27FC236}">
                <a16:creationId xmlns:a16="http://schemas.microsoft.com/office/drawing/2014/main" id="{6F6C4601-4285-BFEB-53CC-05CC6F81D86F}"/>
              </a:ext>
            </a:extLst>
          </p:cNvPr>
          <p:cNvPicPr>
            <a:picLocks noGrp="1" noRot="1" noChangeAspect="1"/>
          </p:cNvPicPr>
          <p:nvPr>
            <p:ph idx="1"/>
            <a:videoFile r:link="rId1"/>
          </p:nvPr>
        </p:nvPicPr>
        <p:blipFill>
          <a:blip r:embed="rId3"/>
          <a:stretch>
            <a:fillRect/>
          </a:stretch>
        </p:blipFill>
        <p:spPr>
          <a:xfrm>
            <a:off x="4084411" y="813480"/>
            <a:ext cx="7700963" cy="4351338"/>
          </a:xfrm>
          <a:prstGeom prst="rect">
            <a:avLst/>
          </a:prstGeom>
        </p:spPr>
      </p:pic>
    </p:spTree>
    <p:extLst>
      <p:ext uri="{BB962C8B-B14F-4D97-AF65-F5344CB8AC3E}">
        <p14:creationId xmlns:p14="http://schemas.microsoft.com/office/powerpoint/2010/main" val="148393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CD8D8-37F8-8B11-D905-32B5A714AF0C}"/>
            </a:ext>
          </a:extLst>
        </p:cNvPr>
        <p:cNvGrpSpPr/>
        <p:nvPr/>
      </p:nvGrpSpPr>
      <p:grpSpPr>
        <a:xfrm>
          <a:off x="0" y="0"/>
          <a:ext cx="0" cy="0"/>
          <a:chOff x="0" y="0"/>
          <a:chExt cx="0" cy="0"/>
        </a:xfrm>
      </p:grpSpPr>
      <p:pic>
        <p:nvPicPr>
          <p:cNvPr id="5122" name="Picture 2" descr="Cartoon animals writing Φωτογραφίες Αρχείου, Royalty Free Cartoon animals  writing Εικόνες | DepositPhotos">
            <a:extLst>
              <a:ext uri="{FF2B5EF4-FFF2-40B4-BE49-F238E27FC236}">
                <a16:creationId xmlns:a16="http://schemas.microsoft.com/office/drawing/2014/main" id="{11BA1FDA-1DCA-9D71-E6E0-C71506978A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625" y="711200"/>
            <a:ext cx="74818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Στρογγύλεμα γωνιών 1">
            <a:extLst>
              <a:ext uri="{FF2B5EF4-FFF2-40B4-BE49-F238E27FC236}">
                <a16:creationId xmlns:a16="http://schemas.microsoft.com/office/drawing/2014/main" id="{3E1F3756-668E-6C36-1439-7BDA5F2CA7DC}"/>
              </a:ext>
            </a:extLst>
          </p:cNvPr>
          <p:cNvSpPr/>
          <p:nvPr/>
        </p:nvSpPr>
        <p:spPr>
          <a:xfrm>
            <a:off x="2570092" y="1173163"/>
            <a:ext cx="3910012" cy="194945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tr-TR" sz="4000" b="1" dirty="0">
                <a:solidFill>
                  <a:schemeClr val="tx1"/>
                </a:solidFill>
              </a:rPr>
              <a:t>YAZMA</a:t>
            </a:r>
            <a:endParaRPr lang="el-CY" sz="4000" b="1" dirty="0">
              <a:solidFill>
                <a:schemeClr val="tx1"/>
              </a:solidFill>
            </a:endParaRPr>
          </a:p>
        </p:txBody>
      </p:sp>
      <p:sp>
        <p:nvSpPr>
          <p:cNvPr id="3" name="Ορθογώνιο: Στρογγύλεμα γωνιών 2">
            <a:extLst>
              <a:ext uri="{FF2B5EF4-FFF2-40B4-BE49-F238E27FC236}">
                <a16:creationId xmlns:a16="http://schemas.microsoft.com/office/drawing/2014/main" id="{17A253C3-907C-D1CD-C1D5-CC1F09D8B714}"/>
              </a:ext>
            </a:extLst>
          </p:cNvPr>
          <p:cNvSpPr/>
          <p:nvPr/>
        </p:nvSpPr>
        <p:spPr>
          <a:xfrm>
            <a:off x="7974013" y="1363663"/>
            <a:ext cx="1143000" cy="156845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solidFill>
                <a:schemeClr val="bg1"/>
              </a:solidFill>
            </a:endParaRPr>
          </a:p>
        </p:txBody>
      </p:sp>
      <p:sp>
        <p:nvSpPr>
          <p:cNvPr id="4" name="Ορθογώνιο: Στρογγύλεμα γωνιών 3">
            <a:extLst>
              <a:ext uri="{FF2B5EF4-FFF2-40B4-BE49-F238E27FC236}">
                <a16:creationId xmlns:a16="http://schemas.microsoft.com/office/drawing/2014/main" id="{208C9F1D-69DD-ACE6-84FD-710461E0AB0A}"/>
              </a:ext>
            </a:extLst>
          </p:cNvPr>
          <p:cNvSpPr/>
          <p:nvPr/>
        </p:nvSpPr>
        <p:spPr>
          <a:xfrm rot="1695959">
            <a:off x="6573838" y="1057276"/>
            <a:ext cx="1668462" cy="815975"/>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p>
        </p:txBody>
      </p:sp>
    </p:spTree>
    <p:extLst>
      <p:ext uri="{BB962C8B-B14F-4D97-AF65-F5344CB8AC3E}">
        <p14:creationId xmlns:p14="http://schemas.microsoft.com/office/powerpoint/2010/main" val="1456489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2B0544-E7CF-9EB5-D043-4A414C0C740C}"/>
              </a:ext>
            </a:extLst>
          </p:cNvPr>
          <p:cNvSpPr>
            <a:spLocks noGrp="1"/>
          </p:cNvSpPr>
          <p:nvPr>
            <p:ph type="title"/>
          </p:nvPr>
        </p:nvSpPr>
        <p:spPr>
          <a:xfrm>
            <a:off x="315686" y="152400"/>
            <a:ext cx="3320144" cy="6531429"/>
          </a:xfrm>
          <a:custGeom>
            <a:avLst/>
            <a:gdLst>
              <a:gd name="csX0" fmla="*/ 0 w 3320144"/>
              <a:gd name="csY0" fmla="*/ 0 h 6531429"/>
              <a:gd name="csX1" fmla="*/ 486954 w 3320144"/>
              <a:gd name="csY1" fmla="*/ 0 h 6531429"/>
              <a:gd name="csX2" fmla="*/ 1040312 w 3320144"/>
              <a:gd name="csY2" fmla="*/ 0 h 6531429"/>
              <a:gd name="csX3" fmla="*/ 1626871 w 3320144"/>
              <a:gd name="csY3" fmla="*/ 0 h 6531429"/>
              <a:gd name="csX4" fmla="*/ 2147026 w 3320144"/>
              <a:gd name="csY4" fmla="*/ 0 h 6531429"/>
              <a:gd name="csX5" fmla="*/ 2633981 w 3320144"/>
              <a:gd name="csY5" fmla="*/ 0 h 6531429"/>
              <a:gd name="csX6" fmla="*/ 3320144 w 3320144"/>
              <a:gd name="csY6" fmla="*/ 0 h 6531429"/>
              <a:gd name="csX7" fmla="*/ 3320144 w 3320144"/>
              <a:gd name="csY7" fmla="*/ 528452 h 6531429"/>
              <a:gd name="csX8" fmla="*/ 3320144 w 3320144"/>
              <a:gd name="csY8" fmla="*/ 926275 h 6531429"/>
              <a:gd name="csX9" fmla="*/ 3320144 w 3320144"/>
              <a:gd name="csY9" fmla="*/ 1324099 h 6531429"/>
              <a:gd name="csX10" fmla="*/ 3320144 w 3320144"/>
              <a:gd name="csY10" fmla="*/ 2048494 h 6531429"/>
              <a:gd name="csX11" fmla="*/ 3320144 w 3320144"/>
              <a:gd name="csY11" fmla="*/ 2511631 h 6531429"/>
              <a:gd name="csX12" fmla="*/ 3320144 w 3320144"/>
              <a:gd name="csY12" fmla="*/ 2974769 h 6531429"/>
              <a:gd name="csX13" fmla="*/ 3320144 w 3320144"/>
              <a:gd name="csY13" fmla="*/ 3699164 h 6531429"/>
              <a:gd name="csX14" fmla="*/ 3320144 w 3320144"/>
              <a:gd name="csY14" fmla="*/ 4423559 h 6531429"/>
              <a:gd name="csX15" fmla="*/ 3320144 w 3320144"/>
              <a:gd name="csY15" fmla="*/ 4952011 h 6531429"/>
              <a:gd name="csX16" fmla="*/ 3320144 w 3320144"/>
              <a:gd name="csY16" fmla="*/ 5415148 h 6531429"/>
              <a:gd name="csX17" fmla="*/ 3320144 w 3320144"/>
              <a:gd name="csY17" fmla="*/ 6531429 h 6531429"/>
              <a:gd name="csX18" fmla="*/ 2799988 w 3320144"/>
              <a:gd name="csY18" fmla="*/ 6531429 h 6531429"/>
              <a:gd name="csX19" fmla="*/ 2346235 w 3320144"/>
              <a:gd name="csY19" fmla="*/ 6531429 h 6531429"/>
              <a:gd name="csX20" fmla="*/ 1792878 w 3320144"/>
              <a:gd name="csY20" fmla="*/ 6531429 h 6531429"/>
              <a:gd name="csX21" fmla="*/ 1339125 w 3320144"/>
              <a:gd name="csY21" fmla="*/ 6531429 h 6531429"/>
              <a:gd name="csX22" fmla="*/ 885372 w 3320144"/>
              <a:gd name="csY22" fmla="*/ 6531429 h 6531429"/>
              <a:gd name="csX23" fmla="*/ 0 w 3320144"/>
              <a:gd name="csY23" fmla="*/ 6531429 h 6531429"/>
              <a:gd name="csX24" fmla="*/ 0 w 3320144"/>
              <a:gd name="csY24" fmla="*/ 5872348 h 6531429"/>
              <a:gd name="csX25" fmla="*/ 0 w 3320144"/>
              <a:gd name="csY25" fmla="*/ 5278582 h 6531429"/>
              <a:gd name="csX26" fmla="*/ 0 w 3320144"/>
              <a:gd name="csY26" fmla="*/ 4554187 h 6531429"/>
              <a:gd name="csX27" fmla="*/ 0 w 3320144"/>
              <a:gd name="csY27" fmla="*/ 4025735 h 6531429"/>
              <a:gd name="csX28" fmla="*/ 0 w 3320144"/>
              <a:gd name="csY28" fmla="*/ 3366655 h 6531429"/>
              <a:gd name="csX29" fmla="*/ 0 w 3320144"/>
              <a:gd name="csY29" fmla="*/ 2903517 h 6531429"/>
              <a:gd name="csX30" fmla="*/ 0 w 3320144"/>
              <a:gd name="csY30" fmla="*/ 2440379 h 6531429"/>
              <a:gd name="csX31" fmla="*/ 0 w 3320144"/>
              <a:gd name="csY31" fmla="*/ 1846613 h 6531429"/>
              <a:gd name="csX32" fmla="*/ 0 w 3320144"/>
              <a:gd name="csY32" fmla="*/ 1318161 h 6531429"/>
              <a:gd name="csX33" fmla="*/ 0 w 3320144"/>
              <a:gd name="csY33" fmla="*/ 920338 h 6531429"/>
              <a:gd name="csX34" fmla="*/ 0 w 3320144"/>
              <a:gd name="csY34" fmla="*/ 0 h 65314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3320144" h="6531429" fill="none" extrusionOk="0">
                <a:moveTo>
                  <a:pt x="0" y="0"/>
                </a:moveTo>
                <a:cubicBezTo>
                  <a:pt x="190544" y="-39457"/>
                  <a:pt x="319247" y="10950"/>
                  <a:pt x="486954" y="0"/>
                </a:cubicBezTo>
                <a:cubicBezTo>
                  <a:pt x="654661" y="-10950"/>
                  <a:pt x="904989" y="7805"/>
                  <a:pt x="1040312" y="0"/>
                </a:cubicBezTo>
                <a:cubicBezTo>
                  <a:pt x="1175635" y="-7805"/>
                  <a:pt x="1364273" y="9618"/>
                  <a:pt x="1626871" y="0"/>
                </a:cubicBezTo>
                <a:cubicBezTo>
                  <a:pt x="1889469" y="-9618"/>
                  <a:pt x="1988893" y="22773"/>
                  <a:pt x="2147026" y="0"/>
                </a:cubicBezTo>
                <a:cubicBezTo>
                  <a:pt x="2305160" y="-22773"/>
                  <a:pt x="2454153" y="997"/>
                  <a:pt x="2633981" y="0"/>
                </a:cubicBezTo>
                <a:cubicBezTo>
                  <a:pt x="2813809" y="-997"/>
                  <a:pt x="3015800" y="16135"/>
                  <a:pt x="3320144" y="0"/>
                </a:cubicBezTo>
                <a:cubicBezTo>
                  <a:pt x="3342533" y="175444"/>
                  <a:pt x="3273424" y="355920"/>
                  <a:pt x="3320144" y="528452"/>
                </a:cubicBezTo>
                <a:cubicBezTo>
                  <a:pt x="3366864" y="700984"/>
                  <a:pt x="3304242" y="813311"/>
                  <a:pt x="3320144" y="926275"/>
                </a:cubicBezTo>
                <a:cubicBezTo>
                  <a:pt x="3336046" y="1039239"/>
                  <a:pt x="3303307" y="1168246"/>
                  <a:pt x="3320144" y="1324099"/>
                </a:cubicBezTo>
                <a:cubicBezTo>
                  <a:pt x="3336981" y="1479952"/>
                  <a:pt x="3245753" y="1755371"/>
                  <a:pt x="3320144" y="2048494"/>
                </a:cubicBezTo>
                <a:cubicBezTo>
                  <a:pt x="3394535" y="2341618"/>
                  <a:pt x="3314683" y="2416918"/>
                  <a:pt x="3320144" y="2511631"/>
                </a:cubicBezTo>
                <a:cubicBezTo>
                  <a:pt x="3325605" y="2606344"/>
                  <a:pt x="3309374" y="2871979"/>
                  <a:pt x="3320144" y="2974769"/>
                </a:cubicBezTo>
                <a:cubicBezTo>
                  <a:pt x="3330914" y="3077559"/>
                  <a:pt x="3313804" y="3376348"/>
                  <a:pt x="3320144" y="3699164"/>
                </a:cubicBezTo>
                <a:cubicBezTo>
                  <a:pt x="3326484" y="4021981"/>
                  <a:pt x="3295771" y="4119202"/>
                  <a:pt x="3320144" y="4423559"/>
                </a:cubicBezTo>
                <a:cubicBezTo>
                  <a:pt x="3344517" y="4727916"/>
                  <a:pt x="3261955" y="4699412"/>
                  <a:pt x="3320144" y="4952011"/>
                </a:cubicBezTo>
                <a:cubicBezTo>
                  <a:pt x="3378333" y="5204610"/>
                  <a:pt x="3292480" y="5277949"/>
                  <a:pt x="3320144" y="5415148"/>
                </a:cubicBezTo>
                <a:cubicBezTo>
                  <a:pt x="3347808" y="5552347"/>
                  <a:pt x="3296883" y="5975472"/>
                  <a:pt x="3320144" y="6531429"/>
                </a:cubicBezTo>
                <a:cubicBezTo>
                  <a:pt x="3210960" y="6574974"/>
                  <a:pt x="2918550" y="6481704"/>
                  <a:pt x="2799988" y="6531429"/>
                </a:cubicBezTo>
                <a:cubicBezTo>
                  <a:pt x="2681426" y="6581154"/>
                  <a:pt x="2564805" y="6514846"/>
                  <a:pt x="2346235" y="6531429"/>
                </a:cubicBezTo>
                <a:cubicBezTo>
                  <a:pt x="2127665" y="6548012"/>
                  <a:pt x="1981444" y="6475163"/>
                  <a:pt x="1792878" y="6531429"/>
                </a:cubicBezTo>
                <a:cubicBezTo>
                  <a:pt x="1604312" y="6587695"/>
                  <a:pt x="1559756" y="6479020"/>
                  <a:pt x="1339125" y="6531429"/>
                </a:cubicBezTo>
                <a:cubicBezTo>
                  <a:pt x="1118494" y="6583838"/>
                  <a:pt x="1041397" y="6481199"/>
                  <a:pt x="885372" y="6531429"/>
                </a:cubicBezTo>
                <a:cubicBezTo>
                  <a:pt x="729347" y="6581659"/>
                  <a:pt x="252616" y="6531113"/>
                  <a:pt x="0" y="6531429"/>
                </a:cubicBezTo>
                <a:cubicBezTo>
                  <a:pt x="-53372" y="6277194"/>
                  <a:pt x="63939" y="6075174"/>
                  <a:pt x="0" y="5872348"/>
                </a:cubicBezTo>
                <a:cubicBezTo>
                  <a:pt x="-63939" y="5669522"/>
                  <a:pt x="45462" y="5440672"/>
                  <a:pt x="0" y="5278582"/>
                </a:cubicBezTo>
                <a:cubicBezTo>
                  <a:pt x="-45462" y="5116492"/>
                  <a:pt x="17619" y="4853885"/>
                  <a:pt x="0" y="4554187"/>
                </a:cubicBezTo>
                <a:cubicBezTo>
                  <a:pt x="-17619" y="4254489"/>
                  <a:pt x="56436" y="4150526"/>
                  <a:pt x="0" y="4025735"/>
                </a:cubicBezTo>
                <a:cubicBezTo>
                  <a:pt x="-56436" y="3900944"/>
                  <a:pt x="73222" y="3643050"/>
                  <a:pt x="0" y="3366655"/>
                </a:cubicBezTo>
                <a:cubicBezTo>
                  <a:pt x="-73222" y="3090260"/>
                  <a:pt x="49542" y="3100471"/>
                  <a:pt x="0" y="2903517"/>
                </a:cubicBezTo>
                <a:cubicBezTo>
                  <a:pt x="-49542" y="2706563"/>
                  <a:pt x="47195" y="2583349"/>
                  <a:pt x="0" y="2440379"/>
                </a:cubicBezTo>
                <a:cubicBezTo>
                  <a:pt x="-47195" y="2297409"/>
                  <a:pt x="36134" y="2036149"/>
                  <a:pt x="0" y="1846613"/>
                </a:cubicBezTo>
                <a:cubicBezTo>
                  <a:pt x="-36134" y="1657077"/>
                  <a:pt x="52916" y="1444582"/>
                  <a:pt x="0" y="1318161"/>
                </a:cubicBezTo>
                <a:cubicBezTo>
                  <a:pt x="-52916" y="1191740"/>
                  <a:pt x="10989" y="1007230"/>
                  <a:pt x="0" y="920338"/>
                </a:cubicBezTo>
                <a:cubicBezTo>
                  <a:pt x="-10989" y="833446"/>
                  <a:pt x="31451" y="441327"/>
                  <a:pt x="0" y="0"/>
                </a:cubicBezTo>
                <a:close/>
              </a:path>
              <a:path w="3320144" h="6531429" stroke="0" extrusionOk="0">
                <a:moveTo>
                  <a:pt x="0" y="0"/>
                </a:moveTo>
                <a:cubicBezTo>
                  <a:pt x="215167" y="-20747"/>
                  <a:pt x="291199" y="50252"/>
                  <a:pt x="453753" y="0"/>
                </a:cubicBezTo>
                <a:cubicBezTo>
                  <a:pt x="616307" y="-50252"/>
                  <a:pt x="828229" y="5625"/>
                  <a:pt x="1007110" y="0"/>
                </a:cubicBezTo>
                <a:cubicBezTo>
                  <a:pt x="1185991" y="-5625"/>
                  <a:pt x="1400541" y="343"/>
                  <a:pt x="1626871" y="0"/>
                </a:cubicBezTo>
                <a:cubicBezTo>
                  <a:pt x="1853201" y="-343"/>
                  <a:pt x="2027377" y="21225"/>
                  <a:pt x="2246631" y="0"/>
                </a:cubicBezTo>
                <a:cubicBezTo>
                  <a:pt x="2465885" y="-21225"/>
                  <a:pt x="2976548" y="43166"/>
                  <a:pt x="3320144" y="0"/>
                </a:cubicBezTo>
                <a:cubicBezTo>
                  <a:pt x="3360303" y="216070"/>
                  <a:pt x="3281262" y="454444"/>
                  <a:pt x="3320144" y="593766"/>
                </a:cubicBezTo>
                <a:cubicBezTo>
                  <a:pt x="3359026" y="733088"/>
                  <a:pt x="3297819" y="1075977"/>
                  <a:pt x="3320144" y="1318161"/>
                </a:cubicBezTo>
                <a:cubicBezTo>
                  <a:pt x="3342469" y="1560346"/>
                  <a:pt x="3267513" y="1732771"/>
                  <a:pt x="3320144" y="2042556"/>
                </a:cubicBezTo>
                <a:cubicBezTo>
                  <a:pt x="3372775" y="2352342"/>
                  <a:pt x="3291990" y="2300751"/>
                  <a:pt x="3320144" y="2505694"/>
                </a:cubicBezTo>
                <a:cubicBezTo>
                  <a:pt x="3348298" y="2710637"/>
                  <a:pt x="3301286" y="2911830"/>
                  <a:pt x="3320144" y="3099460"/>
                </a:cubicBezTo>
                <a:cubicBezTo>
                  <a:pt x="3339002" y="3287090"/>
                  <a:pt x="3287751" y="3532327"/>
                  <a:pt x="3320144" y="3758541"/>
                </a:cubicBezTo>
                <a:cubicBezTo>
                  <a:pt x="3352537" y="3984755"/>
                  <a:pt x="3239891" y="4319008"/>
                  <a:pt x="3320144" y="4482935"/>
                </a:cubicBezTo>
                <a:cubicBezTo>
                  <a:pt x="3400397" y="4646862"/>
                  <a:pt x="3276340" y="4776973"/>
                  <a:pt x="3320144" y="4880759"/>
                </a:cubicBezTo>
                <a:cubicBezTo>
                  <a:pt x="3363948" y="4984545"/>
                  <a:pt x="3317112" y="5273417"/>
                  <a:pt x="3320144" y="5539839"/>
                </a:cubicBezTo>
                <a:cubicBezTo>
                  <a:pt x="3323176" y="5806261"/>
                  <a:pt x="3285966" y="6242732"/>
                  <a:pt x="3320144" y="6531429"/>
                </a:cubicBezTo>
                <a:cubicBezTo>
                  <a:pt x="3140092" y="6561131"/>
                  <a:pt x="2946991" y="6510102"/>
                  <a:pt x="2799988" y="6531429"/>
                </a:cubicBezTo>
                <a:cubicBezTo>
                  <a:pt x="2652985" y="6552756"/>
                  <a:pt x="2413144" y="6458516"/>
                  <a:pt x="2180228" y="6531429"/>
                </a:cubicBezTo>
                <a:cubicBezTo>
                  <a:pt x="1947312" y="6604342"/>
                  <a:pt x="1765671" y="6471296"/>
                  <a:pt x="1626871" y="6531429"/>
                </a:cubicBezTo>
                <a:cubicBezTo>
                  <a:pt x="1488071" y="6591562"/>
                  <a:pt x="1344976" y="6519733"/>
                  <a:pt x="1073513" y="6531429"/>
                </a:cubicBezTo>
                <a:cubicBezTo>
                  <a:pt x="802050" y="6543125"/>
                  <a:pt x="766349" y="6498739"/>
                  <a:pt x="619760" y="6531429"/>
                </a:cubicBezTo>
                <a:cubicBezTo>
                  <a:pt x="473171" y="6564119"/>
                  <a:pt x="144470" y="6482994"/>
                  <a:pt x="0" y="6531429"/>
                </a:cubicBezTo>
                <a:cubicBezTo>
                  <a:pt x="-73316" y="6361088"/>
                  <a:pt x="68537" y="6069802"/>
                  <a:pt x="0" y="5807034"/>
                </a:cubicBezTo>
                <a:cubicBezTo>
                  <a:pt x="-68537" y="5544267"/>
                  <a:pt x="24813" y="5554477"/>
                  <a:pt x="0" y="5343896"/>
                </a:cubicBezTo>
                <a:cubicBezTo>
                  <a:pt x="-24813" y="5133315"/>
                  <a:pt x="3955" y="4949424"/>
                  <a:pt x="0" y="4815444"/>
                </a:cubicBezTo>
                <a:cubicBezTo>
                  <a:pt x="-3955" y="4681464"/>
                  <a:pt x="3492" y="4569083"/>
                  <a:pt x="0" y="4417621"/>
                </a:cubicBezTo>
                <a:cubicBezTo>
                  <a:pt x="-3492" y="4266159"/>
                  <a:pt x="17689" y="3997965"/>
                  <a:pt x="0" y="3758541"/>
                </a:cubicBezTo>
                <a:cubicBezTo>
                  <a:pt x="-17689" y="3519117"/>
                  <a:pt x="24135" y="3514060"/>
                  <a:pt x="0" y="3295403"/>
                </a:cubicBezTo>
                <a:cubicBezTo>
                  <a:pt x="-24135" y="3076746"/>
                  <a:pt x="20299" y="3038054"/>
                  <a:pt x="0" y="2832265"/>
                </a:cubicBezTo>
                <a:cubicBezTo>
                  <a:pt x="-20299" y="2626476"/>
                  <a:pt x="39050" y="2337240"/>
                  <a:pt x="0" y="2107870"/>
                </a:cubicBezTo>
                <a:cubicBezTo>
                  <a:pt x="-39050" y="1878500"/>
                  <a:pt x="68175" y="1612568"/>
                  <a:pt x="0" y="1383475"/>
                </a:cubicBezTo>
                <a:cubicBezTo>
                  <a:pt x="-68175" y="1154382"/>
                  <a:pt x="27638" y="889866"/>
                  <a:pt x="0" y="659081"/>
                </a:cubicBezTo>
                <a:cubicBezTo>
                  <a:pt x="-27638" y="428296"/>
                  <a:pt x="17262" y="314919"/>
                  <a:pt x="0" y="0"/>
                </a:cubicBezTo>
                <a:close/>
              </a:path>
            </a:pathLst>
          </a:custGeom>
          <a:ln>
            <a:solidFill>
              <a:schemeClr val="tx1"/>
            </a:solidFill>
            <a:extLst>
              <a:ext uri="{C807C97D-BFC1-408E-A445-0C87EB9F89A2}">
                <ask:lineSketchStyleProps xmlns:ask="http://schemas.microsoft.com/office/drawing/2018/sketchyshapes" sd="1405443954">
                  <ask:type>
                    <ask:lineSketchScribble/>
                  </ask:type>
                </ask:lineSketchStyleProps>
              </a:ext>
            </a:extLst>
          </a:ln>
        </p:spPr>
        <p:txBody>
          <a:bodyPr>
            <a:noAutofit/>
          </a:bodyPr>
          <a:lstStyle/>
          <a:p>
            <a:r>
              <a:rPr lang="en-US" sz="1800" dirty="0"/>
              <a:t>B</a:t>
            </a:r>
            <a:r>
              <a:rPr lang="tr-TR" sz="1800" dirty="0"/>
              <a:t>ir  zamanlar Hansel ve Gretel  adında iki kardeş  yaşarmış. Anneleri onlar daha bebekken  ölmüş. Ormanda bir  kulübede  babalarıyla  birlikte  yaşıyorlarmış.</a:t>
            </a:r>
            <a:r>
              <a:rPr lang="el-GR" sz="1800" dirty="0"/>
              <a:t> </a:t>
            </a:r>
            <a:r>
              <a:rPr lang="tr-TR" sz="1800" dirty="0"/>
              <a:t>Babaları hem  odunculuk  yaparak  para kazanmaya  çalışıyor hem  de çocuklarına bakıyormuş. Tek  başına  hem  iş hem  de  çocuklarla baş  edemeyen  baba  birkaç  yıl  sonra tekrar evlenmiş. </a:t>
            </a:r>
            <a:r>
              <a:rPr lang="el-GR" sz="1800" dirty="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pic>
        <p:nvPicPr>
          <p:cNvPr id="4" name="Ηλεκτρονικά πολυμέσα 3" title="Adisebaba Çizgi Film Masallar - Hansel ve Gretel">
            <a:hlinkClick r:id="" action="ppaction://media"/>
            <a:extLst>
              <a:ext uri="{FF2B5EF4-FFF2-40B4-BE49-F238E27FC236}">
                <a16:creationId xmlns:a16="http://schemas.microsoft.com/office/drawing/2014/main" id="{6F6C4601-4285-BFEB-53CC-05CC6F81D86F}"/>
              </a:ext>
            </a:extLst>
          </p:cNvPr>
          <p:cNvPicPr>
            <a:picLocks noGrp="1" noRot="1" noChangeAspect="1"/>
          </p:cNvPicPr>
          <p:nvPr>
            <p:ph idx="1"/>
            <a:videoFile r:link="rId1"/>
          </p:nvPr>
        </p:nvPicPr>
        <p:blipFill>
          <a:blip r:embed="rId3"/>
          <a:stretch>
            <a:fillRect/>
          </a:stretch>
        </p:blipFill>
        <p:spPr>
          <a:xfrm>
            <a:off x="4084411" y="813480"/>
            <a:ext cx="7700963" cy="4351338"/>
          </a:xfrm>
          <a:prstGeom prst="rect">
            <a:avLst/>
          </a:prstGeom>
        </p:spPr>
      </p:pic>
    </p:spTree>
    <p:extLst>
      <p:ext uri="{BB962C8B-B14F-4D97-AF65-F5344CB8AC3E}">
        <p14:creationId xmlns:p14="http://schemas.microsoft.com/office/powerpoint/2010/main" val="356159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4F14-B8E7-A78A-0BE9-6554169D4A58}"/>
            </a:ext>
          </a:extLst>
        </p:cNvPr>
        <p:cNvGrpSpPr/>
        <p:nvPr/>
      </p:nvGrpSpPr>
      <p:grpSpPr>
        <a:xfrm>
          <a:off x="0" y="0"/>
          <a:ext cx="0" cy="0"/>
          <a:chOff x="0" y="0"/>
          <a:chExt cx="0" cy="0"/>
        </a:xfrm>
      </p:grpSpPr>
      <p:pic>
        <p:nvPicPr>
          <p:cNvPr id="5122" name="Picture 2" descr="Cartoon animals writing Φωτογραφίες Αρχείου, Royalty Free Cartoon animals  writing Εικόνες | DepositPhotos">
            <a:extLst>
              <a:ext uri="{FF2B5EF4-FFF2-40B4-BE49-F238E27FC236}">
                <a16:creationId xmlns:a16="http://schemas.microsoft.com/office/drawing/2014/main" id="{8E06AB62-05BA-E76B-8760-B52B6D0E43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0020" y="746810"/>
            <a:ext cx="74818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Στρογγύλεμα γωνιών 1">
            <a:extLst>
              <a:ext uri="{FF2B5EF4-FFF2-40B4-BE49-F238E27FC236}">
                <a16:creationId xmlns:a16="http://schemas.microsoft.com/office/drawing/2014/main" id="{E8E2DB5D-852A-AE7C-5F43-CDA8E19E3C38}"/>
              </a:ext>
            </a:extLst>
          </p:cNvPr>
          <p:cNvSpPr/>
          <p:nvPr/>
        </p:nvSpPr>
        <p:spPr>
          <a:xfrm>
            <a:off x="2570092" y="1173163"/>
            <a:ext cx="3910012" cy="194945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tr-TR" sz="4000" b="1" dirty="0">
                <a:solidFill>
                  <a:schemeClr val="tx1"/>
                </a:solidFill>
              </a:rPr>
              <a:t>KONUŞMA</a:t>
            </a:r>
            <a:endParaRPr lang="el-CY" sz="4000" b="1" dirty="0">
              <a:solidFill>
                <a:schemeClr val="tx1"/>
              </a:solidFill>
            </a:endParaRPr>
          </a:p>
        </p:txBody>
      </p:sp>
      <p:sp>
        <p:nvSpPr>
          <p:cNvPr id="3" name="Ορθογώνιο: Στρογγύλεμα γωνιών 2">
            <a:extLst>
              <a:ext uri="{FF2B5EF4-FFF2-40B4-BE49-F238E27FC236}">
                <a16:creationId xmlns:a16="http://schemas.microsoft.com/office/drawing/2014/main" id="{412D01DF-8E0E-E72C-35EA-77D7128081B7}"/>
              </a:ext>
            </a:extLst>
          </p:cNvPr>
          <p:cNvSpPr/>
          <p:nvPr/>
        </p:nvSpPr>
        <p:spPr>
          <a:xfrm rot="1595770">
            <a:off x="7713415" y="1191208"/>
            <a:ext cx="1745932" cy="156845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fontAlgn="t"/>
            <a:r>
              <a:rPr lang="en-US" b="1" dirty="0">
                <a:solidFill>
                  <a:schemeClr val="tx1"/>
                </a:solidFill>
              </a:rPr>
              <a:t>B</a:t>
            </a:r>
            <a:r>
              <a:rPr lang="tr-TR" b="1" dirty="0">
                <a:solidFill>
                  <a:schemeClr val="tx1"/>
                </a:solidFill>
              </a:rPr>
              <a:t>ir </a:t>
            </a:r>
            <a:r>
              <a:rPr lang="el-GR" b="1" dirty="0" err="1">
                <a:solidFill>
                  <a:schemeClr val="tx1"/>
                </a:solidFill>
              </a:rPr>
              <a:t>rol</a:t>
            </a:r>
            <a:r>
              <a:rPr lang="el-GR" b="1" dirty="0">
                <a:solidFill>
                  <a:schemeClr val="tx1"/>
                </a:solidFill>
              </a:rPr>
              <a:t> </a:t>
            </a:r>
            <a:r>
              <a:rPr lang="el-GR" b="1" dirty="0" err="1">
                <a:solidFill>
                  <a:schemeClr val="tx1"/>
                </a:solidFill>
              </a:rPr>
              <a:t>yapma</a:t>
            </a:r>
            <a:r>
              <a:rPr lang="el-GR" b="1" dirty="0">
                <a:solidFill>
                  <a:schemeClr val="tx1"/>
                </a:solidFill>
              </a:rPr>
              <a:t> </a:t>
            </a:r>
            <a:r>
              <a:rPr lang="el-GR" b="1" dirty="0" err="1">
                <a:solidFill>
                  <a:schemeClr val="tx1"/>
                </a:solidFill>
              </a:rPr>
              <a:t>oyunu</a:t>
            </a:r>
            <a:r>
              <a:rPr lang="el-GR" b="1" dirty="0">
                <a:solidFill>
                  <a:schemeClr val="tx1"/>
                </a:solidFill>
              </a:rPr>
              <a:t> </a:t>
            </a:r>
            <a:r>
              <a:rPr lang="el-GR" b="1" dirty="0" err="1">
                <a:solidFill>
                  <a:schemeClr val="tx1"/>
                </a:solidFill>
              </a:rPr>
              <a:t>oynuyoruz</a:t>
            </a:r>
            <a:r>
              <a:rPr lang="el-GR" b="1" dirty="0">
                <a:solidFill>
                  <a:schemeClr val="tx1"/>
                </a:solidFill>
              </a:rPr>
              <a:t>!</a:t>
            </a:r>
            <a:endParaRPr lang="el-CY" b="1" dirty="0">
              <a:solidFill>
                <a:schemeClr val="tx1"/>
              </a:solidFill>
            </a:endParaRPr>
          </a:p>
        </p:txBody>
      </p:sp>
    </p:spTree>
    <p:extLst>
      <p:ext uri="{BB962C8B-B14F-4D97-AF65-F5344CB8AC3E}">
        <p14:creationId xmlns:p14="http://schemas.microsoft.com/office/powerpoint/2010/main" val="330238644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429</TotalTime>
  <Words>424</Words>
  <Application>Microsoft Office PowerPoint</Application>
  <PresentationFormat>Ευρεία οθόνη</PresentationFormat>
  <Paragraphs>59</Paragraphs>
  <Slides>16</Slides>
  <Notes>1</Notes>
  <HiddenSlides>0</HiddenSlides>
  <MMClips>3</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16</vt:i4>
      </vt:variant>
    </vt:vector>
  </HeadingPairs>
  <TitlesOfParts>
    <vt:vector size="23" baseType="lpstr">
      <vt:lpstr>Aptos</vt:lpstr>
      <vt:lpstr>Aptos Display</vt:lpstr>
      <vt:lpstr>Arial</vt:lpstr>
      <vt:lpstr>Courier New</vt:lpstr>
      <vt:lpstr>Google Sans</vt:lpstr>
      <vt:lpstr>Times New Roman</vt:lpstr>
      <vt:lpstr>Θέμα του Office</vt:lpstr>
      <vt:lpstr>Παρουσίαση του PowerPoint</vt:lpstr>
      <vt:lpstr>Παρουσίαση του PowerPoint</vt:lpstr>
      <vt:lpstr>Παρουσίαση του PowerPoint</vt:lpstr>
      <vt:lpstr> Komşu dün  nereye  gıdecekmiş? Komşu  hangi otobüse binmiş? Otobüste komşunun yanında kim  oturuyormuş? Genç adam  telefonda nasıl  konuşuyormuş? Şoförün  uyarısından  sonra ne  anlaşılmış? </vt:lpstr>
      <vt:lpstr>Παρουσίαση του PowerPoint</vt:lpstr>
      <vt:lpstr>Bir  zamanlar Hansel ve Gretel  adında iki kardeş  yaşarmış. Anneleri onlar daha bebekken  ölmüş. Ormanda bir  kulübede  babalarıyla  birlikte  yaşıyorlarmış. Babaları hem  odunculuk  yaparak  para kazanmaya  çalışıyor hem  de çocuklarına bakıyormuş. Tek  başına  hem  iş hem  de  çocuklarla baş  edemeyen  baba  birkaç  yıl  sonra tekrar evlenmiş.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vt:lpstr>
      <vt:lpstr>Παρουσίαση του PowerPoint</vt:lpstr>
      <vt:lpstr>Bir  zamanlar Hansel ve Gretel  adında iki kardeş  yaşarmış. Anneleri onlar daha bebekken  ölmüş. Ormanda bir  kulübede  babalarıyla  birlikte  yaşıyorlarmış. Babaları hem  odunculuk  yaparak  para kazanmaya  çalışıyor hem  de çocuklarına bakıyormuş. Tek  başına  hem  iş hem  de  çocuklarla baş  edemeyen  baba  birkaç  yıl  sonra tekrar evlenmiş.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Ελένη Χαραλάμπους</dc:creator>
  <cp:lastModifiedBy>Ελένη Χαραλάμπους</cp:lastModifiedBy>
  <cp:revision>126</cp:revision>
  <dcterms:created xsi:type="dcterms:W3CDTF">2026-08-05T14:00:18Z</dcterms:created>
  <dcterms:modified xsi:type="dcterms:W3CDTF">2026-08-12T14:52:30Z</dcterms:modified>
</cp:coreProperties>
</file>