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56" r:id="rId2"/>
    <p:sldId id="357" r:id="rId3"/>
    <p:sldId id="603" r:id="rId4"/>
    <p:sldId id="618" r:id="rId5"/>
    <p:sldId id="612" r:id="rId6"/>
    <p:sldId id="620" r:id="rId7"/>
    <p:sldId id="616" r:id="rId8"/>
    <p:sldId id="619" r:id="rId9"/>
    <p:sldId id="360" r:id="rId10"/>
    <p:sldId id="622" r:id="rId11"/>
    <p:sldId id="365" r:id="rId12"/>
    <p:sldId id="623" r:id="rId13"/>
    <p:sldId id="327" r:id="rId14"/>
    <p:sldId id="338" r:id="rId15"/>
    <p:sldId id="617" r:id="rId16"/>
    <p:sldId id="621" r:id="rId17"/>
    <p:sldId id="604" r:id="rId18"/>
    <p:sldId id="308" r:id="rId19"/>
    <p:sldId id="354" r:id="rId20"/>
    <p:sldId id="355" r:id="rId21"/>
    <p:sldId id="359" r:id="rId22"/>
    <p:sldId id="539" r:id="rId23"/>
    <p:sldId id="272" r:id="rId24"/>
    <p:sldId id="396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13/8/2026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cVKj9_wlkQ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11. Μέρη του  λόγου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İş Kültür Yayınları SENİ SEVİYORUM ANNECİĞİM - ebebek">
            <a:extLst>
              <a:ext uri="{FF2B5EF4-FFF2-40B4-BE49-F238E27FC236}">
                <a16:creationId xmlns:a16="http://schemas.microsoft.com/office/drawing/2014/main" id="{7EC3D603-0C59-2B4E-0FF9-614765EAE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164" b="9709"/>
          <a:stretch>
            <a:fillRect/>
          </a:stretch>
        </p:blipFill>
        <p:spPr>
          <a:xfrm>
            <a:off x="6582948" y="595992"/>
            <a:ext cx="5369565" cy="4400550"/>
          </a:xfrm>
          <a:custGeom>
            <a:avLst/>
            <a:gdLst>
              <a:gd name="csX0" fmla="*/ 0 w 5369565"/>
              <a:gd name="csY0" fmla="*/ 0 h 4400550"/>
              <a:gd name="csX1" fmla="*/ 596618 w 5369565"/>
              <a:gd name="csY1" fmla="*/ 0 h 4400550"/>
              <a:gd name="csX2" fmla="*/ 1300628 w 5369565"/>
              <a:gd name="csY2" fmla="*/ 0 h 4400550"/>
              <a:gd name="csX3" fmla="*/ 2004638 w 5369565"/>
              <a:gd name="csY3" fmla="*/ 0 h 4400550"/>
              <a:gd name="csX4" fmla="*/ 2493865 w 5369565"/>
              <a:gd name="csY4" fmla="*/ 0 h 4400550"/>
              <a:gd name="csX5" fmla="*/ 3090483 w 5369565"/>
              <a:gd name="csY5" fmla="*/ 0 h 4400550"/>
              <a:gd name="csX6" fmla="*/ 3740797 w 5369565"/>
              <a:gd name="csY6" fmla="*/ 0 h 4400550"/>
              <a:gd name="csX7" fmla="*/ 4444807 w 5369565"/>
              <a:gd name="csY7" fmla="*/ 0 h 4400550"/>
              <a:gd name="csX8" fmla="*/ 5369565 w 5369565"/>
              <a:gd name="csY8" fmla="*/ 0 h 4400550"/>
              <a:gd name="csX9" fmla="*/ 5369565 w 5369565"/>
              <a:gd name="csY9" fmla="*/ 506063 h 4400550"/>
              <a:gd name="csX10" fmla="*/ 5369565 w 5369565"/>
              <a:gd name="csY10" fmla="*/ 1012127 h 4400550"/>
              <a:gd name="csX11" fmla="*/ 5369565 w 5369565"/>
              <a:gd name="csY11" fmla="*/ 1430179 h 4400550"/>
              <a:gd name="csX12" fmla="*/ 5369565 w 5369565"/>
              <a:gd name="csY12" fmla="*/ 1980248 h 4400550"/>
              <a:gd name="csX13" fmla="*/ 5369565 w 5369565"/>
              <a:gd name="csY13" fmla="*/ 2618327 h 4400550"/>
              <a:gd name="csX14" fmla="*/ 5369565 w 5369565"/>
              <a:gd name="csY14" fmla="*/ 3080385 h 4400550"/>
              <a:gd name="csX15" fmla="*/ 5369565 w 5369565"/>
              <a:gd name="csY15" fmla="*/ 3542443 h 4400550"/>
              <a:gd name="csX16" fmla="*/ 5369565 w 5369565"/>
              <a:gd name="csY16" fmla="*/ 4400550 h 4400550"/>
              <a:gd name="csX17" fmla="*/ 4772947 w 5369565"/>
              <a:gd name="csY17" fmla="*/ 4400550 h 4400550"/>
              <a:gd name="csX18" fmla="*/ 4283720 w 5369565"/>
              <a:gd name="csY18" fmla="*/ 4400550 h 4400550"/>
              <a:gd name="csX19" fmla="*/ 3633406 w 5369565"/>
              <a:gd name="csY19" fmla="*/ 4400550 h 4400550"/>
              <a:gd name="csX20" fmla="*/ 3090483 w 5369565"/>
              <a:gd name="csY20" fmla="*/ 4400550 h 4400550"/>
              <a:gd name="csX21" fmla="*/ 2493865 w 5369565"/>
              <a:gd name="csY21" fmla="*/ 4400550 h 4400550"/>
              <a:gd name="csX22" fmla="*/ 1950942 w 5369565"/>
              <a:gd name="csY22" fmla="*/ 4400550 h 4400550"/>
              <a:gd name="csX23" fmla="*/ 1515411 w 5369565"/>
              <a:gd name="csY23" fmla="*/ 4400550 h 4400550"/>
              <a:gd name="csX24" fmla="*/ 811401 w 5369565"/>
              <a:gd name="csY24" fmla="*/ 4400550 h 4400550"/>
              <a:gd name="csX25" fmla="*/ 0 w 5369565"/>
              <a:gd name="csY25" fmla="*/ 4400550 h 4400550"/>
              <a:gd name="csX26" fmla="*/ 0 w 5369565"/>
              <a:gd name="csY26" fmla="*/ 3894487 h 4400550"/>
              <a:gd name="csX27" fmla="*/ 0 w 5369565"/>
              <a:gd name="csY27" fmla="*/ 3256407 h 4400550"/>
              <a:gd name="csX28" fmla="*/ 0 w 5369565"/>
              <a:gd name="csY28" fmla="*/ 2750344 h 4400550"/>
              <a:gd name="csX29" fmla="*/ 0 w 5369565"/>
              <a:gd name="csY29" fmla="*/ 2200275 h 4400550"/>
              <a:gd name="csX30" fmla="*/ 0 w 5369565"/>
              <a:gd name="csY30" fmla="*/ 1562195 h 4400550"/>
              <a:gd name="csX31" fmla="*/ 0 w 5369565"/>
              <a:gd name="csY31" fmla="*/ 1144143 h 4400550"/>
              <a:gd name="csX32" fmla="*/ 0 w 5369565"/>
              <a:gd name="csY32" fmla="*/ 594074 h 4400550"/>
              <a:gd name="csX33" fmla="*/ 0 w 5369565"/>
              <a:gd name="csY33" fmla="*/ 0 h 44005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5369565" h="4400550" fill="none" extrusionOk="0">
                <a:moveTo>
                  <a:pt x="0" y="0"/>
                </a:moveTo>
                <a:cubicBezTo>
                  <a:pt x="153711" y="-9037"/>
                  <a:pt x="421307" y="55226"/>
                  <a:pt x="596618" y="0"/>
                </a:cubicBezTo>
                <a:cubicBezTo>
                  <a:pt x="771929" y="-55226"/>
                  <a:pt x="1064306" y="41711"/>
                  <a:pt x="1300628" y="0"/>
                </a:cubicBezTo>
                <a:cubicBezTo>
                  <a:pt x="1536950" y="-41711"/>
                  <a:pt x="1833763" y="29225"/>
                  <a:pt x="2004638" y="0"/>
                </a:cubicBezTo>
                <a:cubicBezTo>
                  <a:pt x="2175513" y="-29225"/>
                  <a:pt x="2321233" y="30164"/>
                  <a:pt x="2493865" y="0"/>
                </a:cubicBezTo>
                <a:cubicBezTo>
                  <a:pt x="2666497" y="-30164"/>
                  <a:pt x="2964388" y="17054"/>
                  <a:pt x="3090483" y="0"/>
                </a:cubicBezTo>
                <a:cubicBezTo>
                  <a:pt x="3216578" y="-17054"/>
                  <a:pt x="3580090" y="60926"/>
                  <a:pt x="3740797" y="0"/>
                </a:cubicBezTo>
                <a:cubicBezTo>
                  <a:pt x="3901504" y="-60926"/>
                  <a:pt x="4111307" y="80674"/>
                  <a:pt x="4444807" y="0"/>
                </a:cubicBezTo>
                <a:cubicBezTo>
                  <a:pt x="4778307" y="-80674"/>
                  <a:pt x="4974940" y="17659"/>
                  <a:pt x="5369565" y="0"/>
                </a:cubicBezTo>
                <a:cubicBezTo>
                  <a:pt x="5426004" y="164553"/>
                  <a:pt x="5316083" y="350415"/>
                  <a:pt x="5369565" y="506063"/>
                </a:cubicBezTo>
                <a:cubicBezTo>
                  <a:pt x="5423047" y="661711"/>
                  <a:pt x="5365209" y="853874"/>
                  <a:pt x="5369565" y="1012127"/>
                </a:cubicBezTo>
                <a:cubicBezTo>
                  <a:pt x="5373921" y="1170380"/>
                  <a:pt x="5333729" y="1242674"/>
                  <a:pt x="5369565" y="1430179"/>
                </a:cubicBezTo>
                <a:cubicBezTo>
                  <a:pt x="5405401" y="1617684"/>
                  <a:pt x="5366151" y="1851124"/>
                  <a:pt x="5369565" y="1980248"/>
                </a:cubicBezTo>
                <a:cubicBezTo>
                  <a:pt x="5372979" y="2109372"/>
                  <a:pt x="5366572" y="2412742"/>
                  <a:pt x="5369565" y="2618327"/>
                </a:cubicBezTo>
                <a:cubicBezTo>
                  <a:pt x="5372558" y="2823912"/>
                  <a:pt x="5364569" y="2967221"/>
                  <a:pt x="5369565" y="3080385"/>
                </a:cubicBezTo>
                <a:cubicBezTo>
                  <a:pt x="5374561" y="3193549"/>
                  <a:pt x="5346043" y="3366947"/>
                  <a:pt x="5369565" y="3542443"/>
                </a:cubicBezTo>
                <a:cubicBezTo>
                  <a:pt x="5393087" y="3717939"/>
                  <a:pt x="5295296" y="4141016"/>
                  <a:pt x="5369565" y="4400550"/>
                </a:cubicBezTo>
                <a:cubicBezTo>
                  <a:pt x="5195819" y="4425985"/>
                  <a:pt x="5034252" y="4346954"/>
                  <a:pt x="4772947" y="4400550"/>
                </a:cubicBezTo>
                <a:cubicBezTo>
                  <a:pt x="4511642" y="4454146"/>
                  <a:pt x="4401410" y="4355765"/>
                  <a:pt x="4283720" y="4400550"/>
                </a:cubicBezTo>
                <a:cubicBezTo>
                  <a:pt x="4166030" y="4445335"/>
                  <a:pt x="3804140" y="4392245"/>
                  <a:pt x="3633406" y="4400550"/>
                </a:cubicBezTo>
                <a:cubicBezTo>
                  <a:pt x="3462672" y="4408855"/>
                  <a:pt x="3210849" y="4385479"/>
                  <a:pt x="3090483" y="4400550"/>
                </a:cubicBezTo>
                <a:cubicBezTo>
                  <a:pt x="2970117" y="4415621"/>
                  <a:pt x="2618488" y="4368705"/>
                  <a:pt x="2493865" y="4400550"/>
                </a:cubicBezTo>
                <a:cubicBezTo>
                  <a:pt x="2369242" y="4432395"/>
                  <a:pt x="2146351" y="4398583"/>
                  <a:pt x="1950942" y="4400550"/>
                </a:cubicBezTo>
                <a:cubicBezTo>
                  <a:pt x="1755533" y="4402517"/>
                  <a:pt x="1683318" y="4371569"/>
                  <a:pt x="1515411" y="4400550"/>
                </a:cubicBezTo>
                <a:cubicBezTo>
                  <a:pt x="1347504" y="4429531"/>
                  <a:pt x="1030170" y="4331709"/>
                  <a:pt x="811401" y="4400550"/>
                </a:cubicBezTo>
                <a:cubicBezTo>
                  <a:pt x="592632" y="4469391"/>
                  <a:pt x="380465" y="4362482"/>
                  <a:pt x="0" y="4400550"/>
                </a:cubicBezTo>
                <a:cubicBezTo>
                  <a:pt x="-43158" y="4244127"/>
                  <a:pt x="53429" y="4059584"/>
                  <a:pt x="0" y="3894487"/>
                </a:cubicBezTo>
                <a:cubicBezTo>
                  <a:pt x="-53429" y="3729390"/>
                  <a:pt x="23147" y="3523518"/>
                  <a:pt x="0" y="3256407"/>
                </a:cubicBezTo>
                <a:cubicBezTo>
                  <a:pt x="-23147" y="2989296"/>
                  <a:pt x="904" y="2910429"/>
                  <a:pt x="0" y="2750344"/>
                </a:cubicBezTo>
                <a:cubicBezTo>
                  <a:pt x="-904" y="2590259"/>
                  <a:pt x="5806" y="2417998"/>
                  <a:pt x="0" y="2200275"/>
                </a:cubicBezTo>
                <a:cubicBezTo>
                  <a:pt x="-5806" y="1982552"/>
                  <a:pt x="54615" y="1705432"/>
                  <a:pt x="0" y="1562195"/>
                </a:cubicBezTo>
                <a:cubicBezTo>
                  <a:pt x="-54615" y="1418958"/>
                  <a:pt x="49614" y="1343680"/>
                  <a:pt x="0" y="1144143"/>
                </a:cubicBezTo>
                <a:cubicBezTo>
                  <a:pt x="-49614" y="944606"/>
                  <a:pt x="42250" y="780382"/>
                  <a:pt x="0" y="594074"/>
                </a:cubicBezTo>
                <a:cubicBezTo>
                  <a:pt x="-42250" y="407766"/>
                  <a:pt x="22864" y="142053"/>
                  <a:pt x="0" y="0"/>
                </a:cubicBezTo>
                <a:close/>
              </a:path>
              <a:path w="5369565" h="4400550" stroke="0" extrusionOk="0">
                <a:moveTo>
                  <a:pt x="0" y="0"/>
                </a:moveTo>
                <a:cubicBezTo>
                  <a:pt x="167373" y="-6258"/>
                  <a:pt x="369491" y="50247"/>
                  <a:pt x="704010" y="0"/>
                </a:cubicBezTo>
                <a:cubicBezTo>
                  <a:pt x="1038529" y="-50247"/>
                  <a:pt x="1030300" y="35960"/>
                  <a:pt x="1300628" y="0"/>
                </a:cubicBezTo>
                <a:cubicBezTo>
                  <a:pt x="1570956" y="-35960"/>
                  <a:pt x="1738005" y="10073"/>
                  <a:pt x="1897246" y="0"/>
                </a:cubicBezTo>
                <a:cubicBezTo>
                  <a:pt x="2056487" y="-10073"/>
                  <a:pt x="2273291" y="55126"/>
                  <a:pt x="2493865" y="0"/>
                </a:cubicBezTo>
                <a:cubicBezTo>
                  <a:pt x="2714439" y="-55126"/>
                  <a:pt x="2804949" y="5175"/>
                  <a:pt x="2983092" y="0"/>
                </a:cubicBezTo>
                <a:cubicBezTo>
                  <a:pt x="3161235" y="-5175"/>
                  <a:pt x="3322904" y="51683"/>
                  <a:pt x="3579710" y="0"/>
                </a:cubicBezTo>
                <a:cubicBezTo>
                  <a:pt x="3836516" y="-51683"/>
                  <a:pt x="3890297" y="20322"/>
                  <a:pt x="4015241" y="0"/>
                </a:cubicBezTo>
                <a:cubicBezTo>
                  <a:pt x="4140185" y="-20322"/>
                  <a:pt x="4358818" y="22238"/>
                  <a:pt x="4504468" y="0"/>
                </a:cubicBezTo>
                <a:cubicBezTo>
                  <a:pt x="4650118" y="-22238"/>
                  <a:pt x="5041393" y="24858"/>
                  <a:pt x="5369565" y="0"/>
                </a:cubicBezTo>
                <a:cubicBezTo>
                  <a:pt x="5379907" y="274091"/>
                  <a:pt x="5333887" y="300171"/>
                  <a:pt x="5369565" y="550069"/>
                </a:cubicBezTo>
                <a:cubicBezTo>
                  <a:pt x="5405243" y="799967"/>
                  <a:pt x="5332032" y="855010"/>
                  <a:pt x="5369565" y="1144143"/>
                </a:cubicBezTo>
                <a:cubicBezTo>
                  <a:pt x="5407098" y="1433276"/>
                  <a:pt x="5336195" y="1422768"/>
                  <a:pt x="5369565" y="1606201"/>
                </a:cubicBezTo>
                <a:cubicBezTo>
                  <a:pt x="5402935" y="1789634"/>
                  <a:pt x="5332668" y="1851895"/>
                  <a:pt x="5369565" y="2068258"/>
                </a:cubicBezTo>
                <a:cubicBezTo>
                  <a:pt x="5406462" y="2284621"/>
                  <a:pt x="5366860" y="2377283"/>
                  <a:pt x="5369565" y="2486311"/>
                </a:cubicBezTo>
                <a:cubicBezTo>
                  <a:pt x="5372270" y="2595339"/>
                  <a:pt x="5311968" y="2947265"/>
                  <a:pt x="5369565" y="3124391"/>
                </a:cubicBezTo>
                <a:cubicBezTo>
                  <a:pt x="5427162" y="3301517"/>
                  <a:pt x="5337731" y="3379271"/>
                  <a:pt x="5369565" y="3542443"/>
                </a:cubicBezTo>
                <a:cubicBezTo>
                  <a:pt x="5401399" y="3705615"/>
                  <a:pt x="5281484" y="4181568"/>
                  <a:pt x="5369565" y="4400550"/>
                </a:cubicBezTo>
                <a:cubicBezTo>
                  <a:pt x="5175825" y="4465715"/>
                  <a:pt x="4892489" y="4318326"/>
                  <a:pt x="4665555" y="4400550"/>
                </a:cubicBezTo>
                <a:cubicBezTo>
                  <a:pt x="4438621" y="4482774"/>
                  <a:pt x="4319863" y="4337965"/>
                  <a:pt x="4122633" y="4400550"/>
                </a:cubicBezTo>
                <a:cubicBezTo>
                  <a:pt x="3925403" y="4463135"/>
                  <a:pt x="3839445" y="4347913"/>
                  <a:pt x="3579710" y="4400550"/>
                </a:cubicBezTo>
                <a:cubicBezTo>
                  <a:pt x="3319975" y="4453187"/>
                  <a:pt x="3161083" y="4367369"/>
                  <a:pt x="2875700" y="4400550"/>
                </a:cubicBezTo>
                <a:cubicBezTo>
                  <a:pt x="2590317" y="4433731"/>
                  <a:pt x="2365073" y="4395638"/>
                  <a:pt x="2225386" y="4400550"/>
                </a:cubicBezTo>
                <a:cubicBezTo>
                  <a:pt x="2085699" y="4405462"/>
                  <a:pt x="1800434" y="4351313"/>
                  <a:pt x="1575072" y="4400550"/>
                </a:cubicBezTo>
                <a:cubicBezTo>
                  <a:pt x="1349710" y="4449787"/>
                  <a:pt x="1234369" y="4390037"/>
                  <a:pt x="978454" y="4400550"/>
                </a:cubicBezTo>
                <a:cubicBezTo>
                  <a:pt x="722539" y="4411063"/>
                  <a:pt x="314099" y="4313408"/>
                  <a:pt x="0" y="4400550"/>
                </a:cubicBezTo>
                <a:cubicBezTo>
                  <a:pt x="-29784" y="4172129"/>
                  <a:pt x="6147" y="4027944"/>
                  <a:pt x="0" y="3894487"/>
                </a:cubicBezTo>
                <a:cubicBezTo>
                  <a:pt x="-6147" y="3761030"/>
                  <a:pt x="61570" y="3460012"/>
                  <a:pt x="0" y="3256407"/>
                </a:cubicBezTo>
                <a:cubicBezTo>
                  <a:pt x="-61570" y="3052802"/>
                  <a:pt x="49059" y="2998677"/>
                  <a:pt x="0" y="2838355"/>
                </a:cubicBezTo>
                <a:cubicBezTo>
                  <a:pt x="-49059" y="2678033"/>
                  <a:pt x="53988" y="2459331"/>
                  <a:pt x="0" y="2288286"/>
                </a:cubicBezTo>
                <a:cubicBezTo>
                  <a:pt x="-53988" y="2117241"/>
                  <a:pt x="22904" y="2015425"/>
                  <a:pt x="0" y="1870234"/>
                </a:cubicBezTo>
                <a:cubicBezTo>
                  <a:pt x="-22904" y="1725043"/>
                  <a:pt x="37547" y="1565641"/>
                  <a:pt x="0" y="1320165"/>
                </a:cubicBezTo>
                <a:cubicBezTo>
                  <a:pt x="-37547" y="1074689"/>
                  <a:pt x="42907" y="1028870"/>
                  <a:pt x="0" y="858107"/>
                </a:cubicBezTo>
                <a:cubicBezTo>
                  <a:pt x="-42907" y="687344"/>
                  <a:pt x="71666" y="214651"/>
                  <a:pt x="0" y="0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582319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Εικόνα 3" descr="αιγαίο πέλαγος Στοκ Εικονογραφήσεις, Vectors, &amp; Clipart – (4,425 Στοκ  Εικονογραφήσεις)">
            <a:extLst>
              <a:ext uri="{FF2B5EF4-FFF2-40B4-BE49-F238E27FC236}">
                <a16:creationId xmlns:a16="http://schemas.microsoft.com/office/drawing/2014/main" id="{627CE880-D4D4-537B-12EA-687A89897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86" y="595992"/>
            <a:ext cx="6117772" cy="4400551"/>
          </a:xfrm>
          <a:custGeom>
            <a:avLst/>
            <a:gdLst>
              <a:gd name="csX0" fmla="*/ 0 w 6117772"/>
              <a:gd name="csY0" fmla="*/ 0 h 4400551"/>
              <a:gd name="csX1" fmla="*/ 556161 w 6117772"/>
              <a:gd name="csY1" fmla="*/ 0 h 4400551"/>
              <a:gd name="csX2" fmla="*/ 1112322 w 6117772"/>
              <a:gd name="csY2" fmla="*/ 0 h 4400551"/>
              <a:gd name="csX3" fmla="*/ 1729661 w 6117772"/>
              <a:gd name="csY3" fmla="*/ 0 h 4400551"/>
              <a:gd name="csX4" fmla="*/ 2224644 w 6117772"/>
              <a:gd name="csY4" fmla="*/ 0 h 4400551"/>
              <a:gd name="csX5" fmla="*/ 2719628 w 6117772"/>
              <a:gd name="csY5" fmla="*/ 0 h 4400551"/>
              <a:gd name="csX6" fmla="*/ 3214611 w 6117772"/>
              <a:gd name="csY6" fmla="*/ 0 h 4400551"/>
              <a:gd name="csX7" fmla="*/ 3893128 w 6117772"/>
              <a:gd name="csY7" fmla="*/ 0 h 4400551"/>
              <a:gd name="csX8" fmla="*/ 4449289 w 6117772"/>
              <a:gd name="csY8" fmla="*/ 0 h 4400551"/>
              <a:gd name="csX9" fmla="*/ 5005450 w 6117772"/>
              <a:gd name="csY9" fmla="*/ 0 h 4400551"/>
              <a:gd name="csX10" fmla="*/ 5622789 w 6117772"/>
              <a:gd name="csY10" fmla="*/ 0 h 4400551"/>
              <a:gd name="csX11" fmla="*/ 6117772 w 6117772"/>
              <a:gd name="csY11" fmla="*/ 0 h 4400551"/>
              <a:gd name="csX12" fmla="*/ 6117772 w 6117772"/>
              <a:gd name="csY12" fmla="*/ 594074 h 4400551"/>
              <a:gd name="csX13" fmla="*/ 6117772 w 6117772"/>
              <a:gd name="csY13" fmla="*/ 1012127 h 4400551"/>
              <a:gd name="csX14" fmla="*/ 6117772 w 6117772"/>
              <a:gd name="csY14" fmla="*/ 1430179 h 4400551"/>
              <a:gd name="csX15" fmla="*/ 6117772 w 6117772"/>
              <a:gd name="csY15" fmla="*/ 1848231 h 4400551"/>
              <a:gd name="csX16" fmla="*/ 6117772 w 6117772"/>
              <a:gd name="csY16" fmla="*/ 2486311 h 4400551"/>
              <a:gd name="csX17" fmla="*/ 6117772 w 6117772"/>
              <a:gd name="csY17" fmla="*/ 3124391 h 4400551"/>
              <a:gd name="csX18" fmla="*/ 6117772 w 6117772"/>
              <a:gd name="csY18" fmla="*/ 3586449 h 4400551"/>
              <a:gd name="csX19" fmla="*/ 6117772 w 6117772"/>
              <a:gd name="csY19" fmla="*/ 4400551 h 4400551"/>
              <a:gd name="csX20" fmla="*/ 5439255 w 6117772"/>
              <a:gd name="csY20" fmla="*/ 4400551 h 4400551"/>
              <a:gd name="csX21" fmla="*/ 4760739 w 6117772"/>
              <a:gd name="csY21" fmla="*/ 4400551 h 4400551"/>
              <a:gd name="csX22" fmla="*/ 4388111 w 6117772"/>
              <a:gd name="csY22" fmla="*/ 4400551 h 4400551"/>
              <a:gd name="csX23" fmla="*/ 3709594 w 6117772"/>
              <a:gd name="csY23" fmla="*/ 4400551 h 4400551"/>
              <a:gd name="csX24" fmla="*/ 3153433 w 6117772"/>
              <a:gd name="csY24" fmla="*/ 4400551 h 4400551"/>
              <a:gd name="csX25" fmla="*/ 2474917 w 6117772"/>
              <a:gd name="csY25" fmla="*/ 4400551 h 4400551"/>
              <a:gd name="csX26" fmla="*/ 1857578 w 6117772"/>
              <a:gd name="csY26" fmla="*/ 4400551 h 4400551"/>
              <a:gd name="csX27" fmla="*/ 1240239 w 6117772"/>
              <a:gd name="csY27" fmla="*/ 4400551 h 4400551"/>
              <a:gd name="csX28" fmla="*/ 622900 w 6117772"/>
              <a:gd name="csY28" fmla="*/ 4400551 h 4400551"/>
              <a:gd name="csX29" fmla="*/ 0 w 6117772"/>
              <a:gd name="csY29" fmla="*/ 4400551 h 4400551"/>
              <a:gd name="csX30" fmla="*/ 0 w 6117772"/>
              <a:gd name="csY30" fmla="*/ 3806477 h 4400551"/>
              <a:gd name="csX31" fmla="*/ 0 w 6117772"/>
              <a:gd name="csY31" fmla="*/ 3168397 h 4400551"/>
              <a:gd name="csX32" fmla="*/ 0 w 6117772"/>
              <a:gd name="csY32" fmla="*/ 2530317 h 4400551"/>
              <a:gd name="csX33" fmla="*/ 0 w 6117772"/>
              <a:gd name="csY33" fmla="*/ 2024253 h 4400551"/>
              <a:gd name="csX34" fmla="*/ 0 w 6117772"/>
              <a:gd name="csY34" fmla="*/ 1474185 h 4400551"/>
              <a:gd name="csX35" fmla="*/ 0 w 6117772"/>
              <a:gd name="csY35" fmla="*/ 1012127 h 4400551"/>
              <a:gd name="csX36" fmla="*/ 0 w 6117772"/>
              <a:gd name="csY36" fmla="*/ 0 h 44005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6117772" h="4400551" fill="none" extrusionOk="0">
                <a:moveTo>
                  <a:pt x="0" y="0"/>
                </a:moveTo>
                <a:cubicBezTo>
                  <a:pt x="125170" y="-1577"/>
                  <a:pt x="369798" y="36313"/>
                  <a:pt x="556161" y="0"/>
                </a:cubicBezTo>
                <a:cubicBezTo>
                  <a:pt x="742524" y="-36313"/>
                  <a:pt x="844822" y="13618"/>
                  <a:pt x="1112322" y="0"/>
                </a:cubicBezTo>
                <a:cubicBezTo>
                  <a:pt x="1379822" y="-13618"/>
                  <a:pt x="1585344" y="36747"/>
                  <a:pt x="1729661" y="0"/>
                </a:cubicBezTo>
                <a:cubicBezTo>
                  <a:pt x="1873978" y="-36747"/>
                  <a:pt x="2103915" y="31134"/>
                  <a:pt x="2224644" y="0"/>
                </a:cubicBezTo>
                <a:cubicBezTo>
                  <a:pt x="2345373" y="-31134"/>
                  <a:pt x="2570665" y="17136"/>
                  <a:pt x="2719628" y="0"/>
                </a:cubicBezTo>
                <a:cubicBezTo>
                  <a:pt x="2868591" y="-17136"/>
                  <a:pt x="3033269" y="28669"/>
                  <a:pt x="3214611" y="0"/>
                </a:cubicBezTo>
                <a:cubicBezTo>
                  <a:pt x="3395953" y="-28669"/>
                  <a:pt x="3612304" y="19621"/>
                  <a:pt x="3893128" y="0"/>
                </a:cubicBezTo>
                <a:cubicBezTo>
                  <a:pt x="4173952" y="-19621"/>
                  <a:pt x="4206333" y="51713"/>
                  <a:pt x="4449289" y="0"/>
                </a:cubicBezTo>
                <a:cubicBezTo>
                  <a:pt x="4692245" y="-51713"/>
                  <a:pt x="4871863" y="41290"/>
                  <a:pt x="5005450" y="0"/>
                </a:cubicBezTo>
                <a:cubicBezTo>
                  <a:pt x="5139037" y="-41290"/>
                  <a:pt x="5484403" y="28037"/>
                  <a:pt x="5622789" y="0"/>
                </a:cubicBezTo>
                <a:cubicBezTo>
                  <a:pt x="5761175" y="-28037"/>
                  <a:pt x="5927634" y="13597"/>
                  <a:pt x="6117772" y="0"/>
                </a:cubicBezTo>
                <a:cubicBezTo>
                  <a:pt x="6161537" y="140387"/>
                  <a:pt x="6111462" y="305448"/>
                  <a:pt x="6117772" y="594074"/>
                </a:cubicBezTo>
                <a:cubicBezTo>
                  <a:pt x="6124082" y="882700"/>
                  <a:pt x="6071941" y="844598"/>
                  <a:pt x="6117772" y="1012127"/>
                </a:cubicBezTo>
                <a:cubicBezTo>
                  <a:pt x="6163603" y="1179656"/>
                  <a:pt x="6071954" y="1326088"/>
                  <a:pt x="6117772" y="1430179"/>
                </a:cubicBezTo>
                <a:cubicBezTo>
                  <a:pt x="6163590" y="1534270"/>
                  <a:pt x="6101371" y="1745713"/>
                  <a:pt x="6117772" y="1848231"/>
                </a:cubicBezTo>
                <a:cubicBezTo>
                  <a:pt x="6134173" y="1950749"/>
                  <a:pt x="6078558" y="2340334"/>
                  <a:pt x="6117772" y="2486311"/>
                </a:cubicBezTo>
                <a:cubicBezTo>
                  <a:pt x="6156986" y="2632288"/>
                  <a:pt x="6064140" y="2934293"/>
                  <a:pt x="6117772" y="3124391"/>
                </a:cubicBezTo>
                <a:cubicBezTo>
                  <a:pt x="6171404" y="3314489"/>
                  <a:pt x="6095143" y="3469665"/>
                  <a:pt x="6117772" y="3586449"/>
                </a:cubicBezTo>
                <a:cubicBezTo>
                  <a:pt x="6140401" y="3703233"/>
                  <a:pt x="6114620" y="4170654"/>
                  <a:pt x="6117772" y="4400551"/>
                </a:cubicBezTo>
                <a:cubicBezTo>
                  <a:pt x="5894196" y="4470645"/>
                  <a:pt x="5628401" y="4336541"/>
                  <a:pt x="5439255" y="4400551"/>
                </a:cubicBezTo>
                <a:cubicBezTo>
                  <a:pt x="5250109" y="4464561"/>
                  <a:pt x="5087706" y="4347334"/>
                  <a:pt x="4760739" y="4400551"/>
                </a:cubicBezTo>
                <a:cubicBezTo>
                  <a:pt x="4433772" y="4453768"/>
                  <a:pt x="4486166" y="4379256"/>
                  <a:pt x="4388111" y="4400551"/>
                </a:cubicBezTo>
                <a:cubicBezTo>
                  <a:pt x="4290056" y="4421846"/>
                  <a:pt x="3878343" y="4356303"/>
                  <a:pt x="3709594" y="4400551"/>
                </a:cubicBezTo>
                <a:cubicBezTo>
                  <a:pt x="3540845" y="4444799"/>
                  <a:pt x="3306704" y="4348147"/>
                  <a:pt x="3153433" y="4400551"/>
                </a:cubicBezTo>
                <a:cubicBezTo>
                  <a:pt x="3000162" y="4452955"/>
                  <a:pt x="2790377" y="4335285"/>
                  <a:pt x="2474917" y="4400551"/>
                </a:cubicBezTo>
                <a:cubicBezTo>
                  <a:pt x="2159457" y="4465817"/>
                  <a:pt x="2006290" y="4378604"/>
                  <a:pt x="1857578" y="4400551"/>
                </a:cubicBezTo>
                <a:cubicBezTo>
                  <a:pt x="1708866" y="4422498"/>
                  <a:pt x="1448119" y="4353792"/>
                  <a:pt x="1240239" y="4400551"/>
                </a:cubicBezTo>
                <a:cubicBezTo>
                  <a:pt x="1032359" y="4447310"/>
                  <a:pt x="896558" y="4380879"/>
                  <a:pt x="622900" y="4400551"/>
                </a:cubicBezTo>
                <a:cubicBezTo>
                  <a:pt x="349242" y="4420223"/>
                  <a:pt x="134679" y="4378876"/>
                  <a:pt x="0" y="4400551"/>
                </a:cubicBezTo>
                <a:cubicBezTo>
                  <a:pt x="-26721" y="4155194"/>
                  <a:pt x="1087" y="3956987"/>
                  <a:pt x="0" y="3806477"/>
                </a:cubicBezTo>
                <a:cubicBezTo>
                  <a:pt x="-1087" y="3655967"/>
                  <a:pt x="50260" y="3426051"/>
                  <a:pt x="0" y="3168397"/>
                </a:cubicBezTo>
                <a:cubicBezTo>
                  <a:pt x="-50260" y="2910743"/>
                  <a:pt x="43474" y="2782886"/>
                  <a:pt x="0" y="2530317"/>
                </a:cubicBezTo>
                <a:cubicBezTo>
                  <a:pt x="-43474" y="2277748"/>
                  <a:pt x="19307" y="2270502"/>
                  <a:pt x="0" y="2024253"/>
                </a:cubicBezTo>
                <a:cubicBezTo>
                  <a:pt x="-19307" y="1778004"/>
                  <a:pt x="34700" y="1626168"/>
                  <a:pt x="0" y="1474185"/>
                </a:cubicBezTo>
                <a:cubicBezTo>
                  <a:pt x="-34700" y="1322202"/>
                  <a:pt x="29656" y="1104787"/>
                  <a:pt x="0" y="1012127"/>
                </a:cubicBezTo>
                <a:cubicBezTo>
                  <a:pt x="-29656" y="919467"/>
                  <a:pt x="28725" y="502846"/>
                  <a:pt x="0" y="0"/>
                </a:cubicBezTo>
                <a:close/>
              </a:path>
              <a:path w="6117772" h="4400551" stroke="0" extrusionOk="0">
                <a:moveTo>
                  <a:pt x="0" y="0"/>
                </a:moveTo>
                <a:cubicBezTo>
                  <a:pt x="83930" y="-15719"/>
                  <a:pt x="223497" y="39907"/>
                  <a:pt x="372628" y="0"/>
                </a:cubicBezTo>
                <a:cubicBezTo>
                  <a:pt x="521759" y="-39907"/>
                  <a:pt x="806301" y="46237"/>
                  <a:pt x="989967" y="0"/>
                </a:cubicBezTo>
                <a:cubicBezTo>
                  <a:pt x="1173633" y="-46237"/>
                  <a:pt x="1321227" y="18662"/>
                  <a:pt x="1423772" y="0"/>
                </a:cubicBezTo>
                <a:cubicBezTo>
                  <a:pt x="1526318" y="-18662"/>
                  <a:pt x="1783886" y="7477"/>
                  <a:pt x="2102289" y="0"/>
                </a:cubicBezTo>
                <a:cubicBezTo>
                  <a:pt x="2420692" y="-7477"/>
                  <a:pt x="2373149" y="35974"/>
                  <a:pt x="2597272" y="0"/>
                </a:cubicBezTo>
                <a:cubicBezTo>
                  <a:pt x="2821395" y="-35974"/>
                  <a:pt x="2936202" y="40823"/>
                  <a:pt x="3031078" y="0"/>
                </a:cubicBezTo>
                <a:cubicBezTo>
                  <a:pt x="3125954" y="-40823"/>
                  <a:pt x="3258896" y="12359"/>
                  <a:pt x="3464884" y="0"/>
                </a:cubicBezTo>
                <a:cubicBezTo>
                  <a:pt x="3670872" y="-12359"/>
                  <a:pt x="3710502" y="7619"/>
                  <a:pt x="3898689" y="0"/>
                </a:cubicBezTo>
                <a:cubicBezTo>
                  <a:pt x="4086877" y="-7619"/>
                  <a:pt x="4309876" y="52723"/>
                  <a:pt x="4454850" y="0"/>
                </a:cubicBezTo>
                <a:cubicBezTo>
                  <a:pt x="4599824" y="-52723"/>
                  <a:pt x="4825970" y="55233"/>
                  <a:pt x="5011011" y="0"/>
                </a:cubicBezTo>
                <a:cubicBezTo>
                  <a:pt x="5196052" y="-55233"/>
                  <a:pt x="5805243" y="3913"/>
                  <a:pt x="6117772" y="0"/>
                </a:cubicBezTo>
                <a:cubicBezTo>
                  <a:pt x="6122287" y="254654"/>
                  <a:pt x="6103190" y="308597"/>
                  <a:pt x="6117772" y="550069"/>
                </a:cubicBezTo>
                <a:cubicBezTo>
                  <a:pt x="6132354" y="791541"/>
                  <a:pt x="6100612" y="802036"/>
                  <a:pt x="6117772" y="968121"/>
                </a:cubicBezTo>
                <a:cubicBezTo>
                  <a:pt x="6134932" y="1134206"/>
                  <a:pt x="6105076" y="1322534"/>
                  <a:pt x="6117772" y="1606201"/>
                </a:cubicBezTo>
                <a:cubicBezTo>
                  <a:pt x="6130468" y="1889868"/>
                  <a:pt x="6071650" y="2010109"/>
                  <a:pt x="6117772" y="2200276"/>
                </a:cubicBezTo>
                <a:cubicBezTo>
                  <a:pt x="6163894" y="2390444"/>
                  <a:pt x="6075076" y="2489951"/>
                  <a:pt x="6117772" y="2618328"/>
                </a:cubicBezTo>
                <a:cubicBezTo>
                  <a:pt x="6160468" y="2746705"/>
                  <a:pt x="6096287" y="2965645"/>
                  <a:pt x="6117772" y="3080386"/>
                </a:cubicBezTo>
                <a:cubicBezTo>
                  <a:pt x="6139257" y="3195127"/>
                  <a:pt x="6094730" y="3466559"/>
                  <a:pt x="6117772" y="3718466"/>
                </a:cubicBezTo>
                <a:cubicBezTo>
                  <a:pt x="6140814" y="3970373"/>
                  <a:pt x="6110138" y="4109757"/>
                  <a:pt x="6117772" y="4400551"/>
                </a:cubicBezTo>
                <a:cubicBezTo>
                  <a:pt x="5919709" y="4440452"/>
                  <a:pt x="5789705" y="4374116"/>
                  <a:pt x="5683966" y="4400551"/>
                </a:cubicBezTo>
                <a:cubicBezTo>
                  <a:pt x="5578227" y="4426986"/>
                  <a:pt x="5441268" y="4382377"/>
                  <a:pt x="5250161" y="4400551"/>
                </a:cubicBezTo>
                <a:cubicBezTo>
                  <a:pt x="5059055" y="4418725"/>
                  <a:pt x="4998996" y="4378951"/>
                  <a:pt x="4755177" y="4400551"/>
                </a:cubicBezTo>
                <a:cubicBezTo>
                  <a:pt x="4511358" y="4422151"/>
                  <a:pt x="4329865" y="4373628"/>
                  <a:pt x="4199016" y="4400551"/>
                </a:cubicBezTo>
                <a:cubicBezTo>
                  <a:pt x="4068167" y="4427474"/>
                  <a:pt x="3816289" y="4383223"/>
                  <a:pt x="3704033" y="4400551"/>
                </a:cubicBezTo>
                <a:cubicBezTo>
                  <a:pt x="3591777" y="4417879"/>
                  <a:pt x="3270788" y="4350260"/>
                  <a:pt x="3147872" y="4400551"/>
                </a:cubicBezTo>
                <a:cubicBezTo>
                  <a:pt x="3024956" y="4450842"/>
                  <a:pt x="2831304" y="4347568"/>
                  <a:pt x="2591711" y="4400551"/>
                </a:cubicBezTo>
                <a:cubicBezTo>
                  <a:pt x="2352118" y="4453534"/>
                  <a:pt x="2284806" y="4363449"/>
                  <a:pt x="2157905" y="4400551"/>
                </a:cubicBezTo>
                <a:cubicBezTo>
                  <a:pt x="2031004" y="4437653"/>
                  <a:pt x="1864297" y="4371541"/>
                  <a:pt x="1785277" y="4400551"/>
                </a:cubicBezTo>
                <a:cubicBezTo>
                  <a:pt x="1706257" y="4429561"/>
                  <a:pt x="1291920" y="4352975"/>
                  <a:pt x="1106761" y="4400551"/>
                </a:cubicBezTo>
                <a:cubicBezTo>
                  <a:pt x="921602" y="4448127"/>
                  <a:pt x="394679" y="4285628"/>
                  <a:pt x="0" y="4400551"/>
                </a:cubicBezTo>
                <a:cubicBezTo>
                  <a:pt x="-34983" y="4273898"/>
                  <a:pt x="41158" y="4101772"/>
                  <a:pt x="0" y="3982499"/>
                </a:cubicBezTo>
                <a:cubicBezTo>
                  <a:pt x="-41158" y="3863226"/>
                  <a:pt x="11619" y="3613788"/>
                  <a:pt x="0" y="3388424"/>
                </a:cubicBezTo>
                <a:cubicBezTo>
                  <a:pt x="-11619" y="3163060"/>
                  <a:pt x="47517" y="3032035"/>
                  <a:pt x="0" y="2794350"/>
                </a:cubicBezTo>
                <a:cubicBezTo>
                  <a:pt x="-47517" y="2556665"/>
                  <a:pt x="47776" y="2485678"/>
                  <a:pt x="0" y="2244281"/>
                </a:cubicBezTo>
                <a:cubicBezTo>
                  <a:pt x="-47776" y="2002884"/>
                  <a:pt x="29096" y="1903812"/>
                  <a:pt x="0" y="1782223"/>
                </a:cubicBezTo>
                <a:cubicBezTo>
                  <a:pt x="-29096" y="1660634"/>
                  <a:pt x="2208" y="1448166"/>
                  <a:pt x="0" y="1188149"/>
                </a:cubicBezTo>
                <a:cubicBezTo>
                  <a:pt x="-2208" y="928132"/>
                  <a:pt x="22217" y="878794"/>
                  <a:pt x="0" y="770096"/>
                </a:cubicBezTo>
                <a:cubicBezTo>
                  <a:pt x="-22217" y="661398"/>
                  <a:pt x="62305" y="315251"/>
                  <a:pt x="0" y="0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521352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986E7540-BBD5-7EA5-B0E4-925478AC752C}"/>
              </a:ext>
            </a:extLst>
          </p:cNvPr>
          <p:cNvSpPr/>
          <p:nvPr/>
        </p:nvSpPr>
        <p:spPr>
          <a:xfrm>
            <a:off x="2476874" y="5227183"/>
            <a:ext cx="2405743" cy="1098098"/>
          </a:xfrm>
          <a:custGeom>
            <a:avLst/>
            <a:gdLst>
              <a:gd name="csX0" fmla="*/ 0 w 2405743"/>
              <a:gd name="csY0" fmla="*/ 183020 h 1098098"/>
              <a:gd name="csX1" fmla="*/ 183020 w 2405743"/>
              <a:gd name="csY1" fmla="*/ 0 h 1098098"/>
              <a:gd name="csX2" fmla="*/ 733740 w 2405743"/>
              <a:gd name="csY2" fmla="*/ 0 h 1098098"/>
              <a:gd name="csX3" fmla="*/ 1182474 w 2405743"/>
              <a:gd name="csY3" fmla="*/ 0 h 1098098"/>
              <a:gd name="csX4" fmla="*/ 1733194 w 2405743"/>
              <a:gd name="csY4" fmla="*/ 0 h 1098098"/>
              <a:gd name="csX5" fmla="*/ 2222723 w 2405743"/>
              <a:gd name="csY5" fmla="*/ 0 h 1098098"/>
              <a:gd name="csX6" fmla="*/ 2405743 w 2405743"/>
              <a:gd name="csY6" fmla="*/ 183020 h 1098098"/>
              <a:gd name="csX7" fmla="*/ 2405743 w 2405743"/>
              <a:gd name="csY7" fmla="*/ 541728 h 1098098"/>
              <a:gd name="csX8" fmla="*/ 2405743 w 2405743"/>
              <a:gd name="csY8" fmla="*/ 915078 h 1098098"/>
              <a:gd name="csX9" fmla="*/ 2222723 w 2405743"/>
              <a:gd name="csY9" fmla="*/ 1098098 h 1098098"/>
              <a:gd name="csX10" fmla="*/ 1733194 w 2405743"/>
              <a:gd name="csY10" fmla="*/ 1098098 h 1098098"/>
              <a:gd name="csX11" fmla="*/ 1264063 w 2405743"/>
              <a:gd name="csY11" fmla="*/ 1098098 h 1098098"/>
              <a:gd name="csX12" fmla="*/ 754137 w 2405743"/>
              <a:gd name="csY12" fmla="*/ 1098098 h 1098098"/>
              <a:gd name="csX13" fmla="*/ 183020 w 2405743"/>
              <a:gd name="csY13" fmla="*/ 1098098 h 1098098"/>
              <a:gd name="csX14" fmla="*/ 0 w 2405743"/>
              <a:gd name="csY14" fmla="*/ 915078 h 1098098"/>
              <a:gd name="csX15" fmla="*/ 0 w 2405743"/>
              <a:gd name="csY15" fmla="*/ 541728 h 1098098"/>
              <a:gd name="csX16" fmla="*/ 0 w 2405743"/>
              <a:gd name="csY16" fmla="*/ 183020 h 10980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405743" h="1098098" fill="none" extrusionOk="0">
                <a:moveTo>
                  <a:pt x="0" y="183020"/>
                </a:moveTo>
                <a:cubicBezTo>
                  <a:pt x="-2877" y="77602"/>
                  <a:pt x="84988" y="5138"/>
                  <a:pt x="183020" y="0"/>
                </a:cubicBezTo>
                <a:cubicBezTo>
                  <a:pt x="342512" y="-57111"/>
                  <a:pt x="556669" y="64675"/>
                  <a:pt x="733740" y="0"/>
                </a:cubicBezTo>
                <a:cubicBezTo>
                  <a:pt x="910811" y="-64675"/>
                  <a:pt x="964018" y="42171"/>
                  <a:pt x="1182474" y="0"/>
                </a:cubicBezTo>
                <a:cubicBezTo>
                  <a:pt x="1400930" y="-42171"/>
                  <a:pt x="1506361" y="54641"/>
                  <a:pt x="1733194" y="0"/>
                </a:cubicBezTo>
                <a:cubicBezTo>
                  <a:pt x="1960027" y="-54641"/>
                  <a:pt x="2042451" y="21176"/>
                  <a:pt x="2222723" y="0"/>
                </a:cubicBezTo>
                <a:cubicBezTo>
                  <a:pt x="2311620" y="16264"/>
                  <a:pt x="2426781" y="88530"/>
                  <a:pt x="2405743" y="183020"/>
                </a:cubicBezTo>
                <a:cubicBezTo>
                  <a:pt x="2443595" y="321143"/>
                  <a:pt x="2397154" y="422698"/>
                  <a:pt x="2405743" y="541728"/>
                </a:cubicBezTo>
                <a:cubicBezTo>
                  <a:pt x="2414332" y="660758"/>
                  <a:pt x="2401355" y="758961"/>
                  <a:pt x="2405743" y="915078"/>
                </a:cubicBezTo>
                <a:cubicBezTo>
                  <a:pt x="2403776" y="1021775"/>
                  <a:pt x="2319420" y="1126675"/>
                  <a:pt x="2222723" y="1098098"/>
                </a:cubicBezTo>
                <a:cubicBezTo>
                  <a:pt x="2111899" y="1144193"/>
                  <a:pt x="1908323" y="1048843"/>
                  <a:pt x="1733194" y="1098098"/>
                </a:cubicBezTo>
                <a:cubicBezTo>
                  <a:pt x="1558065" y="1147353"/>
                  <a:pt x="1403969" y="1061230"/>
                  <a:pt x="1264063" y="1098098"/>
                </a:cubicBezTo>
                <a:cubicBezTo>
                  <a:pt x="1124157" y="1134966"/>
                  <a:pt x="865606" y="1046792"/>
                  <a:pt x="754137" y="1098098"/>
                </a:cubicBezTo>
                <a:cubicBezTo>
                  <a:pt x="642668" y="1149404"/>
                  <a:pt x="357090" y="1040675"/>
                  <a:pt x="183020" y="1098098"/>
                </a:cubicBezTo>
                <a:cubicBezTo>
                  <a:pt x="59218" y="1096476"/>
                  <a:pt x="14425" y="1012208"/>
                  <a:pt x="0" y="915078"/>
                </a:cubicBezTo>
                <a:cubicBezTo>
                  <a:pt x="-23661" y="829097"/>
                  <a:pt x="40570" y="630411"/>
                  <a:pt x="0" y="541728"/>
                </a:cubicBezTo>
                <a:cubicBezTo>
                  <a:pt x="-40570" y="453045"/>
                  <a:pt x="32980" y="345670"/>
                  <a:pt x="0" y="183020"/>
                </a:cubicBezTo>
                <a:close/>
              </a:path>
              <a:path w="2405743" h="1098098" stroke="0" extrusionOk="0">
                <a:moveTo>
                  <a:pt x="0" y="183020"/>
                </a:moveTo>
                <a:cubicBezTo>
                  <a:pt x="18245" y="89783"/>
                  <a:pt x="81971" y="-22797"/>
                  <a:pt x="183020" y="0"/>
                </a:cubicBezTo>
                <a:cubicBezTo>
                  <a:pt x="290152" y="-16976"/>
                  <a:pt x="533338" y="43624"/>
                  <a:pt x="692946" y="0"/>
                </a:cubicBezTo>
                <a:cubicBezTo>
                  <a:pt x="852554" y="-43624"/>
                  <a:pt x="952676" y="4912"/>
                  <a:pt x="1182474" y="0"/>
                </a:cubicBezTo>
                <a:cubicBezTo>
                  <a:pt x="1412272" y="-4912"/>
                  <a:pt x="1569538" y="2651"/>
                  <a:pt x="1692400" y="0"/>
                </a:cubicBezTo>
                <a:cubicBezTo>
                  <a:pt x="1815262" y="-2651"/>
                  <a:pt x="1990372" y="35254"/>
                  <a:pt x="2222723" y="0"/>
                </a:cubicBezTo>
                <a:cubicBezTo>
                  <a:pt x="2330272" y="12821"/>
                  <a:pt x="2381184" y="66175"/>
                  <a:pt x="2405743" y="183020"/>
                </a:cubicBezTo>
                <a:cubicBezTo>
                  <a:pt x="2411876" y="331331"/>
                  <a:pt x="2386982" y="466932"/>
                  <a:pt x="2405743" y="541728"/>
                </a:cubicBezTo>
                <a:cubicBezTo>
                  <a:pt x="2424504" y="616524"/>
                  <a:pt x="2398436" y="810191"/>
                  <a:pt x="2405743" y="915078"/>
                </a:cubicBezTo>
                <a:cubicBezTo>
                  <a:pt x="2408766" y="1010757"/>
                  <a:pt x="2319151" y="1098005"/>
                  <a:pt x="2222723" y="1098098"/>
                </a:cubicBezTo>
                <a:cubicBezTo>
                  <a:pt x="2101826" y="1102937"/>
                  <a:pt x="1980166" y="1075332"/>
                  <a:pt x="1773988" y="1098098"/>
                </a:cubicBezTo>
                <a:cubicBezTo>
                  <a:pt x="1567811" y="1120864"/>
                  <a:pt x="1449307" y="1097677"/>
                  <a:pt x="1304857" y="1098098"/>
                </a:cubicBezTo>
                <a:cubicBezTo>
                  <a:pt x="1160407" y="1098519"/>
                  <a:pt x="947643" y="1068820"/>
                  <a:pt x="794931" y="1098098"/>
                </a:cubicBezTo>
                <a:cubicBezTo>
                  <a:pt x="642219" y="1127376"/>
                  <a:pt x="384346" y="1033179"/>
                  <a:pt x="183020" y="1098098"/>
                </a:cubicBezTo>
                <a:cubicBezTo>
                  <a:pt x="59782" y="1111574"/>
                  <a:pt x="-9725" y="1020058"/>
                  <a:pt x="0" y="915078"/>
                </a:cubicBezTo>
                <a:cubicBezTo>
                  <a:pt x="-40840" y="832867"/>
                  <a:pt x="35291" y="637322"/>
                  <a:pt x="0" y="549049"/>
                </a:cubicBezTo>
                <a:cubicBezTo>
                  <a:pt x="-35291" y="460776"/>
                  <a:pt x="7889" y="351226"/>
                  <a:pt x="0" y="18302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63642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Masmavi  deniz</a:t>
            </a:r>
          </a:p>
          <a:p>
            <a:r>
              <a:rPr lang="tr-TR" dirty="0"/>
              <a:t> Rüzgarın  sesi</a:t>
            </a:r>
          </a:p>
          <a:p>
            <a:r>
              <a:rPr lang="tr-TR" dirty="0"/>
              <a:t>Ege</a:t>
            </a:r>
            <a:r>
              <a:rPr lang="el-GR" dirty="0"/>
              <a:t>’</a:t>
            </a:r>
            <a:r>
              <a:rPr lang="tr-TR" dirty="0"/>
              <a:t> nin  lezzetleri </a:t>
            </a:r>
            <a:endParaRPr lang="el-GR" dirty="0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F601B41D-F1F8-F34C-D515-B3257082E61A}"/>
              </a:ext>
            </a:extLst>
          </p:cNvPr>
          <p:cNvSpPr/>
          <p:nvPr/>
        </p:nvSpPr>
        <p:spPr>
          <a:xfrm>
            <a:off x="8224157" y="5410880"/>
            <a:ext cx="1795770" cy="730704"/>
          </a:xfrm>
          <a:custGeom>
            <a:avLst/>
            <a:gdLst>
              <a:gd name="csX0" fmla="*/ 0 w 1795770"/>
              <a:gd name="csY0" fmla="*/ 121786 h 730704"/>
              <a:gd name="csX1" fmla="*/ 121786 w 1795770"/>
              <a:gd name="csY1" fmla="*/ 0 h 730704"/>
              <a:gd name="csX2" fmla="*/ 639185 w 1795770"/>
              <a:gd name="csY2" fmla="*/ 0 h 730704"/>
              <a:gd name="csX3" fmla="*/ 1141063 w 1795770"/>
              <a:gd name="csY3" fmla="*/ 0 h 730704"/>
              <a:gd name="csX4" fmla="*/ 1673984 w 1795770"/>
              <a:gd name="csY4" fmla="*/ 0 h 730704"/>
              <a:gd name="csX5" fmla="*/ 1795770 w 1795770"/>
              <a:gd name="csY5" fmla="*/ 121786 h 730704"/>
              <a:gd name="csX6" fmla="*/ 1795770 w 1795770"/>
              <a:gd name="csY6" fmla="*/ 608918 h 730704"/>
              <a:gd name="csX7" fmla="*/ 1673984 w 1795770"/>
              <a:gd name="csY7" fmla="*/ 730704 h 730704"/>
              <a:gd name="csX8" fmla="*/ 1203151 w 1795770"/>
              <a:gd name="csY8" fmla="*/ 730704 h 730704"/>
              <a:gd name="csX9" fmla="*/ 701273 w 1795770"/>
              <a:gd name="csY9" fmla="*/ 730704 h 730704"/>
              <a:gd name="csX10" fmla="*/ 121786 w 1795770"/>
              <a:gd name="csY10" fmla="*/ 730704 h 730704"/>
              <a:gd name="csX11" fmla="*/ 0 w 1795770"/>
              <a:gd name="csY11" fmla="*/ 608918 h 730704"/>
              <a:gd name="csX12" fmla="*/ 0 w 1795770"/>
              <a:gd name="csY12" fmla="*/ 121786 h 7307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795770" h="730704" fill="none" extrusionOk="0">
                <a:moveTo>
                  <a:pt x="0" y="121786"/>
                </a:moveTo>
                <a:cubicBezTo>
                  <a:pt x="-9317" y="60191"/>
                  <a:pt x="38362" y="6484"/>
                  <a:pt x="121786" y="0"/>
                </a:cubicBezTo>
                <a:cubicBezTo>
                  <a:pt x="347821" y="-11097"/>
                  <a:pt x="390041" y="46280"/>
                  <a:pt x="639185" y="0"/>
                </a:cubicBezTo>
                <a:cubicBezTo>
                  <a:pt x="888329" y="-46280"/>
                  <a:pt x="914271" y="49911"/>
                  <a:pt x="1141063" y="0"/>
                </a:cubicBezTo>
                <a:cubicBezTo>
                  <a:pt x="1367855" y="-49911"/>
                  <a:pt x="1465555" y="29688"/>
                  <a:pt x="1673984" y="0"/>
                </a:cubicBezTo>
                <a:cubicBezTo>
                  <a:pt x="1733926" y="1904"/>
                  <a:pt x="1795597" y="56111"/>
                  <a:pt x="1795770" y="121786"/>
                </a:cubicBezTo>
                <a:cubicBezTo>
                  <a:pt x="1797883" y="337216"/>
                  <a:pt x="1791481" y="397174"/>
                  <a:pt x="1795770" y="608918"/>
                </a:cubicBezTo>
                <a:cubicBezTo>
                  <a:pt x="1789559" y="688768"/>
                  <a:pt x="1741435" y="728707"/>
                  <a:pt x="1673984" y="730704"/>
                </a:cubicBezTo>
                <a:cubicBezTo>
                  <a:pt x="1540105" y="776774"/>
                  <a:pt x="1337947" y="695734"/>
                  <a:pt x="1203151" y="730704"/>
                </a:cubicBezTo>
                <a:cubicBezTo>
                  <a:pt x="1068355" y="765674"/>
                  <a:pt x="948322" y="716135"/>
                  <a:pt x="701273" y="730704"/>
                </a:cubicBezTo>
                <a:cubicBezTo>
                  <a:pt x="454224" y="745273"/>
                  <a:pt x="399084" y="687092"/>
                  <a:pt x="121786" y="730704"/>
                </a:cubicBezTo>
                <a:cubicBezTo>
                  <a:pt x="55670" y="735632"/>
                  <a:pt x="-2915" y="675066"/>
                  <a:pt x="0" y="608918"/>
                </a:cubicBezTo>
                <a:cubicBezTo>
                  <a:pt x="-7687" y="501302"/>
                  <a:pt x="48471" y="347421"/>
                  <a:pt x="0" y="121786"/>
                </a:cubicBezTo>
                <a:close/>
              </a:path>
              <a:path w="1795770" h="730704" stroke="0" extrusionOk="0">
                <a:moveTo>
                  <a:pt x="0" y="121786"/>
                </a:moveTo>
                <a:cubicBezTo>
                  <a:pt x="5284" y="56796"/>
                  <a:pt x="54546" y="-16089"/>
                  <a:pt x="121786" y="0"/>
                </a:cubicBezTo>
                <a:cubicBezTo>
                  <a:pt x="268531" y="-46116"/>
                  <a:pt x="438438" y="59104"/>
                  <a:pt x="639185" y="0"/>
                </a:cubicBezTo>
                <a:cubicBezTo>
                  <a:pt x="839932" y="-59104"/>
                  <a:pt x="1001887" y="54171"/>
                  <a:pt x="1141063" y="0"/>
                </a:cubicBezTo>
                <a:cubicBezTo>
                  <a:pt x="1280239" y="-54171"/>
                  <a:pt x="1481363" y="25932"/>
                  <a:pt x="1673984" y="0"/>
                </a:cubicBezTo>
                <a:cubicBezTo>
                  <a:pt x="1733458" y="-4036"/>
                  <a:pt x="1804699" y="49855"/>
                  <a:pt x="1795770" y="121786"/>
                </a:cubicBezTo>
                <a:cubicBezTo>
                  <a:pt x="1823417" y="239234"/>
                  <a:pt x="1743545" y="394282"/>
                  <a:pt x="1795770" y="608918"/>
                </a:cubicBezTo>
                <a:cubicBezTo>
                  <a:pt x="1800388" y="668138"/>
                  <a:pt x="1740113" y="715472"/>
                  <a:pt x="1673984" y="730704"/>
                </a:cubicBezTo>
                <a:cubicBezTo>
                  <a:pt x="1493226" y="738846"/>
                  <a:pt x="1292213" y="707574"/>
                  <a:pt x="1141063" y="730704"/>
                </a:cubicBezTo>
                <a:cubicBezTo>
                  <a:pt x="989913" y="753834"/>
                  <a:pt x="747622" y="710640"/>
                  <a:pt x="639185" y="730704"/>
                </a:cubicBezTo>
                <a:cubicBezTo>
                  <a:pt x="530748" y="750768"/>
                  <a:pt x="375159" y="707701"/>
                  <a:pt x="121786" y="730704"/>
                </a:cubicBezTo>
                <a:cubicBezTo>
                  <a:pt x="56425" y="732523"/>
                  <a:pt x="-9031" y="671754"/>
                  <a:pt x="0" y="608918"/>
                </a:cubicBezTo>
                <a:cubicBezTo>
                  <a:pt x="-9462" y="472387"/>
                  <a:pt x="57062" y="327426"/>
                  <a:pt x="0" y="121786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63642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Seni seviyorum</a:t>
            </a:r>
          </a:p>
          <a:p>
            <a:r>
              <a:rPr lang="tr-TR" dirty="0"/>
              <a:t>anneciğim</a:t>
            </a:r>
          </a:p>
        </p:txBody>
      </p:sp>
    </p:spTree>
    <p:extLst>
      <p:ext uri="{BB962C8B-B14F-4D97-AF65-F5344CB8AC3E}">
        <p14:creationId xmlns:p14="http://schemas.microsoft.com/office/powerpoint/2010/main" val="1454121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"/>
          <p:cNvSpPr/>
          <p:nvPr/>
        </p:nvSpPr>
        <p:spPr>
          <a:xfrm>
            <a:off x="605589" y="735614"/>
            <a:ext cx="8045115" cy="5355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/>
              <a:t>1. </a:t>
            </a:r>
            <a:r>
              <a:rPr lang="en-US" dirty="0" err="1"/>
              <a:t>Çocukcağız</a:t>
            </a:r>
            <a:r>
              <a:rPr lang="en-US" dirty="0"/>
              <a:t> </a:t>
            </a:r>
            <a:r>
              <a:rPr lang="en-US" dirty="0" err="1"/>
              <a:t>korku</a:t>
            </a:r>
            <a:r>
              <a:rPr lang="en-US" dirty="0"/>
              <a:t> </a:t>
            </a:r>
            <a:r>
              <a:rPr lang="en-US" dirty="0" err="1"/>
              <a:t>dolu</a:t>
            </a:r>
            <a:r>
              <a:rPr lang="en-US" dirty="0"/>
              <a:t>, o</a:t>
            </a:r>
            <a:r>
              <a:rPr lang="el-GR" dirty="0"/>
              <a:t>  ____________ </a:t>
            </a:r>
            <a:r>
              <a:rPr lang="en-US" dirty="0"/>
              <a:t> </a:t>
            </a:r>
            <a:r>
              <a:rPr lang="en-US" dirty="0" err="1"/>
              <a:t>gözleriyle</a:t>
            </a:r>
            <a:r>
              <a:rPr lang="en-US" dirty="0"/>
              <a:t> </a:t>
            </a:r>
            <a:r>
              <a:rPr lang="en-US" dirty="0" err="1"/>
              <a:t>bizlere</a:t>
            </a:r>
            <a:r>
              <a:rPr lang="en-US" dirty="0"/>
              <a:t> </a:t>
            </a:r>
            <a:r>
              <a:rPr lang="en-US" dirty="0" err="1"/>
              <a:t>bakıyordu</a:t>
            </a:r>
            <a:r>
              <a:rPr lang="en-US" dirty="0"/>
              <a:t>. </a:t>
            </a:r>
          </a:p>
          <a:p>
            <a:pPr marL="342900" indent="-342900">
              <a:buAutoNum type="alphaLcPeriod"/>
            </a:pPr>
            <a:r>
              <a:rPr lang="en-US" dirty="0" err="1"/>
              <a:t>kaskara</a:t>
            </a:r>
            <a:r>
              <a:rPr lang="en-US" dirty="0"/>
              <a:t> </a:t>
            </a:r>
            <a:r>
              <a:rPr lang="tr-TR" dirty="0"/>
              <a:t>        </a:t>
            </a:r>
            <a:r>
              <a:rPr lang="en-US" dirty="0"/>
              <a:t>b. </a:t>
            </a:r>
            <a:r>
              <a:rPr lang="en-US" dirty="0" err="1"/>
              <a:t>kamkara</a:t>
            </a:r>
            <a:r>
              <a:rPr lang="en-US" dirty="0"/>
              <a:t> </a:t>
            </a:r>
            <a:r>
              <a:rPr lang="tr-TR" dirty="0"/>
              <a:t>        </a:t>
            </a:r>
            <a:r>
              <a:rPr lang="en-US" dirty="0"/>
              <a:t>c. </a:t>
            </a:r>
            <a:r>
              <a:rPr lang="en-US" dirty="0" err="1"/>
              <a:t>katkara</a:t>
            </a:r>
            <a:r>
              <a:rPr lang="en-US" dirty="0"/>
              <a:t> </a:t>
            </a:r>
            <a:r>
              <a:rPr lang="tr-TR" dirty="0"/>
              <a:t>           </a:t>
            </a:r>
            <a:r>
              <a:rPr lang="en-US" dirty="0"/>
              <a:t>d. </a:t>
            </a:r>
            <a:r>
              <a:rPr lang="tr-TR" dirty="0" err="1"/>
              <a:t>k</a:t>
            </a:r>
            <a:r>
              <a:rPr lang="en-US" dirty="0" err="1"/>
              <a:t>apkara</a:t>
            </a:r>
            <a:endParaRPr lang="el-GR" dirty="0"/>
          </a:p>
          <a:p>
            <a:pPr marL="342900" indent="-342900">
              <a:buAutoNum type="alphaLcPeriod"/>
            </a:pPr>
            <a:endParaRPr lang="el-GR" dirty="0"/>
          </a:p>
          <a:p>
            <a:pPr marL="342900" indent="-342900"/>
            <a:endParaRPr lang="tr-TR" dirty="0"/>
          </a:p>
          <a:p>
            <a:pPr marL="342900" indent="-342900"/>
            <a:r>
              <a:rPr lang="tr-TR" dirty="0"/>
              <a:t>2. </a:t>
            </a:r>
            <a:r>
              <a:rPr lang="en-US" dirty="0"/>
              <a:t> </a:t>
            </a:r>
            <a:r>
              <a:rPr lang="en-US" dirty="0" err="1"/>
              <a:t>Dergide</a:t>
            </a:r>
            <a:r>
              <a:rPr lang="el-GR" dirty="0"/>
              <a:t> _____________ 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kadının</a:t>
            </a:r>
            <a:r>
              <a:rPr lang="en-US" dirty="0"/>
              <a:t> </a:t>
            </a:r>
            <a:r>
              <a:rPr lang="en-US" dirty="0" err="1"/>
              <a:t>fotoğrafları</a:t>
            </a:r>
            <a:r>
              <a:rPr lang="en-US" dirty="0"/>
              <a:t> var. </a:t>
            </a:r>
            <a:endParaRPr lang="el-GR" dirty="0"/>
          </a:p>
          <a:p>
            <a:pPr marL="342900" indent="-342900">
              <a:buAutoNum type="alphaLcPeriod"/>
            </a:pPr>
            <a:r>
              <a:rPr lang="en-US" dirty="0" err="1"/>
              <a:t>şimşirin</a:t>
            </a:r>
            <a:r>
              <a:rPr lang="en-US" dirty="0"/>
              <a:t> </a:t>
            </a:r>
            <a:r>
              <a:rPr lang="tr-TR" dirty="0"/>
              <a:t>        </a:t>
            </a:r>
            <a:r>
              <a:rPr lang="en-US" dirty="0"/>
              <a:t>b. </a:t>
            </a:r>
            <a:r>
              <a:rPr lang="en-US" dirty="0" err="1"/>
              <a:t>şirşirin</a:t>
            </a:r>
            <a:r>
              <a:rPr lang="en-US" dirty="0"/>
              <a:t> </a:t>
            </a:r>
            <a:r>
              <a:rPr lang="tr-TR" dirty="0"/>
              <a:t>             </a:t>
            </a:r>
            <a:r>
              <a:rPr lang="en-US" dirty="0"/>
              <a:t>c. </a:t>
            </a:r>
            <a:r>
              <a:rPr lang="en-US" dirty="0" err="1"/>
              <a:t>şipşirin</a:t>
            </a:r>
            <a:endParaRPr lang="el-GR" dirty="0"/>
          </a:p>
          <a:p>
            <a:pPr marL="342900" indent="-342900">
              <a:buAutoNum type="alphaLcPeriod"/>
            </a:pPr>
            <a:endParaRPr lang="el-GR" dirty="0"/>
          </a:p>
          <a:p>
            <a:pPr marL="342900" indent="-342900"/>
            <a:endParaRPr lang="tr-TR" dirty="0"/>
          </a:p>
          <a:p>
            <a:pPr marL="342900" indent="-342900"/>
            <a:r>
              <a:rPr lang="tr-TR" dirty="0"/>
              <a:t>3. </a:t>
            </a:r>
            <a:r>
              <a:rPr lang="en-US" dirty="0"/>
              <a:t>Bu </a:t>
            </a:r>
            <a:r>
              <a:rPr lang="en-US" dirty="0" err="1"/>
              <a:t>yemek</a:t>
            </a:r>
            <a:r>
              <a:rPr lang="el-GR" dirty="0"/>
              <a:t> _____________ </a:t>
            </a:r>
            <a:r>
              <a:rPr lang="en-US" dirty="0" err="1"/>
              <a:t>görünüyor</a:t>
            </a:r>
            <a:r>
              <a:rPr lang="en-US" dirty="0"/>
              <a:t>.</a:t>
            </a:r>
            <a:endParaRPr lang="el-GR" dirty="0"/>
          </a:p>
          <a:p>
            <a:pPr marL="342900" indent="-342900"/>
            <a:r>
              <a:rPr lang="en-US" dirty="0"/>
              <a:t> a. </a:t>
            </a:r>
            <a:r>
              <a:rPr lang="en-US" dirty="0" err="1"/>
              <a:t>acımsı</a:t>
            </a:r>
            <a:r>
              <a:rPr lang="en-US" dirty="0"/>
              <a:t> </a:t>
            </a:r>
            <a:r>
              <a:rPr lang="tr-TR" dirty="0"/>
              <a:t>            </a:t>
            </a:r>
            <a:r>
              <a:rPr lang="en-US" dirty="0"/>
              <a:t>b. </a:t>
            </a:r>
            <a:r>
              <a:rPr lang="en-US" dirty="0" err="1"/>
              <a:t>acım</a:t>
            </a:r>
            <a:r>
              <a:rPr lang="en-US" dirty="0"/>
              <a:t> </a:t>
            </a:r>
            <a:r>
              <a:rPr lang="tr-TR" dirty="0"/>
              <a:t>                   </a:t>
            </a:r>
            <a:r>
              <a:rPr lang="en-US" dirty="0"/>
              <a:t>c. </a:t>
            </a:r>
            <a:r>
              <a:rPr lang="en-US" dirty="0" err="1"/>
              <a:t>acımasız</a:t>
            </a:r>
            <a:endParaRPr lang="el-GR" dirty="0"/>
          </a:p>
          <a:p>
            <a:pPr marL="342900" indent="-342900"/>
            <a:endParaRPr lang="tr-TR" dirty="0"/>
          </a:p>
          <a:p>
            <a:pPr marL="342900" indent="-342900"/>
            <a:r>
              <a:rPr lang="tr-TR" dirty="0"/>
              <a:t>4. </a:t>
            </a:r>
            <a:r>
              <a:rPr lang="en-US" dirty="0" err="1"/>
              <a:t>Fırında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ekmek</a:t>
            </a:r>
            <a:r>
              <a:rPr lang="el-GR" dirty="0"/>
              <a:t>  ____________.</a:t>
            </a:r>
            <a:endParaRPr lang="tr-TR" dirty="0"/>
          </a:p>
          <a:p>
            <a:pPr marL="342900" indent="-342900"/>
            <a:r>
              <a:rPr lang="en-US" dirty="0"/>
              <a:t> a. </a:t>
            </a:r>
            <a:r>
              <a:rPr lang="en-US" dirty="0" err="1"/>
              <a:t>kupkuru</a:t>
            </a:r>
            <a:r>
              <a:rPr lang="en-US" dirty="0"/>
              <a:t> </a:t>
            </a:r>
            <a:r>
              <a:rPr lang="tr-TR" dirty="0"/>
              <a:t>                </a:t>
            </a:r>
            <a:r>
              <a:rPr lang="en-US" dirty="0"/>
              <a:t>b. </a:t>
            </a:r>
            <a:r>
              <a:rPr lang="tr-TR" dirty="0" err="1"/>
              <a:t>k</a:t>
            </a:r>
            <a:r>
              <a:rPr lang="en-US" dirty="0" err="1"/>
              <a:t>uskuru</a:t>
            </a:r>
            <a:r>
              <a:rPr lang="tr-TR" dirty="0"/>
              <a:t>                  </a:t>
            </a:r>
            <a:r>
              <a:rPr lang="en-US" dirty="0"/>
              <a:t> c. </a:t>
            </a:r>
            <a:r>
              <a:rPr lang="en-US" dirty="0" err="1"/>
              <a:t>kumkuru</a:t>
            </a:r>
            <a:endParaRPr lang="tr-TR" dirty="0"/>
          </a:p>
          <a:p>
            <a:pPr marL="342900" indent="-342900"/>
            <a:endParaRPr lang="tr-TR" dirty="0"/>
          </a:p>
          <a:p>
            <a:pPr marL="342900" indent="-342900"/>
            <a:r>
              <a:rPr lang="tr-TR" dirty="0"/>
              <a:t>5.</a:t>
            </a:r>
            <a:r>
              <a:rPr lang="el-GR" dirty="0"/>
              <a:t> __________ </a:t>
            </a:r>
            <a:r>
              <a:rPr lang="en-US" dirty="0"/>
              <a:t> </a:t>
            </a:r>
            <a:r>
              <a:rPr lang="en-US" dirty="0" err="1"/>
              <a:t>duman</a:t>
            </a:r>
            <a:r>
              <a:rPr lang="en-US" dirty="0"/>
              <a:t> </a:t>
            </a:r>
            <a:r>
              <a:rPr lang="en-US" dirty="0" err="1"/>
              <a:t>sarmıştı</a:t>
            </a:r>
            <a:r>
              <a:rPr lang="en-US" dirty="0"/>
              <a:t>.</a:t>
            </a:r>
            <a:endParaRPr lang="tr-TR" dirty="0"/>
          </a:p>
          <a:p>
            <a:pPr marL="342900" indent="-342900"/>
            <a:r>
              <a:rPr lang="tr-TR" dirty="0"/>
              <a:t>a.b</a:t>
            </a:r>
            <a:r>
              <a:rPr lang="en-US" dirty="0" err="1"/>
              <a:t>eyazımtırak</a:t>
            </a:r>
            <a:r>
              <a:rPr lang="tr-TR" dirty="0"/>
              <a:t>              b. </a:t>
            </a:r>
            <a:r>
              <a:rPr lang="en-US" dirty="0" err="1"/>
              <a:t>beyazıtırak</a:t>
            </a:r>
            <a:r>
              <a:rPr lang="tr-TR" dirty="0"/>
              <a:t>                  c. </a:t>
            </a:r>
            <a:r>
              <a:rPr lang="en-US" dirty="0" err="1"/>
              <a:t>beyazımrak</a:t>
            </a:r>
            <a:endParaRPr lang="tr-TR" dirty="0"/>
          </a:p>
          <a:p>
            <a:pPr marL="342900" indent="-342900"/>
            <a:endParaRPr lang="el-GR" dirty="0"/>
          </a:p>
          <a:p>
            <a:pPr marL="342900" indent="-342900"/>
            <a:endParaRPr lang="el-GR" dirty="0"/>
          </a:p>
          <a:p>
            <a:pPr marL="342900" indent="-342900"/>
            <a:endParaRPr lang="en-US" dirty="0"/>
          </a:p>
        </p:txBody>
      </p:sp>
      <p:pic>
        <p:nvPicPr>
          <p:cNvPr id="3" name="Εικόνα 2" descr="Stream Gitme Sevgilim - Dream Mix by Euzubin | Listen online for free on SoundCloud">
            <a:extLst>
              <a:ext uri="{FF2B5EF4-FFF2-40B4-BE49-F238E27FC236}">
                <a16:creationId xmlns:a16="http://schemas.microsoft.com/office/drawing/2014/main" id="{21A78DEA-AE39-3D1B-C5CA-B0865C7F6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46" r="7670"/>
          <a:stretch>
            <a:fillRect/>
          </a:stretch>
        </p:blipFill>
        <p:spPr>
          <a:xfrm>
            <a:off x="8882743" y="1771877"/>
            <a:ext cx="2797628" cy="3314246"/>
          </a:xfrm>
          <a:custGeom>
            <a:avLst/>
            <a:gdLst>
              <a:gd name="csX0" fmla="*/ 0 w 2797628"/>
              <a:gd name="csY0" fmla="*/ 0 h 3314246"/>
              <a:gd name="csX1" fmla="*/ 615478 w 2797628"/>
              <a:gd name="csY1" fmla="*/ 0 h 3314246"/>
              <a:gd name="csX2" fmla="*/ 1119051 w 2797628"/>
              <a:gd name="csY2" fmla="*/ 0 h 3314246"/>
              <a:gd name="csX3" fmla="*/ 1622624 w 2797628"/>
              <a:gd name="csY3" fmla="*/ 0 h 3314246"/>
              <a:gd name="csX4" fmla="*/ 2126197 w 2797628"/>
              <a:gd name="csY4" fmla="*/ 0 h 3314246"/>
              <a:gd name="csX5" fmla="*/ 2797628 w 2797628"/>
              <a:gd name="csY5" fmla="*/ 0 h 3314246"/>
              <a:gd name="csX6" fmla="*/ 2797628 w 2797628"/>
              <a:gd name="csY6" fmla="*/ 552374 h 3314246"/>
              <a:gd name="csX7" fmla="*/ 2797628 w 2797628"/>
              <a:gd name="csY7" fmla="*/ 1104749 h 3314246"/>
              <a:gd name="csX8" fmla="*/ 2797628 w 2797628"/>
              <a:gd name="csY8" fmla="*/ 1723408 h 3314246"/>
              <a:gd name="csX9" fmla="*/ 2797628 w 2797628"/>
              <a:gd name="csY9" fmla="*/ 2308925 h 3314246"/>
              <a:gd name="csX10" fmla="*/ 2797628 w 2797628"/>
              <a:gd name="csY10" fmla="*/ 3314246 h 3314246"/>
              <a:gd name="csX11" fmla="*/ 2322031 w 2797628"/>
              <a:gd name="csY11" fmla="*/ 3314246 h 3314246"/>
              <a:gd name="csX12" fmla="*/ 1790482 w 2797628"/>
              <a:gd name="csY12" fmla="*/ 3314246 h 3314246"/>
              <a:gd name="csX13" fmla="*/ 1230956 w 2797628"/>
              <a:gd name="csY13" fmla="*/ 3314246 h 3314246"/>
              <a:gd name="csX14" fmla="*/ 615478 w 2797628"/>
              <a:gd name="csY14" fmla="*/ 3314246 h 3314246"/>
              <a:gd name="csX15" fmla="*/ 0 w 2797628"/>
              <a:gd name="csY15" fmla="*/ 3314246 h 3314246"/>
              <a:gd name="csX16" fmla="*/ 0 w 2797628"/>
              <a:gd name="csY16" fmla="*/ 2828157 h 3314246"/>
              <a:gd name="csX17" fmla="*/ 0 w 2797628"/>
              <a:gd name="csY17" fmla="*/ 2308925 h 3314246"/>
              <a:gd name="csX18" fmla="*/ 0 w 2797628"/>
              <a:gd name="csY18" fmla="*/ 1855978 h 3314246"/>
              <a:gd name="csX19" fmla="*/ 0 w 2797628"/>
              <a:gd name="csY19" fmla="*/ 1369888 h 3314246"/>
              <a:gd name="csX20" fmla="*/ 0 w 2797628"/>
              <a:gd name="csY20" fmla="*/ 784372 h 3314246"/>
              <a:gd name="csX21" fmla="*/ 0 w 2797628"/>
              <a:gd name="csY21" fmla="*/ 0 h 33142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2797628" h="3314246" fill="none" extrusionOk="0">
                <a:moveTo>
                  <a:pt x="0" y="0"/>
                </a:moveTo>
                <a:cubicBezTo>
                  <a:pt x="222022" y="-22041"/>
                  <a:pt x="398849" y="43794"/>
                  <a:pt x="615478" y="0"/>
                </a:cubicBezTo>
                <a:cubicBezTo>
                  <a:pt x="832107" y="-43794"/>
                  <a:pt x="987305" y="26054"/>
                  <a:pt x="1119051" y="0"/>
                </a:cubicBezTo>
                <a:cubicBezTo>
                  <a:pt x="1250797" y="-26054"/>
                  <a:pt x="1456002" y="13657"/>
                  <a:pt x="1622624" y="0"/>
                </a:cubicBezTo>
                <a:cubicBezTo>
                  <a:pt x="1789246" y="-13657"/>
                  <a:pt x="1982152" y="4378"/>
                  <a:pt x="2126197" y="0"/>
                </a:cubicBezTo>
                <a:cubicBezTo>
                  <a:pt x="2270242" y="-4378"/>
                  <a:pt x="2520422" y="17947"/>
                  <a:pt x="2797628" y="0"/>
                </a:cubicBezTo>
                <a:cubicBezTo>
                  <a:pt x="2845326" y="209658"/>
                  <a:pt x="2768109" y="306863"/>
                  <a:pt x="2797628" y="552374"/>
                </a:cubicBezTo>
                <a:cubicBezTo>
                  <a:pt x="2827147" y="797885"/>
                  <a:pt x="2749122" y="937295"/>
                  <a:pt x="2797628" y="1104749"/>
                </a:cubicBezTo>
                <a:cubicBezTo>
                  <a:pt x="2846134" y="1272203"/>
                  <a:pt x="2781391" y="1578254"/>
                  <a:pt x="2797628" y="1723408"/>
                </a:cubicBezTo>
                <a:cubicBezTo>
                  <a:pt x="2813865" y="1868562"/>
                  <a:pt x="2755740" y="2115737"/>
                  <a:pt x="2797628" y="2308925"/>
                </a:cubicBezTo>
                <a:cubicBezTo>
                  <a:pt x="2839516" y="2502113"/>
                  <a:pt x="2774027" y="2937210"/>
                  <a:pt x="2797628" y="3314246"/>
                </a:cubicBezTo>
                <a:cubicBezTo>
                  <a:pt x="2634983" y="3353703"/>
                  <a:pt x="2452833" y="3308431"/>
                  <a:pt x="2322031" y="3314246"/>
                </a:cubicBezTo>
                <a:cubicBezTo>
                  <a:pt x="2191229" y="3320061"/>
                  <a:pt x="1928102" y="3260546"/>
                  <a:pt x="1790482" y="3314246"/>
                </a:cubicBezTo>
                <a:cubicBezTo>
                  <a:pt x="1652862" y="3367946"/>
                  <a:pt x="1473405" y="3264322"/>
                  <a:pt x="1230956" y="3314246"/>
                </a:cubicBezTo>
                <a:cubicBezTo>
                  <a:pt x="988507" y="3364170"/>
                  <a:pt x="859248" y="3304684"/>
                  <a:pt x="615478" y="3314246"/>
                </a:cubicBezTo>
                <a:cubicBezTo>
                  <a:pt x="371708" y="3323808"/>
                  <a:pt x="155969" y="3246595"/>
                  <a:pt x="0" y="3314246"/>
                </a:cubicBezTo>
                <a:cubicBezTo>
                  <a:pt x="-26799" y="3174150"/>
                  <a:pt x="42592" y="2930214"/>
                  <a:pt x="0" y="2828157"/>
                </a:cubicBezTo>
                <a:cubicBezTo>
                  <a:pt x="-42592" y="2726100"/>
                  <a:pt x="54847" y="2466406"/>
                  <a:pt x="0" y="2308925"/>
                </a:cubicBezTo>
                <a:cubicBezTo>
                  <a:pt x="-54847" y="2151444"/>
                  <a:pt x="25405" y="2056773"/>
                  <a:pt x="0" y="1855978"/>
                </a:cubicBezTo>
                <a:cubicBezTo>
                  <a:pt x="-25405" y="1655183"/>
                  <a:pt x="26666" y="1504957"/>
                  <a:pt x="0" y="1369888"/>
                </a:cubicBezTo>
                <a:cubicBezTo>
                  <a:pt x="-26666" y="1234819"/>
                  <a:pt x="25307" y="989068"/>
                  <a:pt x="0" y="784372"/>
                </a:cubicBezTo>
                <a:cubicBezTo>
                  <a:pt x="-25307" y="579676"/>
                  <a:pt x="29443" y="287356"/>
                  <a:pt x="0" y="0"/>
                </a:cubicBezTo>
                <a:close/>
              </a:path>
              <a:path w="2797628" h="3314246" stroke="0" extrusionOk="0">
                <a:moveTo>
                  <a:pt x="0" y="0"/>
                </a:moveTo>
                <a:cubicBezTo>
                  <a:pt x="227209" y="-50393"/>
                  <a:pt x="329013" y="65351"/>
                  <a:pt x="615478" y="0"/>
                </a:cubicBezTo>
                <a:cubicBezTo>
                  <a:pt x="901943" y="-65351"/>
                  <a:pt x="910962" y="9224"/>
                  <a:pt x="1091075" y="0"/>
                </a:cubicBezTo>
                <a:cubicBezTo>
                  <a:pt x="1271188" y="-9224"/>
                  <a:pt x="1387453" y="57698"/>
                  <a:pt x="1594648" y="0"/>
                </a:cubicBezTo>
                <a:cubicBezTo>
                  <a:pt x="1801843" y="-57698"/>
                  <a:pt x="1911412" y="39125"/>
                  <a:pt x="2154174" y="0"/>
                </a:cubicBezTo>
                <a:cubicBezTo>
                  <a:pt x="2396936" y="-39125"/>
                  <a:pt x="2624816" y="57244"/>
                  <a:pt x="2797628" y="0"/>
                </a:cubicBezTo>
                <a:cubicBezTo>
                  <a:pt x="2824823" y="237363"/>
                  <a:pt x="2769498" y="378474"/>
                  <a:pt x="2797628" y="486089"/>
                </a:cubicBezTo>
                <a:cubicBezTo>
                  <a:pt x="2825758" y="593704"/>
                  <a:pt x="2777162" y="824629"/>
                  <a:pt x="2797628" y="1005321"/>
                </a:cubicBezTo>
                <a:cubicBezTo>
                  <a:pt x="2818094" y="1186013"/>
                  <a:pt x="2743923" y="1424525"/>
                  <a:pt x="2797628" y="1623981"/>
                </a:cubicBezTo>
                <a:cubicBezTo>
                  <a:pt x="2851333" y="1823437"/>
                  <a:pt x="2747399" y="2047470"/>
                  <a:pt x="2797628" y="2176355"/>
                </a:cubicBezTo>
                <a:cubicBezTo>
                  <a:pt x="2847857" y="2305240"/>
                  <a:pt x="2749898" y="2576760"/>
                  <a:pt x="2797628" y="2795014"/>
                </a:cubicBezTo>
                <a:cubicBezTo>
                  <a:pt x="2845358" y="3013268"/>
                  <a:pt x="2777237" y="3108745"/>
                  <a:pt x="2797628" y="3314246"/>
                </a:cubicBezTo>
                <a:cubicBezTo>
                  <a:pt x="2625298" y="3376668"/>
                  <a:pt x="2434524" y="3284350"/>
                  <a:pt x="2238102" y="3314246"/>
                </a:cubicBezTo>
                <a:cubicBezTo>
                  <a:pt x="2041680" y="3344142"/>
                  <a:pt x="1946762" y="3283067"/>
                  <a:pt x="1734529" y="3314246"/>
                </a:cubicBezTo>
                <a:cubicBezTo>
                  <a:pt x="1522296" y="3345425"/>
                  <a:pt x="1362079" y="3271744"/>
                  <a:pt x="1230956" y="3314246"/>
                </a:cubicBezTo>
                <a:cubicBezTo>
                  <a:pt x="1099833" y="3356748"/>
                  <a:pt x="853388" y="3257714"/>
                  <a:pt x="643454" y="3314246"/>
                </a:cubicBezTo>
                <a:cubicBezTo>
                  <a:pt x="433520" y="3370778"/>
                  <a:pt x="264246" y="3281593"/>
                  <a:pt x="0" y="3314246"/>
                </a:cubicBezTo>
                <a:cubicBezTo>
                  <a:pt x="-484" y="3128587"/>
                  <a:pt x="13614" y="3015752"/>
                  <a:pt x="0" y="2828157"/>
                </a:cubicBezTo>
                <a:cubicBezTo>
                  <a:pt x="-13614" y="2640562"/>
                  <a:pt x="51520" y="2470447"/>
                  <a:pt x="0" y="2342067"/>
                </a:cubicBezTo>
                <a:cubicBezTo>
                  <a:pt x="-51520" y="2213687"/>
                  <a:pt x="52355" y="1894024"/>
                  <a:pt x="0" y="1723408"/>
                </a:cubicBezTo>
                <a:cubicBezTo>
                  <a:pt x="-52355" y="1552792"/>
                  <a:pt x="55725" y="1438255"/>
                  <a:pt x="0" y="1237319"/>
                </a:cubicBezTo>
                <a:cubicBezTo>
                  <a:pt x="-55725" y="1036383"/>
                  <a:pt x="9886" y="947017"/>
                  <a:pt x="0" y="784372"/>
                </a:cubicBezTo>
                <a:cubicBezTo>
                  <a:pt x="-9886" y="621727"/>
                  <a:pt x="67490" y="27056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2802640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Taşıtlar - Karton Kitap 8 - 2-5 Yaş - Yasin Yayınevi">
            <a:extLst>
              <a:ext uri="{FF2B5EF4-FFF2-40B4-BE49-F238E27FC236}">
                <a16:creationId xmlns:a16="http://schemas.microsoft.com/office/drawing/2014/main" id="{42394C55-4A54-7DF5-7F69-A73E7EC502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35" t="29279" r="13536" b="31799"/>
          <a:stretch>
            <a:fillRect/>
          </a:stretch>
        </p:blipFill>
        <p:spPr>
          <a:xfrm>
            <a:off x="228599" y="429982"/>
            <a:ext cx="5867401" cy="3075218"/>
          </a:xfrm>
          <a:custGeom>
            <a:avLst/>
            <a:gdLst>
              <a:gd name="csX0" fmla="*/ 0 w 5867401"/>
              <a:gd name="csY0" fmla="*/ 0 h 3075218"/>
              <a:gd name="csX1" fmla="*/ 528066 w 5867401"/>
              <a:gd name="csY1" fmla="*/ 0 h 3075218"/>
              <a:gd name="csX2" fmla="*/ 1056132 w 5867401"/>
              <a:gd name="csY2" fmla="*/ 0 h 3075218"/>
              <a:gd name="csX3" fmla="*/ 1466850 w 5867401"/>
              <a:gd name="csY3" fmla="*/ 0 h 3075218"/>
              <a:gd name="csX4" fmla="*/ 1877568 w 5867401"/>
              <a:gd name="csY4" fmla="*/ 0 h 3075218"/>
              <a:gd name="csX5" fmla="*/ 2346960 w 5867401"/>
              <a:gd name="csY5" fmla="*/ 0 h 3075218"/>
              <a:gd name="csX6" fmla="*/ 3051049 w 5867401"/>
              <a:gd name="csY6" fmla="*/ 0 h 3075218"/>
              <a:gd name="csX7" fmla="*/ 3579115 w 5867401"/>
              <a:gd name="csY7" fmla="*/ 0 h 3075218"/>
              <a:gd name="csX8" fmla="*/ 4165855 w 5867401"/>
              <a:gd name="csY8" fmla="*/ 0 h 3075218"/>
              <a:gd name="csX9" fmla="*/ 4752595 w 5867401"/>
              <a:gd name="csY9" fmla="*/ 0 h 3075218"/>
              <a:gd name="csX10" fmla="*/ 5280661 w 5867401"/>
              <a:gd name="csY10" fmla="*/ 0 h 3075218"/>
              <a:gd name="csX11" fmla="*/ 5867401 w 5867401"/>
              <a:gd name="csY11" fmla="*/ 0 h 3075218"/>
              <a:gd name="csX12" fmla="*/ 5867401 w 5867401"/>
              <a:gd name="csY12" fmla="*/ 451032 h 3075218"/>
              <a:gd name="csX13" fmla="*/ 5867401 w 5867401"/>
              <a:gd name="csY13" fmla="*/ 994320 h 3075218"/>
              <a:gd name="csX14" fmla="*/ 5867401 w 5867401"/>
              <a:gd name="csY14" fmla="*/ 1445352 h 3075218"/>
              <a:gd name="csX15" fmla="*/ 5867401 w 5867401"/>
              <a:gd name="csY15" fmla="*/ 1896384 h 3075218"/>
              <a:gd name="csX16" fmla="*/ 5867401 w 5867401"/>
              <a:gd name="csY16" fmla="*/ 2439673 h 3075218"/>
              <a:gd name="csX17" fmla="*/ 5867401 w 5867401"/>
              <a:gd name="csY17" fmla="*/ 3075218 h 3075218"/>
              <a:gd name="csX18" fmla="*/ 5280661 w 5867401"/>
              <a:gd name="csY18" fmla="*/ 3075218 h 3075218"/>
              <a:gd name="csX19" fmla="*/ 4693921 w 5867401"/>
              <a:gd name="csY19" fmla="*/ 3075218 h 3075218"/>
              <a:gd name="csX20" fmla="*/ 4107181 w 5867401"/>
              <a:gd name="csY20" fmla="*/ 3075218 h 3075218"/>
              <a:gd name="csX21" fmla="*/ 3696463 w 5867401"/>
              <a:gd name="csY21" fmla="*/ 3075218 h 3075218"/>
              <a:gd name="csX22" fmla="*/ 3051049 w 5867401"/>
              <a:gd name="csY22" fmla="*/ 3075218 h 3075218"/>
              <a:gd name="csX23" fmla="*/ 2346960 w 5867401"/>
              <a:gd name="csY23" fmla="*/ 3075218 h 3075218"/>
              <a:gd name="csX24" fmla="*/ 1642872 w 5867401"/>
              <a:gd name="csY24" fmla="*/ 3075218 h 3075218"/>
              <a:gd name="csX25" fmla="*/ 1232154 w 5867401"/>
              <a:gd name="csY25" fmla="*/ 3075218 h 3075218"/>
              <a:gd name="csX26" fmla="*/ 821436 w 5867401"/>
              <a:gd name="csY26" fmla="*/ 3075218 h 3075218"/>
              <a:gd name="csX27" fmla="*/ 0 w 5867401"/>
              <a:gd name="csY27" fmla="*/ 3075218 h 3075218"/>
              <a:gd name="csX28" fmla="*/ 0 w 5867401"/>
              <a:gd name="csY28" fmla="*/ 2531929 h 3075218"/>
              <a:gd name="csX29" fmla="*/ 0 w 5867401"/>
              <a:gd name="csY29" fmla="*/ 1988641 h 3075218"/>
              <a:gd name="csX30" fmla="*/ 0 w 5867401"/>
              <a:gd name="csY30" fmla="*/ 1506857 h 3075218"/>
              <a:gd name="csX31" fmla="*/ 0 w 5867401"/>
              <a:gd name="csY31" fmla="*/ 1055825 h 3075218"/>
              <a:gd name="csX32" fmla="*/ 0 w 5867401"/>
              <a:gd name="csY32" fmla="*/ 512536 h 3075218"/>
              <a:gd name="csX33" fmla="*/ 0 w 5867401"/>
              <a:gd name="csY33" fmla="*/ 0 h 30752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5867401" h="3075218" fill="none" extrusionOk="0">
                <a:moveTo>
                  <a:pt x="0" y="0"/>
                </a:moveTo>
                <a:cubicBezTo>
                  <a:pt x="113203" y="-14080"/>
                  <a:pt x="322293" y="6234"/>
                  <a:pt x="528066" y="0"/>
                </a:cubicBezTo>
                <a:cubicBezTo>
                  <a:pt x="733839" y="-6234"/>
                  <a:pt x="905944" y="18073"/>
                  <a:pt x="1056132" y="0"/>
                </a:cubicBezTo>
                <a:cubicBezTo>
                  <a:pt x="1206320" y="-18073"/>
                  <a:pt x="1367151" y="21584"/>
                  <a:pt x="1466850" y="0"/>
                </a:cubicBezTo>
                <a:cubicBezTo>
                  <a:pt x="1566549" y="-21584"/>
                  <a:pt x="1730830" y="14451"/>
                  <a:pt x="1877568" y="0"/>
                </a:cubicBezTo>
                <a:cubicBezTo>
                  <a:pt x="2024306" y="-14451"/>
                  <a:pt x="2123719" y="768"/>
                  <a:pt x="2346960" y="0"/>
                </a:cubicBezTo>
                <a:cubicBezTo>
                  <a:pt x="2570201" y="-768"/>
                  <a:pt x="2884484" y="35566"/>
                  <a:pt x="3051049" y="0"/>
                </a:cubicBezTo>
                <a:cubicBezTo>
                  <a:pt x="3217614" y="-35566"/>
                  <a:pt x="3467268" y="51539"/>
                  <a:pt x="3579115" y="0"/>
                </a:cubicBezTo>
                <a:cubicBezTo>
                  <a:pt x="3690962" y="-51539"/>
                  <a:pt x="3932287" y="53883"/>
                  <a:pt x="4165855" y="0"/>
                </a:cubicBezTo>
                <a:cubicBezTo>
                  <a:pt x="4399423" y="-53883"/>
                  <a:pt x="4544111" y="54655"/>
                  <a:pt x="4752595" y="0"/>
                </a:cubicBezTo>
                <a:cubicBezTo>
                  <a:pt x="4961079" y="-54655"/>
                  <a:pt x="5087759" y="21519"/>
                  <a:pt x="5280661" y="0"/>
                </a:cubicBezTo>
                <a:cubicBezTo>
                  <a:pt x="5473563" y="-21519"/>
                  <a:pt x="5749699" y="11022"/>
                  <a:pt x="5867401" y="0"/>
                </a:cubicBezTo>
                <a:cubicBezTo>
                  <a:pt x="5897399" y="107411"/>
                  <a:pt x="5827443" y="226027"/>
                  <a:pt x="5867401" y="451032"/>
                </a:cubicBezTo>
                <a:cubicBezTo>
                  <a:pt x="5907359" y="676037"/>
                  <a:pt x="5807604" y="799606"/>
                  <a:pt x="5867401" y="994320"/>
                </a:cubicBezTo>
                <a:cubicBezTo>
                  <a:pt x="5927198" y="1189034"/>
                  <a:pt x="5813610" y="1280545"/>
                  <a:pt x="5867401" y="1445352"/>
                </a:cubicBezTo>
                <a:cubicBezTo>
                  <a:pt x="5921192" y="1610159"/>
                  <a:pt x="5836445" y="1740243"/>
                  <a:pt x="5867401" y="1896384"/>
                </a:cubicBezTo>
                <a:cubicBezTo>
                  <a:pt x="5898357" y="2052525"/>
                  <a:pt x="5849182" y="2221252"/>
                  <a:pt x="5867401" y="2439673"/>
                </a:cubicBezTo>
                <a:cubicBezTo>
                  <a:pt x="5885620" y="2658094"/>
                  <a:pt x="5852816" y="2936774"/>
                  <a:pt x="5867401" y="3075218"/>
                </a:cubicBezTo>
                <a:cubicBezTo>
                  <a:pt x="5647033" y="3106507"/>
                  <a:pt x="5482115" y="3033034"/>
                  <a:pt x="5280661" y="3075218"/>
                </a:cubicBezTo>
                <a:cubicBezTo>
                  <a:pt x="5079207" y="3117402"/>
                  <a:pt x="4921402" y="3069357"/>
                  <a:pt x="4693921" y="3075218"/>
                </a:cubicBezTo>
                <a:cubicBezTo>
                  <a:pt x="4466440" y="3081079"/>
                  <a:pt x="4224569" y="3061932"/>
                  <a:pt x="4107181" y="3075218"/>
                </a:cubicBezTo>
                <a:cubicBezTo>
                  <a:pt x="3989793" y="3088504"/>
                  <a:pt x="3845068" y="3065168"/>
                  <a:pt x="3696463" y="3075218"/>
                </a:cubicBezTo>
                <a:cubicBezTo>
                  <a:pt x="3547858" y="3085268"/>
                  <a:pt x="3360861" y="3019110"/>
                  <a:pt x="3051049" y="3075218"/>
                </a:cubicBezTo>
                <a:cubicBezTo>
                  <a:pt x="2741237" y="3131326"/>
                  <a:pt x="2530450" y="3007041"/>
                  <a:pt x="2346960" y="3075218"/>
                </a:cubicBezTo>
                <a:cubicBezTo>
                  <a:pt x="2163470" y="3143395"/>
                  <a:pt x="1927430" y="3021912"/>
                  <a:pt x="1642872" y="3075218"/>
                </a:cubicBezTo>
                <a:cubicBezTo>
                  <a:pt x="1358314" y="3128524"/>
                  <a:pt x="1328155" y="3051188"/>
                  <a:pt x="1232154" y="3075218"/>
                </a:cubicBezTo>
                <a:cubicBezTo>
                  <a:pt x="1136153" y="3099248"/>
                  <a:pt x="909671" y="3055765"/>
                  <a:pt x="821436" y="3075218"/>
                </a:cubicBezTo>
                <a:cubicBezTo>
                  <a:pt x="733201" y="3094671"/>
                  <a:pt x="408838" y="2994265"/>
                  <a:pt x="0" y="3075218"/>
                </a:cubicBezTo>
                <a:cubicBezTo>
                  <a:pt x="-50324" y="2935348"/>
                  <a:pt x="21549" y="2723216"/>
                  <a:pt x="0" y="2531929"/>
                </a:cubicBezTo>
                <a:cubicBezTo>
                  <a:pt x="-21549" y="2340642"/>
                  <a:pt x="12671" y="2188983"/>
                  <a:pt x="0" y="1988641"/>
                </a:cubicBezTo>
                <a:cubicBezTo>
                  <a:pt x="-12671" y="1788299"/>
                  <a:pt x="41770" y="1648733"/>
                  <a:pt x="0" y="1506857"/>
                </a:cubicBezTo>
                <a:cubicBezTo>
                  <a:pt x="-41770" y="1364981"/>
                  <a:pt x="8936" y="1157693"/>
                  <a:pt x="0" y="1055825"/>
                </a:cubicBezTo>
                <a:cubicBezTo>
                  <a:pt x="-8936" y="953957"/>
                  <a:pt x="16379" y="777763"/>
                  <a:pt x="0" y="512536"/>
                </a:cubicBezTo>
                <a:cubicBezTo>
                  <a:pt x="-16379" y="247309"/>
                  <a:pt x="26379" y="152858"/>
                  <a:pt x="0" y="0"/>
                </a:cubicBezTo>
                <a:close/>
              </a:path>
              <a:path w="5867401" h="3075218" stroke="0" extrusionOk="0">
                <a:moveTo>
                  <a:pt x="0" y="0"/>
                </a:moveTo>
                <a:cubicBezTo>
                  <a:pt x="247154" y="-37522"/>
                  <a:pt x="458843" y="75057"/>
                  <a:pt x="645414" y="0"/>
                </a:cubicBezTo>
                <a:cubicBezTo>
                  <a:pt x="831985" y="-75057"/>
                  <a:pt x="979220" y="40067"/>
                  <a:pt x="1290828" y="0"/>
                </a:cubicBezTo>
                <a:cubicBezTo>
                  <a:pt x="1602436" y="-40067"/>
                  <a:pt x="1829238" y="619"/>
                  <a:pt x="1994916" y="0"/>
                </a:cubicBezTo>
                <a:cubicBezTo>
                  <a:pt x="2160594" y="-619"/>
                  <a:pt x="2462981" y="54673"/>
                  <a:pt x="2640330" y="0"/>
                </a:cubicBezTo>
                <a:cubicBezTo>
                  <a:pt x="2817679" y="-54673"/>
                  <a:pt x="3030990" y="21379"/>
                  <a:pt x="3227071" y="0"/>
                </a:cubicBezTo>
                <a:cubicBezTo>
                  <a:pt x="3423152" y="-21379"/>
                  <a:pt x="3569059" y="5279"/>
                  <a:pt x="3696463" y="0"/>
                </a:cubicBezTo>
                <a:cubicBezTo>
                  <a:pt x="3823867" y="-5279"/>
                  <a:pt x="4036719" y="7292"/>
                  <a:pt x="4165855" y="0"/>
                </a:cubicBezTo>
                <a:cubicBezTo>
                  <a:pt x="4294991" y="-7292"/>
                  <a:pt x="4550800" y="55365"/>
                  <a:pt x="4811269" y="0"/>
                </a:cubicBezTo>
                <a:cubicBezTo>
                  <a:pt x="5071738" y="-55365"/>
                  <a:pt x="5228307" y="53241"/>
                  <a:pt x="5339335" y="0"/>
                </a:cubicBezTo>
                <a:cubicBezTo>
                  <a:pt x="5450363" y="-53241"/>
                  <a:pt x="5606021" y="39898"/>
                  <a:pt x="5867401" y="0"/>
                </a:cubicBezTo>
                <a:cubicBezTo>
                  <a:pt x="5877448" y="218587"/>
                  <a:pt x="5814352" y="270009"/>
                  <a:pt x="5867401" y="451032"/>
                </a:cubicBezTo>
                <a:cubicBezTo>
                  <a:pt x="5920450" y="632055"/>
                  <a:pt x="5816933" y="676875"/>
                  <a:pt x="5867401" y="902064"/>
                </a:cubicBezTo>
                <a:cubicBezTo>
                  <a:pt x="5917869" y="1127253"/>
                  <a:pt x="5845308" y="1223418"/>
                  <a:pt x="5867401" y="1353096"/>
                </a:cubicBezTo>
                <a:cubicBezTo>
                  <a:pt x="5889494" y="1482774"/>
                  <a:pt x="5837408" y="1745716"/>
                  <a:pt x="5867401" y="1865632"/>
                </a:cubicBezTo>
                <a:cubicBezTo>
                  <a:pt x="5897394" y="1985548"/>
                  <a:pt x="5830185" y="2190053"/>
                  <a:pt x="5867401" y="2408921"/>
                </a:cubicBezTo>
                <a:cubicBezTo>
                  <a:pt x="5904617" y="2627789"/>
                  <a:pt x="5844895" y="2904511"/>
                  <a:pt x="5867401" y="3075218"/>
                </a:cubicBezTo>
                <a:cubicBezTo>
                  <a:pt x="5720288" y="3116392"/>
                  <a:pt x="5594963" y="3055387"/>
                  <a:pt x="5456683" y="3075218"/>
                </a:cubicBezTo>
                <a:cubicBezTo>
                  <a:pt x="5318403" y="3095049"/>
                  <a:pt x="5139794" y="3069440"/>
                  <a:pt x="4928617" y="3075218"/>
                </a:cubicBezTo>
                <a:cubicBezTo>
                  <a:pt x="4717440" y="3080996"/>
                  <a:pt x="4605761" y="3064153"/>
                  <a:pt x="4459225" y="3075218"/>
                </a:cubicBezTo>
                <a:cubicBezTo>
                  <a:pt x="4312689" y="3086283"/>
                  <a:pt x="3958908" y="3039751"/>
                  <a:pt x="3813811" y="3075218"/>
                </a:cubicBezTo>
                <a:cubicBezTo>
                  <a:pt x="3668714" y="3110685"/>
                  <a:pt x="3531748" y="3044418"/>
                  <a:pt x="3344419" y="3075218"/>
                </a:cubicBezTo>
                <a:cubicBezTo>
                  <a:pt x="3157090" y="3106018"/>
                  <a:pt x="2942813" y="3011042"/>
                  <a:pt x="2757678" y="3075218"/>
                </a:cubicBezTo>
                <a:cubicBezTo>
                  <a:pt x="2572543" y="3139394"/>
                  <a:pt x="2352481" y="3033427"/>
                  <a:pt x="2170938" y="3075218"/>
                </a:cubicBezTo>
                <a:cubicBezTo>
                  <a:pt x="1989395" y="3117009"/>
                  <a:pt x="1963352" y="3038709"/>
                  <a:pt x="1760220" y="3075218"/>
                </a:cubicBezTo>
                <a:cubicBezTo>
                  <a:pt x="1557088" y="3111727"/>
                  <a:pt x="1458661" y="3029414"/>
                  <a:pt x="1349502" y="3075218"/>
                </a:cubicBezTo>
                <a:cubicBezTo>
                  <a:pt x="1240343" y="3121022"/>
                  <a:pt x="1028175" y="3071443"/>
                  <a:pt x="880110" y="3075218"/>
                </a:cubicBezTo>
                <a:cubicBezTo>
                  <a:pt x="732045" y="3078993"/>
                  <a:pt x="333023" y="3000144"/>
                  <a:pt x="0" y="3075218"/>
                </a:cubicBezTo>
                <a:cubicBezTo>
                  <a:pt x="-38299" y="2843160"/>
                  <a:pt x="4561" y="2796652"/>
                  <a:pt x="0" y="2593434"/>
                </a:cubicBezTo>
                <a:cubicBezTo>
                  <a:pt x="-4561" y="2390216"/>
                  <a:pt x="56040" y="2274439"/>
                  <a:pt x="0" y="2111650"/>
                </a:cubicBezTo>
                <a:cubicBezTo>
                  <a:pt x="-56040" y="1948861"/>
                  <a:pt x="45591" y="1703769"/>
                  <a:pt x="0" y="1568361"/>
                </a:cubicBezTo>
                <a:cubicBezTo>
                  <a:pt x="-45591" y="1432953"/>
                  <a:pt x="13664" y="1295800"/>
                  <a:pt x="0" y="1148081"/>
                </a:cubicBezTo>
                <a:cubicBezTo>
                  <a:pt x="-13664" y="1000362"/>
                  <a:pt x="16774" y="816068"/>
                  <a:pt x="0" y="635545"/>
                </a:cubicBezTo>
                <a:cubicBezTo>
                  <a:pt x="-16774" y="455022"/>
                  <a:pt x="65729" y="17076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02863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Εικόνα 3" descr="TAŞINIYORUZ!!🏡💭 // Zoe taşınmak istemiyor..🥺// Toca Life World  ROLEPLAY// #tocaboca #tocalife - YouTube">
            <a:extLst>
              <a:ext uri="{FF2B5EF4-FFF2-40B4-BE49-F238E27FC236}">
                <a16:creationId xmlns:a16="http://schemas.microsoft.com/office/drawing/2014/main" id="{5B400529-04DD-8D5A-0489-A03A4581D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27" y="3837210"/>
            <a:ext cx="5027544" cy="2824841"/>
          </a:xfrm>
          <a:custGeom>
            <a:avLst/>
            <a:gdLst>
              <a:gd name="csX0" fmla="*/ 0 w 5027544"/>
              <a:gd name="csY0" fmla="*/ 0 h 2824841"/>
              <a:gd name="csX1" fmla="*/ 407790 w 5027544"/>
              <a:gd name="csY1" fmla="*/ 0 h 2824841"/>
              <a:gd name="csX2" fmla="*/ 916130 w 5027544"/>
              <a:gd name="csY2" fmla="*/ 0 h 2824841"/>
              <a:gd name="csX3" fmla="*/ 1575297 w 5027544"/>
              <a:gd name="csY3" fmla="*/ 0 h 2824841"/>
              <a:gd name="csX4" fmla="*/ 2083638 w 5027544"/>
              <a:gd name="csY4" fmla="*/ 0 h 2824841"/>
              <a:gd name="csX5" fmla="*/ 2591978 w 5027544"/>
              <a:gd name="csY5" fmla="*/ 0 h 2824841"/>
              <a:gd name="csX6" fmla="*/ 3050043 w 5027544"/>
              <a:gd name="csY6" fmla="*/ 0 h 2824841"/>
              <a:gd name="csX7" fmla="*/ 3658935 w 5027544"/>
              <a:gd name="csY7" fmla="*/ 0 h 2824841"/>
              <a:gd name="csX8" fmla="*/ 4066724 w 5027544"/>
              <a:gd name="csY8" fmla="*/ 0 h 2824841"/>
              <a:gd name="csX9" fmla="*/ 5027544 w 5027544"/>
              <a:gd name="csY9" fmla="*/ 0 h 2824841"/>
              <a:gd name="csX10" fmla="*/ 5027544 w 5027544"/>
              <a:gd name="csY10" fmla="*/ 480223 h 2824841"/>
              <a:gd name="csX11" fmla="*/ 5027544 w 5027544"/>
              <a:gd name="csY11" fmla="*/ 1073440 h 2824841"/>
              <a:gd name="csX12" fmla="*/ 5027544 w 5027544"/>
              <a:gd name="csY12" fmla="*/ 1694905 h 2824841"/>
              <a:gd name="csX13" fmla="*/ 5027544 w 5027544"/>
              <a:gd name="csY13" fmla="*/ 2259873 h 2824841"/>
              <a:gd name="csX14" fmla="*/ 5027544 w 5027544"/>
              <a:gd name="csY14" fmla="*/ 2824841 h 2824841"/>
              <a:gd name="csX15" fmla="*/ 4418653 w 5027544"/>
              <a:gd name="csY15" fmla="*/ 2824841 h 2824841"/>
              <a:gd name="csX16" fmla="*/ 3860037 w 5027544"/>
              <a:gd name="csY16" fmla="*/ 2824841 h 2824841"/>
              <a:gd name="csX17" fmla="*/ 3401971 w 5027544"/>
              <a:gd name="csY17" fmla="*/ 2824841 h 2824841"/>
              <a:gd name="csX18" fmla="*/ 2994182 w 5027544"/>
              <a:gd name="csY18" fmla="*/ 2824841 h 2824841"/>
              <a:gd name="csX19" fmla="*/ 2586392 w 5027544"/>
              <a:gd name="csY19" fmla="*/ 2824841 h 2824841"/>
              <a:gd name="csX20" fmla="*/ 2128327 w 5027544"/>
              <a:gd name="csY20" fmla="*/ 2824841 h 2824841"/>
              <a:gd name="csX21" fmla="*/ 1519436 w 5027544"/>
              <a:gd name="csY21" fmla="*/ 2824841 h 2824841"/>
              <a:gd name="csX22" fmla="*/ 860269 w 5027544"/>
              <a:gd name="csY22" fmla="*/ 2824841 h 2824841"/>
              <a:gd name="csX23" fmla="*/ 0 w 5027544"/>
              <a:gd name="csY23" fmla="*/ 2824841 h 2824841"/>
              <a:gd name="csX24" fmla="*/ 0 w 5027544"/>
              <a:gd name="csY24" fmla="*/ 2231624 h 2824841"/>
              <a:gd name="csX25" fmla="*/ 0 w 5027544"/>
              <a:gd name="csY25" fmla="*/ 1751401 h 2824841"/>
              <a:gd name="csX26" fmla="*/ 0 w 5027544"/>
              <a:gd name="csY26" fmla="*/ 1158185 h 2824841"/>
              <a:gd name="csX27" fmla="*/ 0 w 5027544"/>
              <a:gd name="csY27" fmla="*/ 564968 h 2824841"/>
              <a:gd name="csX28" fmla="*/ 0 w 5027544"/>
              <a:gd name="csY28" fmla="*/ 0 h 2824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027544" h="2824841" fill="none" extrusionOk="0">
                <a:moveTo>
                  <a:pt x="0" y="0"/>
                </a:moveTo>
                <a:cubicBezTo>
                  <a:pt x="142798" y="-30381"/>
                  <a:pt x="231862" y="13193"/>
                  <a:pt x="407790" y="0"/>
                </a:cubicBezTo>
                <a:cubicBezTo>
                  <a:pt x="583718" y="-13193"/>
                  <a:pt x="748712" y="32976"/>
                  <a:pt x="916130" y="0"/>
                </a:cubicBezTo>
                <a:cubicBezTo>
                  <a:pt x="1083548" y="-32976"/>
                  <a:pt x="1305232" y="45291"/>
                  <a:pt x="1575297" y="0"/>
                </a:cubicBezTo>
                <a:cubicBezTo>
                  <a:pt x="1845362" y="-45291"/>
                  <a:pt x="1946535" y="824"/>
                  <a:pt x="2083638" y="0"/>
                </a:cubicBezTo>
                <a:cubicBezTo>
                  <a:pt x="2220741" y="-824"/>
                  <a:pt x="2482061" y="52805"/>
                  <a:pt x="2591978" y="0"/>
                </a:cubicBezTo>
                <a:cubicBezTo>
                  <a:pt x="2701895" y="-52805"/>
                  <a:pt x="2884889" y="24489"/>
                  <a:pt x="3050043" y="0"/>
                </a:cubicBezTo>
                <a:cubicBezTo>
                  <a:pt x="3215198" y="-24489"/>
                  <a:pt x="3473666" y="53009"/>
                  <a:pt x="3658935" y="0"/>
                </a:cubicBezTo>
                <a:cubicBezTo>
                  <a:pt x="3844204" y="-53009"/>
                  <a:pt x="3880226" y="42820"/>
                  <a:pt x="4066724" y="0"/>
                </a:cubicBezTo>
                <a:cubicBezTo>
                  <a:pt x="4253222" y="-42820"/>
                  <a:pt x="4585889" y="36937"/>
                  <a:pt x="5027544" y="0"/>
                </a:cubicBezTo>
                <a:cubicBezTo>
                  <a:pt x="5036520" y="128167"/>
                  <a:pt x="4977987" y="346298"/>
                  <a:pt x="5027544" y="480223"/>
                </a:cubicBezTo>
                <a:cubicBezTo>
                  <a:pt x="5077101" y="614148"/>
                  <a:pt x="4983122" y="816275"/>
                  <a:pt x="5027544" y="1073440"/>
                </a:cubicBezTo>
                <a:cubicBezTo>
                  <a:pt x="5071966" y="1330605"/>
                  <a:pt x="4981562" y="1464159"/>
                  <a:pt x="5027544" y="1694905"/>
                </a:cubicBezTo>
                <a:cubicBezTo>
                  <a:pt x="5073526" y="1925652"/>
                  <a:pt x="4985299" y="2045021"/>
                  <a:pt x="5027544" y="2259873"/>
                </a:cubicBezTo>
                <a:cubicBezTo>
                  <a:pt x="5069789" y="2474725"/>
                  <a:pt x="4962317" y="2604419"/>
                  <a:pt x="5027544" y="2824841"/>
                </a:cubicBezTo>
                <a:cubicBezTo>
                  <a:pt x="4732967" y="2850592"/>
                  <a:pt x="4554529" y="2796888"/>
                  <a:pt x="4418653" y="2824841"/>
                </a:cubicBezTo>
                <a:cubicBezTo>
                  <a:pt x="4282777" y="2852794"/>
                  <a:pt x="4092789" y="2782297"/>
                  <a:pt x="3860037" y="2824841"/>
                </a:cubicBezTo>
                <a:cubicBezTo>
                  <a:pt x="3627285" y="2867385"/>
                  <a:pt x="3561419" y="2792404"/>
                  <a:pt x="3401971" y="2824841"/>
                </a:cubicBezTo>
                <a:cubicBezTo>
                  <a:pt x="3242523" y="2857278"/>
                  <a:pt x="3164027" y="2819875"/>
                  <a:pt x="2994182" y="2824841"/>
                </a:cubicBezTo>
                <a:cubicBezTo>
                  <a:pt x="2824337" y="2829807"/>
                  <a:pt x="2680342" y="2790831"/>
                  <a:pt x="2586392" y="2824841"/>
                </a:cubicBezTo>
                <a:cubicBezTo>
                  <a:pt x="2492442" y="2858851"/>
                  <a:pt x="2268215" y="2814947"/>
                  <a:pt x="2128327" y="2824841"/>
                </a:cubicBezTo>
                <a:cubicBezTo>
                  <a:pt x="1988440" y="2834735"/>
                  <a:pt x="1786094" y="2788902"/>
                  <a:pt x="1519436" y="2824841"/>
                </a:cubicBezTo>
                <a:cubicBezTo>
                  <a:pt x="1252778" y="2860780"/>
                  <a:pt x="1129987" y="2762279"/>
                  <a:pt x="860269" y="2824841"/>
                </a:cubicBezTo>
                <a:cubicBezTo>
                  <a:pt x="590551" y="2887403"/>
                  <a:pt x="293272" y="2759174"/>
                  <a:pt x="0" y="2824841"/>
                </a:cubicBezTo>
                <a:cubicBezTo>
                  <a:pt x="-41673" y="2659170"/>
                  <a:pt x="28873" y="2465174"/>
                  <a:pt x="0" y="2231624"/>
                </a:cubicBezTo>
                <a:cubicBezTo>
                  <a:pt x="-28873" y="1998074"/>
                  <a:pt x="51738" y="1928663"/>
                  <a:pt x="0" y="1751401"/>
                </a:cubicBezTo>
                <a:cubicBezTo>
                  <a:pt x="-51738" y="1574139"/>
                  <a:pt x="69373" y="1408948"/>
                  <a:pt x="0" y="1158185"/>
                </a:cubicBezTo>
                <a:cubicBezTo>
                  <a:pt x="-69373" y="907422"/>
                  <a:pt x="44395" y="700416"/>
                  <a:pt x="0" y="564968"/>
                </a:cubicBezTo>
                <a:cubicBezTo>
                  <a:pt x="-44395" y="429520"/>
                  <a:pt x="44108" y="257627"/>
                  <a:pt x="0" y="0"/>
                </a:cubicBezTo>
                <a:close/>
              </a:path>
              <a:path w="5027544" h="2824841" stroke="0" extrusionOk="0">
                <a:moveTo>
                  <a:pt x="0" y="0"/>
                </a:moveTo>
                <a:cubicBezTo>
                  <a:pt x="141929" y="-711"/>
                  <a:pt x="269940" y="13373"/>
                  <a:pt x="407790" y="0"/>
                </a:cubicBezTo>
                <a:cubicBezTo>
                  <a:pt x="545640" y="-13373"/>
                  <a:pt x="885556" y="24778"/>
                  <a:pt x="1016681" y="0"/>
                </a:cubicBezTo>
                <a:cubicBezTo>
                  <a:pt x="1147806" y="-24778"/>
                  <a:pt x="1285895" y="587"/>
                  <a:pt x="1424471" y="0"/>
                </a:cubicBezTo>
                <a:cubicBezTo>
                  <a:pt x="1563047" y="-587"/>
                  <a:pt x="1829948" y="16034"/>
                  <a:pt x="2033362" y="0"/>
                </a:cubicBezTo>
                <a:cubicBezTo>
                  <a:pt x="2236776" y="-16034"/>
                  <a:pt x="2354706" y="62400"/>
                  <a:pt x="2591978" y="0"/>
                </a:cubicBezTo>
                <a:cubicBezTo>
                  <a:pt x="2829250" y="-62400"/>
                  <a:pt x="2886485" y="43258"/>
                  <a:pt x="3100319" y="0"/>
                </a:cubicBezTo>
                <a:cubicBezTo>
                  <a:pt x="3314153" y="-43258"/>
                  <a:pt x="3407313" y="33924"/>
                  <a:pt x="3658935" y="0"/>
                </a:cubicBezTo>
                <a:cubicBezTo>
                  <a:pt x="3910557" y="-33924"/>
                  <a:pt x="3952583" y="21168"/>
                  <a:pt x="4217551" y="0"/>
                </a:cubicBezTo>
                <a:cubicBezTo>
                  <a:pt x="4482519" y="-21168"/>
                  <a:pt x="4742300" y="6984"/>
                  <a:pt x="5027544" y="0"/>
                </a:cubicBezTo>
                <a:cubicBezTo>
                  <a:pt x="5055810" y="253507"/>
                  <a:pt x="4996760" y="466422"/>
                  <a:pt x="5027544" y="621465"/>
                </a:cubicBezTo>
                <a:cubicBezTo>
                  <a:pt x="5058328" y="776509"/>
                  <a:pt x="4981327" y="922379"/>
                  <a:pt x="5027544" y="1101688"/>
                </a:cubicBezTo>
                <a:cubicBezTo>
                  <a:pt x="5073761" y="1280997"/>
                  <a:pt x="4967153" y="1472288"/>
                  <a:pt x="5027544" y="1666656"/>
                </a:cubicBezTo>
                <a:cubicBezTo>
                  <a:pt x="5087935" y="1861024"/>
                  <a:pt x="5022365" y="2061296"/>
                  <a:pt x="5027544" y="2259873"/>
                </a:cubicBezTo>
                <a:cubicBezTo>
                  <a:pt x="5032723" y="2458450"/>
                  <a:pt x="5023235" y="2690494"/>
                  <a:pt x="5027544" y="2824841"/>
                </a:cubicBezTo>
                <a:cubicBezTo>
                  <a:pt x="4805674" y="2851510"/>
                  <a:pt x="4511298" y="2772897"/>
                  <a:pt x="4368377" y="2824841"/>
                </a:cubicBezTo>
                <a:cubicBezTo>
                  <a:pt x="4225456" y="2876785"/>
                  <a:pt x="4086063" y="2787102"/>
                  <a:pt x="3960587" y="2824841"/>
                </a:cubicBezTo>
                <a:cubicBezTo>
                  <a:pt x="3835111" y="2862580"/>
                  <a:pt x="3704161" y="2799384"/>
                  <a:pt x="3502522" y="2824841"/>
                </a:cubicBezTo>
                <a:cubicBezTo>
                  <a:pt x="3300884" y="2850298"/>
                  <a:pt x="3234615" y="2785414"/>
                  <a:pt x="3094733" y="2824841"/>
                </a:cubicBezTo>
                <a:cubicBezTo>
                  <a:pt x="2954851" y="2864268"/>
                  <a:pt x="2648862" y="2821516"/>
                  <a:pt x="2435566" y="2824841"/>
                </a:cubicBezTo>
                <a:cubicBezTo>
                  <a:pt x="2222270" y="2828166"/>
                  <a:pt x="2051607" y="2782589"/>
                  <a:pt x="1876950" y="2824841"/>
                </a:cubicBezTo>
                <a:cubicBezTo>
                  <a:pt x="1702293" y="2867093"/>
                  <a:pt x="1464488" y="2794018"/>
                  <a:pt x="1217783" y="2824841"/>
                </a:cubicBezTo>
                <a:cubicBezTo>
                  <a:pt x="971078" y="2855664"/>
                  <a:pt x="900844" y="2782711"/>
                  <a:pt x="759718" y="2824841"/>
                </a:cubicBezTo>
                <a:cubicBezTo>
                  <a:pt x="618592" y="2866971"/>
                  <a:pt x="364998" y="2758844"/>
                  <a:pt x="0" y="2824841"/>
                </a:cubicBezTo>
                <a:cubicBezTo>
                  <a:pt x="-29481" y="2613319"/>
                  <a:pt x="21899" y="2535007"/>
                  <a:pt x="0" y="2288121"/>
                </a:cubicBezTo>
                <a:cubicBezTo>
                  <a:pt x="-21899" y="2041235"/>
                  <a:pt x="54712" y="2020872"/>
                  <a:pt x="0" y="1807898"/>
                </a:cubicBezTo>
                <a:cubicBezTo>
                  <a:pt x="-54712" y="1594924"/>
                  <a:pt x="64173" y="1399370"/>
                  <a:pt x="0" y="1271178"/>
                </a:cubicBezTo>
                <a:cubicBezTo>
                  <a:pt x="-64173" y="1142986"/>
                  <a:pt x="43887" y="979189"/>
                  <a:pt x="0" y="706210"/>
                </a:cubicBezTo>
                <a:cubicBezTo>
                  <a:pt x="-43887" y="433231"/>
                  <a:pt x="55710" y="24356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2081634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Εικόνα 4" descr="Maraqli Ehvalatlar">
            <a:extLst>
              <a:ext uri="{FF2B5EF4-FFF2-40B4-BE49-F238E27FC236}">
                <a16:creationId xmlns:a16="http://schemas.microsoft.com/office/drawing/2014/main" id="{4E5FC0C0-F8B1-EF9B-57B2-7132AD2971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576" r="28533"/>
          <a:stretch>
            <a:fillRect/>
          </a:stretch>
        </p:blipFill>
        <p:spPr>
          <a:xfrm>
            <a:off x="6549324" y="2144486"/>
            <a:ext cx="2629551" cy="4435931"/>
          </a:xfrm>
          <a:custGeom>
            <a:avLst/>
            <a:gdLst>
              <a:gd name="csX0" fmla="*/ 0 w 2629551"/>
              <a:gd name="csY0" fmla="*/ 0 h 4435931"/>
              <a:gd name="csX1" fmla="*/ 499615 w 2629551"/>
              <a:gd name="csY1" fmla="*/ 0 h 4435931"/>
              <a:gd name="csX2" fmla="*/ 946638 w 2629551"/>
              <a:gd name="csY2" fmla="*/ 0 h 4435931"/>
              <a:gd name="csX3" fmla="*/ 1472549 w 2629551"/>
              <a:gd name="csY3" fmla="*/ 0 h 4435931"/>
              <a:gd name="csX4" fmla="*/ 1919572 w 2629551"/>
              <a:gd name="csY4" fmla="*/ 0 h 4435931"/>
              <a:gd name="csX5" fmla="*/ 2629551 w 2629551"/>
              <a:gd name="csY5" fmla="*/ 0 h 4435931"/>
              <a:gd name="csX6" fmla="*/ 2629551 w 2629551"/>
              <a:gd name="csY6" fmla="*/ 643210 h 4435931"/>
              <a:gd name="csX7" fmla="*/ 2629551 w 2629551"/>
              <a:gd name="csY7" fmla="*/ 1242061 h 4435931"/>
              <a:gd name="csX8" fmla="*/ 2629551 w 2629551"/>
              <a:gd name="csY8" fmla="*/ 1752193 h 4435931"/>
              <a:gd name="csX9" fmla="*/ 2629551 w 2629551"/>
              <a:gd name="csY9" fmla="*/ 2217966 h 4435931"/>
              <a:gd name="csX10" fmla="*/ 2629551 w 2629551"/>
              <a:gd name="csY10" fmla="*/ 2683738 h 4435931"/>
              <a:gd name="csX11" fmla="*/ 2629551 w 2629551"/>
              <a:gd name="csY11" fmla="*/ 3282589 h 4435931"/>
              <a:gd name="csX12" fmla="*/ 2629551 w 2629551"/>
              <a:gd name="csY12" fmla="*/ 3881440 h 4435931"/>
              <a:gd name="csX13" fmla="*/ 2629551 w 2629551"/>
              <a:gd name="csY13" fmla="*/ 4435931 h 4435931"/>
              <a:gd name="csX14" fmla="*/ 2103641 w 2629551"/>
              <a:gd name="csY14" fmla="*/ 4435931 h 4435931"/>
              <a:gd name="csX15" fmla="*/ 1656617 w 2629551"/>
              <a:gd name="csY15" fmla="*/ 4435931 h 4435931"/>
              <a:gd name="csX16" fmla="*/ 1157002 w 2629551"/>
              <a:gd name="csY16" fmla="*/ 4435931 h 4435931"/>
              <a:gd name="csX17" fmla="*/ 631092 w 2629551"/>
              <a:gd name="csY17" fmla="*/ 4435931 h 4435931"/>
              <a:gd name="csX18" fmla="*/ 0 w 2629551"/>
              <a:gd name="csY18" fmla="*/ 4435931 h 4435931"/>
              <a:gd name="csX19" fmla="*/ 0 w 2629551"/>
              <a:gd name="csY19" fmla="*/ 3970158 h 4435931"/>
              <a:gd name="csX20" fmla="*/ 0 w 2629551"/>
              <a:gd name="csY20" fmla="*/ 3371308 h 4435931"/>
              <a:gd name="csX21" fmla="*/ 0 w 2629551"/>
              <a:gd name="csY21" fmla="*/ 2949894 h 4435931"/>
              <a:gd name="csX22" fmla="*/ 0 w 2629551"/>
              <a:gd name="csY22" fmla="*/ 2439762 h 4435931"/>
              <a:gd name="csX23" fmla="*/ 0 w 2629551"/>
              <a:gd name="csY23" fmla="*/ 1973989 h 4435931"/>
              <a:gd name="csX24" fmla="*/ 0 w 2629551"/>
              <a:gd name="csY24" fmla="*/ 1375139 h 4435931"/>
              <a:gd name="csX25" fmla="*/ 0 w 2629551"/>
              <a:gd name="csY25" fmla="*/ 953725 h 4435931"/>
              <a:gd name="csX26" fmla="*/ 0 w 2629551"/>
              <a:gd name="csY26" fmla="*/ 0 h 44359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2629551" h="4435931" fill="none" extrusionOk="0">
                <a:moveTo>
                  <a:pt x="0" y="0"/>
                </a:moveTo>
                <a:cubicBezTo>
                  <a:pt x="165180" y="-28035"/>
                  <a:pt x="260697" y="53087"/>
                  <a:pt x="499615" y="0"/>
                </a:cubicBezTo>
                <a:cubicBezTo>
                  <a:pt x="738534" y="-53087"/>
                  <a:pt x="799358" y="16540"/>
                  <a:pt x="946638" y="0"/>
                </a:cubicBezTo>
                <a:cubicBezTo>
                  <a:pt x="1093918" y="-16540"/>
                  <a:pt x="1343745" y="39244"/>
                  <a:pt x="1472549" y="0"/>
                </a:cubicBezTo>
                <a:cubicBezTo>
                  <a:pt x="1601353" y="-39244"/>
                  <a:pt x="1774494" y="14970"/>
                  <a:pt x="1919572" y="0"/>
                </a:cubicBezTo>
                <a:cubicBezTo>
                  <a:pt x="2064650" y="-14970"/>
                  <a:pt x="2357919" y="66591"/>
                  <a:pt x="2629551" y="0"/>
                </a:cubicBezTo>
                <a:cubicBezTo>
                  <a:pt x="2649697" y="248824"/>
                  <a:pt x="2573985" y="365491"/>
                  <a:pt x="2629551" y="643210"/>
                </a:cubicBezTo>
                <a:cubicBezTo>
                  <a:pt x="2685117" y="920929"/>
                  <a:pt x="2583317" y="1005645"/>
                  <a:pt x="2629551" y="1242061"/>
                </a:cubicBezTo>
                <a:cubicBezTo>
                  <a:pt x="2675785" y="1478477"/>
                  <a:pt x="2590997" y="1596581"/>
                  <a:pt x="2629551" y="1752193"/>
                </a:cubicBezTo>
                <a:cubicBezTo>
                  <a:pt x="2668105" y="1907805"/>
                  <a:pt x="2584394" y="2047776"/>
                  <a:pt x="2629551" y="2217966"/>
                </a:cubicBezTo>
                <a:cubicBezTo>
                  <a:pt x="2674708" y="2388156"/>
                  <a:pt x="2610082" y="2504690"/>
                  <a:pt x="2629551" y="2683738"/>
                </a:cubicBezTo>
                <a:cubicBezTo>
                  <a:pt x="2649020" y="2862786"/>
                  <a:pt x="2574705" y="3054014"/>
                  <a:pt x="2629551" y="3282589"/>
                </a:cubicBezTo>
                <a:cubicBezTo>
                  <a:pt x="2684397" y="3511164"/>
                  <a:pt x="2595911" y="3707046"/>
                  <a:pt x="2629551" y="3881440"/>
                </a:cubicBezTo>
                <a:cubicBezTo>
                  <a:pt x="2663191" y="4055834"/>
                  <a:pt x="2618990" y="4283880"/>
                  <a:pt x="2629551" y="4435931"/>
                </a:cubicBezTo>
                <a:cubicBezTo>
                  <a:pt x="2418190" y="4496371"/>
                  <a:pt x="2329811" y="4404695"/>
                  <a:pt x="2103641" y="4435931"/>
                </a:cubicBezTo>
                <a:cubicBezTo>
                  <a:pt x="1877471" y="4467167"/>
                  <a:pt x="1849153" y="4435655"/>
                  <a:pt x="1656617" y="4435931"/>
                </a:cubicBezTo>
                <a:cubicBezTo>
                  <a:pt x="1464081" y="4436207"/>
                  <a:pt x="1307579" y="4387522"/>
                  <a:pt x="1157002" y="4435931"/>
                </a:cubicBezTo>
                <a:cubicBezTo>
                  <a:pt x="1006425" y="4484340"/>
                  <a:pt x="742059" y="4427814"/>
                  <a:pt x="631092" y="4435931"/>
                </a:cubicBezTo>
                <a:cubicBezTo>
                  <a:pt x="520125" y="4444048"/>
                  <a:pt x="177722" y="4389361"/>
                  <a:pt x="0" y="4435931"/>
                </a:cubicBezTo>
                <a:cubicBezTo>
                  <a:pt x="-32030" y="4213300"/>
                  <a:pt x="28347" y="4097194"/>
                  <a:pt x="0" y="3970158"/>
                </a:cubicBezTo>
                <a:cubicBezTo>
                  <a:pt x="-28347" y="3843122"/>
                  <a:pt x="69656" y="3643791"/>
                  <a:pt x="0" y="3371308"/>
                </a:cubicBezTo>
                <a:cubicBezTo>
                  <a:pt x="-69656" y="3098825"/>
                  <a:pt x="44173" y="3088758"/>
                  <a:pt x="0" y="2949894"/>
                </a:cubicBezTo>
                <a:cubicBezTo>
                  <a:pt x="-44173" y="2811030"/>
                  <a:pt x="28904" y="2677285"/>
                  <a:pt x="0" y="2439762"/>
                </a:cubicBezTo>
                <a:cubicBezTo>
                  <a:pt x="-28904" y="2202239"/>
                  <a:pt x="34572" y="2191190"/>
                  <a:pt x="0" y="1973989"/>
                </a:cubicBezTo>
                <a:cubicBezTo>
                  <a:pt x="-34572" y="1756788"/>
                  <a:pt x="48955" y="1670415"/>
                  <a:pt x="0" y="1375139"/>
                </a:cubicBezTo>
                <a:cubicBezTo>
                  <a:pt x="-48955" y="1079863"/>
                  <a:pt x="12202" y="1089208"/>
                  <a:pt x="0" y="953725"/>
                </a:cubicBezTo>
                <a:cubicBezTo>
                  <a:pt x="-12202" y="818242"/>
                  <a:pt x="85465" y="314063"/>
                  <a:pt x="0" y="0"/>
                </a:cubicBezTo>
                <a:close/>
              </a:path>
              <a:path w="2629551" h="4435931" stroke="0" extrusionOk="0">
                <a:moveTo>
                  <a:pt x="0" y="0"/>
                </a:moveTo>
                <a:cubicBezTo>
                  <a:pt x="136611" y="-41855"/>
                  <a:pt x="335809" y="26058"/>
                  <a:pt x="578501" y="0"/>
                </a:cubicBezTo>
                <a:cubicBezTo>
                  <a:pt x="821193" y="-26058"/>
                  <a:pt x="870278" y="7526"/>
                  <a:pt x="1025525" y="0"/>
                </a:cubicBezTo>
                <a:cubicBezTo>
                  <a:pt x="1180772" y="-7526"/>
                  <a:pt x="1342193" y="16894"/>
                  <a:pt x="1604026" y="0"/>
                </a:cubicBezTo>
                <a:cubicBezTo>
                  <a:pt x="1865859" y="-16894"/>
                  <a:pt x="1866868" y="4768"/>
                  <a:pt x="2077345" y="0"/>
                </a:cubicBezTo>
                <a:cubicBezTo>
                  <a:pt x="2287822" y="-4768"/>
                  <a:pt x="2386740" y="55083"/>
                  <a:pt x="2629551" y="0"/>
                </a:cubicBezTo>
                <a:cubicBezTo>
                  <a:pt x="2653522" y="155151"/>
                  <a:pt x="2622928" y="271084"/>
                  <a:pt x="2629551" y="421413"/>
                </a:cubicBezTo>
                <a:cubicBezTo>
                  <a:pt x="2636174" y="571742"/>
                  <a:pt x="2577067" y="728631"/>
                  <a:pt x="2629551" y="931546"/>
                </a:cubicBezTo>
                <a:cubicBezTo>
                  <a:pt x="2682035" y="1134461"/>
                  <a:pt x="2582843" y="1248707"/>
                  <a:pt x="2629551" y="1486037"/>
                </a:cubicBezTo>
                <a:cubicBezTo>
                  <a:pt x="2676259" y="1723367"/>
                  <a:pt x="2606085" y="1912629"/>
                  <a:pt x="2629551" y="2129247"/>
                </a:cubicBezTo>
                <a:cubicBezTo>
                  <a:pt x="2653017" y="2345865"/>
                  <a:pt x="2627889" y="2410460"/>
                  <a:pt x="2629551" y="2550660"/>
                </a:cubicBezTo>
                <a:cubicBezTo>
                  <a:pt x="2631213" y="2690860"/>
                  <a:pt x="2622816" y="2961210"/>
                  <a:pt x="2629551" y="3193870"/>
                </a:cubicBezTo>
                <a:cubicBezTo>
                  <a:pt x="2636286" y="3426530"/>
                  <a:pt x="2619093" y="3532407"/>
                  <a:pt x="2629551" y="3704002"/>
                </a:cubicBezTo>
                <a:cubicBezTo>
                  <a:pt x="2640009" y="3875597"/>
                  <a:pt x="2545516" y="4184928"/>
                  <a:pt x="2629551" y="4435931"/>
                </a:cubicBezTo>
                <a:cubicBezTo>
                  <a:pt x="2456687" y="4443508"/>
                  <a:pt x="2237618" y="4426824"/>
                  <a:pt x="2077345" y="4435931"/>
                </a:cubicBezTo>
                <a:cubicBezTo>
                  <a:pt x="1917072" y="4445038"/>
                  <a:pt x="1630331" y="4394902"/>
                  <a:pt x="1498844" y="4435931"/>
                </a:cubicBezTo>
                <a:cubicBezTo>
                  <a:pt x="1367357" y="4476960"/>
                  <a:pt x="1182031" y="4406403"/>
                  <a:pt x="972934" y="4435931"/>
                </a:cubicBezTo>
                <a:cubicBezTo>
                  <a:pt x="763837" y="4465459"/>
                  <a:pt x="600672" y="4402311"/>
                  <a:pt x="499615" y="4435931"/>
                </a:cubicBezTo>
                <a:cubicBezTo>
                  <a:pt x="398558" y="4469551"/>
                  <a:pt x="196945" y="4380626"/>
                  <a:pt x="0" y="4435931"/>
                </a:cubicBezTo>
                <a:cubicBezTo>
                  <a:pt x="-14195" y="4327770"/>
                  <a:pt x="3924" y="4108922"/>
                  <a:pt x="0" y="3970158"/>
                </a:cubicBezTo>
                <a:cubicBezTo>
                  <a:pt x="-3924" y="3831394"/>
                  <a:pt x="8029" y="3720539"/>
                  <a:pt x="0" y="3548745"/>
                </a:cubicBezTo>
                <a:cubicBezTo>
                  <a:pt x="-8029" y="3376951"/>
                  <a:pt x="4989" y="3094920"/>
                  <a:pt x="0" y="2905535"/>
                </a:cubicBezTo>
                <a:cubicBezTo>
                  <a:pt x="-4989" y="2716150"/>
                  <a:pt x="44784" y="2614957"/>
                  <a:pt x="0" y="2439762"/>
                </a:cubicBezTo>
                <a:cubicBezTo>
                  <a:pt x="-44784" y="2264567"/>
                  <a:pt x="4851" y="2016769"/>
                  <a:pt x="0" y="1840911"/>
                </a:cubicBezTo>
                <a:cubicBezTo>
                  <a:pt x="-4851" y="1665053"/>
                  <a:pt x="51274" y="1587640"/>
                  <a:pt x="0" y="1375139"/>
                </a:cubicBezTo>
                <a:cubicBezTo>
                  <a:pt x="-51274" y="1162638"/>
                  <a:pt x="4419" y="1043030"/>
                  <a:pt x="0" y="865007"/>
                </a:cubicBezTo>
                <a:cubicBezTo>
                  <a:pt x="-4419" y="686984"/>
                  <a:pt x="103358" y="38216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965894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Εικόνα 8" descr="Maraqli Ehvalatlar">
            <a:extLst>
              <a:ext uri="{FF2B5EF4-FFF2-40B4-BE49-F238E27FC236}">
                <a16:creationId xmlns:a16="http://schemas.microsoft.com/office/drawing/2014/main" id="{CE699BBB-CFD9-6F66-50C6-CDD6E73C22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625" t="54910" r="-5159"/>
          <a:stretch>
            <a:fillRect/>
          </a:stretch>
        </p:blipFill>
        <p:spPr>
          <a:xfrm>
            <a:off x="9632199" y="3856266"/>
            <a:ext cx="1712192" cy="2724151"/>
          </a:xfrm>
          <a:custGeom>
            <a:avLst/>
            <a:gdLst>
              <a:gd name="csX0" fmla="*/ 0 w 1712192"/>
              <a:gd name="csY0" fmla="*/ 0 h 2724151"/>
              <a:gd name="csX1" fmla="*/ 519365 w 1712192"/>
              <a:gd name="csY1" fmla="*/ 0 h 2724151"/>
              <a:gd name="csX2" fmla="*/ 1090096 w 1712192"/>
              <a:gd name="csY2" fmla="*/ 0 h 2724151"/>
              <a:gd name="csX3" fmla="*/ 1712192 w 1712192"/>
              <a:gd name="csY3" fmla="*/ 0 h 2724151"/>
              <a:gd name="csX4" fmla="*/ 1712192 w 1712192"/>
              <a:gd name="csY4" fmla="*/ 544830 h 2724151"/>
              <a:gd name="csX5" fmla="*/ 1712192 w 1712192"/>
              <a:gd name="csY5" fmla="*/ 1007936 h 2724151"/>
              <a:gd name="csX6" fmla="*/ 1712192 w 1712192"/>
              <a:gd name="csY6" fmla="*/ 1498283 h 2724151"/>
              <a:gd name="csX7" fmla="*/ 1712192 w 1712192"/>
              <a:gd name="csY7" fmla="*/ 1988630 h 2724151"/>
              <a:gd name="csX8" fmla="*/ 1712192 w 1712192"/>
              <a:gd name="csY8" fmla="*/ 2724151 h 2724151"/>
              <a:gd name="csX9" fmla="*/ 1107217 w 1712192"/>
              <a:gd name="csY9" fmla="*/ 2724151 h 2724151"/>
              <a:gd name="csX10" fmla="*/ 570731 w 1712192"/>
              <a:gd name="csY10" fmla="*/ 2724151 h 2724151"/>
              <a:gd name="csX11" fmla="*/ 0 w 1712192"/>
              <a:gd name="csY11" fmla="*/ 2724151 h 2724151"/>
              <a:gd name="csX12" fmla="*/ 0 w 1712192"/>
              <a:gd name="csY12" fmla="*/ 2124838 h 2724151"/>
              <a:gd name="csX13" fmla="*/ 0 w 1712192"/>
              <a:gd name="csY13" fmla="*/ 1525525 h 2724151"/>
              <a:gd name="csX14" fmla="*/ 0 w 1712192"/>
              <a:gd name="csY14" fmla="*/ 926211 h 2724151"/>
              <a:gd name="csX15" fmla="*/ 0 w 1712192"/>
              <a:gd name="csY15" fmla="*/ 0 h 27241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712192" h="2724151" fill="none" extrusionOk="0">
                <a:moveTo>
                  <a:pt x="0" y="0"/>
                </a:moveTo>
                <a:cubicBezTo>
                  <a:pt x="234475" y="-31625"/>
                  <a:pt x="378964" y="20465"/>
                  <a:pt x="519365" y="0"/>
                </a:cubicBezTo>
                <a:cubicBezTo>
                  <a:pt x="659766" y="-20465"/>
                  <a:pt x="946687" y="6823"/>
                  <a:pt x="1090096" y="0"/>
                </a:cubicBezTo>
                <a:cubicBezTo>
                  <a:pt x="1233505" y="-6823"/>
                  <a:pt x="1483311" y="18295"/>
                  <a:pt x="1712192" y="0"/>
                </a:cubicBezTo>
                <a:cubicBezTo>
                  <a:pt x="1716566" y="216307"/>
                  <a:pt x="1687914" y="306787"/>
                  <a:pt x="1712192" y="544830"/>
                </a:cubicBezTo>
                <a:cubicBezTo>
                  <a:pt x="1736470" y="782873"/>
                  <a:pt x="1701962" y="884592"/>
                  <a:pt x="1712192" y="1007936"/>
                </a:cubicBezTo>
                <a:cubicBezTo>
                  <a:pt x="1722422" y="1131280"/>
                  <a:pt x="1688805" y="1274609"/>
                  <a:pt x="1712192" y="1498283"/>
                </a:cubicBezTo>
                <a:cubicBezTo>
                  <a:pt x="1735579" y="1721957"/>
                  <a:pt x="1671838" y="1761940"/>
                  <a:pt x="1712192" y="1988630"/>
                </a:cubicBezTo>
                <a:cubicBezTo>
                  <a:pt x="1752546" y="2215320"/>
                  <a:pt x="1668137" y="2398527"/>
                  <a:pt x="1712192" y="2724151"/>
                </a:cubicBezTo>
                <a:cubicBezTo>
                  <a:pt x="1564188" y="2769251"/>
                  <a:pt x="1342204" y="2684912"/>
                  <a:pt x="1107217" y="2724151"/>
                </a:cubicBezTo>
                <a:cubicBezTo>
                  <a:pt x="872230" y="2763390"/>
                  <a:pt x="756553" y="2679169"/>
                  <a:pt x="570731" y="2724151"/>
                </a:cubicBezTo>
                <a:cubicBezTo>
                  <a:pt x="384909" y="2769133"/>
                  <a:pt x="237728" y="2660492"/>
                  <a:pt x="0" y="2724151"/>
                </a:cubicBezTo>
                <a:cubicBezTo>
                  <a:pt x="-14877" y="2532939"/>
                  <a:pt x="15279" y="2316332"/>
                  <a:pt x="0" y="2124838"/>
                </a:cubicBezTo>
                <a:cubicBezTo>
                  <a:pt x="-15279" y="1933344"/>
                  <a:pt x="64921" y="1798998"/>
                  <a:pt x="0" y="1525525"/>
                </a:cubicBezTo>
                <a:cubicBezTo>
                  <a:pt x="-64921" y="1252052"/>
                  <a:pt x="63630" y="1128766"/>
                  <a:pt x="0" y="926211"/>
                </a:cubicBezTo>
                <a:cubicBezTo>
                  <a:pt x="-63630" y="723656"/>
                  <a:pt x="50346" y="209648"/>
                  <a:pt x="0" y="0"/>
                </a:cubicBezTo>
                <a:close/>
              </a:path>
              <a:path w="1712192" h="2724151" stroke="0" extrusionOk="0">
                <a:moveTo>
                  <a:pt x="0" y="0"/>
                </a:moveTo>
                <a:cubicBezTo>
                  <a:pt x="141183" y="-54531"/>
                  <a:pt x="460613" y="59830"/>
                  <a:pt x="604975" y="0"/>
                </a:cubicBezTo>
                <a:cubicBezTo>
                  <a:pt x="749338" y="-59830"/>
                  <a:pt x="914748" y="43953"/>
                  <a:pt x="1124339" y="0"/>
                </a:cubicBezTo>
                <a:cubicBezTo>
                  <a:pt x="1333930" y="-43953"/>
                  <a:pt x="1566455" y="68319"/>
                  <a:pt x="1712192" y="0"/>
                </a:cubicBezTo>
                <a:cubicBezTo>
                  <a:pt x="1722487" y="194022"/>
                  <a:pt x="1710923" y="317943"/>
                  <a:pt x="1712192" y="490347"/>
                </a:cubicBezTo>
                <a:cubicBezTo>
                  <a:pt x="1713461" y="662751"/>
                  <a:pt x="1662392" y="788483"/>
                  <a:pt x="1712192" y="1062419"/>
                </a:cubicBezTo>
                <a:cubicBezTo>
                  <a:pt x="1761992" y="1336355"/>
                  <a:pt x="1675376" y="1418127"/>
                  <a:pt x="1712192" y="1525525"/>
                </a:cubicBezTo>
                <a:cubicBezTo>
                  <a:pt x="1749008" y="1632923"/>
                  <a:pt x="1650338" y="1842884"/>
                  <a:pt x="1712192" y="2043113"/>
                </a:cubicBezTo>
                <a:cubicBezTo>
                  <a:pt x="1774046" y="2243342"/>
                  <a:pt x="1663649" y="2439891"/>
                  <a:pt x="1712192" y="2724151"/>
                </a:cubicBezTo>
                <a:cubicBezTo>
                  <a:pt x="1498075" y="2744268"/>
                  <a:pt x="1277683" y="2671163"/>
                  <a:pt x="1107217" y="2724151"/>
                </a:cubicBezTo>
                <a:cubicBezTo>
                  <a:pt x="936752" y="2777139"/>
                  <a:pt x="653777" y="2665749"/>
                  <a:pt x="502243" y="2724151"/>
                </a:cubicBezTo>
                <a:cubicBezTo>
                  <a:pt x="350709" y="2782553"/>
                  <a:pt x="166426" y="2699146"/>
                  <a:pt x="0" y="2724151"/>
                </a:cubicBezTo>
                <a:cubicBezTo>
                  <a:pt x="-11402" y="2569361"/>
                  <a:pt x="24699" y="2358218"/>
                  <a:pt x="0" y="2179321"/>
                </a:cubicBezTo>
                <a:cubicBezTo>
                  <a:pt x="-24699" y="2000424"/>
                  <a:pt x="70082" y="1701125"/>
                  <a:pt x="0" y="1580008"/>
                </a:cubicBezTo>
                <a:cubicBezTo>
                  <a:pt x="-70082" y="1458891"/>
                  <a:pt x="53091" y="1296152"/>
                  <a:pt x="0" y="1116902"/>
                </a:cubicBezTo>
                <a:cubicBezTo>
                  <a:pt x="-53091" y="937652"/>
                  <a:pt x="22513" y="735142"/>
                  <a:pt x="0" y="572072"/>
                </a:cubicBezTo>
                <a:cubicBezTo>
                  <a:pt x="-22513" y="409002"/>
                  <a:pt x="54195" y="20253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965894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3" name="Ορθογώνιο: Στρογγύλεμα γωνιών 12">
            <a:extLst>
              <a:ext uri="{FF2B5EF4-FFF2-40B4-BE49-F238E27FC236}">
                <a16:creationId xmlns:a16="http://schemas.microsoft.com/office/drawing/2014/main" id="{E2840F82-FBA3-BCCA-BA5D-5B2C35501FA7}"/>
              </a:ext>
            </a:extLst>
          </p:cNvPr>
          <p:cNvSpPr/>
          <p:nvPr/>
        </p:nvSpPr>
        <p:spPr>
          <a:xfrm>
            <a:off x="6661227" y="774926"/>
            <a:ext cx="2405743" cy="1098098"/>
          </a:xfrm>
          <a:custGeom>
            <a:avLst/>
            <a:gdLst>
              <a:gd name="csX0" fmla="*/ 0 w 2405743"/>
              <a:gd name="csY0" fmla="*/ 183020 h 1098098"/>
              <a:gd name="csX1" fmla="*/ 183020 w 2405743"/>
              <a:gd name="csY1" fmla="*/ 0 h 1098098"/>
              <a:gd name="csX2" fmla="*/ 733740 w 2405743"/>
              <a:gd name="csY2" fmla="*/ 0 h 1098098"/>
              <a:gd name="csX3" fmla="*/ 1182474 w 2405743"/>
              <a:gd name="csY3" fmla="*/ 0 h 1098098"/>
              <a:gd name="csX4" fmla="*/ 1733194 w 2405743"/>
              <a:gd name="csY4" fmla="*/ 0 h 1098098"/>
              <a:gd name="csX5" fmla="*/ 2222723 w 2405743"/>
              <a:gd name="csY5" fmla="*/ 0 h 1098098"/>
              <a:gd name="csX6" fmla="*/ 2405743 w 2405743"/>
              <a:gd name="csY6" fmla="*/ 183020 h 1098098"/>
              <a:gd name="csX7" fmla="*/ 2405743 w 2405743"/>
              <a:gd name="csY7" fmla="*/ 541728 h 1098098"/>
              <a:gd name="csX8" fmla="*/ 2405743 w 2405743"/>
              <a:gd name="csY8" fmla="*/ 915078 h 1098098"/>
              <a:gd name="csX9" fmla="*/ 2222723 w 2405743"/>
              <a:gd name="csY9" fmla="*/ 1098098 h 1098098"/>
              <a:gd name="csX10" fmla="*/ 1733194 w 2405743"/>
              <a:gd name="csY10" fmla="*/ 1098098 h 1098098"/>
              <a:gd name="csX11" fmla="*/ 1264063 w 2405743"/>
              <a:gd name="csY11" fmla="*/ 1098098 h 1098098"/>
              <a:gd name="csX12" fmla="*/ 754137 w 2405743"/>
              <a:gd name="csY12" fmla="*/ 1098098 h 1098098"/>
              <a:gd name="csX13" fmla="*/ 183020 w 2405743"/>
              <a:gd name="csY13" fmla="*/ 1098098 h 1098098"/>
              <a:gd name="csX14" fmla="*/ 0 w 2405743"/>
              <a:gd name="csY14" fmla="*/ 915078 h 1098098"/>
              <a:gd name="csX15" fmla="*/ 0 w 2405743"/>
              <a:gd name="csY15" fmla="*/ 541728 h 1098098"/>
              <a:gd name="csX16" fmla="*/ 0 w 2405743"/>
              <a:gd name="csY16" fmla="*/ 183020 h 10980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405743" h="1098098" fill="none" extrusionOk="0">
                <a:moveTo>
                  <a:pt x="0" y="183020"/>
                </a:moveTo>
                <a:cubicBezTo>
                  <a:pt x="-2877" y="77602"/>
                  <a:pt x="84988" y="5138"/>
                  <a:pt x="183020" y="0"/>
                </a:cubicBezTo>
                <a:cubicBezTo>
                  <a:pt x="342512" y="-57111"/>
                  <a:pt x="556669" y="64675"/>
                  <a:pt x="733740" y="0"/>
                </a:cubicBezTo>
                <a:cubicBezTo>
                  <a:pt x="910811" y="-64675"/>
                  <a:pt x="964018" y="42171"/>
                  <a:pt x="1182474" y="0"/>
                </a:cubicBezTo>
                <a:cubicBezTo>
                  <a:pt x="1400930" y="-42171"/>
                  <a:pt x="1506361" y="54641"/>
                  <a:pt x="1733194" y="0"/>
                </a:cubicBezTo>
                <a:cubicBezTo>
                  <a:pt x="1960027" y="-54641"/>
                  <a:pt x="2042451" y="21176"/>
                  <a:pt x="2222723" y="0"/>
                </a:cubicBezTo>
                <a:cubicBezTo>
                  <a:pt x="2311620" y="16264"/>
                  <a:pt x="2426781" y="88530"/>
                  <a:pt x="2405743" y="183020"/>
                </a:cubicBezTo>
                <a:cubicBezTo>
                  <a:pt x="2443595" y="321143"/>
                  <a:pt x="2397154" y="422698"/>
                  <a:pt x="2405743" y="541728"/>
                </a:cubicBezTo>
                <a:cubicBezTo>
                  <a:pt x="2414332" y="660758"/>
                  <a:pt x="2401355" y="758961"/>
                  <a:pt x="2405743" y="915078"/>
                </a:cubicBezTo>
                <a:cubicBezTo>
                  <a:pt x="2403776" y="1021775"/>
                  <a:pt x="2319420" y="1126675"/>
                  <a:pt x="2222723" y="1098098"/>
                </a:cubicBezTo>
                <a:cubicBezTo>
                  <a:pt x="2111899" y="1144193"/>
                  <a:pt x="1908323" y="1048843"/>
                  <a:pt x="1733194" y="1098098"/>
                </a:cubicBezTo>
                <a:cubicBezTo>
                  <a:pt x="1558065" y="1147353"/>
                  <a:pt x="1403969" y="1061230"/>
                  <a:pt x="1264063" y="1098098"/>
                </a:cubicBezTo>
                <a:cubicBezTo>
                  <a:pt x="1124157" y="1134966"/>
                  <a:pt x="865606" y="1046792"/>
                  <a:pt x="754137" y="1098098"/>
                </a:cubicBezTo>
                <a:cubicBezTo>
                  <a:pt x="642668" y="1149404"/>
                  <a:pt x="357090" y="1040675"/>
                  <a:pt x="183020" y="1098098"/>
                </a:cubicBezTo>
                <a:cubicBezTo>
                  <a:pt x="59218" y="1096476"/>
                  <a:pt x="14425" y="1012208"/>
                  <a:pt x="0" y="915078"/>
                </a:cubicBezTo>
                <a:cubicBezTo>
                  <a:pt x="-23661" y="829097"/>
                  <a:pt x="40570" y="630411"/>
                  <a:pt x="0" y="541728"/>
                </a:cubicBezTo>
                <a:cubicBezTo>
                  <a:pt x="-40570" y="453045"/>
                  <a:pt x="32980" y="345670"/>
                  <a:pt x="0" y="183020"/>
                </a:cubicBezTo>
                <a:close/>
              </a:path>
              <a:path w="2405743" h="1098098" stroke="0" extrusionOk="0">
                <a:moveTo>
                  <a:pt x="0" y="183020"/>
                </a:moveTo>
                <a:cubicBezTo>
                  <a:pt x="18245" y="89783"/>
                  <a:pt x="81971" y="-22797"/>
                  <a:pt x="183020" y="0"/>
                </a:cubicBezTo>
                <a:cubicBezTo>
                  <a:pt x="290152" y="-16976"/>
                  <a:pt x="533338" y="43624"/>
                  <a:pt x="692946" y="0"/>
                </a:cubicBezTo>
                <a:cubicBezTo>
                  <a:pt x="852554" y="-43624"/>
                  <a:pt x="952676" y="4912"/>
                  <a:pt x="1182474" y="0"/>
                </a:cubicBezTo>
                <a:cubicBezTo>
                  <a:pt x="1412272" y="-4912"/>
                  <a:pt x="1569538" y="2651"/>
                  <a:pt x="1692400" y="0"/>
                </a:cubicBezTo>
                <a:cubicBezTo>
                  <a:pt x="1815262" y="-2651"/>
                  <a:pt x="1990372" y="35254"/>
                  <a:pt x="2222723" y="0"/>
                </a:cubicBezTo>
                <a:cubicBezTo>
                  <a:pt x="2330272" y="12821"/>
                  <a:pt x="2381184" y="66175"/>
                  <a:pt x="2405743" y="183020"/>
                </a:cubicBezTo>
                <a:cubicBezTo>
                  <a:pt x="2411876" y="331331"/>
                  <a:pt x="2386982" y="466932"/>
                  <a:pt x="2405743" y="541728"/>
                </a:cubicBezTo>
                <a:cubicBezTo>
                  <a:pt x="2424504" y="616524"/>
                  <a:pt x="2398436" y="810191"/>
                  <a:pt x="2405743" y="915078"/>
                </a:cubicBezTo>
                <a:cubicBezTo>
                  <a:pt x="2408766" y="1010757"/>
                  <a:pt x="2319151" y="1098005"/>
                  <a:pt x="2222723" y="1098098"/>
                </a:cubicBezTo>
                <a:cubicBezTo>
                  <a:pt x="2101826" y="1102937"/>
                  <a:pt x="1980166" y="1075332"/>
                  <a:pt x="1773988" y="1098098"/>
                </a:cubicBezTo>
                <a:cubicBezTo>
                  <a:pt x="1567811" y="1120864"/>
                  <a:pt x="1449307" y="1097677"/>
                  <a:pt x="1304857" y="1098098"/>
                </a:cubicBezTo>
                <a:cubicBezTo>
                  <a:pt x="1160407" y="1098519"/>
                  <a:pt x="947643" y="1068820"/>
                  <a:pt x="794931" y="1098098"/>
                </a:cubicBezTo>
                <a:cubicBezTo>
                  <a:pt x="642219" y="1127376"/>
                  <a:pt x="384346" y="1033179"/>
                  <a:pt x="183020" y="1098098"/>
                </a:cubicBezTo>
                <a:cubicBezTo>
                  <a:pt x="59782" y="1111574"/>
                  <a:pt x="-9725" y="1020058"/>
                  <a:pt x="0" y="915078"/>
                </a:cubicBezTo>
                <a:cubicBezTo>
                  <a:pt x="-40840" y="832867"/>
                  <a:pt x="35291" y="637322"/>
                  <a:pt x="0" y="549049"/>
                </a:cubicBezTo>
                <a:cubicBezTo>
                  <a:pt x="-35291" y="460776"/>
                  <a:pt x="7889" y="351226"/>
                  <a:pt x="0" y="18302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63642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Yazıklar  olsun!</a:t>
            </a:r>
          </a:p>
          <a:p>
            <a:r>
              <a:rPr lang="tr-TR" dirty="0"/>
              <a:t>3 hafta üstünde  oturdum  ben  senin!</a:t>
            </a:r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894ACDEB-107A-B3C9-007B-A81ADC53D3C6}"/>
              </a:ext>
            </a:extLst>
          </p:cNvPr>
          <p:cNvSpPr/>
          <p:nvPr/>
        </p:nvSpPr>
        <p:spPr>
          <a:xfrm>
            <a:off x="9447970" y="2144486"/>
            <a:ext cx="2405743" cy="1098098"/>
          </a:xfrm>
          <a:custGeom>
            <a:avLst/>
            <a:gdLst>
              <a:gd name="csX0" fmla="*/ 0 w 2405743"/>
              <a:gd name="csY0" fmla="*/ 183020 h 1098098"/>
              <a:gd name="csX1" fmla="*/ 183020 w 2405743"/>
              <a:gd name="csY1" fmla="*/ 0 h 1098098"/>
              <a:gd name="csX2" fmla="*/ 733740 w 2405743"/>
              <a:gd name="csY2" fmla="*/ 0 h 1098098"/>
              <a:gd name="csX3" fmla="*/ 1182474 w 2405743"/>
              <a:gd name="csY3" fmla="*/ 0 h 1098098"/>
              <a:gd name="csX4" fmla="*/ 1733194 w 2405743"/>
              <a:gd name="csY4" fmla="*/ 0 h 1098098"/>
              <a:gd name="csX5" fmla="*/ 2222723 w 2405743"/>
              <a:gd name="csY5" fmla="*/ 0 h 1098098"/>
              <a:gd name="csX6" fmla="*/ 2405743 w 2405743"/>
              <a:gd name="csY6" fmla="*/ 183020 h 1098098"/>
              <a:gd name="csX7" fmla="*/ 2405743 w 2405743"/>
              <a:gd name="csY7" fmla="*/ 541728 h 1098098"/>
              <a:gd name="csX8" fmla="*/ 2405743 w 2405743"/>
              <a:gd name="csY8" fmla="*/ 915078 h 1098098"/>
              <a:gd name="csX9" fmla="*/ 2222723 w 2405743"/>
              <a:gd name="csY9" fmla="*/ 1098098 h 1098098"/>
              <a:gd name="csX10" fmla="*/ 1733194 w 2405743"/>
              <a:gd name="csY10" fmla="*/ 1098098 h 1098098"/>
              <a:gd name="csX11" fmla="*/ 1264063 w 2405743"/>
              <a:gd name="csY11" fmla="*/ 1098098 h 1098098"/>
              <a:gd name="csX12" fmla="*/ 754137 w 2405743"/>
              <a:gd name="csY12" fmla="*/ 1098098 h 1098098"/>
              <a:gd name="csX13" fmla="*/ 183020 w 2405743"/>
              <a:gd name="csY13" fmla="*/ 1098098 h 1098098"/>
              <a:gd name="csX14" fmla="*/ 0 w 2405743"/>
              <a:gd name="csY14" fmla="*/ 915078 h 1098098"/>
              <a:gd name="csX15" fmla="*/ 0 w 2405743"/>
              <a:gd name="csY15" fmla="*/ 541728 h 1098098"/>
              <a:gd name="csX16" fmla="*/ 0 w 2405743"/>
              <a:gd name="csY16" fmla="*/ 183020 h 10980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405743" h="1098098" fill="none" extrusionOk="0">
                <a:moveTo>
                  <a:pt x="0" y="183020"/>
                </a:moveTo>
                <a:cubicBezTo>
                  <a:pt x="-2877" y="77602"/>
                  <a:pt x="84988" y="5138"/>
                  <a:pt x="183020" y="0"/>
                </a:cubicBezTo>
                <a:cubicBezTo>
                  <a:pt x="342512" y="-57111"/>
                  <a:pt x="556669" y="64675"/>
                  <a:pt x="733740" y="0"/>
                </a:cubicBezTo>
                <a:cubicBezTo>
                  <a:pt x="910811" y="-64675"/>
                  <a:pt x="964018" y="42171"/>
                  <a:pt x="1182474" y="0"/>
                </a:cubicBezTo>
                <a:cubicBezTo>
                  <a:pt x="1400930" y="-42171"/>
                  <a:pt x="1506361" y="54641"/>
                  <a:pt x="1733194" y="0"/>
                </a:cubicBezTo>
                <a:cubicBezTo>
                  <a:pt x="1960027" y="-54641"/>
                  <a:pt x="2042451" y="21176"/>
                  <a:pt x="2222723" y="0"/>
                </a:cubicBezTo>
                <a:cubicBezTo>
                  <a:pt x="2311620" y="16264"/>
                  <a:pt x="2426781" y="88530"/>
                  <a:pt x="2405743" y="183020"/>
                </a:cubicBezTo>
                <a:cubicBezTo>
                  <a:pt x="2443595" y="321143"/>
                  <a:pt x="2397154" y="422698"/>
                  <a:pt x="2405743" y="541728"/>
                </a:cubicBezTo>
                <a:cubicBezTo>
                  <a:pt x="2414332" y="660758"/>
                  <a:pt x="2401355" y="758961"/>
                  <a:pt x="2405743" y="915078"/>
                </a:cubicBezTo>
                <a:cubicBezTo>
                  <a:pt x="2403776" y="1021775"/>
                  <a:pt x="2319420" y="1126675"/>
                  <a:pt x="2222723" y="1098098"/>
                </a:cubicBezTo>
                <a:cubicBezTo>
                  <a:pt x="2111899" y="1144193"/>
                  <a:pt x="1908323" y="1048843"/>
                  <a:pt x="1733194" y="1098098"/>
                </a:cubicBezTo>
                <a:cubicBezTo>
                  <a:pt x="1558065" y="1147353"/>
                  <a:pt x="1403969" y="1061230"/>
                  <a:pt x="1264063" y="1098098"/>
                </a:cubicBezTo>
                <a:cubicBezTo>
                  <a:pt x="1124157" y="1134966"/>
                  <a:pt x="865606" y="1046792"/>
                  <a:pt x="754137" y="1098098"/>
                </a:cubicBezTo>
                <a:cubicBezTo>
                  <a:pt x="642668" y="1149404"/>
                  <a:pt x="357090" y="1040675"/>
                  <a:pt x="183020" y="1098098"/>
                </a:cubicBezTo>
                <a:cubicBezTo>
                  <a:pt x="59218" y="1096476"/>
                  <a:pt x="14425" y="1012208"/>
                  <a:pt x="0" y="915078"/>
                </a:cubicBezTo>
                <a:cubicBezTo>
                  <a:pt x="-23661" y="829097"/>
                  <a:pt x="40570" y="630411"/>
                  <a:pt x="0" y="541728"/>
                </a:cubicBezTo>
                <a:cubicBezTo>
                  <a:pt x="-40570" y="453045"/>
                  <a:pt x="32980" y="345670"/>
                  <a:pt x="0" y="183020"/>
                </a:cubicBezTo>
                <a:close/>
              </a:path>
              <a:path w="2405743" h="1098098" stroke="0" extrusionOk="0">
                <a:moveTo>
                  <a:pt x="0" y="183020"/>
                </a:moveTo>
                <a:cubicBezTo>
                  <a:pt x="18245" y="89783"/>
                  <a:pt x="81971" y="-22797"/>
                  <a:pt x="183020" y="0"/>
                </a:cubicBezTo>
                <a:cubicBezTo>
                  <a:pt x="290152" y="-16976"/>
                  <a:pt x="533338" y="43624"/>
                  <a:pt x="692946" y="0"/>
                </a:cubicBezTo>
                <a:cubicBezTo>
                  <a:pt x="852554" y="-43624"/>
                  <a:pt x="952676" y="4912"/>
                  <a:pt x="1182474" y="0"/>
                </a:cubicBezTo>
                <a:cubicBezTo>
                  <a:pt x="1412272" y="-4912"/>
                  <a:pt x="1569538" y="2651"/>
                  <a:pt x="1692400" y="0"/>
                </a:cubicBezTo>
                <a:cubicBezTo>
                  <a:pt x="1815262" y="-2651"/>
                  <a:pt x="1990372" y="35254"/>
                  <a:pt x="2222723" y="0"/>
                </a:cubicBezTo>
                <a:cubicBezTo>
                  <a:pt x="2330272" y="12821"/>
                  <a:pt x="2381184" y="66175"/>
                  <a:pt x="2405743" y="183020"/>
                </a:cubicBezTo>
                <a:cubicBezTo>
                  <a:pt x="2411876" y="331331"/>
                  <a:pt x="2386982" y="466932"/>
                  <a:pt x="2405743" y="541728"/>
                </a:cubicBezTo>
                <a:cubicBezTo>
                  <a:pt x="2424504" y="616524"/>
                  <a:pt x="2398436" y="810191"/>
                  <a:pt x="2405743" y="915078"/>
                </a:cubicBezTo>
                <a:cubicBezTo>
                  <a:pt x="2408766" y="1010757"/>
                  <a:pt x="2319151" y="1098005"/>
                  <a:pt x="2222723" y="1098098"/>
                </a:cubicBezTo>
                <a:cubicBezTo>
                  <a:pt x="2101826" y="1102937"/>
                  <a:pt x="1980166" y="1075332"/>
                  <a:pt x="1773988" y="1098098"/>
                </a:cubicBezTo>
                <a:cubicBezTo>
                  <a:pt x="1567811" y="1120864"/>
                  <a:pt x="1449307" y="1097677"/>
                  <a:pt x="1304857" y="1098098"/>
                </a:cubicBezTo>
                <a:cubicBezTo>
                  <a:pt x="1160407" y="1098519"/>
                  <a:pt x="947643" y="1068820"/>
                  <a:pt x="794931" y="1098098"/>
                </a:cubicBezTo>
                <a:cubicBezTo>
                  <a:pt x="642219" y="1127376"/>
                  <a:pt x="384346" y="1033179"/>
                  <a:pt x="183020" y="1098098"/>
                </a:cubicBezTo>
                <a:cubicBezTo>
                  <a:pt x="59782" y="1111574"/>
                  <a:pt x="-9725" y="1020058"/>
                  <a:pt x="0" y="915078"/>
                </a:cubicBezTo>
                <a:cubicBezTo>
                  <a:pt x="-40840" y="832867"/>
                  <a:pt x="35291" y="637322"/>
                  <a:pt x="0" y="549049"/>
                </a:cubicBezTo>
                <a:cubicBezTo>
                  <a:pt x="-35291" y="460776"/>
                  <a:pt x="7889" y="351226"/>
                  <a:pt x="0" y="18302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63642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9 ay  karnımda taşıdım gibi  bir</a:t>
            </a:r>
            <a:r>
              <a:rPr lang="el-GR" dirty="0"/>
              <a:t> </a:t>
            </a:r>
            <a:r>
              <a:rPr lang="tr-TR" dirty="0"/>
              <a:t>şey mi bu</a:t>
            </a:r>
            <a:r>
              <a:rPr lang="el-GR" dirty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2514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88140"/>
          <a:stretch>
            <a:fillRect/>
          </a:stretch>
        </p:blipFill>
        <p:spPr bwMode="auto">
          <a:xfrm>
            <a:off x="298859" y="263706"/>
            <a:ext cx="5543550" cy="73491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r="40153" b="85464"/>
          <a:stretch>
            <a:fillRect/>
          </a:stretch>
        </p:blipFill>
        <p:spPr bwMode="auto">
          <a:xfrm>
            <a:off x="239423" y="1876432"/>
            <a:ext cx="2636124" cy="901874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 r="43464" b="87682"/>
          <a:stretch>
            <a:fillRect/>
          </a:stretch>
        </p:blipFill>
        <p:spPr bwMode="auto">
          <a:xfrm>
            <a:off x="239129" y="2984330"/>
            <a:ext cx="2660482" cy="70936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 r="55071" b="81667"/>
          <a:stretch>
            <a:fillRect/>
          </a:stretch>
        </p:blipFill>
        <p:spPr bwMode="auto">
          <a:xfrm>
            <a:off x="235117" y="3910262"/>
            <a:ext cx="2712620" cy="105878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 t="31341" r="52796" b="59785"/>
          <a:stretch>
            <a:fillRect/>
          </a:stretch>
        </p:blipFill>
        <p:spPr bwMode="auto">
          <a:xfrm>
            <a:off x="270786" y="1179095"/>
            <a:ext cx="2616793" cy="549936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/>
          <a:srcRect r="30534" b="67684"/>
          <a:stretch>
            <a:fillRect/>
          </a:stretch>
        </p:blipFill>
        <p:spPr bwMode="auto">
          <a:xfrm>
            <a:off x="212307" y="5096878"/>
            <a:ext cx="2747461" cy="461711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/>
          <a:srcRect r="43535" b="79323"/>
          <a:stretch>
            <a:fillRect/>
          </a:stretch>
        </p:blipFill>
        <p:spPr bwMode="auto">
          <a:xfrm>
            <a:off x="201279" y="5668878"/>
            <a:ext cx="2806616" cy="55144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</p:pic>
      <p:sp>
        <p:nvSpPr>
          <p:cNvPr id="17" name="16 - TextBox"/>
          <p:cNvSpPr txBox="1"/>
          <p:nvPr/>
        </p:nvSpPr>
        <p:spPr>
          <a:xfrm>
            <a:off x="3441032" y="1167064"/>
            <a:ext cx="8169442" cy="4832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b="1" dirty="0"/>
              <a:t>Bu yıl  Türkiye</a:t>
            </a:r>
            <a:r>
              <a:rPr lang="tr-TR" sz="2800" b="1" dirty="0">
                <a:latin typeface="Times New Roman"/>
                <a:cs typeface="Times New Roman"/>
              </a:rPr>
              <a:t>ʼ</a:t>
            </a:r>
            <a:r>
              <a:rPr lang="tr-TR" sz="2800" b="1" dirty="0"/>
              <a:t>de  nüfus  </a:t>
            </a:r>
            <a:r>
              <a:rPr lang="en-US" sz="2800" b="1" dirty="0"/>
              <a:t>__________</a:t>
            </a:r>
            <a:r>
              <a:rPr lang="tr-TR" sz="2800" b="1" dirty="0"/>
              <a:t> yapıldı.</a:t>
            </a:r>
          </a:p>
          <a:p>
            <a:endParaRPr lang="tr-TR" sz="2800" b="1" dirty="0"/>
          </a:p>
          <a:p>
            <a:r>
              <a:rPr lang="tr-TR" sz="2800" b="1" dirty="0"/>
              <a:t>Mutfaktaki masanın  </a:t>
            </a:r>
            <a:r>
              <a:rPr lang="en-US" sz="2800" b="1" dirty="0"/>
              <a:t>________________ </a:t>
            </a:r>
            <a:r>
              <a:rPr lang="tr-TR" sz="2800" b="1" dirty="0"/>
              <a:t>yıkayın.</a:t>
            </a:r>
          </a:p>
          <a:p>
            <a:endParaRPr lang="tr-TR" sz="2800" b="1" dirty="0"/>
          </a:p>
          <a:p>
            <a:r>
              <a:rPr lang="tr-TR" sz="2800" b="1" dirty="0"/>
              <a:t>Bazı  insanlarda sevgi  ve  merhamet </a:t>
            </a:r>
            <a:r>
              <a:rPr lang="en-US" sz="2800" b="1" dirty="0"/>
              <a:t>_______ </a:t>
            </a:r>
            <a:r>
              <a:rPr lang="tr-TR" sz="2800" b="1" dirty="0"/>
              <a:t>yoktur.</a:t>
            </a:r>
          </a:p>
          <a:p>
            <a:endParaRPr lang="tr-TR" sz="2800" b="1" dirty="0"/>
          </a:p>
          <a:p>
            <a:r>
              <a:rPr lang="tr-TR" sz="2800" b="1" dirty="0"/>
              <a:t>Ali Fenerbahçe</a:t>
            </a:r>
            <a:r>
              <a:rPr lang="tr-TR" sz="2800" b="1" dirty="0">
                <a:latin typeface="Times New Roman"/>
                <a:cs typeface="Times New Roman"/>
              </a:rPr>
              <a:t>ʼ</a:t>
            </a:r>
            <a:r>
              <a:rPr lang="tr-TR" sz="2800" b="1" dirty="0"/>
              <a:t>ye  karşı özel  bir   </a:t>
            </a:r>
            <a:r>
              <a:rPr lang="en-US" sz="2800" b="1" dirty="0"/>
              <a:t>________</a:t>
            </a:r>
            <a:r>
              <a:rPr lang="tr-TR" sz="2800" b="1" dirty="0"/>
              <a:t>  vardı.</a:t>
            </a:r>
          </a:p>
          <a:p>
            <a:endParaRPr lang="tr-TR" sz="2800" b="1" dirty="0"/>
          </a:p>
          <a:p>
            <a:r>
              <a:rPr lang="tr-TR" sz="2800" b="1" dirty="0"/>
              <a:t>İpek</a:t>
            </a:r>
            <a:r>
              <a:rPr lang="tr-TR" sz="2800" b="1" dirty="0">
                <a:latin typeface="Times New Roman"/>
                <a:cs typeface="Times New Roman"/>
              </a:rPr>
              <a:t>ʼi bu sabah yine </a:t>
            </a:r>
            <a:r>
              <a:rPr lang="en-US" sz="2800" b="1" dirty="0">
                <a:latin typeface="Times New Roman"/>
                <a:cs typeface="Times New Roman"/>
              </a:rPr>
              <a:t> __________ </a:t>
            </a:r>
            <a:r>
              <a:rPr lang="tr-TR" sz="2800" b="1" dirty="0">
                <a:latin typeface="Times New Roman"/>
                <a:cs typeface="Times New Roman"/>
              </a:rPr>
              <a:t>gördüm.</a:t>
            </a:r>
          </a:p>
          <a:p>
            <a:r>
              <a:rPr lang="tr-TR" sz="2800" b="1" dirty="0">
                <a:latin typeface="Times New Roman"/>
                <a:cs typeface="Times New Roman"/>
              </a:rPr>
              <a:t>Her zaman  </a:t>
            </a:r>
            <a:r>
              <a:rPr lang="en-US" sz="2800" b="1" dirty="0">
                <a:latin typeface="Times New Roman"/>
                <a:cs typeface="Times New Roman"/>
              </a:rPr>
              <a:t>_________ </a:t>
            </a:r>
            <a:r>
              <a:rPr lang="tr-TR" sz="2800" b="1" dirty="0">
                <a:latin typeface="Times New Roman"/>
                <a:cs typeface="Times New Roman"/>
              </a:rPr>
              <a:t>insanlara yardım  etmeliyiz</a:t>
            </a:r>
            <a:r>
              <a:rPr lang="tr-TR" sz="2800" dirty="0"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88140"/>
          <a:stretch>
            <a:fillRect/>
          </a:stretch>
        </p:blipFill>
        <p:spPr bwMode="auto">
          <a:xfrm>
            <a:off x="298859" y="263706"/>
            <a:ext cx="5543550" cy="73491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/>
          <a:srcRect r="42654" b="80300"/>
          <a:stretch>
            <a:fillRect/>
          </a:stretch>
        </p:blipFill>
        <p:spPr bwMode="auto">
          <a:xfrm>
            <a:off x="318587" y="1542163"/>
            <a:ext cx="2701339" cy="60232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/>
          <a:srcRect t="543" r="42499" b="76065"/>
          <a:stretch>
            <a:fillRect/>
          </a:stretch>
        </p:blipFill>
        <p:spPr bwMode="auto">
          <a:xfrm>
            <a:off x="314326" y="2688035"/>
            <a:ext cx="2705600" cy="421106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/>
          <a:srcRect l="2924" t="2397" r="46002" b="80560"/>
          <a:stretch>
            <a:fillRect/>
          </a:stretch>
        </p:blipFill>
        <p:spPr bwMode="auto">
          <a:xfrm>
            <a:off x="314326" y="3970105"/>
            <a:ext cx="2992284" cy="503211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/>
          <a:srcRect r="41529" b="85043"/>
          <a:stretch>
            <a:fillRect/>
          </a:stretch>
        </p:blipFill>
        <p:spPr bwMode="auto">
          <a:xfrm>
            <a:off x="289509" y="5186360"/>
            <a:ext cx="3404937" cy="421106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Dot"/>
            <a:miter lim="800000"/>
            <a:headEnd/>
            <a:tailEnd/>
          </a:ln>
          <a:effectLst/>
        </p:spPr>
      </p:pic>
      <p:sp>
        <p:nvSpPr>
          <p:cNvPr id="19" name="18 - TextBox"/>
          <p:cNvSpPr txBox="1"/>
          <p:nvPr/>
        </p:nvSpPr>
        <p:spPr>
          <a:xfrm>
            <a:off x="3986464" y="1542163"/>
            <a:ext cx="7328198" cy="443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/>
              <a:t>Dedemin  bütün  </a:t>
            </a:r>
            <a:r>
              <a:rPr lang="en-US" sz="2400" dirty="0"/>
              <a:t>_________ </a:t>
            </a:r>
            <a:r>
              <a:rPr lang="tr-TR" sz="2400" dirty="0"/>
              <a:t> yaptım.</a:t>
            </a:r>
            <a:endParaRPr lang="en-GB" sz="2400" dirty="0"/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Bu konuyu  </a:t>
            </a:r>
            <a:r>
              <a:rPr lang="en-US" sz="2400" dirty="0"/>
              <a:t>___________ </a:t>
            </a:r>
            <a:r>
              <a:rPr lang="tr-TR" sz="2400" dirty="0"/>
              <a:t> çok  merak  ediyor.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Bu,   </a:t>
            </a:r>
            <a:r>
              <a:rPr lang="tr-TR" sz="2400" dirty="0"/>
              <a:t>çok </a:t>
            </a:r>
            <a:r>
              <a:rPr lang="en-US" sz="2400" dirty="0"/>
              <a:t> ______________ </a:t>
            </a:r>
            <a:r>
              <a:rPr lang="tr-TR" sz="2400" dirty="0"/>
              <a:t>bir  durum.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Bu caddeden  büyük  </a:t>
            </a:r>
            <a:r>
              <a:rPr lang="en-US" sz="2400" dirty="0"/>
              <a:t>___________ </a:t>
            </a:r>
            <a:r>
              <a:rPr lang="tr-TR" sz="2400" dirty="0"/>
              <a:t>geçmiyor</a:t>
            </a:r>
            <a:r>
              <a:rPr lang="en-US" sz="2400" dirty="0"/>
              <a:t>.</a:t>
            </a:r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t"/>
            <a:r>
              <a:rPr lang="en-US" b="1" dirty="0">
                <a:solidFill>
                  <a:schemeClr val="tx1"/>
                </a:solidFill>
              </a:rPr>
              <a:t>B</a:t>
            </a:r>
            <a:r>
              <a:rPr lang="tr-TR" b="1" dirty="0">
                <a:solidFill>
                  <a:schemeClr val="tx1"/>
                </a:solidFill>
              </a:rPr>
              <a:t>ir </a:t>
            </a:r>
            <a:r>
              <a:rPr lang="el-GR" b="1" dirty="0" err="1">
                <a:solidFill>
                  <a:schemeClr val="tx1"/>
                </a:solidFill>
              </a:rPr>
              <a:t>rol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yapma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oyunu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oynuyoruz</a:t>
            </a:r>
            <a:r>
              <a:rPr lang="el-GR" b="1" dirty="0">
                <a:solidFill>
                  <a:schemeClr val="tx1"/>
                </a:solidFill>
              </a:rPr>
              <a:t>!</a:t>
            </a:r>
            <a:endParaRPr lang="el-CY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F95EFE-22D3-128B-2936-F66E640C8ECC}"/>
              </a:ext>
            </a:extLst>
          </p:cNvPr>
          <p:cNvSpPr txBox="1"/>
          <p:nvPr/>
        </p:nvSpPr>
        <p:spPr>
          <a:xfrm>
            <a:off x="3374572" y="805317"/>
            <a:ext cx="6629400" cy="3801041"/>
          </a:xfrm>
          <a:custGeom>
            <a:avLst/>
            <a:gdLst>
              <a:gd name="csX0" fmla="*/ 0 w 6629400"/>
              <a:gd name="csY0" fmla="*/ 0 h 3801041"/>
              <a:gd name="csX1" fmla="*/ 552450 w 6629400"/>
              <a:gd name="csY1" fmla="*/ 0 h 3801041"/>
              <a:gd name="csX2" fmla="*/ 1237488 w 6629400"/>
              <a:gd name="csY2" fmla="*/ 0 h 3801041"/>
              <a:gd name="csX3" fmla="*/ 1591056 w 6629400"/>
              <a:gd name="csY3" fmla="*/ 0 h 3801041"/>
              <a:gd name="csX4" fmla="*/ 2077212 w 6629400"/>
              <a:gd name="csY4" fmla="*/ 0 h 3801041"/>
              <a:gd name="csX5" fmla="*/ 2695956 w 6629400"/>
              <a:gd name="csY5" fmla="*/ 0 h 3801041"/>
              <a:gd name="csX6" fmla="*/ 3182112 w 6629400"/>
              <a:gd name="csY6" fmla="*/ 0 h 3801041"/>
              <a:gd name="csX7" fmla="*/ 3668268 w 6629400"/>
              <a:gd name="csY7" fmla="*/ 0 h 3801041"/>
              <a:gd name="csX8" fmla="*/ 4021836 w 6629400"/>
              <a:gd name="csY8" fmla="*/ 0 h 3801041"/>
              <a:gd name="csX9" fmla="*/ 4441698 w 6629400"/>
              <a:gd name="csY9" fmla="*/ 0 h 3801041"/>
              <a:gd name="csX10" fmla="*/ 5126736 w 6629400"/>
              <a:gd name="csY10" fmla="*/ 0 h 3801041"/>
              <a:gd name="csX11" fmla="*/ 5811774 w 6629400"/>
              <a:gd name="csY11" fmla="*/ 0 h 3801041"/>
              <a:gd name="csX12" fmla="*/ 6629400 w 6629400"/>
              <a:gd name="csY12" fmla="*/ 0 h 3801041"/>
              <a:gd name="csX13" fmla="*/ 6629400 w 6629400"/>
              <a:gd name="csY13" fmla="*/ 619027 h 3801041"/>
              <a:gd name="csX14" fmla="*/ 6629400 w 6629400"/>
              <a:gd name="csY14" fmla="*/ 1238053 h 3801041"/>
              <a:gd name="csX15" fmla="*/ 6629400 w 6629400"/>
              <a:gd name="csY15" fmla="*/ 1781059 h 3801041"/>
              <a:gd name="csX16" fmla="*/ 6629400 w 6629400"/>
              <a:gd name="csY16" fmla="*/ 2362075 h 3801041"/>
              <a:gd name="csX17" fmla="*/ 6629400 w 6629400"/>
              <a:gd name="csY17" fmla="*/ 2829061 h 3801041"/>
              <a:gd name="csX18" fmla="*/ 6629400 w 6629400"/>
              <a:gd name="csY18" fmla="*/ 3801041 h 3801041"/>
              <a:gd name="csX19" fmla="*/ 6143244 w 6629400"/>
              <a:gd name="csY19" fmla="*/ 3801041 h 3801041"/>
              <a:gd name="csX20" fmla="*/ 5458206 w 6629400"/>
              <a:gd name="csY20" fmla="*/ 3801041 h 3801041"/>
              <a:gd name="csX21" fmla="*/ 4839462 w 6629400"/>
              <a:gd name="csY21" fmla="*/ 3801041 h 3801041"/>
              <a:gd name="csX22" fmla="*/ 4419600 w 6629400"/>
              <a:gd name="csY22" fmla="*/ 3801041 h 3801041"/>
              <a:gd name="csX23" fmla="*/ 3734562 w 6629400"/>
              <a:gd name="csY23" fmla="*/ 3801041 h 3801041"/>
              <a:gd name="csX24" fmla="*/ 3115818 w 6629400"/>
              <a:gd name="csY24" fmla="*/ 3801041 h 3801041"/>
              <a:gd name="csX25" fmla="*/ 2563368 w 6629400"/>
              <a:gd name="csY25" fmla="*/ 3801041 h 3801041"/>
              <a:gd name="csX26" fmla="*/ 1878330 w 6629400"/>
              <a:gd name="csY26" fmla="*/ 3801041 h 3801041"/>
              <a:gd name="csX27" fmla="*/ 1325880 w 6629400"/>
              <a:gd name="csY27" fmla="*/ 3801041 h 3801041"/>
              <a:gd name="csX28" fmla="*/ 707136 w 6629400"/>
              <a:gd name="csY28" fmla="*/ 3801041 h 3801041"/>
              <a:gd name="csX29" fmla="*/ 0 w 6629400"/>
              <a:gd name="csY29" fmla="*/ 3801041 h 3801041"/>
              <a:gd name="csX30" fmla="*/ 0 w 6629400"/>
              <a:gd name="csY30" fmla="*/ 3334056 h 3801041"/>
              <a:gd name="csX31" fmla="*/ 0 w 6629400"/>
              <a:gd name="csY31" fmla="*/ 2829061 h 3801041"/>
              <a:gd name="csX32" fmla="*/ 0 w 6629400"/>
              <a:gd name="csY32" fmla="*/ 2324065 h 3801041"/>
              <a:gd name="csX33" fmla="*/ 0 w 6629400"/>
              <a:gd name="csY33" fmla="*/ 1781059 h 3801041"/>
              <a:gd name="csX34" fmla="*/ 0 w 6629400"/>
              <a:gd name="csY34" fmla="*/ 1352085 h 3801041"/>
              <a:gd name="csX35" fmla="*/ 0 w 6629400"/>
              <a:gd name="csY35" fmla="*/ 885100 h 3801041"/>
              <a:gd name="csX36" fmla="*/ 0 w 6629400"/>
              <a:gd name="csY36" fmla="*/ 0 h 38010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6629400" h="3801041" extrusionOk="0">
                <a:moveTo>
                  <a:pt x="0" y="0"/>
                </a:moveTo>
                <a:cubicBezTo>
                  <a:pt x="134213" y="-40782"/>
                  <a:pt x="313378" y="27239"/>
                  <a:pt x="552450" y="0"/>
                </a:cubicBezTo>
                <a:cubicBezTo>
                  <a:pt x="791522" y="-27239"/>
                  <a:pt x="916386" y="38359"/>
                  <a:pt x="1237488" y="0"/>
                </a:cubicBezTo>
                <a:cubicBezTo>
                  <a:pt x="1558590" y="-38359"/>
                  <a:pt x="1417484" y="17357"/>
                  <a:pt x="1591056" y="0"/>
                </a:cubicBezTo>
                <a:cubicBezTo>
                  <a:pt x="1764628" y="-17357"/>
                  <a:pt x="1953911" y="18610"/>
                  <a:pt x="2077212" y="0"/>
                </a:cubicBezTo>
                <a:cubicBezTo>
                  <a:pt x="2200513" y="-18610"/>
                  <a:pt x="2417548" y="31834"/>
                  <a:pt x="2695956" y="0"/>
                </a:cubicBezTo>
                <a:cubicBezTo>
                  <a:pt x="2974364" y="-31834"/>
                  <a:pt x="3004822" y="15089"/>
                  <a:pt x="3182112" y="0"/>
                </a:cubicBezTo>
                <a:cubicBezTo>
                  <a:pt x="3359402" y="-15089"/>
                  <a:pt x="3522311" y="1567"/>
                  <a:pt x="3668268" y="0"/>
                </a:cubicBezTo>
                <a:cubicBezTo>
                  <a:pt x="3814225" y="-1567"/>
                  <a:pt x="3927114" y="1729"/>
                  <a:pt x="4021836" y="0"/>
                </a:cubicBezTo>
                <a:cubicBezTo>
                  <a:pt x="4116558" y="-1729"/>
                  <a:pt x="4275419" y="24683"/>
                  <a:pt x="4441698" y="0"/>
                </a:cubicBezTo>
                <a:cubicBezTo>
                  <a:pt x="4607977" y="-24683"/>
                  <a:pt x="4946317" y="24769"/>
                  <a:pt x="5126736" y="0"/>
                </a:cubicBezTo>
                <a:cubicBezTo>
                  <a:pt x="5307155" y="-24769"/>
                  <a:pt x="5492427" y="72627"/>
                  <a:pt x="5811774" y="0"/>
                </a:cubicBezTo>
                <a:cubicBezTo>
                  <a:pt x="6131121" y="-72627"/>
                  <a:pt x="6345094" y="16326"/>
                  <a:pt x="6629400" y="0"/>
                </a:cubicBezTo>
                <a:cubicBezTo>
                  <a:pt x="6634748" y="168857"/>
                  <a:pt x="6624837" y="339530"/>
                  <a:pt x="6629400" y="619027"/>
                </a:cubicBezTo>
                <a:cubicBezTo>
                  <a:pt x="6633963" y="898524"/>
                  <a:pt x="6628572" y="1081042"/>
                  <a:pt x="6629400" y="1238053"/>
                </a:cubicBezTo>
                <a:cubicBezTo>
                  <a:pt x="6630228" y="1395064"/>
                  <a:pt x="6581382" y="1628761"/>
                  <a:pt x="6629400" y="1781059"/>
                </a:cubicBezTo>
                <a:cubicBezTo>
                  <a:pt x="6677418" y="1933357"/>
                  <a:pt x="6585009" y="2155388"/>
                  <a:pt x="6629400" y="2362075"/>
                </a:cubicBezTo>
                <a:cubicBezTo>
                  <a:pt x="6673791" y="2568762"/>
                  <a:pt x="6595323" y="2630533"/>
                  <a:pt x="6629400" y="2829061"/>
                </a:cubicBezTo>
                <a:cubicBezTo>
                  <a:pt x="6663477" y="3027589"/>
                  <a:pt x="6601183" y="3374768"/>
                  <a:pt x="6629400" y="3801041"/>
                </a:cubicBezTo>
                <a:cubicBezTo>
                  <a:pt x="6463112" y="3826023"/>
                  <a:pt x="6332312" y="3788720"/>
                  <a:pt x="6143244" y="3801041"/>
                </a:cubicBezTo>
                <a:cubicBezTo>
                  <a:pt x="5954176" y="3813362"/>
                  <a:pt x="5732706" y="3793745"/>
                  <a:pt x="5458206" y="3801041"/>
                </a:cubicBezTo>
                <a:cubicBezTo>
                  <a:pt x="5183706" y="3808337"/>
                  <a:pt x="5089497" y="3774982"/>
                  <a:pt x="4839462" y="3801041"/>
                </a:cubicBezTo>
                <a:cubicBezTo>
                  <a:pt x="4589427" y="3827100"/>
                  <a:pt x="4586805" y="3777980"/>
                  <a:pt x="4419600" y="3801041"/>
                </a:cubicBezTo>
                <a:cubicBezTo>
                  <a:pt x="4252395" y="3824102"/>
                  <a:pt x="3893227" y="3774635"/>
                  <a:pt x="3734562" y="3801041"/>
                </a:cubicBezTo>
                <a:cubicBezTo>
                  <a:pt x="3575897" y="3827447"/>
                  <a:pt x="3373815" y="3749949"/>
                  <a:pt x="3115818" y="3801041"/>
                </a:cubicBezTo>
                <a:cubicBezTo>
                  <a:pt x="2857821" y="3852133"/>
                  <a:pt x="2746784" y="3780097"/>
                  <a:pt x="2563368" y="3801041"/>
                </a:cubicBezTo>
                <a:cubicBezTo>
                  <a:pt x="2379952" y="3821985"/>
                  <a:pt x="2198584" y="3764988"/>
                  <a:pt x="1878330" y="3801041"/>
                </a:cubicBezTo>
                <a:cubicBezTo>
                  <a:pt x="1558076" y="3837094"/>
                  <a:pt x="1563699" y="3780778"/>
                  <a:pt x="1325880" y="3801041"/>
                </a:cubicBezTo>
                <a:cubicBezTo>
                  <a:pt x="1088061" y="3821304"/>
                  <a:pt x="867738" y="3735093"/>
                  <a:pt x="707136" y="3801041"/>
                </a:cubicBezTo>
                <a:cubicBezTo>
                  <a:pt x="546534" y="3866989"/>
                  <a:pt x="187819" y="3730994"/>
                  <a:pt x="0" y="3801041"/>
                </a:cubicBezTo>
                <a:cubicBezTo>
                  <a:pt x="-27718" y="3571495"/>
                  <a:pt x="13113" y="3547343"/>
                  <a:pt x="0" y="3334056"/>
                </a:cubicBezTo>
                <a:cubicBezTo>
                  <a:pt x="-13113" y="3120769"/>
                  <a:pt x="32242" y="3069001"/>
                  <a:pt x="0" y="2829061"/>
                </a:cubicBezTo>
                <a:cubicBezTo>
                  <a:pt x="-32242" y="2589121"/>
                  <a:pt x="49008" y="2479279"/>
                  <a:pt x="0" y="2324065"/>
                </a:cubicBezTo>
                <a:cubicBezTo>
                  <a:pt x="-49008" y="2168851"/>
                  <a:pt x="16899" y="1949349"/>
                  <a:pt x="0" y="1781059"/>
                </a:cubicBezTo>
                <a:cubicBezTo>
                  <a:pt x="-16899" y="1612769"/>
                  <a:pt x="37169" y="1476082"/>
                  <a:pt x="0" y="1352085"/>
                </a:cubicBezTo>
                <a:cubicBezTo>
                  <a:pt x="-37169" y="1228088"/>
                  <a:pt x="49378" y="1028913"/>
                  <a:pt x="0" y="885100"/>
                </a:cubicBezTo>
                <a:cubicBezTo>
                  <a:pt x="-49378" y="741288"/>
                  <a:pt x="105970" y="38801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322832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sz="3200" b="1" dirty="0" err="1"/>
              <a:t>İki</a:t>
            </a:r>
            <a:r>
              <a:rPr lang="el-GR" sz="3200" b="1" dirty="0"/>
              <a:t> </a:t>
            </a:r>
            <a:r>
              <a:rPr lang="el-GR" sz="3200" b="1" dirty="0" err="1"/>
              <a:t>arkadaş</a:t>
            </a:r>
            <a:r>
              <a:rPr lang="el-GR" sz="3200" b="1" dirty="0"/>
              <a:t> </a:t>
            </a:r>
            <a:r>
              <a:rPr lang="el-GR" sz="3200" b="1" dirty="0" err="1"/>
              <a:t>sokakta</a:t>
            </a:r>
            <a:r>
              <a:rPr lang="el-GR" sz="3200" b="1" dirty="0"/>
              <a:t> </a:t>
            </a:r>
            <a:r>
              <a:rPr lang="el-GR" sz="3200" b="1" dirty="0" err="1"/>
              <a:t>karşılaşıyor</a:t>
            </a:r>
            <a:r>
              <a:rPr lang="el-GR" sz="3200" b="1" dirty="0"/>
              <a:t> </a:t>
            </a:r>
            <a:r>
              <a:rPr lang="el-GR" sz="3200" b="1" dirty="0" err="1"/>
              <a:t>ve</a:t>
            </a:r>
            <a:r>
              <a:rPr lang="el-GR" sz="3200" b="1" dirty="0"/>
              <a:t> </a:t>
            </a:r>
            <a:r>
              <a:rPr lang="el-GR" sz="3200" b="1" dirty="0" err="1"/>
              <a:t>aralarında</a:t>
            </a:r>
            <a:r>
              <a:rPr lang="el-GR" sz="3200" b="1" dirty="0"/>
              <a:t> </a:t>
            </a:r>
            <a:r>
              <a:rPr lang="el-GR" sz="3200" b="1" dirty="0" err="1"/>
              <a:t>bir</a:t>
            </a:r>
            <a:r>
              <a:rPr lang="el-GR" sz="3200" b="1" dirty="0"/>
              <a:t> </a:t>
            </a:r>
            <a:r>
              <a:rPr lang="el-GR" sz="3200" b="1" dirty="0" err="1"/>
              <a:t>sohbet</a:t>
            </a:r>
            <a:r>
              <a:rPr lang="el-GR" sz="3200" b="1" dirty="0"/>
              <a:t> </a:t>
            </a:r>
            <a:r>
              <a:rPr lang="el-GR" sz="3200" b="1" dirty="0" err="1"/>
              <a:t>başlıyor</a:t>
            </a:r>
            <a:r>
              <a:rPr lang="el-GR" sz="3200" b="1" dirty="0"/>
              <a:t>.</a:t>
            </a:r>
          </a:p>
          <a:p>
            <a:pPr algn="ctr">
              <a:spcBef>
                <a:spcPts val="900"/>
              </a:spcBef>
              <a:spcAft>
                <a:spcPts val="1200"/>
              </a:spcAft>
            </a:pPr>
            <a:r>
              <a:rPr lang="el-GR" sz="3200" b="1" dirty="0" err="1"/>
              <a:t>Sohbeti</a:t>
            </a:r>
            <a:r>
              <a:rPr lang="el-GR" sz="3200" b="1" dirty="0"/>
              <a:t> </a:t>
            </a:r>
            <a:r>
              <a:rPr lang="el-GR" sz="3200" b="1" dirty="0" err="1"/>
              <a:t>başlatan</a:t>
            </a:r>
            <a:r>
              <a:rPr lang="el-GR" sz="3200" b="1" dirty="0"/>
              <a:t> </a:t>
            </a:r>
            <a:r>
              <a:rPr lang="el-GR" sz="3200" b="1" dirty="0" err="1"/>
              <a:t>kişinin</a:t>
            </a:r>
            <a:r>
              <a:rPr lang="el-GR" sz="3200" b="1" dirty="0"/>
              <a:t> </a:t>
            </a:r>
            <a:r>
              <a:rPr lang="el-GR" sz="3200" b="1" dirty="0" err="1"/>
              <a:t>söyleyeceği</a:t>
            </a:r>
            <a:r>
              <a:rPr lang="el-GR" sz="3200" b="1" dirty="0"/>
              <a:t> </a:t>
            </a:r>
            <a:r>
              <a:rPr lang="el-GR" sz="3200" b="1" dirty="0" err="1"/>
              <a:t>ilk</a:t>
            </a:r>
            <a:r>
              <a:rPr lang="el-GR" sz="3200" b="1" dirty="0"/>
              <a:t> </a:t>
            </a:r>
            <a:r>
              <a:rPr lang="el-GR" sz="3200" b="1" dirty="0" err="1"/>
              <a:t>ünlem</a:t>
            </a:r>
            <a:r>
              <a:rPr lang="el-GR" sz="3200" b="1" dirty="0"/>
              <a:t>, </a:t>
            </a:r>
            <a:r>
              <a:rPr lang="el-GR" sz="3200" b="1" dirty="0" err="1"/>
              <a:t>konuşmanın</a:t>
            </a:r>
            <a:r>
              <a:rPr lang="el-GR" sz="3200" b="1" dirty="0"/>
              <a:t> </a:t>
            </a:r>
            <a:r>
              <a:rPr lang="el-GR" sz="3200" b="1" dirty="0" err="1"/>
              <a:t>konusunu</a:t>
            </a:r>
            <a:r>
              <a:rPr lang="el-GR" sz="3200" b="1" dirty="0"/>
              <a:t> </a:t>
            </a:r>
            <a:r>
              <a:rPr lang="el-GR" sz="3200" b="1" dirty="0" err="1"/>
              <a:t>ve</a:t>
            </a:r>
            <a:r>
              <a:rPr lang="el-GR" sz="3200" b="1" dirty="0"/>
              <a:t> </a:t>
            </a:r>
            <a:r>
              <a:rPr lang="el-GR" sz="3200" b="1" dirty="0" err="1"/>
              <a:t>gidişatını</a:t>
            </a:r>
            <a:r>
              <a:rPr lang="el-GR" sz="3200" b="1" dirty="0"/>
              <a:t> </a:t>
            </a:r>
            <a:r>
              <a:rPr lang="el-GR" sz="3200" b="1" dirty="0" err="1"/>
              <a:t>belirleyecek</a:t>
            </a:r>
            <a:r>
              <a:rPr lang="el-GR" sz="3200" b="1" dirty="0"/>
              <a:t>.</a:t>
            </a:r>
            <a:endParaRPr lang="el-GR" sz="3200" dirty="0"/>
          </a:p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endParaRPr lang="el-GR" sz="2400" b="1" u="none" strike="noStrike" dirty="0">
              <a:effectLst/>
            </a:endParaRPr>
          </a:p>
        </p:txBody>
      </p:sp>
      <p:pic>
        <p:nvPicPr>
          <p:cNvPr id="4" name="Εικόνα 3" descr="Küçük çocuk Sana Yaşasın Başarı Okul çocuğu Başarılı Veriyor Vektör,  Başarı, Okul çocuğu, Başarılı Pngtree'de İllüstrasyon Görseli, Pngtree'de  Ücretsiz İndirme">
            <a:extLst>
              <a:ext uri="{FF2B5EF4-FFF2-40B4-BE49-F238E27FC236}">
                <a16:creationId xmlns:a16="http://schemas.microsoft.com/office/drawing/2014/main" id="{1F0C9A44-96BF-4F86-4BBB-36E5C097A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34" y="1404258"/>
            <a:ext cx="2964162" cy="2603046"/>
          </a:xfrm>
          <a:custGeom>
            <a:avLst/>
            <a:gdLst>
              <a:gd name="csX0" fmla="*/ 0 w 2964162"/>
              <a:gd name="csY0" fmla="*/ 0 h 2603046"/>
              <a:gd name="csX1" fmla="*/ 652116 w 2964162"/>
              <a:gd name="csY1" fmla="*/ 0 h 2603046"/>
              <a:gd name="csX2" fmla="*/ 1185665 w 2964162"/>
              <a:gd name="csY2" fmla="*/ 0 h 2603046"/>
              <a:gd name="csX3" fmla="*/ 1689572 w 2964162"/>
              <a:gd name="csY3" fmla="*/ 0 h 2603046"/>
              <a:gd name="csX4" fmla="*/ 2341688 w 2964162"/>
              <a:gd name="csY4" fmla="*/ 0 h 2603046"/>
              <a:gd name="csX5" fmla="*/ 2964162 w 2964162"/>
              <a:gd name="csY5" fmla="*/ 0 h 2603046"/>
              <a:gd name="csX6" fmla="*/ 2964162 w 2964162"/>
              <a:gd name="csY6" fmla="*/ 494579 h 2603046"/>
              <a:gd name="csX7" fmla="*/ 2964162 w 2964162"/>
              <a:gd name="csY7" fmla="*/ 1067249 h 2603046"/>
              <a:gd name="csX8" fmla="*/ 2964162 w 2964162"/>
              <a:gd name="csY8" fmla="*/ 1639919 h 2603046"/>
              <a:gd name="csX9" fmla="*/ 2964162 w 2964162"/>
              <a:gd name="csY9" fmla="*/ 2134498 h 2603046"/>
              <a:gd name="csX10" fmla="*/ 2964162 w 2964162"/>
              <a:gd name="csY10" fmla="*/ 2603046 h 2603046"/>
              <a:gd name="csX11" fmla="*/ 2400971 w 2964162"/>
              <a:gd name="csY11" fmla="*/ 2603046 h 2603046"/>
              <a:gd name="csX12" fmla="*/ 1778497 w 2964162"/>
              <a:gd name="csY12" fmla="*/ 2603046 h 2603046"/>
              <a:gd name="csX13" fmla="*/ 1215306 w 2964162"/>
              <a:gd name="csY13" fmla="*/ 2603046 h 2603046"/>
              <a:gd name="csX14" fmla="*/ 592832 w 2964162"/>
              <a:gd name="csY14" fmla="*/ 2603046 h 2603046"/>
              <a:gd name="csX15" fmla="*/ 0 w 2964162"/>
              <a:gd name="csY15" fmla="*/ 2603046 h 2603046"/>
              <a:gd name="csX16" fmla="*/ 0 w 2964162"/>
              <a:gd name="csY16" fmla="*/ 2082437 h 2603046"/>
              <a:gd name="csX17" fmla="*/ 0 w 2964162"/>
              <a:gd name="csY17" fmla="*/ 1639919 h 2603046"/>
              <a:gd name="csX18" fmla="*/ 0 w 2964162"/>
              <a:gd name="csY18" fmla="*/ 1067249 h 2603046"/>
              <a:gd name="csX19" fmla="*/ 0 w 2964162"/>
              <a:gd name="csY19" fmla="*/ 624731 h 2603046"/>
              <a:gd name="csX20" fmla="*/ 0 w 2964162"/>
              <a:gd name="csY20" fmla="*/ 0 h 26030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964162" h="2603046" fill="none" extrusionOk="0">
                <a:moveTo>
                  <a:pt x="0" y="0"/>
                </a:moveTo>
                <a:cubicBezTo>
                  <a:pt x="210127" y="-34596"/>
                  <a:pt x="413463" y="53997"/>
                  <a:pt x="652116" y="0"/>
                </a:cubicBezTo>
                <a:cubicBezTo>
                  <a:pt x="890769" y="-53997"/>
                  <a:pt x="930977" y="49812"/>
                  <a:pt x="1185665" y="0"/>
                </a:cubicBezTo>
                <a:cubicBezTo>
                  <a:pt x="1440353" y="-49812"/>
                  <a:pt x="1477758" y="19"/>
                  <a:pt x="1689572" y="0"/>
                </a:cubicBezTo>
                <a:cubicBezTo>
                  <a:pt x="1901386" y="-19"/>
                  <a:pt x="2093514" y="72041"/>
                  <a:pt x="2341688" y="0"/>
                </a:cubicBezTo>
                <a:cubicBezTo>
                  <a:pt x="2589862" y="-72041"/>
                  <a:pt x="2815908" y="58906"/>
                  <a:pt x="2964162" y="0"/>
                </a:cubicBezTo>
                <a:cubicBezTo>
                  <a:pt x="2979400" y="116951"/>
                  <a:pt x="2962499" y="310590"/>
                  <a:pt x="2964162" y="494579"/>
                </a:cubicBezTo>
                <a:cubicBezTo>
                  <a:pt x="2965825" y="678568"/>
                  <a:pt x="2924049" y="913525"/>
                  <a:pt x="2964162" y="1067249"/>
                </a:cubicBezTo>
                <a:cubicBezTo>
                  <a:pt x="3004275" y="1220973"/>
                  <a:pt x="2926019" y="1401347"/>
                  <a:pt x="2964162" y="1639919"/>
                </a:cubicBezTo>
                <a:cubicBezTo>
                  <a:pt x="3002305" y="1878491"/>
                  <a:pt x="2949411" y="1889064"/>
                  <a:pt x="2964162" y="2134498"/>
                </a:cubicBezTo>
                <a:cubicBezTo>
                  <a:pt x="2978913" y="2379932"/>
                  <a:pt x="2963884" y="2382292"/>
                  <a:pt x="2964162" y="2603046"/>
                </a:cubicBezTo>
                <a:cubicBezTo>
                  <a:pt x="2766018" y="2610515"/>
                  <a:pt x="2595869" y="2563784"/>
                  <a:pt x="2400971" y="2603046"/>
                </a:cubicBezTo>
                <a:cubicBezTo>
                  <a:pt x="2206073" y="2642308"/>
                  <a:pt x="1979214" y="2542007"/>
                  <a:pt x="1778497" y="2603046"/>
                </a:cubicBezTo>
                <a:cubicBezTo>
                  <a:pt x="1577780" y="2664085"/>
                  <a:pt x="1355104" y="2555980"/>
                  <a:pt x="1215306" y="2603046"/>
                </a:cubicBezTo>
                <a:cubicBezTo>
                  <a:pt x="1075508" y="2650112"/>
                  <a:pt x="875085" y="2545806"/>
                  <a:pt x="592832" y="2603046"/>
                </a:cubicBezTo>
                <a:cubicBezTo>
                  <a:pt x="310579" y="2660286"/>
                  <a:pt x="275220" y="2536435"/>
                  <a:pt x="0" y="2603046"/>
                </a:cubicBezTo>
                <a:cubicBezTo>
                  <a:pt x="-22419" y="2361624"/>
                  <a:pt x="20222" y="2333970"/>
                  <a:pt x="0" y="2082437"/>
                </a:cubicBezTo>
                <a:cubicBezTo>
                  <a:pt x="-20222" y="1830904"/>
                  <a:pt x="50240" y="1849101"/>
                  <a:pt x="0" y="1639919"/>
                </a:cubicBezTo>
                <a:cubicBezTo>
                  <a:pt x="-50240" y="1430737"/>
                  <a:pt x="56761" y="1347671"/>
                  <a:pt x="0" y="1067249"/>
                </a:cubicBezTo>
                <a:cubicBezTo>
                  <a:pt x="-56761" y="786827"/>
                  <a:pt x="50370" y="837270"/>
                  <a:pt x="0" y="624731"/>
                </a:cubicBezTo>
                <a:cubicBezTo>
                  <a:pt x="-50370" y="412192"/>
                  <a:pt x="66594" y="186411"/>
                  <a:pt x="0" y="0"/>
                </a:cubicBezTo>
                <a:close/>
              </a:path>
              <a:path w="2964162" h="2603046" stroke="0" extrusionOk="0">
                <a:moveTo>
                  <a:pt x="0" y="0"/>
                </a:moveTo>
                <a:cubicBezTo>
                  <a:pt x="296397" y="-49661"/>
                  <a:pt x="417289" y="19531"/>
                  <a:pt x="592832" y="0"/>
                </a:cubicBezTo>
                <a:cubicBezTo>
                  <a:pt x="768375" y="-19531"/>
                  <a:pt x="1105032" y="54498"/>
                  <a:pt x="1244948" y="0"/>
                </a:cubicBezTo>
                <a:cubicBezTo>
                  <a:pt x="1384864" y="-54498"/>
                  <a:pt x="1604592" y="30026"/>
                  <a:pt x="1748856" y="0"/>
                </a:cubicBezTo>
                <a:cubicBezTo>
                  <a:pt x="1893120" y="-30026"/>
                  <a:pt x="2042372" y="43706"/>
                  <a:pt x="2282405" y="0"/>
                </a:cubicBezTo>
                <a:cubicBezTo>
                  <a:pt x="2522438" y="-43706"/>
                  <a:pt x="2637408" y="23512"/>
                  <a:pt x="2964162" y="0"/>
                </a:cubicBezTo>
                <a:cubicBezTo>
                  <a:pt x="3009641" y="179883"/>
                  <a:pt x="2900228" y="436064"/>
                  <a:pt x="2964162" y="546640"/>
                </a:cubicBezTo>
                <a:cubicBezTo>
                  <a:pt x="3028096" y="657216"/>
                  <a:pt x="2917144" y="816215"/>
                  <a:pt x="2964162" y="1041218"/>
                </a:cubicBezTo>
                <a:cubicBezTo>
                  <a:pt x="3011180" y="1266221"/>
                  <a:pt x="2938993" y="1320008"/>
                  <a:pt x="2964162" y="1483736"/>
                </a:cubicBezTo>
                <a:cubicBezTo>
                  <a:pt x="2989331" y="1647464"/>
                  <a:pt x="2947999" y="1914779"/>
                  <a:pt x="2964162" y="2056406"/>
                </a:cubicBezTo>
                <a:cubicBezTo>
                  <a:pt x="2980325" y="2198033"/>
                  <a:pt x="2951388" y="2408094"/>
                  <a:pt x="2964162" y="2603046"/>
                </a:cubicBezTo>
                <a:cubicBezTo>
                  <a:pt x="2811593" y="2632646"/>
                  <a:pt x="2640681" y="2541439"/>
                  <a:pt x="2430613" y="2603046"/>
                </a:cubicBezTo>
                <a:cubicBezTo>
                  <a:pt x="2220545" y="2664653"/>
                  <a:pt x="2086056" y="2601968"/>
                  <a:pt x="1778497" y="2603046"/>
                </a:cubicBezTo>
                <a:cubicBezTo>
                  <a:pt x="1470938" y="2604124"/>
                  <a:pt x="1369113" y="2538803"/>
                  <a:pt x="1185665" y="2603046"/>
                </a:cubicBezTo>
                <a:cubicBezTo>
                  <a:pt x="1002217" y="2667289"/>
                  <a:pt x="838588" y="2540265"/>
                  <a:pt x="592832" y="2603046"/>
                </a:cubicBezTo>
                <a:cubicBezTo>
                  <a:pt x="347076" y="2665827"/>
                  <a:pt x="254604" y="2536448"/>
                  <a:pt x="0" y="2603046"/>
                </a:cubicBezTo>
                <a:cubicBezTo>
                  <a:pt x="-42237" y="2432433"/>
                  <a:pt x="47878" y="2330584"/>
                  <a:pt x="0" y="2082437"/>
                </a:cubicBezTo>
                <a:cubicBezTo>
                  <a:pt x="-47878" y="1834290"/>
                  <a:pt x="32984" y="1785835"/>
                  <a:pt x="0" y="1509767"/>
                </a:cubicBezTo>
                <a:cubicBezTo>
                  <a:pt x="-32984" y="1233699"/>
                  <a:pt x="27390" y="1231689"/>
                  <a:pt x="0" y="963127"/>
                </a:cubicBezTo>
                <a:cubicBezTo>
                  <a:pt x="-27390" y="694565"/>
                  <a:pt x="46648" y="727593"/>
                  <a:pt x="0" y="520609"/>
                </a:cubicBezTo>
                <a:cubicBezTo>
                  <a:pt x="-46648" y="313625"/>
                  <a:pt x="42789" y="19237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9325488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BBB19169-4E98-2DC4-7292-3798142D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44857" r="21910" b="12476"/>
          <a:stretch>
            <a:fillRect/>
          </a:stretch>
        </p:blipFill>
        <p:spPr>
          <a:xfrm>
            <a:off x="10428515" y="990600"/>
            <a:ext cx="1110343" cy="2438400"/>
          </a:xfrm>
          <a:custGeom>
            <a:avLst/>
            <a:gdLst>
              <a:gd name="csX0" fmla="*/ 0 w 1110343"/>
              <a:gd name="csY0" fmla="*/ 0 h 2438400"/>
              <a:gd name="csX1" fmla="*/ 577378 w 1110343"/>
              <a:gd name="csY1" fmla="*/ 0 h 2438400"/>
              <a:gd name="csX2" fmla="*/ 1110343 w 1110343"/>
              <a:gd name="csY2" fmla="*/ 0 h 2438400"/>
              <a:gd name="csX3" fmla="*/ 1110343 w 1110343"/>
              <a:gd name="csY3" fmla="*/ 536448 h 2438400"/>
              <a:gd name="csX4" fmla="*/ 1110343 w 1110343"/>
              <a:gd name="csY4" fmla="*/ 1048512 h 2438400"/>
              <a:gd name="csX5" fmla="*/ 1110343 w 1110343"/>
              <a:gd name="csY5" fmla="*/ 1463040 h 2438400"/>
              <a:gd name="csX6" fmla="*/ 1110343 w 1110343"/>
              <a:gd name="csY6" fmla="*/ 1999488 h 2438400"/>
              <a:gd name="csX7" fmla="*/ 1110343 w 1110343"/>
              <a:gd name="csY7" fmla="*/ 2438400 h 2438400"/>
              <a:gd name="csX8" fmla="*/ 532965 w 1110343"/>
              <a:gd name="csY8" fmla="*/ 2438400 h 2438400"/>
              <a:gd name="csX9" fmla="*/ 0 w 1110343"/>
              <a:gd name="csY9" fmla="*/ 2438400 h 2438400"/>
              <a:gd name="csX10" fmla="*/ 0 w 1110343"/>
              <a:gd name="csY10" fmla="*/ 2023872 h 2438400"/>
              <a:gd name="csX11" fmla="*/ 0 w 1110343"/>
              <a:gd name="csY11" fmla="*/ 1609344 h 2438400"/>
              <a:gd name="csX12" fmla="*/ 0 w 1110343"/>
              <a:gd name="csY12" fmla="*/ 1121664 h 2438400"/>
              <a:gd name="csX13" fmla="*/ 0 w 1110343"/>
              <a:gd name="csY13" fmla="*/ 633984 h 2438400"/>
              <a:gd name="csX14" fmla="*/ 0 w 1110343"/>
              <a:gd name="csY14" fmla="*/ 0 h 2438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110343" h="2438400" fill="none" extrusionOk="0">
                <a:moveTo>
                  <a:pt x="0" y="0"/>
                </a:moveTo>
                <a:cubicBezTo>
                  <a:pt x="157060" y="-33551"/>
                  <a:pt x="448010" y="62941"/>
                  <a:pt x="577378" y="0"/>
                </a:cubicBezTo>
                <a:cubicBezTo>
                  <a:pt x="706746" y="-62941"/>
                  <a:pt x="982009" y="14948"/>
                  <a:pt x="1110343" y="0"/>
                </a:cubicBezTo>
                <a:cubicBezTo>
                  <a:pt x="1125915" y="188316"/>
                  <a:pt x="1102926" y="273360"/>
                  <a:pt x="1110343" y="536448"/>
                </a:cubicBezTo>
                <a:cubicBezTo>
                  <a:pt x="1117760" y="799536"/>
                  <a:pt x="1077285" y="899293"/>
                  <a:pt x="1110343" y="1048512"/>
                </a:cubicBezTo>
                <a:cubicBezTo>
                  <a:pt x="1143401" y="1197731"/>
                  <a:pt x="1105467" y="1365726"/>
                  <a:pt x="1110343" y="1463040"/>
                </a:cubicBezTo>
                <a:cubicBezTo>
                  <a:pt x="1115219" y="1560354"/>
                  <a:pt x="1073841" y="1850879"/>
                  <a:pt x="1110343" y="1999488"/>
                </a:cubicBezTo>
                <a:cubicBezTo>
                  <a:pt x="1146845" y="2148097"/>
                  <a:pt x="1073675" y="2275044"/>
                  <a:pt x="1110343" y="2438400"/>
                </a:cubicBezTo>
                <a:cubicBezTo>
                  <a:pt x="894878" y="2482085"/>
                  <a:pt x="710507" y="2437868"/>
                  <a:pt x="532965" y="2438400"/>
                </a:cubicBezTo>
                <a:cubicBezTo>
                  <a:pt x="355423" y="2438932"/>
                  <a:pt x="221827" y="2429874"/>
                  <a:pt x="0" y="2438400"/>
                </a:cubicBezTo>
                <a:cubicBezTo>
                  <a:pt x="-30041" y="2242374"/>
                  <a:pt x="26502" y="2224076"/>
                  <a:pt x="0" y="2023872"/>
                </a:cubicBezTo>
                <a:cubicBezTo>
                  <a:pt x="-26502" y="1823668"/>
                  <a:pt x="13986" y="1712350"/>
                  <a:pt x="0" y="1609344"/>
                </a:cubicBezTo>
                <a:cubicBezTo>
                  <a:pt x="-13986" y="1506338"/>
                  <a:pt x="33813" y="1308632"/>
                  <a:pt x="0" y="1121664"/>
                </a:cubicBezTo>
                <a:cubicBezTo>
                  <a:pt x="-33813" y="934696"/>
                  <a:pt x="19881" y="779081"/>
                  <a:pt x="0" y="633984"/>
                </a:cubicBezTo>
                <a:cubicBezTo>
                  <a:pt x="-19881" y="488887"/>
                  <a:pt x="72917" y="140261"/>
                  <a:pt x="0" y="0"/>
                </a:cubicBezTo>
                <a:close/>
              </a:path>
              <a:path w="1110343" h="2438400" stroke="0" extrusionOk="0">
                <a:moveTo>
                  <a:pt x="0" y="0"/>
                </a:moveTo>
                <a:cubicBezTo>
                  <a:pt x="151810" y="-44873"/>
                  <a:pt x="295508" y="18341"/>
                  <a:pt x="532965" y="0"/>
                </a:cubicBezTo>
                <a:cubicBezTo>
                  <a:pt x="770422" y="-18341"/>
                  <a:pt x="991579" y="47335"/>
                  <a:pt x="1110343" y="0"/>
                </a:cubicBezTo>
                <a:cubicBezTo>
                  <a:pt x="1127199" y="188619"/>
                  <a:pt x="1061260" y="272805"/>
                  <a:pt x="1110343" y="414528"/>
                </a:cubicBezTo>
                <a:cubicBezTo>
                  <a:pt x="1159426" y="556251"/>
                  <a:pt x="1098150" y="791010"/>
                  <a:pt x="1110343" y="902208"/>
                </a:cubicBezTo>
                <a:cubicBezTo>
                  <a:pt x="1122536" y="1013406"/>
                  <a:pt x="1077879" y="1314902"/>
                  <a:pt x="1110343" y="1438656"/>
                </a:cubicBezTo>
                <a:cubicBezTo>
                  <a:pt x="1142807" y="1562410"/>
                  <a:pt x="1075452" y="1731284"/>
                  <a:pt x="1110343" y="1877568"/>
                </a:cubicBezTo>
                <a:cubicBezTo>
                  <a:pt x="1145234" y="2023852"/>
                  <a:pt x="1046031" y="2201879"/>
                  <a:pt x="1110343" y="2438400"/>
                </a:cubicBezTo>
                <a:cubicBezTo>
                  <a:pt x="968899" y="2448932"/>
                  <a:pt x="718817" y="2428829"/>
                  <a:pt x="544068" y="2438400"/>
                </a:cubicBezTo>
                <a:cubicBezTo>
                  <a:pt x="369320" y="2447971"/>
                  <a:pt x="166771" y="2394155"/>
                  <a:pt x="0" y="2438400"/>
                </a:cubicBezTo>
                <a:cubicBezTo>
                  <a:pt x="-1791" y="2318864"/>
                  <a:pt x="60023" y="2036780"/>
                  <a:pt x="0" y="1926336"/>
                </a:cubicBezTo>
                <a:cubicBezTo>
                  <a:pt x="-60023" y="1815892"/>
                  <a:pt x="3557" y="1673839"/>
                  <a:pt x="0" y="1487424"/>
                </a:cubicBezTo>
                <a:cubicBezTo>
                  <a:pt x="-3557" y="1301009"/>
                  <a:pt x="52394" y="1212984"/>
                  <a:pt x="0" y="950976"/>
                </a:cubicBezTo>
                <a:cubicBezTo>
                  <a:pt x="-52394" y="688968"/>
                  <a:pt x="27235" y="669311"/>
                  <a:pt x="0" y="512064"/>
                </a:cubicBezTo>
                <a:cubicBezTo>
                  <a:pt x="-27235" y="354817"/>
                  <a:pt x="31415" y="23153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149666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25905B-9572-2749-E313-247397CF6E56}"/>
              </a:ext>
            </a:extLst>
          </p:cNvPr>
          <p:cNvSpPr txBox="1"/>
          <p:nvPr/>
        </p:nvSpPr>
        <p:spPr>
          <a:xfrm>
            <a:off x="489857" y="4484914"/>
            <a:ext cx="27294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1" dirty="0"/>
              <a:t>"</a:t>
            </a:r>
            <a:r>
              <a:rPr lang="el-GR" sz="2400" b="1" dirty="0" err="1"/>
              <a:t>Vay</a:t>
            </a:r>
            <a:r>
              <a:rPr lang="el-GR" sz="2400" b="1" dirty="0"/>
              <a:t> </a:t>
            </a:r>
            <a:r>
              <a:rPr lang="el-GR" sz="2400" b="1" dirty="0" err="1"/>
              <a:t>canına</a:t>
            </a:r>
            <a:r>
              <a:rPr lang="el-GR" sz="2400" b="1" dirty="0"/>
              <a:t>!"</a:t>
            </a:r>
            <a:endParaRPr lang="en-US" sz="2400" b="1" dirty="0"/>
          </a:p>
          <a:p>
            <a:pPr algn="ctr"/>
            <a:r>
              <a:rPr lang="el-GR" sz="2400" dirty="0"/>
              <a:t> </a:t>
            </a:r>
            <a:r>
              <a:rPr lang="el-GR" sz="2400" b="1" dirty="0"/>
              <a:t>"</a:t>
            </a:r>
            <a:r>
              <a:rPr lang="el-GR" sz="2400" b="1" dirty="0" err="1"/>
              <a:t>Yaşasın</a:t>
            </a:r>
            <a:r>
              <a:rPr lang="el-GR" sz="2400" b="1" dirty="0"/>
              <a:t>!"</a:t>
            </a:r>
            <a:r>
              <a:rPr lang="el-GR" sz="2400" dirty="0"/>
              <a:t>  </a:t>
            </a:r>
            <a:r>
              <a:rPr lang="el-GR" sz="2400" b="1" dirty="0"/>
              <a:t>"</a:t>
            </a:r>
            <a:r>
              <a:rPr lang="el-GR" sz="2400" b="1" dirty="0" err="1"/>
              <a:t>Harika</a:t>
            </a:r>
            <a:r>
              <a:rPr lang="el-GR" sz="2400" b="1" dirty="0"/>
              <a:t>!"</a:t>
            </a:r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94F39A-F484-1560-40ED-166A9E5AAF7E}"/>
              </a:ext>
            </a:extLst>
          </p:cNvPr>
          <p:cNvSpPr txBox="1"/>
          <p:nvPr/>
        </p:nvSpPr>
        <p:spPr>
          <a:xfrm>
            <a:off x="10159248" y="3918858"/>
            <a:ext cx="1542896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</a:pPr>
            <a:r>
              <a:rPr lang="el-GR" sz="2400" b="1" dirty="0"/>
              <a:t>"</a:t>
            </a:r>
            <a:r>
              <a:rPr lang="el-GR" sz="2400" b="1" dirty="0" err="1"/>
              <a:t>Eyvah</a:t>
            </a:r>
            <a:r>
              <a:rPr lang="el-GR" sz="2400" b="1" dirty="0"/>
              <a:t>!“</a:t>
            </a:r>
            <a:endParaRPr lang="en-US" sz="2400" b="1" dirty="0"/>
          </a:p>
          <a:p>
            <a:pPr>
              <a:spcBef>
                <a:spcPts val="900"/>
              </a:spcBef>
              <a:spcAft>
                <a:spcPts val="1200"/>
              </a:spcAft>
            </a:pPr>
            <a:r>
              <a:rPr lang="el-GR" sz="2400" dirty="0"/>
              <a:t> </a:t>
            </a:r>
            <a:r>
              <a:rPr lang="el-GR" sz="2400" b="1" dirty="0"/>
              <a:t>"</a:t>
            </a:r>
            <a:r>
              <a:rPr lang="el-GR" sz="2400" b="1" dirty="0" err="1"/>
              <a:t>Aman</a:t>
            </a:r>
            <a:r>
              <a:rPr lang="el-GR" sz="2400" b="1" dirty="0"/>
              <a:t>!"</a:t>
            </a:r>
            <a:r>
              <a:rPr lang="el-GR" sz="2400" dirty="0"/>
              <a:t> </a:t>
            </a:r>
            <a:endParaRPr lang="en-US" sz="2400" dirty="0"/>
          </a:p>
          <a:p>
            <a:pPr>
              <a:spcBef>
                <a:spcPts val="900"/>
              </a:spcBef>
              <a:spcAft>
                <a:spcPts val="1200"/>
              </a:spcAft>
            </a:pPr>
            <a:r>
              <a:rPr lang="el-GR" sz="2400" b="1" dirty="0"/>
              <a:t>"Of </a:t>
            </a:r>
            <a:r>
              <a:rPr lang="el-GR" sz="2400" b="1" dirty="0" err="1"/>
              <a:t>ya</a:t>
            </a:r>
            <a:r>
              <a:rPr lang="el-GR" sz="2400" b="1" dirty="0"/>
              <a:t>!"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19113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Έλλειψη"/>
          <p:cNvSpPr/>
          <p:nvPr/>
        </p:nvSpPr>
        <p:spPr>
          <a:xfrm>
            <a:off x="6533148" y="2406316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daha</a:t>
            </a:r>
            <a:endParaRPr lang="en-US" dirty="0"/>
          </a:p>
        </p:txBody>
      </p:sp>
      <p:sp>
        <p:nvSpPr>
          <p:cNvPr id="8" name="7 - Έλλειψη"/>
          <p:cNvSpPr/>
          <p:nvPr/>
        </p:nvSpPr>
        <p:spPr>
          <a:xfrm>
            <a:off x="8622630" y="3545305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 (y)A </a:t>
            </a:r>
            <a:r>
              <a:rPr lang="tr-TR" dirty="0"/>
              <a:t>karşı</a:t>
            </a:r>
            <a:endParaRPr lang="en-US" dirty="0"/>
          </a:p>
        </p:txBody>
      </p:sp>
      <p:sp>
        <p:nvSpPr>
          <p:cNvPr id="9" name="8 - Έλλειψη"/>
          <p:cNvSpPr/>
          <p:nvPr/>
        </p:nvSpPr>
        <p:spPr>
          <a:xfrm>
            <a:off x="7499682" y="3914273"/>
            <a:ext cx="1175085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-(y)A do</a:t>
            </a:r>
            <a:r>
              <a:rPr lang="tr-TR" dirty="0"/>
              <a:t>ğru</a:t>
            </a:r>
            <a:endParaRPr lang="en-US" dirty="0"/>
          </a:p>
        </p:txBody>
      </p:sp>
      <p:sp>
        <p:nvSpPr>
          <p:cNvPr id="11" name="10 - Έλλειψη"/>
          <p:cNvSpPr/>
          <p:nvPr/>
        </p:nvSpPr>
        <p:spPr>
          <a:xfrm>
            <a:off x="7463587" y="5045240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GB" dirty="0"/>
              <a:t>(y)A </a:t>
            </a:r>
            <a:endParaRPr lang="tr-TR" dirty="0"/>
          </a:p>
          <a:p>
            <a:pPr algn="ctr"/>
            <a:r>
              <a:rPr lang="tr-TR" dirty="0"/>
              <a:t>göre</a:t>
            </a:r>
            <a:endParaRPr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6613358" y="176463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tr-TR" dirty="0"/>
              <a:t>beri</a:t>
            </a:r>
            <a:endParaRPr lang="en-US" dirty="0"/>
          </a:p>
        </p:txBody>
      </p:sp>
      <p:sp>
        <p:nvSpPr>
          <p:cNvPr id="14" name="13 - Έλλειψη"/>
          <p:cNvSpPr/>
          <p:nvPr/>
        </p:nvSpPr>
        <p:spPr>
          <a:xfrm>
            <a:off x="8574505" y="1756610"/>
            <a:ext cx="1195137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d</a:t>
            </a:r>
            <a:r>
              <a:rPr lang="tr-TR" dirty="0"/>
              <a:t>olayı/ ötürü</a:t>
            </a:r>
            <a:endParaRPr lang="en-US" dirty="0"/>
          </a:p>
        </p:txBody>
      </p:sp>
      <p:sp>
        <p:nvSpPr>
          <p:cNvPr id="15" name="14 - Έλλειψη"/>
          <p:cNvSpPr/>
          <p:nvPr/>
        </p:nvSpPr>
        <p:spPr>
          <a:xfrm>
            <a:off x="1608220" y="5149514"/>
            <a:ext cx="2001251" cy="15089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  </a:t>
            </a:r>
            <a:r>
              <a:rPr lang="el-GR" dirty="0"/>
              <a:t>____ </a:t>
            </a:r>
            <a:r>
              <a:rPr lang="en-GB" dirty="0"/>
              <a:t>d</a:t>
            </a:r>
            <a:r>
              <a:rPr lang="tr-TR" dirty="0"/>
              <a:t>olayısıyla</a:t>
            </a:r>
            <a:r>
              <a:rPr lang="el-GR" dirty="0"/>
              <a:t> </a:t>
            </a:r>
            <a:r>
              <a:rPr lang="en-GB" dirty="0"/>
              <a:t>&amp;</a:t>
            </a:r>
            <a:endParaRPr lang="tr-TR" dirty="0"/>
          </a:p>
          <a:p>
            <a:pPr algn="ctr"/>
            <a:r>
              <a:rPr lang="en-GB" dirty="0"/>
              <a:t>y</a:t>
            </a:r>
            <a:r>
              <a:rPr lang="tr-TR" dirty="0"/>
              <a:t>üzünden</a:t>
            </a:r>
            <a:r>
              <a:rPr lang="el-GR" dirty="0"/>
              <a:t>/  </a:t>
            </a:r>
            <a:endParaRPr lang="tr-TR" dirty="0"/>
          </a:p>
          <a:p>
            <a:pPr algn="ctr"/>
            <a:r>
              <a:rPr lang="tr-TR" dirty="0"/>
              <a:t>sayesinde </a:t>
            </a:r>
            <a:endParaRPr lang="en-US" dirty="0"/>
          </a:p>
        </p:txBody>
      </p:sp>
      <p:sp>
        <p:nvSpPr>
          <p:cNvPr id="16" name="15 - Έλλειψη"/>
          <p:cNvSpPr/>
          <p:nvPr/>
        </p:nvSpPr>
        <p:spPr>
          <a:xfrm>
            <a:off x="7720264" y="0"/>
            <a:ext cx="1616241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tr-TR" dirty="0"/>
              <a:t>itibaren</a:t>
            </a:r>
            <a:endParaRPr lang="en-US" dirty="0"/>
          </a:p>
        </p:txBody>
      </p:sp>
      <p:sp>
        <p:nvSpPr>
          <p:cNvPr id="17" name="16 - Έλλειψη"/>
          <p:cNvSpPr/>
          <p:nvPr/>
        </p:nvSpPr>
        <p:spPr>
          <a:xfrm>
            <a:off x="8390020" y="766012"/>
            <a:ext cx="1511970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endParaRPr lang="tr-TR" dirty="0"/>
          </a:p>
          <a:p>
            <a:pPr algn="ctr"/>
            <a:r>
              <a:rPr lang="tr-TR" dirty="0"/>
              <a:t>bu yana</a:t>
            </a:r>
            <a:endParaRPr lang="en-US" dirty="0"/>
          </a:p>
        </p:txBody>
      </p:sp>
      <p:sp>
        <p:nvSpPr>
          <p:cNvPr id="18" name="17 - Έλλειψη"/>
          <p:cNvSpPr/>
          <p:nvPr/>
        </p:nvSpPr>
        <p:spPr>
          <a:xfrm>
            <a:off x="413083" y="4263189"/>
            <a:ext cx="1832810" cy="9865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  </a:t>
            </a:r>
            <a:r>
              <a:rPr lang="el-GR" dirty="0"/>
              <a:t>____ </a:t>
            </a:r>
            <a:r>
              <a:rPr lang="tr-TR" dirty="0"/>
              <a:t>boyunca</a:t>
            </a:r>
            <a:endParaRPr lang="en-US" dirty="0"/>
          </a:p>
        </p:txBody>
      </p:sp>
      <p:sp>
        <p:nvSpPr>
          <p:cNvPr id="19" name="18 - Έλλειψη"/>
          <p:cNvSpPr/>
          <p:nvPr/>
        </p:nvSpPr>
        <p:spPr>
          <a:xfrm>
            <a:off x="264694" y="3180346"/>
            <a:ext cx="1961148" cy="94648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  -(y)lA</a:t>
            </a:r>
            <a:r>
              <a:rPr lang="el-GR" dirty="0"/>
              <a:t> </a:t>
            </a:r>
            <a:endParaRPr lang="tr-TR" dirty="0"/>
          </a:p>
          <a:p>
            <a:pPr algn="ctr"/>
            <a:r>
              <a:rPr lang="tr-TR" dirty="0"/>
              <a:t>ilgili</a:t>
            </a:r>
            <a:endParaRPr lang="en-US" dirty="0"/>
          </a:p>
        </p:txBody>
      </p:sp>
      <p:sp>
        <p:nvSpPr>
          <p:cNvPr id="20" name="19 - Έλλειψη"/>
          <p:cNvSpPr/>
          <p:nvPr/>
        </p:nvSpPr>
        <p:spPr>
          <a:xfrm>
            <a:off x="8582525" y="5486400"/>
            <a:ext cx="1949116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GB" dirty="0"/>
              <a:t>(y)A</a:t>
            </a:r>
            <a:endParaRPr lang="tr-TR" dirty="0"/>
          </a:p>
          <a:p>
            <a:pPr algn="ctr"/>
            <a:r>
              <a:rPr lang="tr-TR" dirty="0"/>
              <a:t>nazaran/</a:t>
            </a:r>
            <a:r>
              <a:rPr lang="en-GB" dirty="0"/>
              <a:t> </a:t>
            </a:r>
            <a:endParaRPr lang="tr-TR" dirty="0"/>
          </a:p>
          <a:p>
            <a:pPr algn="ctr"/>
            <a:r>
              <a:rPr lang="tr-TR" dirty="0"/>
              <a:t>oranla</a:t>
            </a:r>
            <a:endParaRPr lang="en-US" dirty="0"/>
          </a:p>
        </p:txBody>
      </p:sp>
      <p:sp>
        <p:nvSpPr>
          <p:cNvPr id="21" name="20 - Έλλειψη"/>
          <p:cNvSpPr/>
          <p:nvPr/>
        </p:nvSpPr>
        <p:spPr>
          <a:xfrm>
            <a:off x="10555705" y="4162927"/>
            <a:ext cx="1407695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GB" dirty="0"/>
              <a:t>(y)A </a:t>
            </a:r>
            <a:endParaRPr lang="tr-TR" dirty="0"/>
          </a:p>
          <a:p>
            <a:pPr algn="ctr"/>
            <a:r>
              <a:rPr lang="tr-TR" dirty="0"/>
              <a:t>rağmen</a:t>
            </a:r>
            <a:endParaRPr lang="en-US" dirty="0"/>
          </a:p>
        </p:txBody>
      </p:sp>
      <p:sp>
        <p:nvSpPr>
          <p:cNvPr id="22" name="21 - Έλλειψη"/>
          <p:cNvSpPr/>
          <p:nvPr/>
        </p:nvSpPr>
        <p:spPr>
          <a:xfrm>
            <a:off x="6821907" y="1479884"/>
            <a:ext cx="1503947" cy="8181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ΑΦΑΙΡΕΤΙΚΗ</a:t>
            </a:r>
            <a:endParaRPr lang="en-US" sz="1200" b="1" dirty="0"/>
          </a:p>
        </p:txBody>
      </p:sp>
      <p:sp>
        <p:nvSpPr>
          <p:cNvPr id="23" name="22 - Έλλειψη"/>
          <p:cNvSpPr/>
          <p:nvPr/>
        </p:nvSpPr>
        <p:spPr>
          <a:xfrm>
            <a:off x="8718885" y="4592052"/>
            <a:ext cx="1503947" cy="81814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ΔΟΤΙΚΗ</a:t>
            </a:r>
            <a:endParaRPr lang="en-US" sz="1200" b="1" dirty="0"/>
          </a:p>
        </p:txBody>
      </p:sp>
      <p:sp>
        <p:nvSpPr>
          <p:cNvPr id="24" name="23 - Έλλειψη"/>
          <p:cNvSpPr/>
          <p:nvPr/>
        </p:nvSpPr>
        <p:spPr>
          <a:xfrm>
            <a:off x="1379049" y="260683"/>
            <a:ext cx="1725672" cy="90237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ΠΡΟΘΕΣΕΙΣ ΜΕ ΑΠΑΡΕΜΦΑΤΟ </a:t>
            </a:r>
            <a:endParaRPr lang="en-US" sz="1200" b="1" dirty="0"/>
          </a:p>
        </p:txBody>
      </p:sp>
      <p:sp>
        <p:nvSpPr>
          <p:cNvPr id="25" name="24 - Ορθογώνιο"/>
          <p:cNvSpPr/>
          <p:nvPr/>
        </p:nvSpPr>
        <p:spPr>
          <a:xfrm>
            <a:off x="2715699" y="1090520"/>
            <a:ext cx="1804737" cy="673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r>
              <a:rPr lang="tr-TR" dirty="0"/>
              <a:t>İçin</a:t>
            </a:r>
            <a:r>
              <a:rPr lang="el-GR" dirty="0"/>
              <a:t> (για να)</a:t>
            </a:r>
            <a:endParaRPr lang="tr-TR" dirty="0"/>
          </a:p>
          <a:p>
            <a:pPr algn="ctr"/>
            <a:endParaRPr lang="en-US" dirty="0"/>
          </a:p>
        </p:txBody>
      </p:sp>
      <p:sp>
        <p:nvSpPr>
          <p:cNvPr id="26" name="25 - Έλλειψη"/>
          <p:cNvSpPr/>
          <p:nvPr/>
        </p:nvSpPr>
        <p:spPr>
          <a:xfrm>
            <a:off x="2241885" y="3697704"/>
            <a:ext cx="1640304" cy="114299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ΠΡΟΘΕΣΕΙΣ ΜΕ ουσιαστικά στην ονομαστική </a:t>
            </a:r>
            <a:endParaRPr lang="en-US" sz="1200" b="1" dirty="0"/>
          </a:p>
        </p:txBody>
      </p:sp>
      <p:sp>
        <p:nvSpPr>
          <p:cNvPr id="28" name="27 - Έλλειψη"/>
          <p:cNvSpPr/>
          <p:nvPr/>
        </p:nvSpPr>
        <p:spPr>
          <a:xfrm>
            <a:off x="9877926" y="3441031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GB" sz="1200" dirty="0"/>
              <a:t>(y)A </a:t>
            </a:r>
            <a:endParaRPr lang="tr-TR" sz="1200" dirty="0"/>
          </a:p>
          <a:p>
            <a:pPr algn="ctr"/>
            <a:r>
              <a:rPr lang="en-GB" sz="1200" dirty="0"/>
              <a:t>Kadar</a:t>
            </a:r>
            <a:r>
              <a:rPr lang="el-GR" sz="1200" dirty="0"/>
              <a:t>/ </a:t>
            </a:r>
            <a:r>
              <a:rPr lang="en-GB" sz="1200" dirty="0" err="1"/>
              <a:t>dek</a:t>
            </a:r>
            <a:r>
              <a:rPr lang="en-GB" sz="1200" dirty="0"/>
              <a:t>/ de</a:t>
            </a:r>
            <a:r>
              <a:rPr lang="tr-TR" sz="1200" dirty="0"/>
              <a:t>ğin</a:t>
            </a:r>
            <a:endParaRPr lang="en-US" sz="1200" dirty="0"/>
          </a:p>
        </p:txBody>
      </p:sp>
      <p:sp>
        <p:nvSpPr>
          <p:cNvPr id="29" name="28 - Έλλειψη"/>
          <p:cNvSpPr/>
          <p:nvPr/>
        </p:nvSpPr>
        <p:spPr>
          <a:xfrm>
            <a:off x="3902243" y="3449051"/>
            <a:ext cx="1832810" cy="9865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  </a:t>
            </a:r>
            <a:r>
              <a:rPr lang="el-GR" dirty="0"/>
              <a:t>____ </a:t>
            </a:r>
            <a:r>
              <a:rPr lang="tr-TR" dirty="0"/>
              <a:t>gibi </a:t>
            </a:r>
            <a:r>
              <a:rPr lang="el-GR" dirty="0"/>
              <a:t>(όπως)</a:t>
            </a:r>
            <a:endParaRPr lang="en-US" dirty="0"/>
          </a:p>
        </p:txBody>
      </p:sp>
      <p:sp>
        <p:nvSpPr>
          <p:cNvPr id="30" name="29 - Έλλειψη"/>
          <p:cNvSpPr/>
          <p:nvPr/>
        </p:nvSpPr>
        <p:spPr>
          <a:xfrm>
            <a:off x="5622758" y="581527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tr-TR" dirty="0"/>
              <a:t>önce</a:t>
            </a:r>
            <a:endParaRPr lang="en-US" dirty="0"/>
          </a:p>
        </p:txBody>
      </p:sp>
      <p:sp>
        <p:nvSpPr>
          <p:cNvPr id="31" name="30 - Έλλειψη"/>
          <p:cNvSpPr/>
          <p:nvPr/>
        </p:nvSpPr>
        <p:spPr>
          <a:xfrm>
            <a:off x="5370094" y="1540042"/>
            <a:ext cx="1367591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tr-TR" dirty="0"/>
              <a:t>sonra</a:t>
            </a:r>
            <a:endParaRPr lang="en-US" dirty="0"/>
          </a:p>
        </p:txBody>
      </p:sp>
      <p:sp>
        <p:nvSpPr>
          <p:cNvPr id="32" name="31 - Έλλειψη"/>
          <p:cNvSpPr/>
          <p:nvPr/>
        </p:nvSpPr>
        <p:spPr>
          <a:xfrm>
            <a:off x="7648074" y="2546685"/>
            <a:ext cx="1010653" cy="986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-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tr-TR" dirty="0"/>
              <a:t>başka</a:t>
            </a:r>
            <a:endParaRPr lang="en-US" dirty="0"/>
          </a:p>
        </p:txBody>
      </p:sp>
      <p:sp>
        <p:nvSpPr>
          <p:cNvPr id="33" name="32 - Έλλειψη"/>
          <p:cNvSpPr/>
          <p:nvPr/>
        </p:nvSpPr>
        <p:spPr>
          <a:xfrm>
            <a:off x="3489158" y="4491788"/>
            <a:ext cx="2105525" cy="9865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  </a:t>
            </a:r>
            <a:r>
              <a:rPr lang="el-GR" dirty="0"/>
              <a:t>____ </a:t>
            </a:r>
            <a:r>
              <a:rPr lang="tr-TR" dirty="0"/>
              <a:t>kadar </a:t>
            </a:r>
            <a:r>
              <a:rPr lang="el-GR" dirty="0"/>
              <a:t>(όσο)</a:t>
            </a:r>
            <a:endParaRPr lang="en-US" dirty="0"/>
          </a:p>
        </p:txBody>
      </p:sp>
      <p:sp>
        <p:nvSpPr>
          <p:cNvPr id="34" name="33 - TextBox"/>
          <p:cNvSpPr txBox="1"/>
          <p:nvPr/>
        </p:nvSpPr>
        <p:spPr>
          <a:xfrm>
            <a:off x="697832" y="2947737"/>
            <a:ext cx="120315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Σχετικά/ περί </a:t>
            </a:r>
            <a:endParaRPr lang="en-US" sz="1400" dirty="0"/>
          </a:p>
        </p:txBody>
      </p:sp>
      <p:sp>
        <p:nvSpPr>
          <p:cNvPr id="37" name="36 - TextBox"/>
          <p:cNvSpPr txBox="1"/>
          <p:nvPr/>
        </p:nvSpPr>
        <p:spPr>
          <a:xfrm>
            <a:off x="3609472" y="5787190"/>
            <a:ext cx="120315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εξαιτίας </a:t>
            </a:r>
            <a:r>
              <a:rPr lang="tr-TR" sz="1400" dirty="0"/>
              <a:t>/</a:t>
            </a:r>
          </a:p>
          <a:p>
            <a:r>
              <a:rPr lang="el-GR" sz="1400" dirty="0"/>
              <a:t>χάρη σε </a:t>
            </a:r>
            <a:endParaRPr lang="en-US" sz="1400" dirty="0"/>
          </a:p>
        </p:txBody>
      </p:sp>
      <p:sp>
        <p:nvSpPr>
          <p:cNvPr id="38" name="37 - TextBox"/>
          <p:cNvSpPr txBox="1"/>
          <p:nvPr/>
        </p:nvSpPr>
        <p:spPr>
          <a:xfrm>
            <a:off x="308810" y="5097379"/>
            <a:ext cx="120315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200" dirty="0"/>
              <a:t>Κατά μήκος/ κατά τη διάρκεια </a:t>
            </a:r>
            <a:endParaRPr lang="en-US" sz="1200" dirty="0"/>
          </a:p>
        </p:txBody>
      </p:sp>
      <p:sp>
        <p:nvSpPr>
          <p:cNvPr id="39" name="38 - TextBox"/>
          <p:cNvSpPr txBox="1"/>
          <p:nvPr/>
        </p:nvSpPr>
        <p:spPr>
          <a:xfrm>
            <a:off x="6464969" y="4299285"/>
            <a:ext cx="120315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προς </a:t>
            </a:r>
            <a:endParaRPr lang="en-US" sz="1400" dirty="0"/>
          </a:p>
        </p:txBody>
      </p:sp>
      <p:sp>
        <p:nvSpPr>
          <p:cNvPr id="40" name="39 - TextBox"/>
          <p:cNvSpPr txBox="1"/>
          <p:nvPr/>
        </p:nvSpPr>
        <p:spPr>
          <a:xfrm>
            <a:off x="8638675" y="3140243"/>
            <a:ext cx="120315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200" dirty="0"/>
              <a:t>Κατά/ εναντίον/ σε αντίθεση με </a:t>
            </a:r>
            <a:endParaRPr lang="en-US" sz="1200" dirty="0"/>
          </a:p>
        </p:txBody>
      </p:sp>
      <p:sp>
        <p:nvSpPr>
          <p:cNvPr id="41" name="40 - TextBox"/>
          <p:cNvSpPr txBox="1"/>
          <p:nvPr/>
        </p:nvSpPr>
        <p:spPr>
          <a:xfrm>
            <a:off x="10611853" y="3260558"/>
            <a:ext cx="120315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μέχρι </a:t>
            </a:r>
            <a:endParaRPr lang="en-US" sz="1400" dirty="0"/>
          </a:p>
        </p:txBody>
      </p:sp>
      <p:sp>
        <p:nvSpPr>
          <p:cNvPr id="42" name="41 - TextBox"/>
          <p:cNvSpPr txBox="1"/>
          <p:nvPr/>
        </p:nvSpPr>
        <p:spPr>
          <a:xfrm>
            <a:off x="10784306" y="5149517"/>
            <a:ext cx="120315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παρά </a:t>
            </a:r>
            <a:endParaRPr lang="en-US" sz="1400" dirty="0"/>
          </a:p>
        </p:txBody>
      </p:sp>
      <p:sp>
        <p:nvSpPr>
          <p:cNvPr id="43" name="42 - TextBox"/>
          <p:cNvSpPr txBox="1"/>
          <p:nvPr/>
        </p:nvSpPr>
        <p:spPr>
          <a:xfrm>
            <a:off x="6304548" y="5101390"/>
            <a:ext cx="1203157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Ανάλογα με/</a:t>
            </a:r>
          </a:p>
          <a:p>
            <a:r>
              <a:rPr lang="el-GR" sz="1400" dirty="0"/>
              <a:t>Σύμφωνα με / ως προς  </a:t>
            </a:r>
            <a:endParaRPr lang="en-US" sz="1400" dirty="0"/>
          </a:p>
        </p:txBody>
      </p:sp>
      <p:sp>
        <p:nvSpPr>
          <p:cNvPr id="44" name="43 - TextBox"/>
          <p:cNvSpPr txBox="1"/>
          <p:nvPr/>
        </p:nvSpPr>
        <p:spPr>
          <a:xfrm>
            <a:off x="10222832" y="5762764"/>
            <a:ext cx="150108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Σε σύγκριση με /  συγκριτικά με </a:t>
            </a:r>
            <a:endParaRPr lang="en-US" sz="1400" dirty="0"/>
          </a:p>
        </p:txBody>
      </p:sp>
      <p:sp>
        <p:nvSpPr>
          <p:cNvPr id="45" name="44 - Ορθογώνιο"/>
          <p:cNvSpPr/>
          <p:nvPr/>
        </p:nvSpPr>
        <p:spPr>
          <a:xfrm>
            <a:off x="6100011" y="0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Εδώ και </a:t>
            </a:r>
            <a:endParaRPr lang="en-US" sz="1200" b="1" dirty="0"/>
          </a:p>
        </p:txBody>
      </p:sp>
      <p:sp>
        <p:nvSpPr>
          <p:cNvPr id="46" name="45 - Ορθογώνιο"/>
          <p:cNvSpPr/>
          <p:nvPr/>
        </p:nvSpPr>
        <p:spPr>
          <a:xfrm>
            <a:off x="8935454" y="0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Εδώ και </a:t>
            </a:r>
            <a:endParaRPr lang="en-US" sz="1200" b="1" dirty="0"/>
          </a:p>
        </p:txBody>
      </p:sp>
      <p:sp>
        <p:nvSpPr>
          <p:cNvPr id="47" name="46 - Ορθογώνιο"/>
          <p:cNvSpPr/>
          <p:nvPr/>
        </p:nvSpPr>
        <p:spPr>
          <a:xfrm>
            <a:off x="9380622" y="681790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Εδώ και </a:t>
            </a:r>
            <a:endParaRPr lang="en-US" sz="1200" b="1" dirty="0"/>
          </a:p>
        </p:txBody>
      </p:sp>
      <p:sp>
        <p:nvSpPr>
          <p:cNvPr id="48" name="47 - Ορθογώνιο"/>
          <p:cNvSpPr/>
          <p:nvPr/>
        </p:nvSpPr>
        <p:spPr>
          <a:xfrm>
            <a:off x="9633285" y="2185737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εξαιτίας </a:t>
            </a:r>
            <a:endParaRPr lang="en-US" sz="1200" b="1" dirty="0"/>
          </a:p>
        </p:txBody>
      </p:sp>
      <p:sp>
        <p:nvSpPr>
          <p:cNvPr id="49" name="48 - Ορθογώνιο"/>
          <p:cNvSpPr/>
          <p:nvPr/>
        </p:nvSpPr>
        <p:spPr>
          <a:xfrm>
            <a:off x="7407443" y="3352800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Εκτός από  </a:t>
            </a:r>
            <a:endParaRPr lang="en-US" sz="1200" b="1" dirty="0"/>
          </a:p>
        </p:txBody>
      </p:sp>
      <p:sp>
        <p:nvSpPr>
          <p:cNvPr id="50" name="49 - Ορθογώνιο"/>
          <p:cNvSpPr/>
          <p:nvPr/>
        </p:nvSpPr>
        <p:spPr>
          <a:xfrm>
            <a:off x="6180222" y="3208422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Πιο από  </a:t>
            </a:r>
            <a:endParaRPr lang="en-US" sz="1200" b="1" dirty="0"/>
          </a:p>
        </p:txBody>
      </p:sp>
      <p:sp>
        <p:nvSpPr>
          <p:cNvPr id="51" name="50 - Ορθογώνιο"/>
          <p:cNvSpPr/>
          <p:nvPr/>
        </p:nvSpPr>
        <p:spPr>
          <a:xfrm>
            <a:off x="5419366" y="2419493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/>
              <a:t>Μετά </a:t>
            </a:r>
            <a:endParaRPr lang="en-US" sz="1200" b="1" dirty="0"/>
          </a:p>
        </p:txBody>
      </p:sp>
      <p:sp>
        <p:nvSpPr>
          <p:cNvPr id="52" name="51 - Ορθογώνιο"/>
          <p:cNvSpPr/>
          <p:nvPr/>
        </p:nvSpPr>
        <p:spPr>
          <a:xfrm>
            <a:off x="5073316" y="1138989"/>
            <a:ext cx="818147" cy="3489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/>
              <a:t>Πριν από </a:t>
            </a:r>
            <a:endParaRPr lang="en-US" sz="1200" b="1" dirty="0"/>
          </a:p>
        </p:txBody>
      </p:sp>
      <p:sp>
        <p:nvSpPr>
          <p:cNvPr id="54" name="53 - Έλλειψη"/>
          <p:cNvSpPr/>
          <p:nvPr/>
        </p:nvSpPr>
        <p:spPr>
          <a:xfrm>
            <a:off x="2294021" y="2558715"/>
            <a:ext cx="1163053" cy="100961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GB" dirty="0"/>
              <a:t> </a:t>
            </a:r>
            <a:endParaRPr lang="tr-TR" dirty="0"/>
          </a:p>
          <a:p>
            <a:pPr algn="ctr"/>
            <a:r>
              <a:rPr lang="en-GB" dirty="0" err="1"/>
              <a:t>kadar</a:t>
            </a:r>
            <a:endParaRPr lang="en-US" dirty="0"/>
          </a:p>
        </p:txBody>
      </p:sp>
      <p:sp>
        <p:nvSpPr>
          <p:cNvPr id="55" name="54 - TextBox"/>
          <p:cNvSpPr txBox="1"/>
          <p:nvPr/>
        </p:nvSpPr>
        <p:spPr>
          <a:xfrm>
            <a:off x="3437021" y="2775284"/>
            <a:ext cx="120315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400" dirty="0"/>
              <a:t>περίπου </a:t>
            </a:r>
            <a:endParaRPr lang="en-US" sz="1400" dirty="0"/>
          </a:p>
        </p:txBody>
      </p:sp>
      <p:sp>
        <p:nvSpPr>
          <p:cNvPr id="3" name="24 - Ορθογώνιο">
            <a:extLst>
              <a:ext uri="{FF2B5EF4-FFF2-40B4-BE49-F238E27FC236}">
                <a16:creationId xmlns:a16="http://schemas.microsoft.com/office/drawing/2014/main" id="{F0AAC75C-B0C2-549B-1AA9-8C0FE187A32B}"/>
              </a:ext>
            </a:extLst>
          </p:cNvPr>
          <p:cNvSpPr/>
          <p:nvPr/>
        </p:nvSpPr>
        <p:spPr>
          <a:xfrm>
            <a:off x="308810" y="1161046"/>
            <a:ext cx="1804737" cy="673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r>
              <a:rPr lang="tr-TR" dirty="0"/>
              <a:t>Üzere </a:t>
            </a:r>
            <a:r>
              <a:rPr lang="el-GR" dirty="0"/>
              <a:t>(για να)  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229454"/>
              </p:ext>
            </p:extLst>
          </p:nvPr>
        </p:nvGraphicFramePr>
        <p:xfrm>
          <a:off x="227264" y="501289"/>
          <a:ext cx="4927600" cy="5057775"/>
        </p:xfrm>
        <a:graphic>
          <a:graphicData uri="http://schemas.openxmlformats.org/drawingml/2006/table">
            <a:tbl>
              <a:tblPr/>
              <a:tblGrid>
                <a:gridCol w="211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acaba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άραγε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â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deta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σχεδόν   / σαν να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akşam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üzeri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προς το βράδυ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ansızın, birdenbire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ξαφνικά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ara sıra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που  και που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aşağı yukarı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περίπου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asla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ποτέ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aylarca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για μήνες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az, biraz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λίγο, λιγοστό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bari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τουλάχιστον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bazen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μερικές φορές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belki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ίσως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beraber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μαζί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birdenbire, aniden, ansızın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ξαφνικά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böyle, şöyle, öyle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έτσι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bugün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σήμερα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bugünden itibaren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από σήμερα και στο  εξής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bütün  olarak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εντελώς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çabuk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γρήγορα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674896"/>
              </p:ext>
            </p:extLst>
          </p:nvPr>
        </p:nvGraphicFramePr>
        <p:xfrm>
          <a:off x="5870073" y="1199372"/>
          <a:ext cx="4927600" cy="4813935"/>
        </p:xfrm>
        <a:graphic>
          <a:graphicData uri="http://schemas.openxmlformats.org/drawingml/2006/table">
            <a:tbl>
              <a:tblPr/>
              <a:tblGrid>
                <a:gridCol w="211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çok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πολύ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daha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πιο (περισσότερο)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daima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πάντα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demin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μόλις τώρα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doğru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σωστά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dün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χθες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elbette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βεβαίως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 azından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τουλάχιστον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erken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νωρίς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eskiden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παλιά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fazla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υπερβολικά, παραπάνω από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galiba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μάλλον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geç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αργά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gece yarısı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τα μεσάνυχτα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gerçekten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πράγματι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gündüz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τη μέρα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güya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τάχα</a:t>
                      </a:r>
                      <a:r>
                        <a:rPr lang="el-GR" sz="16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/  δήθεν</a:t>
                      </a:r>
                      <a:endParaRPr lang="el-G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â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â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ακόμη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hemen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αμέσως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4" name="3 - Έλλειψη"/>
          <p:cNvSpPr/>
          <p:nvPr/>
        </p:nvSpPr>
        <p:spPr>
          <a:xfrm>
            <a:off x="5931568" y="180472"/>
            <a:ext cx="2526632" cy="757991"/>
          </a:xfrm>
          <a:custGeom>
            <a:avLst/>
            <a:gdLst>
              <a:gd name="csX0" fmla="*/ 0 w 2526632"/>
              <a:gd name="csY0" fmla="*/ 378996 h 757991"/>
              <a:gd name="csX1" fmla="*/ 1263316 w 2526632"/>
              <a:gd name="csY1" fmla="*/ 0 h 757991"/>
              <a:gd name="csX2" fmla="*/ 2526632 w 2526632"/>
              <a:gd name="csY2" fmla="*/ 378996 h 757991"/>
              <a:gd name="csX3" fmla="*/ 1263316 w 2526632"/>
              <a:gd name="csY3" fmla="*/ 757992 h 757991"/>
              <a:gd name="csX4" fmla="*/ 0 w 2526632"/>
              <a:gd name="csY4" fmla="*/ 378996 h 757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526632" h="757991" fill="none" extrusionOk="0">
                <a:moveTo>
                  <a:pt x="0" y="378996"/>
                </a:moveTo>
                <a:cubicBezTo>
                  <a:pt x="-85543" y="140294"/>
                  <a:pt x="532824" y="-35754"/>
                  <a:pt x="1263316" y="0"/>
                </a:cubicBezTo>
                <a:cubicBezTo>
                  <a:pt x="1945113" y="-39908"/>
                  <a:pt x="2486815" y="179379"/>
                  <a:pt x="2526632" y="378996"/>
                </a:cubicBezTo>
                <a:cubicBezTo>
                  <a:pt x="2628197" y="605977"/>
                  <a:pt x="2006650" y="766102"/>
                  <a:pt x="1263316" y="757992"/>
                </a:cubicBezTo>
                <a:cubicBezTo>
                  <a:pt x="553603" y="756565"/>
                  <a:pt x="9354" y="590009"/>
                  <a:pt x="0" y="378996"/>
                </a:cubicBezTo>
                <a:close/>
              </a:path>
              <a:path w="2526632" h="757991" stroke="0" extrusionOk="0">
                <a:moveTo>
                  <a:pt x="0" y="378996"/>
                </a:moveTo>
                <a:cubicBezTo>
                  <a:pt x="-35223" y="161208"/>
                  <a:pt x="637954" y="-93181"/>
                  <a:pt x="1263316" y="0"/>
                </a:cubicBezTo>
                <a:cubicBezTo>
                  <a:pt x="1940167" y="-45299"/>
                  <a:pt x="2497799" y="135345"/>
                  <a:pt x="2526632" y="378996"/>
                </a:cubicBezTo>
                <a:cubicBezTo>
                  <a:pt x="2534887" y="550935"/>
                  <a:pt x="1946364" y="758417"/>
                  <a:pt x="1263316" y="757992"/>
                </a:cubicBezTo>
                <a:cubicBezTo>
                  <a:pt x="574180" y="738744"/>
                  <a:pt x="-17252" y="570749"/>
                  <a:pt x="0" y="378996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216397871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/>
              <a:t>ΕΠΙΡΡΗΜΑΤΑ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725304" y="1088144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D1EFE-8E86-4493-ECB4-12F00AFD640D}"/>
              </a:ext>
            </a:extLst>
          </p:cNvPr>
          <p:cNvSpPr txBox="1"/>
          <p:nvPr/>
        </p:nvSpPr>
        <p:spPr>
          <a:xfrm>
            <a:off x="2990850" y="3027951"/>
            <a:ext cx="61341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sz="4400" dirty="0"/>
          </a:p>
        </p:txBody>
      </p:sp>
      <p:pic>
        <p:nvPicPr>
          <p:cNvPr id="2" name="Εικόνα 1" descr="📌Sözcük türlerini kodlayarak öğreniyoruz., ., #sözcüktürleri #türkçedersi  #dilbilgisi #isim #sıfat #zamir #zarf #edat #bağlaç #ünlem #fiil #lgs">
            <a:extLst>
              <a:ext uri="{FF2B5EF4-FFF2-40B4-BE49-F238E27FC236}">
                <a16:creationId xmlns:a16="http://schemas.microsoft.com/office/drawing/2014/main" id="{10F0F04D-0DCD-95DC-4F4B-0C38454670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706" r="8547"/>
          <a:stretch>
            <a:fillRect/>
          </a:stretch>
        </p:blipFill>
        <p:spPr>
          <a:xfrm>
            <a:off x="4844143" y="1746157"/>
            <a:ext cx="4280807" cy="4924455"/>
          </a:xfrm>
          <a:custGeom>
            <a:avLst/>
            <a:gdLst>
              <a:gd name="csX0" fmla="*/ 0 w 4280807"/>
              <a:gd name="csY0" fmla="*/ 0 h 4924455"/>
              <a:gd name="csX1" fmla="*/ 492293 w 4280807"/>
              <a:gd name="csY1" fmla="*/ 0 h 4924455"/>
              <a:gd name="csX2" fmla="*/ 1070202 w 4280807"/>
              <a:gd name="csY2" fmla="*/ 0 h 4924455"/>
              <a:gd name="csX3" fmla="*/ 1690919 w 4280807"/>
              <a:gd name="csY3" fmla="*/ 0 h 4924455"/>
              <a:gd name="csX4" fmla="*/ 2183212 w 4280807"/>
              <a:gd name="csY4" fmla="*/ 0 h 4924455"/>
              <a:gd name="csX5" fmla="*/ 2718312 w 4280807"/>
              <a:gd name="csY5" fmla="*/ 0 h 4924455"/>
              <a:gd name="csX6" fmla="*/ 3210605 w 4280807"/>
              <a:gd name="csY6" fmla="*/ 0 h 4924455"/>
              <a:gd name="csX7" fmla="*/ 3617282 w 4280807"/>
              <a:gd name="csY7" fmla="*/ 0 h 4924455"/>
              <a:gd name="csX8" fmla="*/ 4280807 w 4280807"/>
              <a:gd name="csY8" fmla="*/ 0 h 4924455"/>
              <a:gd name="csX9" fmla="*/ 4280807 w 4280807"/>
              <a:gd name="csY9" fmla="*/ 448673 h 4924455"/>
              <a:gd name="csX10" fmla="*/ 4280807 w 4280807"/>
              <a:gd name="csY10" fmla="*/ 1045079 h 4924455"/>
              <a:gd name="csX11" fmla="*/ 4280807 w 4280807"/>
              <a:gd name="csY11" fmla="*/ 1592240 h 4924455"/>
              <a:gd name="csX12" fmla="*/ 4280807 w 4280807"/>
              <a:gd name="csY12" fmla="*/ 2139402 h 4924455"/>
              <a:gd name="csX13" fmla="*/ 4280807 w 4280807"/>
              <a:gd name="csY13" fmla="*/ 2785053 h 4924455"/>
              <a:gd name="csX14" fmla="*/ 4280807 w 4280807"/>
              <a:gd name="csY14" fmla="*/ 3233725 h 4924455"/>
              <a:gd name="csX15" fmla="*/ 4280807 w 4280807"/>
              <a:gd name="csY15" fmla="*/ 3780887 h 4924455"/>
              <a:gd name="csX16" fmla="*/ 4280807 w 4280807"/>
              <a:gd name="csY16" fmla="*/ 4278804 h 4924455"/>
              <a:gd name="csX17" fmla="*/ 4280807 w 4280807"/>
              <a:gd name="csY17" fmla="*/ 4924455 h 4924455"/>
              <a:gd name="csX18" fmla="*/ 3702898 w 4280807"/>
              <a:gd name="csY18" fmla="*/ 4924455 h 4924455"/>
              <a:gd name="csX19" fmla="*/ 3296221 w 4280807"/>
              <a:gd name="csY19" fmla="*/ 4924455 h 4924455"/>
              <a:gd name="csX20" fmla="*/ 2846737 w 4280807"/>
              <a:gd name="csY20" fmla="*/ 4924455 h 4924455"/>
              <a:gd name="csX21" fmla="*/ 2311636 w 4280807"/>
              <a:gd name="csY21" fmla="*/ 4924455 h 4924455"/>
              <a:gd name="csX22" fmla="*/ 1819343 w 4280807"/>
              <a:gd name="csY22" fmla="*/ 4924455 h 4924455"/>
              <a:gd name="csX23" fmla="*/ 1241434 w 4280807"/>
              <a:gd name="csY23" fmla="*/ 4924455 h 4924455"/>
              <a:gd name="csX24" fmla="*/ 834757 w 4280807"/>
              <a:gd name="csY24" fmla="*/ 4924455 h 4924455"/>
              <a:gd name="csX25" fmla="*/ 0 w 4280807"/>
              <a:gd name="csY25" fmla="*/ 4924455 h 4924455"/>
              <a:gd name="csX26" fmla="*/ 0 w 4280807"/>
              <a:gd name="csY26" fmla="*/ 4525027 h 4924455"/>
              <a:gd name="csX27" fmla="*/ 0 w 4280807"/>
              <a:gd name="csY27" fmla="*/ 3977865 h 4924455"/>
              <a:gd name="csX28" fmla="*/ 0 w 4280807"/>
              <a:gd name="csY28" fmla="*/ 3578437 h 4924455"/>
              <a:gd name="csX29" fmla="*/ 0 w 4280807"/>
              <a:gd name="csY29" fmla="*/ 3031276 h 4924455"/>
              <a:gd name="csX30" fmla="*/ 0 w 4280807"/>
              <a:gd name="csY30" fmla="*/ 2434869 h 4924455"/>
              <a:gd name="csX31" fmla="*/ 0 w 4280807"/>
              <a:gd name="csY31" fmla="*/ 1789219 h 4924455"/>
              <a:gd name="csX32" fmla="*/ 0 w 4280807"/>
              <a:gd name="csY32" fmla="*/ 1291302 h 4924455"/>
              <a:gd name="csX33" fmla="*/ 0 w 4280807"/>
              <a:gd name="csY33" fmla="*/ 744140 h 4924455"/>
              <a:gd name="csX34" fmla="*/ 0 w 4280807"/>
              <a:gd name="csY34" fmla="*/ 0 h 4924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4280807" h="4924455" fill="none" extrusionOk="0">
                <a:moveTo>
                  <a:pt x="0" y="0"/>
                </a:moveTo>
                <a:cubicBezTo>
                  <a:pt x="200365" y="-39319"/>
                  <a:pt x="251609" y="18992"/>
                  <a:pt x="492293" y="0"/>
                </a:cubicBezTo>
                <a:cubicBezTo>
                  <a:pt x="732977" y="-18992"/>
                  <a:pt x="818695" y="63483"/>
                  <a:pt x="1070202" y="0"/>
                </a:cubicBezTo>
                <a:cubicBezTo>
                  <a:pt x="1321709" y="-63483"/>
                  <a:pt x="1460259" y="51982"/>
                  <a:pt x="1690919" y="0"/>
                </a:cubicBezTo>
                <a:cubicBezTo>
                  <a:pt x="1921579" y="-51982"/>
                  <a:pt x="2065437" y="32546"/>
                  <a:pt x="2183212" y="0"/>
                </a:cubicBezTo>
                <a:cubicBezTo>
                  <a:pt x="2300987" y="-32546"/>
                  <a:pt x="2597352" y="4679"/>
                  <a:pt x="2718312" y="0"/>
                </a:cubicBezTo>
                <a:cubicBezTo>
                  <a:pt x="2839272" y="-4679"/>
                  <a:pt x="3105500" y="50507"/>
                  <a:pt x="3210605" y="0"/>
                </a:cubicBezTo>
                <a:cubicBezTo>
                  <a:pt x="3315710" y="-50507"/>
                  <a:pt x="3480832" y="17330"/>
                  <a:pt x="3617282" y="0"/>
                </a:cubicBezTo>
                <a:cubicBezTo>
                  <a:pt x="3753732" y="-17330"/>
                  <a:pt x="4076631" y="35830"/>
                  <a:pt x="4280807" y="0"/>
                </a:cubicBezTo>
                <a:cubicBezTo>
                  <a:pt x="4309626" y="97221"/>
                  <a:pt x="4267367" y="312828"/>
                  <a:pt x="4280807" y="448673"/>
                </a:cubicBezTo>
                <a:cubicBezTo>
                  <a:pt x="4294247" y="584518"/>
                  <a:pt x="4214946" y="872813"/>
                  <a:pt x="4280807" y="1045079"/>
                </a:cubicBezTo>
                <a:cubicBezTo>
                  <a:pt x="4346668" y="1217345"/>
                  <a:pt x="4254654" y="1482603"/>
                  <a:pt x="4280807" y="1592240"/>
                </a:cubicBezTo>
                <a:cubicBezTo>
                  <a:pt x="4306960" y="1701877"/>
                  <a:pt x="4253632" y="2009729"/>
                  <a:pt x="4280807" y="2139402"/>
                </a:cubicBezTo>
                <a:cubicBezTo>
                  <a:pt x="4307982" y="2269075"/>
                  <a:pt x="4243003" y="2636816"/>
                  <a:pt x="4280807" y="2785053"/>
                </a:cubicBezTo>
                <a:cubicBezTo>
                  <a:pt x="4318611" y="2933290"/>
                  <a:pt x="4252884" y="3071814"/>
                  <a:pt x="4280807" y="3233725"/>
                </a:cubicBezTo>
                <a:cubicBezTo>
                  <a:pt x="4308730" y="3395636"/>
                  <a:pt x="4247633" y="3572478"/>
                  <a:pt x="4280807" y="3780887"/>
                </a:cubicBezTo>
                <a:cubicBezTo>
                  <a:pt x="4313981" y="3989296"/>
                  <a:pt x="4252015" y="4165077"/>
                  <a:pt x="4280807" y="4278804"/>
                </a:cubicBezTo>
                <a:cubicBezTo>
                  <a:pt x="4309599" y="4392531"/>
                  <a:pt x="4211754" y="4760322"/>
                  <a:pt x="4280807" y="4924455"/>
                </a:cubicBezTo>
                <a:cubicBezTo>
                  <a:pt x="4029992" y="4988646"/>
                  <a:pt x="3908483" y="4869058"/>
                  <a:pt x="3702898" y="4924455"/>
                </a:cubicBezTo>
                <a:cubicBezTo>
                  <a:pt x="3497313" y="4979852"/>
                  <a:pt x="3484523" y="4901270"/>
                  <a:pt x="3296221" y="4924455"/>
                </a:cubicBezTo>
                <a:cubicBezTo>
                  <a:pt x="3107919" y="4947640"/>
                  <a:pt x="2998546" y="4921085"/>
                  <a:pt x="2846737" y="4924455"/>
                </a:cubicBezTo>
                <a:cubicBezTo>
                  <a:pt x="2694928" y="4927825"/>
                  <a:pt x="2426107" y="4922377"/>
                  <a:pt x="2311636" y="4924455"/>
                </a:cubicBezTo>
                <a:cubicBezTo>
                  <a:pt x="2197165" y="4926533"/>
                  <a:pt x="1981984" y="4874291"/>
                  <a:pt x="1819343" y="4924455"/>
                </a:cubicBezTo>
                <a:cubicBezTo>
                  <a:pt x="1656702" y="4974619"/>
                  <a:pt x="1493360" y="4871072"/>
                  <a:pt x="1241434" y="4924455"/>
                </a:cubicBezTo>
                <a:cubicBezTo>
                  <a:pt x="989508" y="4977838"/>
                  <a:pt x="1025726" y="4897707"/>
                  <a:pt x="834757" y="4924455"/>
                </a:cubicBezTo>
                <a:cubicBezTo>
                  <a:pt x="643788" y="4951203"/>
                  <a:pt x="349954" y="4850225"/>
                  <a:pt x="0" y="4924455"/>
                </a:cubicBezTo>
                <a:cubicBezTo>
                  <a:pt x="-42547" y="4752083"/>
                  <a:pt x="35469" y="4666086"/>
                  <a:pt x="0" y="4525027"/>
                </a:cubicBezTo>
                <a:cubicBezTo>
                  <a:pt x="-35469" y="4383968"/>
                  <a:pt x="46614" y="4169960"/>
                  <a:pt x="0" y="3977865"/>
                </a:cubicBezTo>
                <a:cubicBezTo>
                  <a:pt x="-46614" y="3785770"/>
                  <a:pt x="42858" y="3701725"/>
                  <a:pt x="0" y="3578437"/>
                </a:cubicBezTo>
                <a:cubicBezTo>
                  <a:pt x="-42858" y="3455149"/>
                  <a:pt x="22214" y="3239863"/>
                  <a:pt x="0" y="3031276"/>
                </a:cubicBezTo>
                <a:cubicBezTo>
                  <a:pt x="-22214" y="2822689"/>
                  <a:pt x="68429" y="2568125"/>
                  <a:pt x="0" y="2434869"/>
                </a:cubicBezTo>
                <a:cubicBezTo>
                  <a:pt x="-68429" y="2301613"/>
                  <a:pt x="9837" y="2005900"/>
                  <a:pt x="0" y="1789219"/>
                </a:cubicBezTo>
                <a:cubicBezTo>
                  <a:pt x="-9837" y="1572538"/>
                  <a:pt x="17681" y="1490657"/>
                  <a:pt x="0" y="1291302"/>
                </a:cubicBezTo>
                <a:cubicBezTo>
                  <a:pt x="-17681" y="1091947"/>
                  <a:pt x="9984" y="899918"/>
                  <a:pt x="0" y="744140"/>
                </a:cubicBezTo>
                <a:cubicBezTo>
                  <a:pt x="-9984" y="588362"/>
                  <a:pt x="55877" y="293310"/>
                  <a:pt x="0" y="0"/>
                </a:cubicBezTo>
                <a:close/>
              </a:path>
              <a:path w="4280807" h="4924455" stroke="0" extrusionOk="0">
                <a:moveTo>
                  <a:pt x="0" y="0"/>
                </a:moveTo>
                <a:cubicBezTo>
                  <a:pt x="255587" y="-18087"/>
                  <a:pt x="406854" y="73046"/>
                  <a:pt x="620717" y="0"/>
                </a:cubicBezTo>
                <a:cubicBezTo>
                  <a:pt x="834580" y="-73046"/>
                  <a:pt x="1006142" y="38992"/>
                  <a:pt x="1113010" y="0"/>
                </a:cubicBezTo>
                <a:cubicBezTo>
                  <a:pt x="1219878" y="-38992"/>
                  <a:pt x="1499309" y="33155"/>
                  <a:pt x="1733727" y="0"/>
                </a:cubicBezTo>
                <a:cubicBezTo>
                  <a:pt x="1968145" y="-33155"/>
                  <a:pt x="2055764" y="36633"/>
                  <a:pt x="2140404" y="0"/>
                </a:cubicBezTo>
                <a:cubicBezTo>
                  <a:pt x="2225044" y="-36633"/>
                  <a:pt x="2421179" y="31145"/>
                  <a:pt x="2589888" y="0"/>
                </a:cubicBezTo>
                <a:cubicBezTo>
                  <a:pt x="2758597" y="-31145"/>
                  <a:pt x="3035198" y="46709"/>
                  <a:pt x="3167797" y="0"/>
                </a:cubicBezTo>
                <a:cubicBezTo>
                  <a:pt x="3300396" y="-46709"/>
                  <a:pt x="3458296" y="19191"/>
                  <a:pt x="3660090" y="0"/>
                </a:cubicBezTo>
                <a:cubicBezTo>
                  <a:pt x="3861884" y="-19191"/>
                  <a:pt x="4023326" y="36848"/>
                  <a:pt x="4280807" y="0"/>
                </a:cubicBezTo>
                <a:cubicBezTo>
                  <a:pt x="4291752" y="106957"/>
                  <a:pt x="4267996" y="211018"/>
                  <a:pt x="4280807" y="399428"/>
                </a:cubicBezTo>
                <a:cubicBezTo>
                  <a:pt x="4293618" y="587838"/>
                  <a:pt x="4249806" y="600496"/>
                  <a:pt x="4280807" y="798856"/>
                </a:cubicBezTo>
                <a:cubicBezTo>
                  <a:pt x="4311808" y="997216"/>
                  <a:pt x="4263604" y="1039586"/>
                  <a:pt x="4280807" y="1247529"/>
                </a:cubicBezTo>
                <a:cubicBezTo>
                  <a:pt x="4298010" y="1455472"/>
                  <a:pt x="4240066" y="1523583"/>
                  <a:pt x="4280807" y="1696201"/>
                </a:cubicBezTo>
                <a:cubicBezTo>
                  <a:pt x="4321548" y="1868819"/>
                  <a:pt x="4268507" y="1987029"/>
                  <a:pt x="4280807" y="2095629"/>
                </a:cubicBezTo>
                <a:cubicBezTo>
                  <a:pt x="4293107" y="2204229"/>
                  <a:pt x="4245605" y="2426291"/>
                  <a:pt x="4280807" y="2544302"/>
                </a:cubicBezTo>
                <a:cubicBezTo>
                  <a:pt x="4316009" y="2662313"/>
                  <a:pt x="4278826" y="2808286"/>
                  <a:pt x="4280807" y="2992974"/>
                </a:cubicBezTo>
                <a:cubicBezTo>
                  <a:pt x="4282788" y="3177662"/>
                  <a:pt x="4224117" y="3366878"/>
                  <a:pt x="4280807" y="3540136"/>
                </a:cubicBezTo>
                <a:cubicBezTo>
                  <a:pt x="4337497" y="3713394"/>
                  <a:pt x="4260646" y="3956553"/>
                  <a:pt x="4280807" y="4087298"/>
                </a:cubicBezTo>
                <a:cubicBezTo>
                  <a:pt x="4300968" y="4218043"/>
                  <a:pt x="4239870" y="4690094"/>
                  <a:pt x="4280807" y="4924455"/>
                </a:cubicBezTo>
                <a:cubicBezTo>
                  <a:pt x="4083962" y="4957745"/>
                  <a:pt x="4010867" y="4906996"/>
                  <a:pt x="3831322" y="4924455"/>
                </a:cubicBezTo>
                <a:cubicBezTo>
                  <a:pt x="3651778" y="4941914"/>
                  <a:pt x="3552962" y="4916541"/>
                  <a:pt x="3296221" y="4924455"/>
                </a:cubicBezTo>
                <a:cubicBezTo>
                  <a:pt x="3039480" y="4932369"/>
                  <a:pt x="2884119" y="4923847"/>
                  <a:pt x="2718312" y="4924455"/>
                </a:cubicBezTo>
                <a:cubicBezTo>
                  <a:pt x="2552505" y="4925063"/>
                  <a:pt x="2498602" y="4924142"/>
                  <a:pt x="2311636" y="4924455"/>
                </a:cubicBezTo>
                <a:cubicBezTo>
                  <a:pt x="2124670" y="4924768"/>
                  <a:pt x="1845299" y="4923113"/>
                  <a:pt x="1690919" y="4924455"/>
                </a:cubicBezTo>
                <a:cubicBezTo>
                  <a:pt x="1536539" y="4925797"/>
                  <a:pt x="1376328" y="4881404"/>
                  <a:pt x="1241434" y="4924455"/>
                </a:cubicBezTo>
                <a:cubicBezTo>
                  <a:pt x="1106540" y="4967506"/>
                  <a:pt x="932625" y="4896111"/>
                  <a:pt x="834757" y="4924455"/>
                </a:cubicBezTo>
                <a:cubicBezTo>
                  <a:pt x="736889" y="4952799"/>
                  <a:pt x="204803" y="4851150"/>
                  <a:pt x="0" y="4924455"/>
                </a:cubicBezTo>
                <a:cubicBezTo>
                  <a:pt x="-39408" y="4761888"/>
                  <a:pt x="29590" y="4634549"/>
                  <a:pt x="0" y="4475782"/>
                </a:cubicBezTo>
                <a:cubicBezTo>
                  <a:pt x="-29590" y="4317015"/>
                  <a:pt x="29600" y="4242639"/>
                  <a:pt x="0" y="4027110"/>
                </a:cubicBezTo>
                <a:cubicBezTo>
                  <a:pt x="-29600" y="3811581"/>
                  <a:pt x="39169" y="3760817"/>
                  <a:pt x="0" y="3529193"/>
                </a:cubicBezTo>
                <a:cubicBezTo>
                  <a:pt x="-39169" y="3297569"/>
                  <a:pt x="32108" y="3277078"/>
                  <a:pt x="0" y="3080520"/>
                </a:cubicBezTo>
                <a:cubicBezTo>
                  <a:pt x="-32108" y="2883962"/>
                  <a:pt x="59003" y="2690322"/>
                  <a:pt x="0" y="2434869"/>
                </a:cubicBezTo>
                <a:cubicBezTo>
                  <a:pt x="-59003" y="2179416"/>
                  <a:pt x="4867" y="2159662"/>
                  <a:pt x="0" y="1936952"/>
                </a:cubicBezTo>
                <a:cubicBezTo>
                  <a:pt x="-4867" y="1714242"/>
                  <a:pt x="36347" y="1519721"/>
                  <a:pt x="0" y="1291302"/>
                </a:cubicBezTo>
                <a:cubicBezTo>
                  <a:pt x="-36347" y="1062883"/>
                  <a:pt x="64768" y="882205"/>
                  <a:pt x="0" y="744140"/>
                </a:cubicBezTo>
                <a:cubicBezTo>
                  <a:pt x="-64768" y="606075"/>
                  <a:pt x="22852" y="30573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026410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0E75D08-93B2-1CEB-B1F6-74C397B5FB07}"/>
              </a:ext>
            </a:extLst>
          </p:cNvPr>
          <p:cNvSpPr/>
          <p:nvPr/>
        </p:nvSpPr>
        <p:spPr>
          <a:xfrm>
            <a:off x="7032172" y="2258286"/>
            <a:ext cx="1940379" cy="458924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eyvah</a:t>
            </a:r>
            <a:endParaRPr lang="el-GR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E410B40B-6B51-DFB8-DBAF-1BAEA1DBA23A}"/>
              </a:ext>
            </a:extLst>
          </p:cNvPr>
          <p:cNvSpPr/>
          <p:nvPr/>
        </p:nvSpPr>
        <p:spPr>
          <a:xfrm>
            <a:off x="6442983" y="2962138"/>
            <a:ext cx="2188028" cy="44631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uyu</a:t>
            </a:r>
            <a:endParaRPr lang="el-GR" dirty="0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061F44E5-F55B-0D1B-EB33-482AA7B0C9E2}"/>
              </a:ext>
            </a:extLst>
          </p:cNvPr>
          <p:cNvSpPr/>
          <p:nvPr/>
        </p:nvSpPr>
        <p:spPr>
          <a:xfrm>
            <a:off x="7184571" y="1746159"/>
            <a:ext cx="1796143" cy="415664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ve</a:t>
            </a:r>
            <a:endParaRPr lang="el-GR" dirty="0"/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DFB2214D-B66D-4F54-15E9-4FE8A48966FC}"/>
              </a:ext>
            </a:extLst>
          </p:cNvPr>
          <p:cNvSpPr/>
          <p:nvPr/>
        </p:nvSpPr>
        <p:spPr>
          <a:xfrm>
            <a:off x="6792686" y="3554678"/>
            <a:ext cx="2188028" cy="44631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kadar</a:t>
            </a:r>
            <a:endParaRPr lang="el-GR" dirty="0"/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234609A8-ED05-9AB8-E854-6420FA725567}"/>
              </a:ext>
            </a:extLst>
          </p:cNvPr>
          <p:cNvSpPr/>
          <p:nvPr/>
        </p:nvSpPr>
        <p:spPr>
          <a:xfrm>
            <a:off x="6792686" y="4108133"/>
            <a:ext cx="2188028" cy="44631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yeni</a:t>
            </a:r>
            <a:endParaRPr lang="el-GR" dirty="0"/>
          </a:p>
        </p:txBody>
      </p:sp>
      <p:sp>
        <p:nvSpPr>
          <p:cNvPr id="16" name="Ορθογώνιο: Στρογγύλεμα γωνιών 15">
            <a:extLst>
              <a:ext uri="{FF2B5EF4-FFF2-40B4-BE49-F238E27FC236}">
                <a16:creationId xmlns:a16="http://schemas.microsoft.com/office/drawing/2014/main" id="{51BF53A5-7184-CB6C-A6B2-CD475541458D}"/>
              </a:ext>
            </a:extLst>
          </p:cNvPr>
          <p:cNvSpPr/>
          <p:nvPr/>
        </p:nvSpPr>
        <p:spPr>
          <a:xfrm>
            <a:off x="6792686" y="4650911"/>
            <a:ext cx="2188028" cy="44631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çocuk</a:t>
            </a:r>
            <a:endParaRPr lang="el-GR" dirty="0"/>
          </a:p>
        </p:txBody>
      </p:sp>
      <p:sp>
        <p:nvSpPr>
          <p:cNvPr id="18" name="Ορθογώνιο: Στρογγύλεμα γωνιών 17">
            <a:extLst>
              <a:ext uri="{FF2B5EF4-FFF2-40B4-BE49-F238E27FC236}">
                <a16:creationId xmlns:a16="http://schemas.microsoft.com/office/drawing/2014/main" id="{FC38B489-57BC-E222-6326-85DEDA67D56C}"/>
              </a:ext>
            </a:extLst>
          </p:cNvPr>
          <p:cNvSpPr/>
          <p:nvPr/>
        </p:nvSpPr>
        <p:spPr>
          <a:xfrm>
            <a:off x="7013121" y="5163039"/>
            <a:ext cx="2188028" cy="44631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ben</a:t>
            </a:r>
            <a:endParaRPr lang="el-GR" dirty="0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3734770B-ABDB-3F4A-1231-11E7013C767D}"/>
              </a:ext>
            </a:extLst>
          </p:cNvPr>
          <p:cNvSpPr/>
          <p:nvPr/>
        </p:nvSpPr>
        <p:spPr>
          <a:xfrm>
            <a:off x="6700157" y="5776359"/>
            <a:ext cx="2424793" cy="446315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yavaşça</a:t>
            </a:r>
            <a:endParaRPr lang="el-GR" dirty="0"/>
          </a:p>
        </p:txBody>
      </p:sp>
      <p:pic>
        <p:nvPicPr>
          <p:cNvPr id="8" name="Εικόνα 7" descr="📌Sözcük türlerini kodlayarak öğreniyoruz., ., #sözcüktürleri #türkçedersi  #dilbilgisi #isim #sıfat #zamir #zarf #edat #bağlaç #ünlem #fiil #lgs">
            <a:extLst>
              <a:ext uri="{FF2B5EF4-FFF2-40B4-BE49-F238E27FC236}">
                <a16:creationId xmlns:a16="http://schemas.microsoft.com/office/drawing/2014/main" id="{260B5B8C-56C2-3DE2-6EAE-1A520DED3C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278" r="6083" b="88970"/>
          <a:stretch>
            <a:fillRect/>
          </a:stretch>
        </p:blipFill>
        <p:spPr>
          <a:xfrm>
            <a:off x="5261882" y="846727"/>
            <a:ext cx="3540580" cy="636814"/>
          </a:xfrm>
          <a:custGeom>
            <a:avLst/>
            <a:gdLst>
              <a:gd name="csX0" fmla="*/ 0 w 3540580"/>
              <a:gd name="csY0" fmla="*/ 0 h 636814"/>
              <a:gd name="csX1" fmla="*/ 590097 w 3540580"/>
              <a:gd name="csY1" fmla="*/ 0 h 636814"/>
              <a:gd name="csX2" fmla="*/ 1180193 w 3540580"/>
              <a:gd name="csY2" fmla="*/ 0 h 636814"/>
              <a:gd name="csX3" fmla="*/ 1699478 w 3540580"/>
              <a:gd name="csY3" fmla="*/ 0 h 636814"/>
              <a:gd name="csX4" fmla="*/ 2324981 w 3540580"/>
              <a:gd name="csY4" fmla="*/ 0 h 636814"/>
              <a:gd name="csX5" fmla="*/ 2879672 w 3540580"/>
              <a:gd name="csY5" fmla="*/ 0 h 636814"/>
              <a:gd name="csX6" fmla="*/ 3540580 w 3540580"/>
              <a:gd name="csY6" fmla="*/ 0 h 636814"/>
              <a:gd name="csX7" fmla="*/ 3540580 w 3540580"/>
              <a:gd name="csY7" fmla="*/ 299303 h 636814"/>
              <a:gd name="csX8" fmla="*/ 3540580 w 3540580"/>
              <a:gd name="csY8" fmla="*/ 636814 h 636814"/>
              <a:gd name="csX9" fmla="*/ 3021295 w 3540580"/>
              <a:gd name="csY9" fmla="*/ 636814 h 636814"/>
              <a:gd name="csX10" fmla="*/ 2502010 w 3540580"/>
              <a:gd name="csY10" fmla="*/ 636814 h 636814"/>
              <a:gd name="csX11" fmla="*/ 1947319 w 3540580"/>
              <a:gd name="csY11" fmla="*/ 636814 h 636814"/>
              <a:gd name="csX12" fmla="*/ 1428034 w 3540580"/>
              <a:gd name="csY12" fmla="*/ 636814 h 636814"/>
              <a:gd name="csX13" fmla="*/ 767126 w 3540580"/>
              <a:gd name="csY13" fmla="*/ 636814 h 636814"/>
              <a:gd name="csX14" fmla="*/ 0 w 3540580"/>
              <a:gd name="csY14" fmla="*/ 636814 h 636814"/>
              <a:gd name="csX15" fmla="*/ 0 w 3540580"/>
              <a:gd name="csY15" fmla="*/ 305671 h 636814"/>
              <a:gd name="csX16" fmla="*/ 0 w 3540580"/>
              <a:gd name="csY16" fmla="*/ 0 h 6368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540580" h="636814" fill="none" extrusionOk="0">
                <a:moveTo>
                  <a:pt x="0" y="0"/>
                </a:moveTo>
                <a:cubicBezTo>
                  <a:pt x="248180" y="-1541"/>
                  <a:pt x="323400" y="66944"/>
                  <a:pt x="590097" y="0"/>
                </a:cubicBezTo>
                <a:cubicBezTo>
                  <a:pt x="856794" y="-66944"/>
                  <a:pt x="1051554" y="37584"/>
                  <a:pt x="1180193" y="0"/>
                </a:cubicBezTo>
                <a:cubicBezTo>
                  <a:pt x="1308832" y="-37584"/>
                  <a:pt x="1567518" y="55824"/>
                  <a:pt x="1699478" y="0"/>
                </a:cubicBezTo>
                <a:cubicBezTo>
                  <a:pt x="1831439" y="-55824"/>
                  <a:pt x="2018366" y="56968"/>
                  <a:pt x="2324981" y="0"/>
                </a:cubicBezTo>
                <a:cubicBezTo>
                  <a:pt x="2631596" y="-56968"/>
                  <a:pt x="2709700" y="19757"/>
                  <a:pt x="2879672" y="0"/>
                </a:cubicBezTo>
                <a:cubicBezTo>
                  <a:pt x="3049644" y="-19757"/>
                  <a:pt x="3262622" y="24078"/>
                  <a:pt x="3540580" y="0"/>
                </a:cubicBezTo>
                <a:cubicBezTo>
                  <a:pt x="3553472" y="106882"/>
                  <a:pt x="3524187" y="196362"/>
                  <a:pt x="3540580" y="299303"/>
                </a:cubicBezTo>
                <a:cubicBezTo>
                  <a:pt x="3556973" y="402244"/>
                  <a:pt x="3503714" y="521321"/>
                  <a:pt x="3540580" y="636814"/>
                </a:cubicBezTo>
                <a:cubicBezTo>
                  <a:pt x="3296443" y="681822"/>
                  <a:pt x="3218349" y="597977"/>
                  <a:pt x="3021295" y="636814"/>
                </a:cubicBezTo>
                <a:cubicBezTo>
                  <a:pt x="2824241" y="675651"/>
                  <a:pt x="2733171" y="631818"/>
                  <a:pt x="2502010" y="636814"/>
                </a:cubicBezTo>
                <a:cubicBezTo>
                  <a:pt x="2270849" y="641810"/>
                  <a:pt x="2061923" y="619346"/>
                  <a:pt x="1947319" y="636814"/>
                </a:cubicBezTo>
                <a:cubicBezTo>
                  <a:pt x="1832715" y="654282"/>
                  <a:pt x="1589123" y="621757"/>
                  <a:pt x="1428034" y="636814"/>
                </a:cubicBezTo>
                <a:cubicBezTo>
                  <a:pt x="1266946" y="651871"/>
                  <a:pt x="1070852" y="622429"/>
                  <a:pt x="767126" y="636814"/>
                </a:cubicBezTo>
                <a:cubicBezTo>
                  <a:pt x="463400" y="651199"/>
                  <a:pt x="197035" y="602156"/>
                  <a:pt x="0" y="636814"/>
                </a:cubicBezTo>
                <a:cubicBezTo>
                  <a:pt x="-35172" y="545669"/>
                  <a:pt x="27799" y="378079"/>
                  <a:pt x="0" y="305671"/>
                </a:cubicBezTo>
                <a:cubicBezTo>
                  <a:pt x="-27799" y="233263"/>
                  <a:pt x="35427" y="134405"/>
                  <a:pt x="0" y="0"/>
                </a:cubicBezTo>
                <a:close/>
              </a:path>
              <a:path w="3540580" h="636814" stroke="0" extrusionOk="0">
                <a:moveTo>
                  <a:pt x="0" y="0"/>
                </a:moveTo>
                <a:cubicBezTo>
                  <a:pt x="150736" y="-42824"/>
                  <a:pt x="465508" y="65478"/>
                  <a:pt x="660908" y="0"/>
                </a:cubicBezTo>
                <a:cubicBezTo>
                  <a:pt x="856308" y="-65478"/>
                  <a:pt x="1039294" y="33874"/>
                  <a:pt x="1215599" y="0"/>
                </a:cubicBezTo>
                <a:cubicBezTo>
                  <a:pt x="1391904" y="-33874"/>
                  <a:pt x="1666326" y="51533"/>
                  <a:pt x="1876507" y="0"/>
                </a:cubicBezTo>
                <a:cubicBezTo>
                  <a:pt x="2086688" y="-51533"/>
                  <a:pt x="2128252" y="2250"/>
                  <a:pt x="2360387" y="0"/>
                </a:cubicBezTo>
                <a:cubicBezTo>
                  <a:pt x="2592522" y="-2250"/>
                  <a:pt x="2650143" y="8485"/>
                  <a:pt x="2879672" y="0"/>
                </a:cubicBezTo>
                <a:cubicBezTo>
                  <a:pt x="3109201" y="-8485"/>
                  <a:pt x="3287563" y="65350"/>
                  <a:pt x="3540580" y="0"/>
                </a:cubicBezTo>
                <a:cubicBezTo>
                  <a:pt x="3559905" y="104566"/>
                  <a:pt x="3517457" y="185209"/>
                  <a:pt x="3540580" y="312039"/>
                </a:cubicBezTo>
                <a:cubicBezTo>
                  <a:pt x="3563703" y="438869"/>
                  <a:pt x="3504175" y="562650"/>
                  <a:pt x="3540580" y="636814"/>
                </a:cubicBezTo>
                <a:cubicBezTo>
                  <a:pt x="3377725" y="686515"/>
                  <a:pt x="3258188" y="596739"/>
                  <a:pt x="2985889" y="636814"/>
                </a:cubicBezTo>
                <a:cubicBezTo>
                  <a:pt x="2713590" y="676889"/>
                  <a:pt x="2589534" y="559873"/>
                  <a:pt x="2324981" y="636814"/>
                </a:cubicBezTo>
                <a:cubicBezTo>
                  <a:pt x="2060428" y="713755"/>
                  <a:pt x="1899632" y="576637"/>
                  <a:pt x="1734884" y="636814"/>
                </a:cubicBezTo>
                <a:cubicBezTo>
                  <a:pt x="1570136" y="696991"/>
                  <a:pt x="1352500" y="573064"/>
                  <a:pt x="1073976" y="636814"/>
                </a:cubicBezTo>
                <a:cubicBezTo>
                  <a:pt x="795452" y="700564"/>
                  <a:pt x="775875" y="594895"/>
                  <a:pt x="590097" y="636814"/>
                </a:cubicBezTo>
                <a:cubicBezTo>
                  <a:pt x="404319" y="678733"/>
                  <a:pt x="206817" y="621119"/>
                  <a:pt x="0" y="636814"/>
                </a:cubicBezTo>
                <a:cubicBezTo>
                  <a:pt x="-27252" y="544637"/>
                  <a:pt x="2025" y="451183"/>
                  <a:pt x="0" y="331143"/>
                </a:cubicBezTo>
                <a:cubicBezTo>
                  <a:pt x="-2025" y="211103"/>
                  <a:pt x="3012" y="9930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026410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540085" y="435142"/>
          <a:ext cx="4927600" cy="5676900"/>
        </p:xfrm>
        <a:graphic>
          <a:graphicData uri="http://schemas.openxmlformats.org/drawingml/2006/table">
            <a:tbl>
              <a:tblPr/>
              <a:tblGrid>
                <a:gridCol w="211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hemen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hemen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σχεδόν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henüz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μόλις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herhalde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μάλλον, πιθανόν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hiç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καθόλου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iki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gün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önce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προχθές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ilk baştan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από την αρχή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iyice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καλώς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kesinlikle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σίγουρα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kısaca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σύντομα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kuşkusuz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αναμφίβολα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mutlaka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οπωσδήποτε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nadiren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σπάνια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nihayet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τελικά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nitekim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έτσι όπως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öbür gün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μεθαύριο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oldukça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καμπόσο, αρκετά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önce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πριν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özellikle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ιδίως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peki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μάλιστα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ık</a:t>
                      </a:r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sık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συχνά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aphicFrame>
        <p:nvGraphicFramePr>
          <p:cNvPr id="3" name="2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218920"/>
              </p:ext>
            </p:extLst>
          </p:nvPr>
        </p:nvGraphicFramePr>
        <p:xfrm>
          <a:off x="6255084" y="1560318"/>
          <a:ext cx="4927600" cy="4053840"/>
        </p:xfrm>
        <a:graphic>
          <a:graphicData uri="http://schemas.openxmlformats.org/drawingml/2006/table">
            <a:tbl>
              <a:tblPr/>
              <a:tblGrid>
                <a:gridCol w="2119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şimdi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τώρα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şimdilik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προς το παρόν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sonra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μετά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şüphesiz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αναμφίβολα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tabii 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φυσικά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ακριβώς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tamam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ακριβώς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tamamen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εντελώς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tekrar, yine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ξανά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umarım ki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ελπίζω ότι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yakında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σύντομα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yalnız, sadece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μόνο, μοναχά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yarın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αύριο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yavaş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yavaş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σιγά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yeter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επαρκώς, αρκετά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zaten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ήδη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5 - Έλλειψη"/>
          <p:cNvSpPr/>
          <p:nvPr/>
        </p:nvSpPr>
        <p:spPr>
          <a:xfrm>
            <a:off x="5602705" y="141515"/>
            <a:ext cx="2964352" cy="1202012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/>
              <a:t>ΕΠΙΡΡΗΜΑΤΑ</a:t>
            </a:r>
            <a:endParaRPr 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872765"/>
              </p:ext>
            </p:extLst>
          </p:nvPr>
        </p:nvGraphicFramePr>
        <p:xfrm>
          <a:off x="342135" y="171887"/>
          <a:ext cx="3855647" cy="577870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20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err="1"/>
                        <a:t>ama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αλλά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err="1"/>
                        <a:t>ancak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/>
                        <a:t>αλλά</a:t>
                      </a:r>
                      <a:endParaRPr lang="el-G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/>
                        <a:t>bile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ακόμα και 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 err="1"/>
                        <a:t>bir</a:t>
                      </a:r>
                      <a:r>
                        <a:rPr lang="en-US" sz="1400" u="none" strike="noStrike" dirty="0"/>
                        <a:t> 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και επίσης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err="1"/>
                        <a:t>çünkü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επειδή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err="1"/>
                        <a:t>dahi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και, ούτε, καθώς επίσης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demek ki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δηλαδή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dolay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ısıyla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συνεπώς, άρα</a:t>
                      </a: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err="1"/>
                        <a:t>fakat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αλλά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gerek...gerek(se)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είτε</a:t>
                      </a:r>
                      <a:r>
                        <a:rPr lang="en-GB" sz="1400" u="none" strike="noStrike" dirty="0"/>
                        <a:t> </a:t>
                      </a:r>
                      <a:r>
                        <a:rPr lang="el-GR" sz="1400" u="none" strike="noStrike" dirty="0"/>
                        <a:t>…</a:t>
                      </a:r>
                      <a:r>
                        <a:rPr lang="en-GB" sz="1400" u="none" strike="noStrike" dirty="0"/>
                        <a:t> </a:t>
                      </a:r>
                      <a:r>
                        <a:rPr lang="el-GR" sz="1400" u="none" strike="noStrike" dirty="0"/>
                        <a:t>είτε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/>
                        <a:t>ha .....ha </a:t>
                      </a:r>
                      <a:r>
                        <a:rPr lang="en-US" sz="1400" u="none" strike="noStrike" dirty="0" err="1"/>
                        <a:t>da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τι …..τι  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hâlbuki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αλλά,  όμως </a:t>
                      </a: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hatta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ακόμα και 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hem.....hem (de)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και ……και 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/>
                        <a:t>hiç değilse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τουλάχιστον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/>
                        <a:t>hiç olmazsa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τουλάχιστον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/>
                        <a:t>ise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ενώ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ister.....ister(se)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είτε</a:t>
                      </a:r>
                      <a:r>
                        <a:rPr lang="en-GB" sz="1400" u="none" strike="noStrike" dirty="0"/>
                        <a:t> </a:t>
                      </a:r>
                      <a:r>
                        <a:rPr lang="el-GR" sz="1400" u="none" strike="noStrike" dirty="0"/>
                        <a:t>…</a:t>
                      </a:r>
                      <a:r>
                        <a:rPr lang="en-GB" sz="1400" u="none" strike="noStrike" dirty="0"/>
                        <a:t> </a:t>
                      </a:r>
                      <a:r>
                        <a:rPr lang="el-GR" sz="1400" u="none" strike="noStrike" dirty="0"/>
                        <a:t>είτε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kâh..........kâh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μια ……. μια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/>
                        <a:t>kaldı ki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εξάλλου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kısacası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με μια κουβέντα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lâkin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μόνο που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/>
                        <a:t>madem(ki)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εφόσον 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/>
                        <a:t>meğer ki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εκτός αν, και μάλιστα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/>
                        <a:t>meğerse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φάνηκε  ότι 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68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err="1"/>
                        <a:t>nasıl</a:t>
                      </a:r>
                      <a:r>
                        <a:rPr lang="en-US" sz="1400" u="none" strike="noStrike" dirty="0"/>
                        <a:t> </a:t>
                      </a:r>
                      <a:r>
                        <a:rPr lang="en-US" sz="1400" u="none" strike="noStrike" dirty="0" err="1"/>
                        <a:t>ki</a:t>
                      </a:r>
                      <a:r>
                        <a:rPr lang="en-US" sz="1400" u="none" strike="noStrike" dirty="0"/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/>
                        <a:t>όπως</a:t>
                      </a:r>
                      <a:endParaRPr lang="el-G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898" marR="8898" marT="8898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5" name="4 - Έλλειψη"/>
          <p:cNvSpPr/>
          <p:nvPr/>
        </p:nvSpPr>
        <p:spPr>
          <a:xfrm>
            <a:off x="4632158" y="180474"/>
            <a:ext cx="2237874" cy="1070811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2000" dirty="0"/>
          </a:p>
          <a:p>
            <a:pPr algn="ctr"/>
            <a:r>
              <a:rPr lang="el-GR" sz="2000" dirty="0"/>
              <a:t>ΣΥΝΔΕΣΜΟΙ</a:t>
            </a:r>
            <a:endParaRPr lang="tr-TR" sz="2000" dirty="0"/>
          </a:p>
          <a:p>
            <a:pPr algn="ctr"/>
            <a:r>
              <a:rPr lang="tr-TR" sz="2000" dirty="0"/>
              <a:t>B</a:t>
            </a:r>
            <a:r>
              <a:rPr lang="en-US" sz="2000" dirty="0" err="1"/>
              <a:t>ağlaç</a:t>
            </a:r>
            <a:endParaRPr lang="en-US" sz="2000" dirty="0"/>
          </a:p>
          <a:p>
            <a:pPr algn="ctr"/>
            <a:endParaRPr lang="en-US" sz="2000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208587" y="157385"/>
          <a:ext cx="4474076" cy="5574030"/>
        </p:xfrm>
        <a:graphic>
          <a:graphicData uri="http://schemas.openxmlformats.org/drawingml/2006/table">
            <a:tbl>
              <a:tblPr/>
              <a:tblGrid>
                <a:gridCol w="1996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7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var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να όμως που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yazık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δυστυχώς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ne......ne (de)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ούτε ..ούτε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nitekim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τελικά, έτσι όπως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neyse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τέλος  πάντων,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halde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επομένως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olsun ....olsun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είτε…..είτε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olur ki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αν τύχει και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öyle ki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τόσο που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öyleyse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επομένως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oysa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Απεναντίας, ενώ,  όμως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rağmen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μολονότι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sanki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λες και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üstelik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άλλωστε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</a:t>
                      </a:r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εξάλλου, επιπλέον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veya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veyahut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ya....ya (da)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yahut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yeter ki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αρκεί να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yoksa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αλλιώς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zaten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άλλωστε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zira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γιατί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92A4800-A78A-E4F0-A749-F6CA2DD4C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50000"/>
          </a:blip>
          <a:srcRect l="4655" t="1731" r="74719" b="81432"/>
          <a:stretch>
            <a:fillRect/>
          </a:stretch>
        </p:blipFill>
        <p:spPr bwMode="auto">
          <a:xfrm>
            <a:off x="4684295" y="2621234"/>
            <a:ext cx="2133600" cy="6463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7 - TextBox">
            <a:extLst>
              <a:ext uri="{FF2B5EF4-FFF2-40B4-BE49-F238E27FC236}">
                <a16:creationId xmlns:a16="http://schemas.microsoft.com/office/drawing/2014/main" id="{21D56E8C-53A1-F9D5-2C50-968949980E23}"/>
              </a:ext>
            </a:extLst>
          </p:cNvPr>
          <p:cNvSpPr txBox="1"/>
          <p:nvPr/>
        </p:nvSpPr>
        <p:spPr>
          <a:xfrm>
            <a:off x="4462881" y="3642271"/>
            <a:ext cx="2576428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600" b="1" dirty="0"/>
              <a:t>Ah</a:t>
            </a:r>
            <a:r>
              <a:rPr lang="tr-TR" sz="1600" dirty="0"/>
              <a:t> </a:t>
            </a:r>
            <a:r>
              <a:rPr lang="el-GR" sz="1600" dirty="0"/>
              <a:t>  :  αχ , όχου </a:t>
            </a:r>
            <a:endParaRPr lang="en-GB" sz="1600" dirty="0"/>
          </a:p>
          <a:p>
            <a:r>
              <a:rPr lang="en-GB" sz="1600" b="1" dirty="0"/>
              <a:t>Aferin</a:t>
            </a:r>
            <a:r>
              <a:rPr lang="en-GB" sz="1600" dirty="0"/>
              <a:t> </a:t>
            </a:r>
            <a:r>
              <a:rPr lang="el-GR" sz="1600" dirty="0"/>
              <a:t>: εύγε</a:t>
            </a:r>
          </a:p>
          <a:p>
            <a:r>
              <a:rPr lang="tr-TR" sz="1600" b="1" dirty="0"/>
              <a:t>Eyvah</a:t>
            </a:r>
            <a:r>
              <a:rPr lang="el-GR" sz="1600" b="1" dirty="0"/>
              <a:t> </a:t>
            </a:r>
            <a:r>
              <a:rPr lang="el-GR" sz="1600" dirty="0"/>
              <a:t>  : αμάν,  συμφορά μου !</a:t>
            </a:r>
            <a:endParaRPr lang="tr-TR" sz="1600" dirty="0"/>
          </a:p>
          <a:p>
            <a:r>
              <a:rPr lang="en-GB" sz="1600" b="1" dirty="0"/>
              <a:t>Hey </a:t>
            </a:r>
            <a:r>
              <a:rPr lang="el-GR" sz="1600" b="1" dirty="0"/>
              <a:t> </a:t>
            </a:r>
            <a:r>
              <a:rPr lang="el-GR" sz="1600" dirty="0"/>
              <a:t> :</a:t>
            </a:r>
            <a:r>
              <a:rPr lang="en-GB" sz="1600" dirty="0"/>
              <a:t> </a:t>
            </a:r>
            <a:r>
              <a:rPr lang="el-GR" sz="1600" dirty="0"/>
              <a:t> βρε, ψιτ</a:t>
            </a:r>
            <a:endParaRPr lang="tr-TR" sz="1600" dirty="0"/>
          </a:p>
          <a:p>
            <a:r>
              <a:rPr lang="tr-TR" sz="1600" b="1" dirty="0"/>
              <a:t>Of </a:t>
            </a:r>
            <a:r>
              <a:rPr lang="el-GR" sz="1600" dirty="0"/>
              <a:t> </a:t>
            </a:r>
            <a:r>
              <a:rPr lang="en-GB" sz="1600" dirty="0"/>
              <a:t>   </a:t>
            </a:r>
            <a:r>
              <a:rPr lang="el-GR" sz="1600" dirty="0"/>
              <a:t>  :  ουφ</a:t>
            </a:r>
          </a:p>
          <a:p>
            <a:r>
              <a:rPr lang="en-GB" sz="1600" b="1" dirty="0"/>
              <a:t>Yahu</a:t>
            </a:r>
            <a:r>
              <a:rPr lang="en-GB" sz="1600" dirty="0"/>
              <a:t> </a:t>
            </a:r>
            <a:r>
              <a:rPr lang="el-GR" sz="1600" dirty="0"/>
              <a:t>:   βρε παιδάκι μου </a:t>
            </a:r>
          </a:p>
          <a:p>
            <a:r>
              <a:rPr lang="tr-TR" sz="1600" b="1" dirty="0"/>
              <a:t>Yaşa</a:t>
            </a:r>
            <a:r>
              <a:rPr lang="tr-TR" sz="1600" dirty="0"/>
              <a:t>   </a:t>
            </a:r>
            <a:r>
              <a:rPr lang="el-GR" sz="1600" dirty="0"/>
              <a:t>: ζήτω </a:t>
            </a:r>
            <a:endParaRPr lang="tr-TR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F83771-6AC1-729A-B0EB-3E8C9F55E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5" y="462706"/>
            <a:ext cx="4321629" cy="1659618"/>
          </a:xfrm>
          <a:custGeom>
            <a:avLst/>
            <a:gdLst>
              <a:gd name="csX0" fmla="*/ 0 w 4321629"/>
              <a:gd name="csY0" fmla="*/ 0 h 1659618"/>
              <a:gd name="csX1" fmla="*/ 496987 w 4321629"/>
              <a:gd name="csY1" fmla="*/ 0 h 1659618"/>
              <a:gd name="csX2" fmla="*/ 1037191 w 4321629"/>
              <a:gd name="csY2" fmla="*/ 0 h 1659618"/>
              <a:gd name="csX3" fmla="*/ 1620611 w 4321629"/>
              <a:gd name="csY3" fmla="*/ 0 h 1659618"/>
              <a:gd name="csX4" fmla="*/ 2031166 w 4321629"/>
              <a:gd name="csY4" fmla="*/ 0 h 1659618"/>
              <a:gd name="csX5" fmla="*/ 2528153 w 4321629"/>
              <a:gd name="csY5" fmla="*/ 0 h 1659618"/>
              <a:gd name="csX6" fmla="*/ 3025140 w 4321629"/>
              <a:gd name="csY6" fmla="*/ 0 h 1659618"/>
              <a:gd name="csX7" fmla="*/ 3608560 w 4321629"/>
              <a:gd name="csY7" fmla="*/ 0 h 1659618"/>
              <a:gd name="csX8" fmla="*/ 4321629 w 4321629"/>
              <a:gd name="csY8" fmla="*/ 0 h 1659618"/>
              <a:gd name="csX9" fmla="*/ 4321629 w 4321629"/>
              <a:gd name="csY9" fmla="*/ 553206 h 1659618"/>
              <a:gd name="csX10" fmla="*/ 4321629 w 4321629"/>
              <a:gd name="csY10" fmla="*/ 1139604 h 1659618"/>
              <a:gd name="csX11" fmla="*/ 4321629 w 4321629"/>
              <a:gd name="csY11" fmla="*/ 1659618 h 1659618"/>
              <a:gd name="csX12" fmla="*/ 3911074 w 4321629"/>
              <a:gd name="csY12" fmla="*/ 1659618 h 1659618"/>
              <a:gd name="csX13" fmla="*/ 3370871 w 4321629"/>
              <a:gd name="csY13" fmla="*/ 1659618 h 1659618"/>
              <a:gd name="csX14" fmla="*/ 2830667 w 4321629"/>
              <a:gd name="csY14" fmla="*/ 1659618 h 1659618"/>
              <a:gd name="csX15" fmla="*/ 2204031 w 4321629"/>
              <a:gd name="csY15" fmla="*/ 1659618 h 1659618"/>
              <a:gd name="csX16" fmla="*/ 1577395 w 4321629"/>
              <a:gd name="csY16" fmla="*/ 1659618 h 1659618"/>
              <a:gd name="csX17" fmla="*/ 1166840 w 4321629"/>
              <a:gd name="csY17" fmla="*/ 1659618 h 1659618"/>
              <a:gd name="csX18" fmla="*/ 540204 w 4321629"/>
              <a:gd name="csY18" fmla="*/ 1659618 h 1659618"/>
              <a:gd name="csX19" fmla="*/ 0 w 4321629"/>
              <a:gd name="csY19" fmla="*/ 1659618 h 1659618"/>
              <a:gd name="csX20" fmla="*/ 0 w 4321629"/>
              <a:gd name="csY20" fmla="*/ 1156201 h 1659618"/>
              <a:gd name="csX21" fmla="*/ 0 w 4321629"/>
              <a:gd name="csY21" fmla="*/ 619591 h 1659618"/>
              <a:gd name="csX22" fmla="*/ 0 w 4321629"/>
              <a:gd name="csY22" fmla="*/ 0 h 1659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321629" h="1659618" fill="none" extrusionOk="0">
                <a:moveTo>
                  <a:pt x="0" y="0"/>
                </a:moveTo>
                <a:cubicBezTo>
                  <a:pt x="121525" y="-21666"/>
                  <a:pt x="367004" y="20875"/>
                  <a:pt x="496987" y="0"/>
                </a:cubicBezTo>
                <a:cubicBezTo>
                  <a:pt x="626970" y="-20875"/>
                  <a:pt x="925717" y="27255"/>
                  <a:pt x="1037191" y="0"/>
                </a:cubicBezTo>
                <a:cubicBezTo>
                  <a:pt x="1148665" y="-27255"/>
                  <a:pt x="1501538" y="41822"/>
                  <a:pt x="1620611" y="0"/>
                </a:cubicBezTo>
                <a:cubicBezTo>
                  <a:pt x="1739684" y="-41822"/>
                  <a:pt x="1946076" y="33837"/>
                  <a:pt x="2031166" y="0"/>
                </a:cubicBezTo>
                <a:cubicBezTo>
                  <a:pt x="2116257" y="-33837"/>
                  <a:pt x="2366132" y="44243"/>
                  <a:pt x="2528153" y="0"/>
                </a:cubicBezTo>
                <a:cubicBezTo>
                  <a:pt x="2690174" y="-44243"/>
                  <a:pt x="2892929" y="10597"/>
                  <a:pt x="3025140" y="0"/>
                </a:cubicBezTo>
                <a:cubicBezTo>
                  <a:pt x="3157351" y="-10597"/>
                  <a:pt x="3345660" y="16307"/>
                  <a:pt x="3608560" y="0"/>
                </a:cubicBezTo>
                <a:cubicBezTo>
                  <a:pt x="3871460" y="-16307"/>
                  <a:pt x="4114634" y="43744"/>
                  <a:pt x="4321629" y="0"/>
                </a:cubicBezTo>
                <a:cubicBezTo>
                  <a:pt x="4369119" y="260265"/>
                  <a:pt x="4319371" y="415575"/>
                  <a:pt x="4321629" y="553206"/>
                </a:cubicBezTo>
                <a:cubicBezTo>
                  <a:pt x="4323887" y="690837"/>
                  <a:pt x="4290806" y="922818"/>
                  <a:pt x="4321629" y="1139604"/>
                </a:cubicBezTo>
                <a:cubicBezTo>
                  <a:pt x="4352452" y="1356390"/>
                  <a:pt x="4297322" y="1527037"/>
                  <a:pt x="4321629" y="1659618"/>
                </a:cubicBezTo>
                <a:cubicBezTo>
                  <a:pt x="4234820" y="1670321"/>
                  <a:pt x="4036625" y="1643026"/>
                  <a:pt x="3911074" y="1659618"/>
                </a:cubicBezTo>
                <a:cubicBezTo>
                  <a:pt x="3785523" y="1676210"/>
                  <a:pt x="3506248" y="1596778"/>
                  <a:pt x="3370871" y="1659618"/>
                </a:cubicBezTo>
                <a:cubicBezTo>
                  <a:pt x="3235494" y="1722458"/>
                  <a:pt x="3097702" y="1644506"/>
                  <a:pt x="2830667" y="1659618"/>
                </a:cubicBezTo>
                <a:cubicBezTo>
                  <a:pt x="2563632" y="1674730"/>
                  <a:pt x="2400882" y="1586662"/>
                  <a:pt x="2204031" y="1659618"/>
                </a:cubicBezTo>
                <a:cubicBezTo>
                  <a:pt x="2007180" y="1732574"/>
                  <a:pt x="1784284" y="1586100"/>
                  <a:pt x="1577395" y="1659618"/>
                </a:cubicBezTo>
                <a:cubicBezTo>
                  <a:pt x="1370506" y="1733136"/>
                  <a:pt x="1260801" y="1633706"/>
                  <a:pt x="1166840" y="1659618"/>
                </a:cubicBezTo>
                <a:cubicBezTo>
                  <a:pt x="1072880" y="1685530"/>
                  <a:pt x="771458" y="1612228"/>
                  <a:pt x="540204" y="1659618"/>
                </a:cubicBezTo>
                <a:cubicBezTo>
                  <a:pt x="308950" y="1707008"/>
                  <a:pt x="269585" y="1647186"/>
                  <a:pt x="0" y="1659618"/>
                </a:cubicBezTo>
                <a:cubicBezTo>
                  <a:pt x="-40885" y="1512853"/>
                  <a:pt x="16849" y="1279023"/>
                  <a:pt x="0" y="1156201"/>
                </a:cubicBezTo>
                <a:cubicBezTo>
                  <a:pt x="-16849" y="1033379"/>
                  <a:pt x="8001" y="747869"/>
                  <a:pt x="0" y="619591"/>
                </a:cubicBezTo>
                <a:cubicBezTo>
                  <a:pt x="-8001" y="491313"/>
                  <a:pt x="39946" y="136616"/>
                  <a:pt x="0" y="0"/>
                </a:cubicBezTo>
                <a:close/>
              </a:path>
              <a:path w="4321629" h="1659618" stroke="0" extrusionOk="0">
                <a:moveTo>
                  <a:pt x="0" y="0"/>
                </a:moveTo>
                <a:cubicBezTo>
                  <a:pt x="227168" y="-52248"/>
                  <a:pt x="291900" y="38115"/>
                  <a:pt x="496987" y="0"/>
                </a:cubicBezTo>
                <a:cubicBezTo>
                  <a:pt x="702074" y="-38115"/>
                  <a:pt x="874250" y="46039"/>
                  <a:pt x="993975" y="0"/>
                </a:cubicBezTo>
                <a:cubicBezTo>
                  <a:pt x="1113700" y="-46039"/>
                  <a:pt x="1404855" y="47238"/>
                  <a:pt x="1577395" y="0"/>
                </a:cubicBezTo>
                <a:cubicBezTo>
                  <a:pt x="1749935" y="-47238"/>
                  <a:pt x="1880879" y="17980"/>
                  <a:pt x="1987949" y="0"/>
                </a:cubicBezTo>
                <a:cubicBezTo>
                  <a:pt x="2095019" y="-17980"/>
                  <a:pt x="2415318" y="20959"/>
                  <a:pt x="2528153" y="0"/>
                </a:cubicBezTo>
                <a:cubicBezTo>
                  <a:pt x="2640988" y="-20959"/>
                  <a:pt x="2843186" y="35740"/>
                  <a:pt x="3068357" y="0"/>
                </a:cubicBezTo>
                <a:cubicBezTo>
                  <a:pt x="3293528" y="-35740"/>
                  <a:pt x="3534309" y="50866"/>
                  <a:pt x="3651777" y="0"/>
                </a:cubicBezTo>
                <a:cubicBezTo>
                  <a:pt x="3769245" y="-50866"/>
                  <a:pt x="4024183" y="74955"/>
                  <a:pt x="4321629" y="0"/>
                </a:cubicBezTo>
                <a:cubicBezTo>
                  <a:pt x="4371285" y="124215"/>
                  <a:pt x="4310129" y="455024"/>
                  <a:pt x="4321629" y="586398"/>
                </a:cubicBezTo>
                <a:cubicBezTo>
                  <a:pt x="4333129" y="717772"/>
                  <a:pt x="4296932" y="986253"/>
                  <a:pt x="4321629" y="1123008"/>
                </a:cubicBezTo>
                <a:cubicBezTo>
                  <a:pt x="4346326" y="1259763"/>
                  <a:pt x="4260597" y="1508218"/>
                  <a:pt x="4321629" y="1659618"/>
                </a:cubicBezTo>
                <a:cubicBezTo>
                  <a:pt x="4179638" y="1663326"/>
                  <a:pt x="3993264" y="1603300"/>
                  <a:pt x="3824642" y="1659618"/>
                </a:cubicBezTo>
                <a:cubicBezTo>
                  <a:pt x="3656020" y="1715936"/>
                  <a:pt x="3502768" y="1605726"/>
                  <a:pt x="3327654" y="1659618"/>
                </a:cubicBezTo>
                <a:cubicBezTo>
                  <a:pt x="3152540" y="1713510"/>
                  <a:pt x="2960842" y="1601769"/>
                  <a:pt x="2787451" y="1659618"/>
                </a:cubicBezTo>
                <a:cubicBezTo>
                  <a:pt x="2614060" y="1717467"/>
                  <a:pt x="2419224" y="1629254"/>
                  <a:pt x="2204031" y="1659618"/>
                </a:cubicBezTo>
                <a:cubicBezTo>
                  <a:pt x="1988838" y="1689982"/>
                  <a:pt x="1956345" y="1614208"/>
                  <a:pt x="1750260" y="1659618"/>
                </a:cubicBezTo>
                <a:cubicBezTo>
                  <a:pt x="1544175" y="1705028"/>
                  <a:pt x="1427015" y="1627801"/>
                  <a:pt x="1166840" y="1659618"/>
                </a:cubicBezTo>
                <a:cubicBezTo>
                  <a:pt x="906665" y="1691435"/>
                  <a:pt x="929656" y="1643938"/>
                  <a:pt x="713069" y="1659618"/>
                </a:cubicBezTo>
                <a:cubicBezTo>
                  <a:pt x="496482" y="1675298"/>
                  <a:pt x="189660" y="1640455"/>
                  <a:pt x="0" y="1659618"/>
                </a:cubicBezTo>
                <a:cubicBezTo>
                  <a:pt x="-58174" y="1526175"/>
                  <a:pt x="31646" y="1333138"/>
                  <a:pt x="0" y="1106412"/>
                </a:cubicBezTo>
                <a:cubicBezTo>
                  <a:pt x="-31646" y="879686"/>
                  <a:pt x="18091" y="699756"/>
                  <a:pt x="0" y="520014"/>
                </a:cubicBezTo>
                <a:cubicBezTo>
                  <a:pt x="-18091" y="340272"/>
                  <a:pt x="52895" y="17319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tr-TR" sz="4000" dirty="0"/>
              <a:t>Sözcük  türleri</a:t>
            </a:r>
            <a:endParaRPr lang="el-GR" sz="4000" dirty="0"/>
          </a:p>
        </p:txBody>
      </p:sp>
      <p:pic>
        <p:nvPicPr>
          <p:cNvPr id="3" name="Ηλεκτρονικά πολυμέσα 2" title="7 Dakikada Sözcük Türleri Farkları">
            <a:hlinkClick r:id="" action="ppaction://media"/>
            <a:extLst>
              <a:ext uri="{FF2B5EF4-FFF2-40B4-BE49-F238E27FC236}">
                <a16:creationId xmlns:a16="http://schemas.microsoft.com/office/drawing/2014/main" id="{338434D8-C92C-D32C-56C9-E57791BA36E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13765" y="2122324"/>
            <a:ext cx="611391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 descr="Mert Dolapçıoğlu (@mertdolapcioglu) on X">
            <a:extLst>
              <a:ext uri="{FF2B5EF4-FFF2-40B4-BE49-F238E27FC236}">
                <a16:creationId xmlns:a16="http://schemas.microsoft.com/office/drawing/2014/main" id="{0345F38E-79D6-47AE-79E3-8BDAE48FD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3429001"/>
            <a:ext cx="2601686" cy="3254830"/>
          </a:xfrm>
          <a:custGeom>
            <a:avLst/>
            <a:gdLst>
              <a:gd name="csX0" fmla="*/ 0 w 2601686"/>
              <a:gd name="csY0" fmla="*/ 0 h 3254830"/>
              <a:gd name="csX1" fmla="*/ 494320 w 2601686"/>
              <a:gd name="csY1" fmla="*/ 0 h 3254830"/>
              <a:gd name="csX2" fmla="*/ 936607 w 2601686"/>
              <a:gd name="csY2" fmla="*/ 0 h 3254830"/>
              <a:gd name="csX3" fmla="*/ 1404910 w 2601686"/>
              <a:gd name="csY3" fmla="*/ 0 h 3254830"/>
              <a:gd name="csX4" fmla="*/ 1951265 w 2601686"/>
              <a:gd name="csY4" fmla="*/ 0 h 3254830"/>
              <a:gd name="csX5" fmla="*/ 2601686 w 2601686"/>
              <a:gd name="csY5" fmla="*/ 0 h 3254830"/>
              <a:gd name="csX6" fmla="*/ 2601686 w 2601686"/>
              <a:gd name="csY6" fmla="*/ 607568 h 3254830"/>
              <a:gd name="csX7" fmla="*/ 2601686 w 2601686"/>
              <a:gd name="csY7" fmla="*/ 1084943 h 3254830"/>
              <a:gd name="csX8" fmla="*/ 2601686 w 2601686"/>
              <a:gd name="csY8" fmla="*/ 1692512 h 3254830"/>
              <a:gd name="csX9" fmla="*/ 2601686 w 2601686"/>
              <a:gd name="csY9" fmla="*/ 2137338 h 3254830"/>
              <a:gd name="csX10" fmla="*/ 2601686 w 2601686"/>
              <a:gd name="csY10" fmla="*/ 2712358 h 3254830"/>
              <a:gd name="csX11" fmla="*/ 2601686 w 2601686"/>
              <a:gd name="csY11" fmla="*/ 3254830 h 3254830"/>
              <a:gd name="csX12" fmla="*/ 2159399 w 2601686"/>
              <a:gd name="csY12" fmla="*/ 3254830 h 3254830"/>
              <a:gd name="csX13" fmla="*/ 1587028 w 2601686"/>
              <a:gd name="csY13" fmla="*/ 3254830 h 3254830"/>
              <a:gd name="csX14" fmla="*/ 1014658 w 2601686"/>
              <a:gd name="csY14" fmla="*/ 3254830 h 3254830"/>
              <a:gd name="csX15" fmla="*/ 572371 w 2601686"/>
              <a:gd name="csY15" fmla="*/ 3254830 h 3254830"/>
              <a:gd name="csX16" fmla="*/ 0 w 2601686"/>
              <a:gd name="csY16" fmla="*/ 3254830 h 3254830"/>
              <a:gd name="csX17" fmla="*/ 0 w 2601686"/>
              <a:gd name="csY17" fmla="*/ 2679810 h 3254830"/>
              <a:gd name="csX18" fmla="*/ 0 w 2601686"/>
              <a:gd name="csY18" fmla="*/ 2169887 h 3254830"/>
              <a:gd name="csX19" fmla="*/ 0 w 2601686"/>
              <a:gd name="csY19" fmla="*/ 1725060 h 3254830"/>
              <a:gd name="csX20" fmla="*/ 0 w 2601686"/>
              <a:gd name="csY20" fmla="*/ 1117492 h 3254830"/>
              <a:gd name="csX21" fmla="*/ 0 w 2601686"/>
              <a:gd name="csY21" fmla="*/ 607568 h 3254830"/>
              <a:gd name="csX22" fmla="*/ 0 w 2601686"/>
              <a:gd name="csY22" fmla="*/ 0 h 32548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2601686" h="3254830" fill="none" extrusionOk="0">
                <a:moveTo>
                  <a:pt x="0" y="0"/>
                </a:moveTo>
                <a:cubicBezTo>
                  <a:pt x="120598" y="-23562"/>
                  <a:pt x="307764" y="1403"/>
                  <a:pt x="494320" y="0"/>
                </a:cubicBezTo>
                <a:cubicBezTo>
                  <a:pt x="680876" y="-1403"/>
                  <a:pt x="834382" y="51165"/>
                  <a:pt x="936607" y="0"/>
                </a:cubicBezTo>
                <a:cubicBezTo>
                  <a:pt x="1038832" y="-51165"/>
                  <a:pt x="1296069" y="39755"/>
                  <a:pt x="1404910" y="0"/>
                </a:cubicBezTo>
                <a:cubicBezTo>
                  <a:pt x="1513751" y="-39755"/>
                  <a:pt x="1712672" y="50763"/>
                  <a:pt x="1951265" y="0"/>
                </a:cubicBezTo>
                <a:cubicBezTo>
                  <a:pt x="2189859" y="-50763"/>
                  <a:pt x="2420106" y="14712"/>
                  <a:pt x="2601686" y="0"/>
                </a:cubicBezTo>
                <a:cubicBezTo>
                  <a:pt x="2673193" y="187780"/>
                  <a:pt x="2540647" y="401747"/>
                  <a:pt x="2601686" y="607568"/>
                </a:cubicBezTo>
                <a:cubicBezTo>
                  <a:pt x="2662725" y="813389"/>
                  <a:pt x="2565948" y="932347"/>
                  <a:pt x="2601686" y="1084943"/>
                </a:cubicBezTo>
                <a:cubicBezTo>
                  <a:pt x="2637424" y="1237539"/>
                  <a:pt x="2592457" y="1525609"/>
                  <a:pt x="2601686" y="1692512"/>
                </a:cubicBezTo>
                <a:cubicBezTo>
                  <a:pt x="2610915" y="1859415"/>
                  <a:pt x="2584905" y="1991481"/>
                  <a:pt x="2601686" y="2137338"/>
                </a:cubicBezTo>
                <a:cubicBezTo>
                  <a:pt x="2618467" y="2283195"/>
                  <a:pt x="2601649" y="2540059"/>
                  <a:pt x="2601686" y="2712358"/>
                </a:cubicBezTo>
                <a:cubicBezTo>
                  <a:pt x="2601723" y="2884657"/>
                  <a:pt x="2570318" y="3055615"/>
                  <a:pt x="2601686" y="3254830"/>
                </a:cubicBezTo>
                <a:cubicBezTo>
                  <a:pt x="2418082" y="3263867"/>
                  <a:pt x="2312527" y="3213197"/>
                  <a:pt x="2159399" y="3254830"/>
                </a:cubicBezTo>
                <a:cubicBezTo>
                  <a:pt x="2006271" y="3296463"/>
                  <a:pt x="1855728" y="3203820"/>
                  <a:pt x="1587028" y="3254830"/>
                </a:cubicBezTo>
                <a:cubicBezTo>
                  <a:pt x="1318328" y="3305840"/>
                  <a:pt x="1284345" y="3251166"/>
                  <a:pt x="1014658" y="3254830"/>
                </a:cubicBezTo>
                <a:cubicBezTo>
                  <a:pt x="744971" y="3258494"/>
                  <a:pt x="667948" y="3237307"/>
                  <a:pt x="572371" y="3254830"/>
                </a:cubicBezTo>
                <a:cubicBezTo>
                  <a:pt x="476794" y="3272353"/>
                  <a:pt x="182528" y="3199159"/>
                  <a:pt x="0" y="3254830"/>
                </a:cubicBezTo>
                <a:cubicBezTo>
                  <a:pt x="-18033" y="3091718"/>
                  <a:pt x="18629" y="2867219"/>
                  <a:pt x="0" y="2679810"/>
                </a:cubicBezTo>
                <a:cubicBezTo>
                  <a:pt x="-18629" y="2492401"/>
                  <a:pt x="44420" y="2323382"/>
                  <a:pt x="0" y="2169887"/>
                </a:cubicBezTo>
                <a:cubicBezTo>
                  <a:pt x="-44420" y="2016392"/>
                  <a:pt x="32323" y="1875622"/>
                  <a:pt x="0" y="1725060"/>
                </a:cubicBezTo>
                <a:cubicBezTo>
                  <a:pt x="-32323" y="1574498"/>
                  <a:pt x="66513" y="1289462"/>
                  <a:pt x="0" y="1117492"/>
                </a:cubicBezTo>
                <a:cubicBezTo>
                  <a:pt x="-66513" y="945522"/>
                  <a:pt x="58466" y="756011"/>
                  <a:pt x="0" y="607568"/>
                </a:cubicBezTo>
                <a:cubicBezTo>
                  <a:pt x="-58466" y="459125"/>
                  <a:pt x="49146" y="223663"/>
                  <a:pt x="0" y="0"/>
                </a:cubicBezTo>
                <a:close/>
              </a:path>
              <a:path w="2601686" h="3254830" stroke="0" extrusionOk="0">
                <a:moveTo>
                  <a:pt x="0" y="0"/>
                </a:moveTo>
                <a:cubicBezTo>
                  <a:pt x="257450" y="-5003"/>
                  <a:pt x="380067" y="47888"/>
                  <a:pt x="520337" y="0"/>
                </a:cubicBezTo>
                <a:cubicBezTo>
                  <a:pt x="660607" y="-47888"/>
                  <a:pt x="816773" y="9483"/>
                  <a:pt x="962624" y="0"/>
                </a:cubicBezTo>
                <a:cubicBezTo>
                  <a:pt x="1108475" y="-9483"/>
                  <a:pt x="1242201" y="54132"/>
                  <a:pt x="1482961" y="0"/>
                </a:cubicBezTo>
                <a:cubicBezTo>
                  <a:pt x="1723721" y="-54132"/>
                  <a:pt x="1802016" y="12500"/>
                  <a:pt x="2055332" y="0"/>
                </a:cubicBezTo>
                <a:cubicBezTo>
                  <a:pt x="2308648" y="-12500"/>
                  <a:pt x="2402362" y="15596"/>
                  <a:pt x="2601686" y="0"/>
                </a:cubicBezTo>
                <a:cubicBezTo>
                  <a:pt x="2618858" y="143740"/>
                  <a:pt x="2572816" y="362794"/>
                  <a:pt x="2601686" y="607568"/>
                </a:cubicBezTo>
                <a:cubicBezTo>
                  <a:pt x="2630556" y="852342"/>
                  <a:pt x="2594882" y="939621"/>
                  <a:pt x="2601686" y="1052395"/>
                </a:cubicBezTo>
                <a:cubicBezTo>
                  <a:pt x="2608490" y="1165169"/>
                  <a:pt x="2554029" y="1388924"/>
                  <a:pt x="2601686" y="1594867"/>
                </a:cubicBezTo>
                <a:cubicBezTo>
                  <a:pt x="2649343" y="1800810"/>
                  <a:pt x="2594779" y="2000037"/>
                  <a:pt x="2601686" y="2137338"/>
                </a:cubicBezTo>
                <a:cubicBezTo>
                  <a:pt x="2608593" y="2274639"/>
                  <a:pt x="2601191" y="2556740"/>
                  <a:pt x="2601686" y="2744907"/>
                </a:cubicBezTo>
                <a:cubicBezTo>
                  <a:pt x="2602181" y="2933074"/>
                  <a:pt x="2593435" y="3150119"/>
                  <a:pt x="2601686" y="3254830"/>
                </a:cubicBezTo>
                <a:cubicBezTo>
                  <a:pt x="2334153" y="3293476"/>
                  <a:pt x="2236297" y="3198975"/>
                  <a:pt x="2029315" y="3254830"/>
                </a:cubicBezTo>
                <a:cubicBezTo>
                  <a:pt x="1822333" y="3310685"/>
                  <a:pt x="1744908" y="3198044"/>
                  <a:pt x="1508978" y="3254830"/>
                </a:cubicBezTo>
                <a:cubicBezTo>
                  <a:pt x="1273048" y="3311616"/>
                  <a:pt x="1255085" y="3247235"/>
                  <a:pt x="1066691" y="3254830"/>
                </a:cubicBezTo>
                <a:cubicBezTo>
                  <a:pt x="878297" y="3262425"/>
                  <a:pt x="657931" y="3221284"/>
                  <a:pt x="546354" y="3254830"/>
                </a:cubicBezTo>
                <a:cubicBezTo>
                  <a:pt x="434777" y="3288376"/>
                  <a:pt x="257849" y="3247247"/>
                  <a:pt x="0" y="3254830"/>
                </a:cubicBezTo>
                <a:cubicBezTo>
                  <a:pt x="-64931" y="2993053"/>
                  <a:pt x="25265" y="2857371"/>
                  <a:pt x="0" y="2712358"/>
                </a:cubicBezTo>
                <a:cubicBezTo>
                  <a:pt x="-25265" y="2567345"/>
                  <a:pt x="2569" y="2426008"/>
                  <a:pt x="0" y="2267532"/>
                </a:cubicBezTo>
                <a:cubicBezTo>
                  <a:pt x="-2569" y="2109056"/>
                  <a:pt x="31700" y="1928425"/>
                  <a:pt x="0" y="1822705"/>
                </a:cubicBezTo>
                <a:cubicBezTo>
                  <a:pt x="-31700" y="1716985"/>
                  <a:pt x="12806" y="1341586"/>
                  <a:pt x="0" y="1215137"/>
                </a:cubicBezTo>
                <a:cubicBezTo>
                  <a:pt x="-12806" y="1088688"/>
                  <a:pt x="40696" y="866990"/>
                  <a:pt x="0" y="672665"/>
                </a:cubicBezTo>
                <a:cubicBezTo>
                  <a:pt x="-40696" y="478340"/>
                  <a:pt x="51136" y="19927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726825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 descr="Ama Ben Saçlarımı Seviyorum - Gürsoy Düzenli Fiyatları | Cimri">
            <a:extLst>
              <a:ext uri="{FF2B5EF4-FFF2-40B4-BE49-F238E27FC236}">
                <a16:creationId xmlns:a16="http://schemas.microsoft.com/office/drawing/2014/main" id="{14F068F2-1F67-9AC0-B584-D365B33D5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240" y="174171"/>
            <a:ext cx="2601686" cy="3102430"/>
          </a:xfrm>
          <a:custGeom>
            <a:avLst/>
            <a:gdLst>
              <a:gd name="csX0" fmla="*/ 0 w 2601686"/>
              <a:gd name="csY0" fmla="*/ 0 h 3102430"/>
              <a:gd name="csX1" fmla="*/ 520337 w 2601686"/>
              <a:gd name="csY1" fmla="*/ 0 h 3102430"/>
              <a:gd name="csX2" fmla="*/ 988641 w 2601686"/>
              <a:gd name="csY2" fmla="*/ 0 h 3102430"/>
              <a:gd name="csX3" fmla="*/ 1508978 w 2601686"/>
              <a:gd name="csY3" fmla="*/ 0 h 3102430"/>
              <a:gd name="csX4" fmla="*/ 2029315 w 2601686"/>
              <a:gd name="csY4" fmla="*/ 0 h 3102430"/>
              <a:gd name="csX5" fmla="*/ 2601686 w 2601686"/>
              <a:gd name="csY5" fmla="*/ 0 h 3102430"/>
              <a:gd name="csX6" fmla="*/ 2601686 w 2601686"/>
              <a:gd name="csY6" fmla="*/ 486047 h 3102430"/>
              <a:gd name="csX7" fmla="*/ 2601686 w 2601686"/>
              <a:gd name="csY7" fmla="*/ 1034143 h 3102430"/>
              <a:gd name="csX8" fmla="*/ 2601686 w 2601686"/>
              <a:gd name="csY8" fmla="*/ 1551215 h 3102430"/>
              <a:gd name="csX9" fmla="*/ 2601686 w 2601686"/>
              <a:gd name="csY9" fmla="*/ 2068287 h 3102430"/>
              <a:gd name="csX10" fmla="*/ 2601686 w 2601686"/>
              <a:gd name="csY10" fmla="*/ 2585358 h 3102430"/>
              <a:gd name="csX11" fmla="*/ 2601686 w 2601686"/>
              <a:gd name="csY11" fmla="*/ 3102430 h 3102430"/>
              <a:gd name="csX12" fmla="*/ 2107366 w 2601686"/>
              <a:gd name="csY12" fmla="*/ 3102430 h 3102430"/>
              <a:gd name="csX13" fmla="*/ 1613045 w 2601686"/>
              <a:gd name="csY13" fmla="*/ 3102430 h 3102430"/>
              <a:gd name="csX14" fmla="*/ 1066691 w 2601686"/>
              <a:gd name="csY14" fmla="*/ 3102430 h 3102430"/>
              <a:gd name="csX15" fmla="*/ 572371 w 2601686"/>
              <a:gd name="csY15" fmla="*/ 3102430 h 3102430"/>
              <a:gd name="csX16" fmla="*/ 0 w 2601686"/>
              <a:gd name="csY16" fmla="*/ 3102430 h 3102430"/>
              <a:gd name="csX17" fmla="*/ 0 w 2601686"/>
              <a:gd name="csY17" fmla="*/ 2523310 h 3102430"/>
              <a:gd name="csX18" fmla="*/ 0 w 2601686"/>
              <a:gd name="csY18" fmla="*/ 1944189 h 3102430"/>
              <a:gd name="csX19" fmla="*/ 0 w 2601686"/>
              <a:gd name="csY19" fmla="*/ 1396094 h 3102430"/>
              <a:gd name="csX20" fmla="*/ 0 w 2601686"/>
              <a:gd name="csY20" fmla="*/ 879022 h 3102430"/>
              <a:gd name="csX21" fmla="*/ 0 w 2601686"/>
              <a:gd name="csY21" fmla="*/ 0 h 31024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2601686" h="3102430" fill="none" extrusionOk="0">
                <a:moveTo>
                  <a:pt x="0" y="0"/>
                </a:moveTo>
                <a:cubicBezTo>
                  <a:pt x="249351" y="-51292"/>
                  <a:pt x="266821" y="16731"/>
                  <a:pt x="520337" y="0"/>
                </a:cubicBezTo>
                <a:cubicBezTo>
                  <a:pt x="773853" y="-16731"/>
                  <a:pt x="781714" y="24871"/>
                  <a:pt x="988641" y="0"/>
                </a:cubicBezTo>
                <a:cubicBezTo>
                  <a:pt x="1195568" y="-24871"/>
                  <a:pt x="1272894" y="53036"/>
                  <a:pt x="1508978" y="0"/>
                </a:cubicBezTo>
                <a:cubicBezTo>
                  <a:pt x="1745062" y="-53036"/>
                  <a:pt x="1857428" y="12498"/>
                  <a:pt x="2029315" y="0"/>
                </a:cubicBezTo>
                <a:cubicBezTo>
                  <a:pt x="2201202" y="-12498"/>
                  <a:pt x="2482006" y="66646"/>
                  <a:pt x="2601686" y="0"/>
                </a:cubicBezTo>
                <a:cubicBezTo>
                  <a:pt x="2622725" y="223622"/>
                  <a:pt x="2550901" y="290158"/>
                  <a:pt x="2601686" y="486047"/>
                </a:cubicBezTo>
                <a:cubicBezTo>
                  <a:pt x="2652471" y="681936"/>
                  <a:pt x="2594120" y="878760"/>
                  <a:pt x="2601686" y="1034143"/>
                </a:cubicBezTo>
                <a:cubicBezTo>
                  <a:pt x="2609252" y="1189526"/>
                  <a:pt x="2555401" y="1407927"/>
                  <a:pt x="2601686" y="1551215"/>
                </a:cubicBezTo>
                <a:cubicBezTo>
                  <a:pt x="2647971" y="1694503"/>
                  <a:pt x="2578115" y="1851706"/>
                  <a:pt x="2601686" y="2068287"/>
                </a:cubicBezTo>
                <a:cubicBezTo>
                  <a:pt x="2625257" y="2284868"/>
                  <a:pt x="2545576" y="2467374"/>
                  <a:pt x="2601686" y="2585358"/>
                </a:cubicBezTo>
                <a:cubicBezTo>
                  <a:pt x="2657796" y="2703342"/>
                  <a:pt x="2556069" y="2912247"/>
                  <a:pt x="2601686" y="3102430"/>
                </a:cubicBezTo>
                <a:cubicBezTo>
                  <a:pt x="2493070" y="3105513"/>
                  <a:pt x="2261685" y="3077485"/>
                  <a:pt x="2107366" y="3102430"/>
                </a:cubicBezTo>
                <a:cubicBezTo>
                  <a:pt x="1953047" y="3127375"/>
                  <a:pt x="1790905" y="3092143"/>
                  <a:pt x="1613045" y="3102430"/>
                </a:cubicBezTo>
                <a:cubicBezTo>
                  <a:pt x="1435185" y="3112717"/>
                  <a:pt x="1271040" y="3055533"/>
                  <a:pt x="1066691" y="3102430"/>
                </a:cubicBezTo>
                <a:cubicBezTo>
                  <a:pt x="862342" y="3149327"/>
                  <a:pt x="691563" y="3094236"/>
                  <a:pt x="572371" y="3102430"/>
                </a:cubicBezTo>
                <a:cubicBezTo>
                  <a:pt x="453179" y="3110624"/>
                  <a:pt x="196312" y="3080918"/>
                  <a:pt x="0" y="3102430"/>
                </a:cubicBezTo>
                <a:cubicBezTo>
                  <a:pt x="-32561" y="2936057"/>
                  <a:pt x="4266" y="2781870"/>
                  <a:pt x="0" y="2523310"/>
                </a:cubicBezTo>
                <a:cubicBezTo>
                  <a:pt x="-4266" y="2264750"/>
                  <a:pt x="66467" y="2140630"/>
                  <a:pt x="0" y="1944189"/>
                </a:cubicBezTo>
                <a:cubicBezTo>
                  <a:pt x="-66467" y="1747748"/>
                  <a:pt x="8681" y="1601773"/>
                  <a:pt x="0" y="1396094"/>
                </a:cubicBezTo>
                <a:cubicBezTo>
                  <a:pt x="-8681" y="1190415"/>
                  <a:pt x="32816" y="1085751"/>
                  <a:pt x="0" y="879022"/>
                </a:cubicBezTo>
                <a:cubicBezTo>
                  <a:pt x="-32816" y="672293"/>
                  <a:pt x="78527" y="312367"/>
                  <a:pt x="0" y="0"/>
                </a:cubicBezTo>
                <a:close/>
              </a:path>
              <a:path w="2601686" h="3102430" stroke="0" extrusionOk="0">
                <a:moveTo>
                  <a:pt x="0" y="0"/>
                </a:moveTo>
                <a:cubicBezTo>
                  <a:pt x="229882" y="-1755"/>
                  <a:pt x="359479" y="12320"/>
                  <a:pt x="520337" y="0"/>
                </a:cubicBezTo>
                <a:cubicBezTo>
                  <a:pt x="681195" y="-12320"/>
                  <a:pt x="917311" y="53242"/>
                  <a:pt x="1092708" y="0"/>
                </a:cubicBezTo>
                <a:cubicBezTo>
                  <a:pt x="1268105" y="-53242"/>
                  <a:pt x="1430212" y="47406"/>
                  <a:pt x="1534995" y="0"/>
                </a:cubicBezTo>
                <a:cubicBezTo>
                  <a:pt x="1639778" y="-47406"/>
                  <a:pt x="1837457" y="15095"/>
                  <a:pt x="2029315" y="0"/>
                </a:cubicBezTo>
                <a:cubicBezTo>
                  <a:pt x="2221173" y="-15095"/>
                  <a:pt x="2437150" y="18549"/>
                  <a:pt x="2601686" y="0"/>
                </a:cubicBezTo>
                <a:cubicBezTo>
                  <a:pt x="2652757" y="281183"/>
                  <a:pt x="2585876" y="382257"/>
                  <a:pt x="2601686" y="579120"/>
                </a:cubicBezTo>
                <a:cubicBezTo>
                  <a:pt x="2617496" y="775983"/>
                  <a:pt x="2553198" y="917011"/>
                  <a:pt x="2601686" y="1158241"/>
                </a:cubicBezTo>
                <a:cubicBezTo>
                  <a:pt x="2650174" y="1399471"/>
                  <a:pt x="2579236" y="1564824"/>
                  <a:pt x="2601686" y="1706336"/>
                </a:cubicBezTo>
                <a:cubicBezTo>
                  <a:pt x="2624136" y="1847849"/>
                  <a:pt x="2564687" y="2040561"/>
                  <a:pt x="2601686" y="2130335"/>
                </a:cubicBezTo>
                <a:cubicBezTo>
                  <a:pt x="2638685" y="2220109"/>
                  <a:pt x="2584924" y="2486412"/>
                  <a:pt x="2601686" y="2616383"/>
                </a:cubicBezTo>
                <a:cubicBezTo>
                  <a:pt x="2618448" y="2746354"/>
                  <a:pt x="2594421" y="2874298"/>
                  <a:pt x="2601686" y="3102430"/>
                </a:cubicBezTo>
                <a:cubicBezTo>
                  <a:pt x="2458039" y="3120519"/>
                  <a:pt x="2260198" y="3078457"/>
                  <a:pt x="2055332" y="3102430"/>
                </a:cubicBezTo>
                <a:cubicBezTo>
                  <a:pt x="1850466" y="3126403"/>
                  <a:pt x="1707425" y="3089727"/>
                  <a:pt x="1587028" y="3102430"/>
                </a:cubicBezTo>
                <a:cubicBezTo>
                  <a:pt x="1466631" y="3115133"/>
                  <a:pt x="1336158" y="3057520"/>
                  <a:pt x="1092708" y="3102430"/>
                </a:cubicBezTo>
                <a:cubicBezTo>
                  <a:pt x="849258" y="3147340"/>
                  <a:pt x="781413" y="3068075"/>
                  <a:pt x="572371" y="3102430"/>
                </a:cubicBezTo>
                <a:cubicBezTo>
                  <a:pt x="363329" y="3136785"/>
                  <a:pt x="186296" y="3068352"/>
                  <a:pt x="0" y="3102430"/>
                </a:cubicBezTo>
                <a:cubicBezTo>
                  <a:pt x="-39885" y="2892980"/>
                  <a:pt x="38897" y="2734398"/>
                  <a:pt x="0" y="2523310"/>
                </a:cubicBezTo>
                <a:cubicBezTo>
                  <a:pt x="-38897" y="2312222"/>
                  <a:pt x="4310" y="2201985"/>
                  <a:pt x="0" y="2068287"/>
                </a:cubicBezTo>
                <a:cubicBezTo>
                  <a:pt x="-4310" y="1934589"/>
                  <a:pt x="51362" y="1719567"/>
                  <a:pt x="0" y="1520191"/>
                </a:cubicBezTo>
                <a:cubicBezTo>
                  <a:pt x="-51362" y="1320815"/>
                  <a:pt x="42990" y="1149202"/>
                  <a:pt x="0" y="1034143"/>
                </a:cubicBezTo>
                <a:cubicBezTo>
                  <a:pt x="-42990" y="919084"/>
                  <a:pt x="41053" y="702160"/>
                  <a:pt x="0" y="579120"/>
                </a:cubicBezTo>
                <a:cubicBezTo>
                  <a:pt x="-41053" y="456080"/>
                  <a:pt x="21476" y="139620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8171178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Εικόνα 7" descr="İndigo Çocuk Eyvah I Need to Escape / Caglar Sever / Indigo Child / 9786255587336- Trendyol">
            <a:extLst>
              <a:ext uri="{FF2B5EF4-FFF2-40B4-BE49-F238E27FC236}">
                <a16:creationId xmlns:a16="http://schemas.microsoft.com/office/drawing/2014/main" id="{954EC06C-7E75-06EA-E4B0-1142A798D5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616" b="23756"/>
          <a:stretch>
            <a:fillRect/>
          </a:stretch>
        </p:blipFill>
        <p:spPr>
          <a:xfrm>
            <a:off x="5802087" y="174170"/>
            <a:ext cx="5834742" cy="3548744"/>
          </a:xfrm>
          <a:custGeom>
            <a:avLst/>
            <a:gdLst>
              <a:gd name="csX0" fmla="*/ 0 w 5834742"/>
              <a:gd name="csY0" fmla="*/ 0 h 3548744"/>
              <a:gd name="csX1" fmla="*/ 466779 w 5834742"/>
              <a:gd name="csY1" fmla="*/ 0 h 3548744"/>
              <a:gd name="csX2" fmla="*/ 1050254 w 5834742"/>
              <a:gd name="csY2" fmla="*/ 0 h 3548744"/>
              <a:gd name="csX3" fmla="*/ 1692075 w 5834742"/>
              <a:gd name="csY3" fmla="*/ 0 h 3548744"/>
              <a:gd name="csX4" fmla="*/ 2392244 w 5834742"/>
              <a:gd name="csY4" fmla="*/ 0 h 3548744"/>
              <a:gd name="csX5" fmla="*/ 2859024 w 5834742"/>
              <a:gd name="csY5" fmla="*/ 0 h 3548744"/>
              <a:gd name="csX6" fmla="*/ 3442498 w 5834742"/>
              <a:gd name="csY6" fmla="*/ 0 h 3548744"/>
              <a:gd name="csX7" fmla="*/ 3967625 w 5834742"/>
              <a:gd name="csY7" fmla="*/ 0 h 3548744"/>
              <a:gd name="csX8" fmla="*/ 4609446 w 5834742"/>
              <a:gd name="csY8" fmla="*/ 0 h 3548744"/>
              <a:gd name="csX9" fmla="*/ 5017878 w 5834742"/>
              <a:gd name="csY9" fmla="*/ 0 h 3548744"/>
              <a:gd name="csX10" fmla="*/ 5834742 w 5834742"/>
              <a:gd name="csY10" fmla="*/ 0 h 3548744"/>
              <a:gd name="csX11" fmla="*/ 5834742 w 5834742"/>
              <a:gd name="csY11" fmla="*/ 484995 h 3548744"/>
              <a:gd name="csX12" fmla="*/ 5834742 w 5834742"/>
              <a:gd name="csY12" fmla="*/ 1111940 h 3548744"/>
              <a:gd name="csX13" fmla="*/ 5834742 w 5834742"/>
              <a:gd name="csY13" fmla="*/ 1774372 h 3548744"/>
              <a:gd name="csX14" fmla="*/ 5834742 w 5834742"/>
              <a:gd name="csY14" fmla="*/ 2365829 h 3548744"/>
              <a:gd name="csX15" fmla="*/ 5834742 w 5834742"/>
              <a:gd name="csY15" fmla="*/ 2957287 h 3548744"/>
              <a:gd name="csX16" fmla="*/ 5834742 w 5834742"/>
              <a:gd name="csY16" fmla="*/ 3548744 h 3548744"/>
              <a:gd name="csX17" fmla="*/ 5367963 w 5834742"/>
              <a:gd name="csY17" fmla="*/ 3548744 h 3548744"/>
              <a:gd name="csX18" fmla="*/ 4901183 w 5834742"/>
              <a:gd name="csY18" fmla="*/ 3548744 h 3548744"/>
              <a:gd name="csX19" fmla="*/ 4492751 w 5834742"/>
              <a:gd name="csY19" fmla="*/ 3548744 h 3548744"/>
              <a:gd name="csX20" fmla="*/ 3909277 w 5834742"/>
              <a:gd name="csY20" fmla="*/ 3548744 h 3548744"/>
              <a:gd name="csX21" fmla="*/ 3500845 w 5834742"/>
              <a:gd name="csY21" fmla="*/ 3548744 h 3548744"/>
              <a:gd name="csX22" fmla="*/ 2975718 w 5834742"/>
              <a:gd name="csY22" fmla="*/ 3548744 h 3548744"/>
              <a:gd name="csX23" fmla="*/ 2275549 w 5834742"/>
              <a:gd name="csY23" fmla="*/ 3548744 h 3548744"/>
              <a:gd name="csX24" fmla="*/ 1692075 w 5834742"/>
              <a:gd name="csY24" fmla="*/ 3548744 h 3548744"/>
              <a:gd name="csX25" fmla="*/ 1225296 w 5834742"/>
              <a:gd name="csY25" fmla="*/ 3548744 h 3548744"/>
              <a:gd name="csX26" fmla="*/ 758516 w 5834742"/>
              <a:gd name="csY26" fmla="*/ 3548744 h 3548744"/>
              <a:gd name="csX27" fmla="*/ 0 w 5834742"/>
              <a:gd name="csY27" fmla="*/ 3548744 h 3548744"/>
              <a:gd name="csX28" fmla="*/ 0 w 5834742"/>
              <a:gd name="csY28" fmla="*/ 2957287 h 3548744"/>
              <a:gd name="csX29" fmla="*/ 0 w 5834742"/>
              <a:gd name="csY29" fmla="*/ 2401317 h 3548744"/>
              <a:gd name="csX30" fmla="*/ 0 w 5834742"/>
              <a:gd name="csY30" fmla="*/ 1880834 h 3548744"/>
              <a:gd name="csX31" fmla="*/ 0 w 5834742"/>
              <a:gd name="csY31" fmla="*/ 1360352 h 3548744"/>
              <a:gd name="csX32" fmla="*/ 0 w 5834742"/>
              <a:gd name="csY32" fmla="*/ 697920 h 3548744"/>
              <a:gd name="csX33" fmla="*/ 0 w 5834742"/>
              <a:gd name="csY33" fmla="*/ 0 h 35487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5834742" h="3548744" fill="none" extrusionOk="0">
                <a:moveTo>
                  <a:pt x="0" y="0"/>
                </a:moveTo>
                <a:cubicBezTo>
                  <a:pt x="188504" y="-21307"/>
                  <a:pt x="289418" y="21971"/>
                  <a:pt x="466779" y="0"/>
                </a:cubicBezTo>
                <a:cubicBezTo>
                  <a:pt x="644140" y="-21971"/>
                  <a:pt x="888787" y="47479"/>
                  <a:pt x="1050254" y="0"/>
                </a:cubicBezTo>
                <a:cubicBezTo>
                  <a:pt x="1211722" y="-47479"/>
                  <a:pt x="1471434" y="3606"/>
                  <a:pt x="1692075" y="0"/>
                </a:cubicBezTo>
                <a:cubicBezTo>
                  <a:pt x="1912716" y="-3606"/>
                  <a:pt x="2169914" y="32396"/>
                  <a:pt x="2392244" y="0"/>
                </a:cubicBezTo>
                <a:cubicBezTo>
                  <a:pt x="2614574" y="-32396"/>
                  <a:pt x="2724030" y="32331"/>
                  <a:pt x="2859024" y="0"/>
                </a:cubicBezTo>
                <a:cubicBezTo>
                  <a:pt x="2994018" y="-32331"/>
                  <a:pt x="3207221" y="51990"/>
                  <a:pt x="3442498" y="0"/>
                </a:cubicBezTo>
                <a:cubicBezTo>
                  <a:pt x="3677775" y="-51990"/>
                  <a:pt x="3739394" y="19274"/>
                  <a:pt x="3967625" y="0"/>
                </a:cubicBezTo>
                <a:cubicBezTo>
                  <a:pt x="4195856" y="-19274"/>
                  <a:pt x="4314352" y="69464"/>
                  <a:pt x="4609446" y="0"/>
                </a:cubicBezTo>
                <a:cubicBezTo>
                  <a:pt x="4904540" y="-69464"/>
                  <a:pt x="4881662" y="43027"/>
                  <a:pt x="5017878" y="0"/>
                </a:cubicBezTo>
                <a:cubicBezTo>
                  <a:pt x="5154094" y="-43027"/>
                  <a:pt x="5436445" y="35139"/>
                  <a:pt x="5834742" y="0"/>
                </a:cubicBezTo>
                <a:cubicBezTo>
                  <a:pt x="5888700" y="192436"/>
                  <a:pt x="5831272" y="341137"/>
                  <a:pt x="5834742" y="484995"/>
                </a:cubicBezTo>
                <a:cubicBezTo>
                  <a:pt x="5838212" y="628853"/>
                  <a:pt x="5815696" y="970259"/>
                  <a:pt x="5834742" y="1111940"/>
                </a:cubicBezTo>
                <a:cubicBezTo>
                  <a:pt x="5853788" y="1253622"/>
                  <a:pt x="5833829" y="1625156"/>
                  <a:pt x="5834742" y="1774372"/>
                </a:cubicBezTo>
                <a:cubicBezTo>
                  <a:pt x="5835655" y="1923588"/>
                  <a:pt x="5831793" y="2165133"/>
                  <a:pt x="5834742" y="2365829"/>
                </a:cubicBezTo>
                <a:cubicBezTo>
                  <a:pt x="5837691" y="2566525"/>
                  <a:pt x="5785921" y="2776763"/>
                  <a:pt x="5834742" y="2957287"/>
                </a:cubicBezTo>
                <a:cubicBezTo>
                  <a:pt x="5883563" y="3137811"/>
                  <a:pt x="5797779" y="3428212"/>
                  <a:pt x="5834742" y="3548744"/>
                </a:cubicBezTo>
                <a:cubicBezTo>
                  <a:pt x="5646768" y="3595602"/>
                  <a:pt x="5512346" y="3516378"/>
                  <a:pt x="5367963" y="3548744"/>
                </a:cubicBezTo>
                <a:cubicBezTo>
                  <a:pt x="5223580" y="3581110"/>
                  <a:pt x="5022693" y="3510978"/>
                  <a:pt x="4901183" y="3548744"/>
                </a:cubicBezTo>
                <a:cubicBezTo>
                  <a:pt x="4779673" y="3586510"/>
                  <a:pt x="4597062" y="3537465"/>
                  <a:pt x="4492751" y="3548744"/>
                </a:cubicBezTo>
                <a:cubicBezTo>
                  <a:pt x="4388440" y="3560023"/>
                  <a:pt x="4095143" y="3526388"/>
                  <a:pt x="3909277" y="3548744"/>
                </a:cubicBezTo>
                <a:cubicBezTo>
                  <a:pt x="3723411" y="3571100"/>
                  <a:pt x="3664076" y="3513612"/>
                  <a:pt x="3500845" y="3548744"/>
                </a:cubicBezTo>
                <a:cubicBezTo>
                  <a:pt x="3337614" y="3583876"/>
                  <a:pt x="3153750" y="3488262"/>
                  <a:pt x="2975718" y="3548744"/>
                </a:cubicBezTo>
                <a:cubicBezTo>
                  <a:pt x="2797686" y="3609226"/>
                  <a:pt x="2440086" y="3525241"/>
                  <a:pt x="2275549" y="3548744"/>
                </a:cubicBezTo>
                <a:cubicBezTo>
                  <a:pt x="2111012" y="3572247"/>
                  <a:pt x="1979660" y="3546985"/>
                  <a:pt x="1692075" y="3548744"/>
                </a:cubicBezTo>
                <a:cubicBezTo>
                  <a:pt x="1404490" y="3550503"/>
                  <a:pt x="1327273" y="3502838"/>
                  <a:pt x="1225296" y="3548744"/>
                </a:cubicBezTo>
                <a:cubicBezTo>
                  <a:pt x="1123319" y="3594650"/>
                  <a:pt x="863111" y="3493260"/>
                  <a:pt x="758516" y="3548744"/>
                </a:cubicBezTo>
                <a:cubicBezTo>
                  <a:pt x="653921" y="3604228"/>
                  <a:pt x="364346" y="3487690"/>
                  <a:pt x="0" y="3548744"/>
                </a:cubicBezTo>
                <a:cubicBezTo>
                  <a:pt x="-61254" y="3297821"/>
                  <a:pt x="44346" y="3185641"/>
                  <a:pt x="0" y="2957287"/>
                </a:cubicBezTo>
                <a:cubicBezTo>
                  <a:pt x="-44346" y="2728933"/>
                  <a:pt x="20522" y="2541614"/>
                  <a:pt x="0" y="2401317"/>
                </a:cubicBezTo>
                <a:cubicBezTo>
                  <a:pt x="-20522" y="2261020"/>
                  <a:pt x="26960" y="2080168"/>
                  <a:pt x="0" y="1880834"/>
                </a:cubicBezTo>
                <a:cubicBezTo>
                  <a:pt x="-26960" y="1681500"/>
                  <a:pt x="30963" y="1529494"/>
                  <a:pt x="0" y="1360352"/>
                </a:cubicBezTo>
                <a:cubicBezTo>
                  <a:pt x="-30963" y="1191210"/>
                  <a:pt x="50977" y="896637"/>
                  <a:pt x="0" y="697920"/>
                </a:cubicBezTo>
                <a:cubicBezTo>
                  <a:pt x="-50977" y="499203"/>
                  <a:pt x="37341" y="146939"/>
                  <a:pt x="0" y="0"/>
                </a:cubicBezTo>
                <a:close/>
              </a:path>
              <a:path w="5834742" h="3548744" stroke="0" extrusionOk="0">
                <a:moveTo>
                  <a:pt x="0" y="0"/>
                </a:moveTo>
                <a:cubicBezTo>
                  <a:pt x="104871" y="-11281"/>
                  <a:pt x="260957" y="31654"/>
                  <a:pt x="408432" y="0"/>
                </a:cubicBezTo>
                <a:cubicBezTo>
                  <a:pt x="555907" y="-31654"/>
                  <a:pt x="843283" y="11517"/>
                  <a:pt x="991906" y="0"/>
                </a:cubicBezTo>
                <a:cubicBezTo>
                  <a:pt x="1140529" y="-11517"/>
                  <a:pt x="1291100" y="15381"/>
                  <a:pt x="1400338" y="0"/>
                </a:cubicBezTo>
                <a:cubicBezTo>
                  <a:pt x="1509576" y="-15381"/>
                  <a:pt x="1680239" y="7960"/>
                  <a:pt x="1867117" y="0"/>
                </a:cubicBezTo>
                <a:cubicBezTo>
                  <a:pt x="2053995" y="-7960"/>
                  <a:pt x="2094792" y="10550"/>
                  <a:pt x="2275549" y="0"/>
                </a:cubicBezTo>
                <a:cubicBezTo>
                  <a:pt x="2456306" y="-10550"/>
                  <a:pt x="2573334" y="45250"/>
                  <a:pt x="2859024" y="0"/>
                </a:cubicBezTo>
                <a:cubicBezTo>
                  <a:pt x="3144714" y="-45250"/>
                  <a:pt x="3408612" y="67434"/>
                  <a:pt x="3559193" y="0"/>
                </a:cubicBezTo>
                <a:cubicBezTo>
                  <a:pt x="3709774" y="-67434"/>
                  <a:pt x="3975534" y="13307"/>
                  <a:pt x="4201014" y="0"/>
                </a:cubicBezTo>
                <a:cubicBezTo>
                  <a:pt x="4426494" y="-13307"/>
                  <a:pt x="4714279" y="45687"/>
                  <a:pt x="4842836" y="0"/>
                </a:cubicBezTo>
                <a:cubicBezTo>
                  <a:pt x="4971393" y="-45687"/>
                  <a:pt x="5166108" y="52001"/>
                  <a:pt x="5309615" y="0"/>
                </a:cubicBezTo>
                <a:cubicBezTo>
                  <a:pt x="5453122" y="-52001"/>
                  <a:pt x="5659832" y="45309"/>
                  <a:pt x="5834742" y="0"/>
                </a:cubicBezTo>
                <a:cubicBezTo>
                  <a:pt x="5847808" y="305011"/>
                  <a:pt x="5791075" y="412406"/>
                  <a:pt x="5834742" y="626945"/>
                </a:cubicBezTo>
                <a:cubicBezTo>
                  <a:pt x="5878409" y="841485"/>
                  <a:pt x="5815026" y="1095855"/>
                  <a:pt x="5834742" y="1218402"/>
                </a:cubicBezTo>
                <a:cubicBezTo>
                  <a:pt x="5854458" y="1340949"/>
                  <a:pt x="5820023" y="1558056"/>
                  <a:pt x="5834742" y="1774372"/>
                </a:cubicBezTo>
                <a:cubicBezTo>
                  <a:pt x="5849461" y="1990688"/>
                  <a:pt x="5818736" y="2148818"/>
                  <a:pt x="5834742" y="2294854"/>
                </a:cubicBezTo>
                <a:cubicBezTo>
                  <a:pt x="5850748" y="2440890"/>
                  <a:pt x="5778869" y="2625072"/>
                  <a:pt x="5834742" y="2815337"/>
                </a:cubicBezTo>
                <a:cubicBezTo>
                  <a:pt x="5890615" y="3005602"/>
                  <a:pt x="5806431" y="3241150"/>
                  <a:pt x="5834742" y="3548744"/>
                </a:cubicBezTo>
                <a:cubicBezTo>
                  <a:pt x="5723718" y="3554931"/>
                  <a:pt x="5538187" y="3507279"/>
                  <a:pt x="5426310" y="3548744"/>
                </a:cubicBezTo>
                <a:cubicBezTo>
                  <a:pt x="5314433" y="3590209"/>
                  <a:pt x="5163017" y="3518051"/>
                  <a:pt x="4901183" y="3548744"/>
                </a:cubicBezTo>
                <a:cubicBezTo>
                  <a:pt x="4639349" y="3579437"/>
                  <a:pt x="4610988" y="3517917"/>
                  <a:pt x="4434404" y="3548744"/>
                </a:cubicBezTo>
                <a:cubicBezTo>
                  <a:pt x="4257820" y="3579571"/>
                  <a:pt x="4133807" y="3499223"/>
                  <a:pt x="3909277" y="3548744"/>
                </a:cubicBezTo>
                <a:cubicBezTo>
                  <a:pt x="3684747" y="3598265"/>
                  <a:pt x="3661194" y="3526503"/>
                  <a:pt x="3442498" y="3548744"/>
                </a:cubicBezTo>
                <a:cubicBezTo>
                  <a:pt x="3223802" y="3570985"/>
                  <a:pt x="2950245" y="3503413"/>
                  <a:pt x="2742329" y="3548744"/>
                </a:cubicBezTo>
                <a:cubicBezTo>
                  <a:pt x="2534413" y="3594075"/>
                  <a:pt x="2282206" y="3542652"/>
                  <a:pt x="2100507" y="3548744"/>
                </a:cubicBezTo>
                <a:cubicBezTo>
                  <a:pt x="1918808" y="3554836"/>
                  <a:pt x="1807746" y="3544409"/>
                  <a:pt x="1692075" y="3548744"/>
                </a:cubicBezTo>
                <a:cubicBezTo>
                  <a:pt x="1576404" y="3553079"/>
                  <a:pt x="1311732" y="3479489"/>
                  <a:pt x="991906" y="3548744"/>
                </a:cubicBezTo>
                <a:cubicBezTo>
                  <a:pt x="672080" y="3617999"/>
                  <a:pt x="455934" y="3509233"/>
                  <a:pt x="0" y="3548744"/>
                </a:cubicBezTo>
                <a:cubicBezTo>
                  <a:pt x="-49664" y="3431979"/>
                  <a:pt x="40514" y="3287886"/>
                  <a:pt x="0" y="3063749"/>
                </a:cubicBezTo>
                <a:cubicBezTo>
                  <a:pt x="-40514" y="2839612"/>
                  <a:pt x="14021" y="2612911"/>
                  <a:pt x="0" y="2401317"/>
                </a:cubicBezTo>
                <a:cubicBezTo>
                  <a:pt x="-14021" y="2189723"/>
                  <a:pt x="49121" y="2078089"/>
                  <a:pt x="0" y="1916322"/>
                </a:cubicBezTo>
                <a:cubicBezTo>
                  <a:pt x="-49121" y="1754555"/>
                  <a:pt x="59883" y="1599393"/>
                  <a:pt x="0" y="1324864"/>
                </a:cubicBezTo>
                <a:cubicBezTo>
                  <a:pt x="-59883" y="1050335"/>
                  <a:pt x="1173" y="978029"/>
                  <a:pt x="0" y="733407"/>
                </a:cubicBezTo>
                <a:cubicBezTo>
                  <a:pt x="-1173" y="488785"/>
                  <a:pt x="37303" y="28136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30100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Εικόνα 8" descr="Sonsuza Kadar Mutsuz (Lynn Painter) Fiyatı, Yorumları, Satın Al - Kitapyurdu.com">
            <a:extLst>
              <a:ext uri="{FF2B5EF4-FFF2-40B4-BE49-F238E27FC236}">
                <a16:creationId xmlns:a16="http://schemas.microsoft.com/office/drawing/2014/main" id="{10E31922-1BDA-984C-04C0-8F05528D4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32" y="3429000"/>
            <a:ext cx="2601687" cy="3254830"/>
          </a:xfrm>
          <a:custGeom>
            <a:avLst/>
            <a:gdLst>
              <a:gd name="csX0" fmla="*/ 0 w 2601687"/>
              <a:gd name="csY0" fmla="*/ 0 h 3254830"/>
              <a:gd name="csX1" fmla="*/ 494321 w 2601687"/>
              <a:gd name="csY1" fmla="*/ 0 h 3254830"/>
              <a:gd name="csX2" fmla="*/ 1066692 w 2601687"/>
              <a:gd name="csY2" fmla="*/ 0 h 3254830"/>
              <a:gd name="csX3" fmla="*/ 1639063 w 2601687"/>
              <a:gd name="csY3" fmla="*/ 0 h 3254830"/>
              <a:gd name="csX4" fmla="*/ 2133383 w 2601687"/>
              <a:gd name="csY4" fmla="*/ 0 h 3254830"/>
              <a:gd name="csX5" fmla="*/ 2601687 w 2601687"/>
              <a:gd name="csY5" fmla="*/ 0 h 3254830"/>
              <a:gd name="csX6" fmla="*/ 2601687 w 2601687"/>
              <a:gd name="csY6" fmla="*/ 509923 h 3254830"/>
              <a:gd name="csX7" fmla="*/ 2601687 w 2601687"/>
              <a:gd name="csY7" fmla="*/ 987298 h 3254830"/>
              <a:gd name="csX8" fmla="*/ 2601687 w 2601687"/>
              <a:gd name="csY8" fmla="*/ 1432125 h 3254830"/>
              <a:gd name="csX9" fmla="*/ 2601687 w 2601687"/>
              <a:gd name="csY9" fmla="*/ 1974597 h 3254830"/>
              <a:gd name="csX10" fmla="*/ 2601687 w 2601687"/>
              <a:gd name="csY10" fmla="*/ 2582165 h 3254830"/>
              <a:gd name="csX11" fmla="*/ 2601687 w 2601687"/>
              <a:gd name="csY11" fmla="*/ 3254830 h 3254830"/>
              <a:gd name="csX12" fmla="*/ 2133383 w 2601687"/>
              <a:gd name="csY12" fmla="*/ 3254830 h 3254830"/>
              <a:gd name="csX13" fmla="*/ 1691097 w 2601687"/>
              <a:gd name="csY13" fmla="*/ 3254830 h 3254830"/>
              <a:gd name="csX14" fmla="*/ 1170759 w 2601687"/>
              <a:gd name="csY14" fmla="*/ 3254830 h 3254830"/>
              <a:gd name="csX15" fmla="*/ 624405 w 2601687"/>
              <a:gd name="csY15" fmla="*/ 3254830 h 3254830"/>
              <a:gd name="csX16" fmla="*/ 0 w 2601687"/>
              <a:gd name="csY16" fmla="*/ 3254830 h 3254830"/>
              <a:gd name="csX17" fmla="*/ 0 w 2601687"/>
              <a:gd name="csY17" fmla="*/ 2647262 h 3254830"/>
              <a:gd name="csX18" fmla="*/ 0 w 2601687"/>
              <a:gd name="csY18" fmla="*/ 2202435 h 3254830"/>
              <a:gd name="csX19" fmla="*/ 0 w 2601687"/>
              <a:gd name="csY19" fmla="*/ 1725060 h 3254830"/>
              <a:gd name="csX20" fmla="*/ 0 w 2601687"/>
              <a:gd name="csY20" fmla="*/ 1215137 h 3254830"/>
              <a:gd name="csX21" fmla="*/ 0 w 2601687"/>
              <a:gd name="csY21" fmla="*/ 607568 h 3254830"/>
              <a:gd name="csX22" fmla="*/ 0 w 2601687"/>
              <a:gd name="csY22" fmla="*/ 0 h 32548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2601687" h="3254830" fill="none" extrusionOk="0">
                <a:moveTo>
                  <a:pt x="0" y="0"/>
                </a:moveTo>
                <a:cubicBezTo>
                  <a:pt x="231898" y="-54677"/>
                  <a:pt x="306617" y="21779"/>
                  <a:pt x="494321" y="0"/>
                </a:cubicBezTo>
                <a:cubicBezTo>
                  <a:pt x="682025" y="-21779"/>
                  <a:pt x="919245" y="67554"/>
                  <a:pt x="1066692" y="0"/>
                </a:cubicBezTo>
                <a:cubicBezTo>
                  <a:pt x="1214139" y="-67554"/>
                  <a:pt x="1395500" y="32659"/>
                  <a:pt x="1639063" y="0"/>
                </a:cubicBezTo>
                <a:cubicBezTo>
                  <a:pt x="1882626" y="-32659"/>
                  <a:pt x="1900950" y="15760"/>
                  <a:pt x="2133383" y="0"/>
                </a:cubicBezTo>
                <a:cubicBezTo>
                  <a:pt x="2365816" y="-15760"/>
                  <a:pt x="2401256" y="13485"/>
                  <a:pt x="2601687" y="0"/>
                </a:cubicBezTo>
                <a:cubicBezTo>
                  <a:pt x="2650557" y="195154"/>
                  <a:pt x="2568094" y="403151"/>
                  <a:pt x="2601687" y="509923"/>
                </a:cubicBezTo>
                <a:cubicBezTo>
                  <a:pt x="2635280" y="616695"/>
                  <a:pt x="2599310" y="825937"/>
                  <a:pt x="2601687" y="987298"/>
                </a:cubicBezTo>
                <a:cubicBezTo>
                  <a:pt x="2604064" y="1148660"/>
                  <a:pt x="2565404" y="1309518"/>
                  <a:pt x="2601687" y="1432125"/>
                </a:cubicBezTo>
                <a:cubicBezTo>
                  <a:pt x="2637970" y="1554732"/>
                  <a:pt x="2581061" y="1754183"/>
                  <a:pt x="2601687" y="1974597"/>
                </a:cubicBezTo>
                <a:cubicBezTo>
                  <a:pt x="2622313" y="2195011"/>
                  <a:pt x="2559707" y="2398953"/>
                  <a:pt x="2601687" y="2582165"/>
                </a:cubicBezTo>
                <a:cubicBezTo>
                  <a:pt x="2643667" y="2765377"/>
                  <a:pt x="2526093" y="2936748"/>
                  <a:pt x="2601687" y="3254830"/>
                </a:cubicBezTo>
                <a:cubicBezTo>
                  <a:pt x="2389396" y="3310064"/>
                  <a:pt x="2354722" y="3241096"/>
                  <a:pt x="2133383" y="3254830"/>
                </a:cubicBezTo>
                <a:cubicBezTo>
                  <a:pt x="1912044" y="3268564"/>
                  <a:pt x="1906533" y="3207435"/>
                  <a:pt x="1691097" y="3254830"/>
                </a:cubicBezTo>
                <a:cubicBezTo>
                  <a:pt x="1475661" y="3302225"/>
                  <a:pt x="1280221" y="3214660"/>
                  <a:pt x="1170759" y="3254830"/>
                </a:cubicBezTo>
                <a:cubicBezTo>
                  <a:pt x="1061297" y="3295000"/>
                  <a:pt x="831349" y="3201859"/>
                  <a:pt x="624405" y="3254830"/>
                </a:cubicBezTo>
                <a:cubicBezTo>
                  <a:pt x="417461" y="3307801"/>
                  <a:pt x="164919" y="3203923"/>
                  <a:pt x="0" y="3254830"/>
                </a:cubicBezTo>
                <a:cubicBezTo>
                  <a:pt x="-27936" y="2987361"/>
                  <a:pt x="31223" y="2774584"/>
                  <a:pt x="0" y="2647262"/>
                </a:cubicBezTo>
                <a:cubicBezTo>
                  <a:pt x="-31223" y="2519940"/>
                  <a:pt x="27707" y="2396578"/>
                  <a:pt x="0" y="2202435"/>
                </a:cubicBezTo>
                <a:cubicBezTo>
                  <a:pt x="-27707" y="2008292"/>
                  <a:pt x="28374" y="1918900"/>
                  <a:pt x="0" y="1725060"/>
                </a:cubicBezTo>
                <a:cubicBezTo>
                  <a:pt x="-28374" y="1531221"/>
                  <a:pt x="58993" y="1373479"/>
                  <a:pt x="0" y="1215137"/>
                </a:cubicBezTo>
                <a:cubicBezTo>
                  <a:pt x="-58993" y="1056795"/>
                  <a:pt x="42487" y="794239"/>
                  <a:pt x="0" y="607568"/>
                </a:cubicBezTo>
                <a:cubicBezTo>
                  <a:pt x="-42487" y="420897"/>
                  <a:pt x="47039" y="140409"/>
                  <a:pt x="0" y="0"/>
                </a:cubicBezTo>
                <a:close/>
              </a:path>
              <a:path w="2601687" h="3254830" stroke="0" extrusionOk="0">
                <a:moveTo>
                  <a:pt x="0" y="0"/>
                </a:moveTo>
                <a:cubicBezTo>
                  <a:pt x="179781" y="-58490"/>
                  <a:pt x="408116" y="41115"/>
                  <a:pt x="546354" y="0"/>
                </a:cubicBezTo>
                <a:cubicBezTo>
                  <a:pt x="684592" y="-41115"/>
                  <a:pt x="923289" y="28839"/>
                  <a:pt x="1040675" y="0"/>
                </a:cubicBezTo>
                <a:cubicBezTo>
                  <a:pt x="1158061" y="-28839"/>
                  <a:pt x="1440935" y="49609"/>
                  <a:pt x="1613046" y="0"/>
                </a:cubicBezTo>
                <a:cubicBezTo>
                  <a:pt x="1785157" y="-49609"/>
                  <a:pt x="1954087" y="8666"/>
                  <a:pt x="2055333" y="0"/>
                </a:cubicBezTo>
                <a:cubicBezTo>
                  <a:pt x="2156579" y="-8666"/>
                  <a:pt x="2488701" y="40622"/>
                  <a:pt x="2601687" y="0"/>
                </a:cubicBezTo>
                <a:cubicBezTo>
                  <a:pt x="2641994" y="249862"/>
                  <a:pt x="2546478" y="298244"/>
                  <a:pt x="2601687" y="542472"/>
                </a:cubicBezTo>
                <a:cubicBezTo>
                  <a:pt x="2656896" y="786700"/>
                  <a:pt x="2593952" y="810212"/>
                  <a:pt x="2601687" y="1052395"/>
                </a:cubicBezTo>
                <a:cubicBezTo>
                  <a:pt x="2609422" y="1294578"/>
                  <a:pt x="2565544" y="1376942"/>
                  <a:pt x="2601687" y="1529770"/>
                </a:cubicBezTo>
                <a:cubicBezTo>
                  <a:pt x="2637830" y="1682598"/>
                  <a:pt x="2591934" y="1819388"/>
                  <a:pt x="2601687" y="2007145"/>
                </a:cubicBezTo>
                <a:cubicBezTo>
                  <a:pt x="2611440" y="2194902"/>
                  <a:pt x="2573208" y="2268754"/>
                  <a:pt x="2601687" y="2451972"/>
                </a:cubicBezTo>
                <a:cubicBezTo>
                  <a:pt x="2630166" y="2635190"/>
                  <a:pt x="2537721" y="3055097"/>
                  <a:pt x="2601687" y="3254830"/>
                </a:cubicBezTo>
                <a:cubicBezTo>
                  <a:pt x="2342357" y="3297385"/>
                  <a:pt x="2270765" y="3253753"/>
                  <a:pt x="2081350" y="3254830"/>
                </a:cubicBezTo>
                <a:cubicBezTo>
                  <a:pt x="1891935" y="3255907"/>
                  <a:pt x="1803759" y="3250222"/>
                  <a:pt x="1613046" y="3254830"/>
                </a:cubicBezTo>
                <a:cubicBezTo>
                  <a:pt x="1422333" y="3259438"/>
                  <a:pt x="1308044" y="3218345"/>
                  <a:pt x="1144742" y="3254830"/>
                </a:cubicBezTo>
                <a:cubicBezTo>
                  <a:pt x="981440" y="3291315"/>
                  <a:pt x="704813" y="3195308"/>
                  <a:pt x="572371" y="3254830"/>
                </a:cubicBezTo>
                <a:cubicBezTo>
                  <a:pt x="439929" y="3314352"/>
                  <a:pt x="154091" y="3211855"/>
                  <a:pt x="0" y="3254830"/>
                </a:cubicBezTo>
                <a:cubicBezTo>
                  <a:pt x="-11761" y="3069633"/>
                  <a:pt x="34995" y="2984483"/>
                  <a:pt x="0" y="2810003"/>
                </a:cubicBezTo>
                <a:cubicBezTo>
                  <a:pt x="-34995" y="2635523"/>
                  <a:pt x="36147" y="2424863"/>
                  <a:pt x="0" y="2267532"/>
                </a:cubicBezTo>
                <a:cubicBezTo>
                  <a:pt x="-36147" y="2110201"/>
                  <a:pt x="49913" y="1912199"/>
                  <a:pt x="0" y="1790157"/>
                </a:cubicBezTo>
                <a:cubicBezTo>
                  <a:pt x="-49913" y="1668115"/>
                  <a:pt x="37536" y="1444583"/>
                  <a:pt x="0" y="1345330"/>
                </a:cubicBezTo>
                <a:cubicBezTo>
                  <a:pt x="-37536" y="1246077"/>
                  <a:pt x="37995" y="1045655"/>
                  <a:pt x="0" y="835406"/>
                </a:cubicBezTo>
                <a:cubicBezTo>
                  <a:pt x="-37995" y="625157"/>
                  <a:pt x="24660" y="27340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466631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2" name="Εικόνα 11" descr="🍀 | Yılmaz A.">
            <a:extLst>
              <a:ext uri="{FF2B5EF4-FFF2-40B4-BE49-F238E27FC236}">
                <a16:creationId xmlns:a16="http://schemas.microsoft.com/office/drawing/2014/main" id="{3AFDF335-86C9-5716-E903-8C5439C39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286" y="174170"/>
            <a:ext cx="2586733" cy="3102430"/>
          </a:xfrm>
          <a:custGeom>
            <a:avLst/>
            <a:gdLst>
              <a:gd name="csX0" fmla="*/ 0 w 2586733"/>
              <a:gd name="csY0" fmla="*/ 0 h 3102430"/>
              <a:gd name="csX1" fmla="*/ 491479 w 2586733"/>
              <a:gd name="csY1" fmla="*/ 0 h 3102430"/>
              <a:gd name="csX2" fmla="*/ 982959 w 2586733"/>
              <a:gd name="csY2" fmla="*/ 0 h 3102430"/>
              <a:gd name="csX3" fmla="*/ 1500305 w 2586733"/>
              <a:gd name="csY3" fmla="*/ 0 h 3102430"/>
              <a:gd name="csX4" fmla="*/ 2069386 w 2586733"/>
              <a:gd name="csY4" fmla="*/ 0 h 3102430"/>
              <a:gd name="csX5" fmla="*/ 2586733 w 2586733"/>
              <a:gd name="csY5" fmla="*/ 0 h 3102430"/>
              <a:gd name="csX6" fmla="*/ 2586733 w 2586733"/>
              <a:gd name="csY6" fmla="*/ 548096 h 3102430"/>
              <a:gd name="csX7" fmla="*/ 2586733 w 2586733"/>
              <a:gd name="csY7" fmla="*/ 1003119 h 3102430"/>
              <a:gd name="csX8" fmla="*/ 2586733 w 2586733"/>
              <a:gd name="csY8" fmla="*/ 1582239 h 3102430"/>
              <a:gd name="csX9" fmla="*/ 2586733 w 2586733"/>
              <a:gd name="csY9" fmla="*/ 2161360 h 3102430"/>
              <a:gd name="csX10" fmla="*/ 2586733 w 2586733"/>
              <a:gd name="csY10" fmla="*/ 3102430 h 3102430"/>
              <a:gd name="csX11" fmla="*/ 2095254 w 2586733"/>
              <a:gd name="csY11" fmla="*/ 3102430 h 3102430"/>
              <a:gd name="csX12" fmla="*/ 1577907 w 2586733"/>
              <a:gd name="csY12" fmla="*/ 3102430 h 3102430"/>
              <a:gd name="csX13" fmla="*/ 1138163 w 2586733"/>
              <a:gd name="csY13" fmla="*/ 3102430 h 3102430"/>
              <a:gd name="csX14" fmla="*/ 646683 w 2586733"/>
              <a:gd name="csY14" fmla="*/ 3102430 h 3102430"/>
              <a:gd name="csX15" fmla="*/ 0 w 2586733"/>
              <a:gd name="csY15" fmla="*/ 3102430 h 3102430"/>
              <a:gd name="csX16" fmla="*/ 0 w 2586733"/>
              <a:gd name="csY16" fmla="*/ 2678431 h 3102430"/>
              <a:gd name="csX17" fmla="*/ 0 w 2586733"/>
              <a:gd name="csY17" fmla="*/ 2254432 h 3102430"/>
              <a:gd name="csX18" fmla="*/ 0 w 2586733"/>
              <a:gd name="csY18" fmla="*/ 1830434 h 3102430"/>
              <a:gd name="csX19" fmla="*/ 0 w 2586733"/>
              <a:gd name="csY19" fmla="*/ 1251313 h 3102430"/>
              <a:gd name="csX20" fmla="*/ 0 w 2586733"/>
              <a:gd name="csY20" fmla="*/ 734242 h 3102430"/>
              <a:gd name="csX21" fmla="*/ 0 w 2586733"/>
              <a:gd name="csY21" fmla="*/ 0 h 31024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2586733" h="3102430" fill="none" extrusionOk="0">
                <a:moveTo>
                  <a:pt x="0" y="0"/>
                </a:moveTo>
                <a:cubicBezTo>
                  <a:pt x="144639" y="-43963"/>
                  <a:pt x="309719" y="4135"/>
                  <a:pt x="491479" y="0"/>
                </a:cubicBezTo>
                <a:cubicBezTo>
                  <a:pt x="673239" y="-4135"/>
                  <a:pt x="737494" y="22916"/>
                  <a:pt x="982959" y="0"/>
                </a:cubicBezTo>
                <a:cubicBezTo>
                  <a:pt x="1228424" y="-22916"/>
                  <a:pt x="1338426" y="36635"/>
                  <a:pt x="1500305" y="0"/>
                </a:cubicBezTo>
                <a:cubicBezTo>
                  <a:pt x="1662184" y="-36635"/>
                  <a:pt x="1882806" y="29706"/>
                  <a:pt x="2069386" y="0"/>
                </a:cubicBezTo>
                <a:cubicBezTo>
                  <a:pt x="2255966" y="-29706"/>
                  <a:pt x="2356045" y="36524"/>
                  <a:pt x="2586733" y="0"/>
                </a:cubicBezTo>
                <a:cubicBezTo>
                  <a:pt x="2624988" y="120050"/>
                  <a:pt x="2526570" y="424410"/>
                  <a:pt x="2586733" y="548096"/>
                </a:cubicBezTo>
                <a:cubicBezTo>
                  <a:pt x="2646896" y="671782"/>
                  <a:pt x="2561143" y="845736"/>
                  <a:pt x="2586733" y="1003119"/>
                </a:cubicBezTo>
                <a:cubicBezTo>
                  <a:pt x="2612323" y="1160502"/>
                  <a:pt x="2538882" y="1393765"/>
                  <a:pt x="2586733" y="1582239"/>
                </a:cubicBezTo>
                <a:cubicBezTo>
                  <a:pt x="2634584" y="1770713"/>
                  <a:pt x="2550714" y="1936682"/>
                  <a:pt x="2586733" y="2161360"/>
                </a:cubicBezTo>
                <a:cubicBezTo>
                  <a:pt x="2622752" y="2386038"/>
                  <a:pt x="2500125" y="2820903"/>
                  <a:pt x="2586733" y="3102430"/>
                </a:cubicBezTo>
                <a:cubicBezTo>
                  <a:pt x="2356244" y="3113798"/>
                  <a:pt x="2208258" y="3062856"/>
                  <a:pt x="2095254" y="3102430"/>
                </a:cubicBezTo>
                <a:cubicBezTo>
                  <a:pt x="1982250" y="3142004"/>
                  <a:pt x="1795602" y="3081927"/>
                  <a:pt x="1577907" y="3102430"/>
                </a:cubicBezTo>
                <a:cubicBezTo>
                  <a:pt x="1360212" y="3122933"/>
                  <a:pt x="1268477" y="3053136"/>
                  <a:pt x="1138163" y="3102430"/>
                </a:cubicBezTo>
                <a:cubicBezTo>
                  <a:pt x="1007849" y="3151724"/>
                  <a:pt x="820210" y="3088401"/>
                  <a:pt x="646683" y="3102430"/>
                </a:cubicBezTo>
                <a:cubicBezTo>
                  <a:pt x="473156" y="3116459"/>
                  <a:pt x="146348" y="3088227"/>
                  <a:pt x="0" y="3102430"/>
                </a:cubicBezTo>
                <a:cubicBezTo>
                  <a:pt x="-24943" y="2982261"/>
                  <a:pt x="6413" y="2888631"/>
                  <a:pt x="0" y="2678431"/>
                </a:cubicBezTo>
                <a:cubicBezTo>
                  <a:pt x="-6413" y="2468231"/>
                  <a:pt x="34845" y="2388478"/>
                  <a:pt x="0" y="2254432"/>
                </a:cubicBezTo>
                <a:cubicBezTo>
                  <a:pt x="-34845" y="2120386"/>
                  <a:pt x="50432" y="2018566"/>
                  <a:pt x="0" y="1830434"/>
                </a:cubicBezTo>
                <a:cubicBezTo>
                  <a:pt x="-50432" y="1642302"/>
                  <a:pt x="6247" y="1387625"/>
                  <a:pt x="0" y="1251313"/>
                </a:cubicBezTo>
                <a:cubicBezTo>
                  <a:pt x="-6247" y="1115001"/>
                  <a:pt x="24443" y="867472"/>
                  <a:pt x="0" y="734242"/>
                </a:cubicBezTo>
                <a:cubicBezTo>
                  <a:pt x="-24443" y="601012"/>
                  <a:pt x="56720" y="300627"/>
                  <a:pt x="0" y="0"/>
                </a:cubicBezTo>
                <a:close/>
              </a:path>
              <a:path w="2586733" h="3102430" stroke="0" extrusionOk="0">
                <a:moveTo>
                  <a:pt x="0" y="0"/>
                </a:moveTo>
                <a:cubicBezTo>
                  <a:pt x="137299" y="-22453"/>
                  <a:pt x="385512" y="9280"/>
                  <a:pt x="491479" y="0"/>
                </a:cubicBezTo>
                <a:cubicBezTo>
                  <a:pt x="597446" y="-9280"/>
                  <a:pt x="924166" y="39236"/>
                  <a:pt x="1034693" y="0"/>
                </a:cubicBezTo>
                <a:cubicBezTo>
                  <a:pt x="1145220" y="-39236"/>
                  <a:pt x="1337191" y="51142"/>
                  <a:pt x="1603774" y="0"/>
                </a:cubicBezTo>
                <a:cubicBezTo>
                  <a:pt x="1870357" y="-51142"/>
                  <a:pt x="1919311" y="34458"/>
                  <a:pt x="2095254" y="0"/>
                </a:cubicBezTo>
                <a:cubicBezTo>
                  <a:pt x="2271197" y="-34458"/>
                  <a:pt x="2431113" y="54270"/>
                  <a:pt x="2586733" y="0"/>
                </a:cubicBezTo>
                <a:cubicBezTo>
                  <a:pt x="2631884" y="109275"/>
                  <a:pt x="2574922" y="237833"/>
                  <a:pt x="2586733" y="455023"/>
                </a:cubicBezTo>
                <a:cubicBezTo>
                  <a:pt x="2598544" y="672213"/>
                  <a:pt x="2583900" y="753404"/>
                  <a:pt x="2586733" y="972095"/>
                </a:cubicBezTo>
                <a:cubicBezTo>
                  <a:pt x="2589566" y="1190786"/>
                  <a:pt x="2534512" y="1340511"/>
                  <a:pt x="2586733" y="1489166"/>
                </a:cubicBezTo>
                <a:cubicBezTo>
                  <a:pt x="2638954" y="1637821"/>
                  <a:pt x="2572113" y="1847723"/>
                  <a:pt x="2586733" y="2068287"/>
                </a:cubicBezTo>
                <a:cubicBezTo>
                  <a:pt x="2601353" y="2288851"/>
                  <a:pt x="2569116" y="2448659"/>
                  <a:pt x="2586733" y="2647407"/>
                </a:cubicBezTo>
                <a:cubicBezTo>
                  <a:pt x="2604350" y="2846155"/>
                  <a:pt x="2570893" y="2940926"/>
                  <a:pt x="2586733" y="3102430"/>
                </a:cubicBezTo>
                <a:cubicBezTo>
                  <a:pt x="2483112" y="3159781"/>
                  <a:pt x="2247734" y="3077016"/>
                  <a:pt x="2069386" y="3102430"/>
                </a:cubicBezTo>
                <a:cubicBezTo>
                  <a:pt x="1891038" y="3127844"/>
                  <a:pt x="1676624" y="3094942"/>
                  <a:pt x="1526172" y="3102430"/>
                </a:cubicBezTo>
                <a:cubicBezTo>
                  <a:pt x="1375720" y="3109918"/>
                  <a:pt x="1225469" y="3059485"/>
                  <a:pt x="957091" y="3102430"/>
                </a:cubicBezTo>
                <a:cubicBezTo>
                  <a:pt x="688713" y="3145375"/>
                  <a:pt x="424960" y="3087061"/>
                  <a:pt x="0" y="3102430"/>
                </a:cubicBezTo>
                <a:cubicBezTo>
                  <a:pt x="-46935" y="2895503"/>
                  <a:pt x="4294" y="2775112"/>
                  <a:pt x="0" y="2678431"/>
                </a:cubicBezTo>
                <a:cubicBezTo>
                  <a:pt x="-4294" y="2581750"/>
                  <a:pt x="12685" y="2450459"/>
                  <a:pt x="0" y="2223408"/>
                </a:cubicBezTo>
                <a:cubicBezTo>
                  <a:pt x="-12685" y="1996357"/>
                  <a:pt x="9093" y="1984421"/>
                  <a:pt x="0" y="1799409"/>
                </a:cubicBezTo>
                <a:cubicBezTo>
                  <a:pt x="-9093" y="1614397"/>
                  <a:pt x="45556" y="1513885"/>
                  <a:pt x="0" y="1344386"/>
                </a:cubicBezTo>
                <a:cubicBezTo>
                  <a:pt x="-45556" y="1174887"/>
                  <a:pt x="511" y="944292"/>
                  <a:pt x="0" y="765266"/>
                </a:cubicBezTo>
                <a:cubicBezTo>
                  <a:pt x="-511" y="586240"/>
                  <a:pt x="29984" y="28838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7942327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3" name="Εικόνα 12" descr="😁😬">
            <a:extLst>
              <a:ext uri="{FF2B5EF4-FFF2-40B4-BE49-F238E27FC236}">
                <a16:creationId xmlns:a16="http://schemas.microsoft.com/office/drawing/2014/main" id="{3E6E5CDA-51A7-0AD2-1F49-42B74FBA48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59615"/>
          <a:stretch>
            <a:fillRect/>
          </a:stretch>
        </p:blipFill>
        <p:spPr>
          <a:xfrm>
            <a:off x="5802086" y="3853544"/>
            <a:ext cx="4093028" cy="2460170"/>
          </a:xfrm>
          <a:custGeom>
            <a:avLst/>
            <a:gdLst>
              <a:gd name="csX0" fmla="*/ 0 w 4093028"/>
              <a:gd name="csY0" fmla="*/ 0 h 2460170"/>
              <a:gd name="csX1" fmla="*/ 543788 w 4093028"/>
              <a:gd name="csY1" fmla="*/ 0 h 2460170"/>
              <a:gd name="csX2" fmla="*/ 1169437 w 4093028"/>
              <a:gd name="csY2" fmla="*/ 0 h 2460170"/>
              <a:gd name="csX3" fmla="*/ 1672294 w 4093028"/>
              <a:gd name="csY3" fmla="*/ 0 h 2460170"/>
              <a:gd name="csX4" fmla="*/ 2134222 w 4093028"/>
              <a:gd name="csY4" fmla="*/ 0 h 2460170"/>
              <a:gd name="csX5" fmla="*/ 2800801 w 4093028"/>
              <a:gd name="csY5" fmla="*/ 0 h 2460170"/>
              <a:gd name="csX6" fmla="*/ 3385519 w 4093028"/>
              <a:gd name="csY6" fmla="*/ 0 h 2460170"/>
              <a:gd name="csX7" fmla="*/ 4093028 w 4093028"/>
              <a:gd name="csY7" fmla="*/ 0 h 2460170"/>
              <a:gd name="csX8" fmla="*/ 4093028 w 4093028"/>
              <a:gd name="csY8" fmla="*/ 442831 h 2460170"/>
              <a:gd name="csX9" fmla="*/ 4093028 w 4093028"/>
              <a:gd name="csY9" fmla="*/ 934865 h 2460170"/>
              <a:gd name="csX10" fmla="*/ 4093028 w 4093028"/>
              <a:gd name="csY10" fmla="*/ 1353094 h 2460170"/>
              <a:gd name="csX11" fmla="*/ 4093028 w 4093028"/>
              <a:gd name="csY11" fmla="*/ 1795924 h 2460170"/>
              <a:gd name="csX12" fmla="*/ 4093028 w 4093028"/>
              <a:gd name="csY12" fmla="*/ 2460170 h 2460170"/>
              <a:gd name="csX13" fmla="*/ 3631101 w 4093028"/>
              <a:gd name="csY13" fmla="*/ 2460170 h 2460170"/>
              <a:gd name="csX14" fmla="*/ 3087313 w 4093028"/>
              <a:gd name="csY14" fmla="*/ 2460170 h 2460170"/>
              <a:gd name="csX15" fmla="*/ 2584455 w 4093028"/>
              <a:gd name="csY15" fmla="*/ 2460170 h 2460170"/>
              <a:gd name="csX16" fmla="*/ 2040667 w 4093028"/>
              <a:gd name="csY16" fmla="*/ 2460170 h 2460170"/>
              <a:gd name="csX17" fmla="*/ 1455949 w 4093028"/>
              <a:gd name="csY17" fmla="*/ 2460170 h 2460170"/>
              <a:gd name="csX18" fmla="*/ 994021 w 4093028"/>
              <a:gd name="csY18" fmla="*/ 2460170 h 2460170"/>
              <a:gd name="csX19" fmla="*/ 0 w 4093028"/>
              <a:gd name="csY19" fmla="*/ 2460170 h 2460170"/>
              <a:gd name="csX20" fmla="*/ 0 w 4093028"/>
              <a:gd name="csY20" fmla="*/ 2041941 h 2460170"/>
              <a:gd name="csX21" fmla="*/ 0 w 4093028"/>
              <a:gd name="csY21" fmla="*/ 1549907 h 2460170"/>
              <a:gd name="csX22" fmla="*/ 0 w 4093028"/>
              <a:gd name="csY22" fmla="*/ 1131678 h 2460170"/>
              <a:gd name="csX23" fmla="*/ 0 w 4093028"/>
              <a:gd name="csY23" fmla="*/ 688848 h 2460170"/>
              <a:gd name="csX24" fmla="*/ 0 w 4093028"/>
              <a:gd name="csY24" fmla="*/ 0 h 24601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093028" h="2460170" fill="none" extrusionOk="0">
                <a:moveTo>
                  <a:pt x="0" y="0"/>
                </a:moveTo>
                <a:cubicBezTo>
                  <a:pt x="243286" y="-6411"/>
                  <a:pt x="378171" y="14348"/>
                  <a:pt x="543788" y="0"/>
                </a:cubicBezTo>
                <a:cubicBezTo>
                  <a:pt x="709405" y="-14348"/>
                  <a:pt x="917285" y="57005"/>
                  <a:pt x="1169437" y="0"/>
                </a:cubicBezTo>
                <a:cubicBezTo>
                  <a:pt x="1421589" y="-57005"/>
                  <a:pt x="1436606" y="36857"/>
                  <a:pt x="1672294" y="0"/>
                </a:cubicBezTo>
                <a:cubicBezTo>
                  <a:pt x="1907982" y="-36857"/>
                  <a:pt x="1960308" y="23329"/>
                  <a:pt x="2134222" y="0"/>
                </a:cubicBezTo>
                <a:cubicBezTo>
                  <a:pt x="2308136" y="-23329"/>
                  <a:pt x="2540833" y="14731"/>
                  <a:pt x="2800801" y="0"/>
                </a:cubicBezTo>
                <a:cubicBezTo>
                  <a:pt x="3060769" y="-14731"/>
                  <a:pt x="3115847" y="26837"/>
                  <a:pt x="3385519" y="0"/>
                </a:cubicBezTo>
                <a:cubicBezTo>
                  <a:pt x="3655191" y="-26837"/>
                  <a:pt x="3884491" y="59066"/>
                  <a:pt x="4093028" y="0"/>
                </a:cubicBezTo>
                <a:cubicBezTo>
                  <a:pt x="4141090" y="101458"/>
                  <a:pt x="4084211" y="298391"/>
                  <a:pt x="4093028" y="442831"/>
                </a:cubicBezTo>
                <a:cubicBezTo>
                  <a:pt x="4101845" y="587271"/>
                  <a:pt x="4060921" y="771086"/>
                  <a:pt x="4093028" y="934865"/>
                </a:cubicBezTo>
                <a:cubicBezTo>
                  <a:pt x="4125135" y="1098644"/>
                  <a:pt x="4084381" y="1244833"/>
                  <a:pt x="4093028" y="1353094"/>
                </a:cubicBezTo>
                <a:cubicBezTo>
                  <a:pt x="4101675" y="1461355"/>
                  <a:pt x="4069718" y="1679830"/>
                  <a:pt x="4093028" y="1795924"/>
                </a:cubicBezTo>
                <a:cubicBezTo>
                  <a:pt x="4116338" y="1912018"/>
                  <a:pt x="4021722" y="2251443"/>
                  <a:pt x="4093028" y="2460170"/>
                </a:cubicBezTo>
                <a:cubicBezTo>
                  <a:pt x="3952829" y="2469154"/>
                  <a:pt x="3790414" y="2416547"/>
                  <a:pt x="3631101" y="2460170"/>
                </a:cubicBezTo>
                <a:cubicBezTo>
                  <a:pt x="3471788" y="2503793"/>
                  <a:pt x="3329677" y="2400657"/>
                  <a:pt x="3087313" y="2460170"/>
                </a:cubicBezTo>
                <a:cubicBezTo>
                  <a:pt x="2844949" y="2519683"/>
                  <a:pt x="2745400" y="2406081"/>
                  <a:pt x="2584455" y="2460170"/>
                </a:cubicBezTo>
                <a:cubicBezTo>
                  <a:pt x="2423510" y="2514259"/>
                  <a:pt x="2308122" y="2456727"/>
                  <a:pt x="2040667" y="2460170"/>
                </a:cubicBezTo>
                <a:cubicBezTo>
                  <a:pt x="1773212" y="2463613"/>
                  <a:pt x="1747612" y="2399132"/>
                  <a:pt x="1455949" y="2460170"/>
                </a:cubicBezTo>
                <a:cubicBezTo>
                  <a:pt x="1164286" y="2521208"/>
                  <a:pt x="1148431" y="2450099"/>
                  <a:pt x="994021" y="2460170"/>
                </a:cubicBezTo>
                <a:cubicBezTo>
                  <a:pt x="839611" y="2470241"/>
                  <a:pt x="247701" y="2348036"/>
                  <a:pt x="0" y="2460170"/>
                </a:cubicBezTo>
                <a:cubicBezTo>
                  <a:pt x="-48668" y="2287276"/>
                  <a:pt x="2499" y="2249478"/>
                  <a:pt x="0" y="2041941"/>
                </a:cubicBezTo>
                <a:cubicBezTo>
                  <a:pt x="-2499" y="1834404"/>
                  <a:pt x="16770" y="1744676"/>
                  <a:pt x="0" y="1549907"/>
                </a:cubicBezTo>
                <a:cubicBezTo>
                  <a:pt x="-16770" y="1355138"/>
                  <a:pt x="33084" y="1241866"/>
                  <a:pt x="0" y="1131678"/>
                </a:cubicBezTo>
                <a:cubicBezTo>
                  <a:pt x="-33084" y="1021490"/>
                  <a:pt x="36062" y="899020"/>
                  <a:pt x="0" y="688848"/>
                </a:cubicBezTo>
                <a:cubicBezTo>
                  <a:pt x="-36062" y="478676"/>
                  <a:pt x="25993" y="143230"/>
                  <a:pt x="0" y="0"/>
                </a:cubicBezTo>
                <a:close/>
              </a:path>
              <a:path w="4093028" h="2460170" stroke="0" extrusionOk="0">
                <a:moveTo>
                  <a:pt x="0" y="0"/>
                </a:moveTo>
                <a:cubicBezTo>
                  <a:pt x="128778" y="-40582"/>
                  <a:pt x="332146" y="29158"/>
                  <a:pt x="461927" y="0"/>
                </a:cubicBezTo>
                <a:cubicBezTo>
                  <a:pt x="591708" y="-29158"/>
                  <a:pt x="852279" y="51644"/>
                  <a:pt x="1128506" y="0"/>
                </a:cubicBezTo>
                <a:cubicBezTo>
                  <a:pt x="1404733" y="-51644"/>
                  <a:pt x="1487904" y="19912"/>
                  <a:pt x="1713225" y="0"/>
                </a:cubicBezTo>
                <a:cubicBezTo>
                  <a:pt x="1938546" y="-19912"/>
                  <a:pt x="2032639" y="57729"/>
                  <a:pt x="2216082" y="0"/>
                </a:cubicBezTo>
                <a:cubicBezTo>
                  <a:pt x="2399525" y="-57729"/>
                  <a:pt x="2674971" y="49960"/>
                  <a:pt x="2841731" y="0"/>
                </a:cubicBezTo>
                <a:cubicBezTo>
                  <a:pt x="3008491" y="-49960"/>
                  <a:pt x="3170075" y="10910"/>
                  <a:pt x="3303658" y="0"/>
                </a:cubicBezTo>
                <a:cubicBezTo>
                  <a:pt x="3437241" y="-10910"/>
                  <a:pt x="3769168" y="25823"/>
                  <a:pt x="4093028" y="0"/>
                </a:cubicBezTo>
                <a:cubicBezTo>
                  <a:pt x="4147479" y="150796"/>
                  <a:pt x="4066267" y="321414"/>
                  <a:pt x="4093028" y="516636"/>
                </a:cubicBezTo>
                <a:cubicBezTo>
                  <a:pt x="4119789" y="711858"/>
                  <a:pt x="4072802" y="850847"/>
                  <a:pt x="4093028" y="934865"/>
                </a:cubicBezTo>
                <a:cubicBezTo>
                  <a:pt x="4113254" y="1018883"/>
                  <a:pt x="4059568" y="1241441"/>
                  <a:pt x="4093028" y="1377695"/>
                </a:cubicBezTo>
                <a:cubicBezTo>
                  <a:pt x="4126488" y="1513949"/>
                  <a:pt x="4044490" y="1619094"/>
                  <a:pt x="4093028" y="1820526"/>
                </a:cubicBezTo>
                <a:cubicBezTo>
                  <a:pt x="4141566" y="2021958"/>
                  <a:pt x="4073398" y="2197392"/>
                  <a:pt x="4093028" y="2460170"/>
                </a:cubicBezTo>
                <a:cubicBezTo>
                  <a:pt x="3894666" y="2514129"/>
                  <a:pt x="3669485" y="2454402"/>
                  <a:pt x="3508310" y="2460170"/>
                </a:cubicBezTo>
                <a:cubicBezTo>
                  <a:pt x="3347135" y="2465938"/>
                  <a:pt x="3195512" y="2425068"/>
                  <a:pt x="2923591" y="2460170"/>
                </a:cubicBezTo>
                <a:cubicBezTo>
                  <a:pt x="2651670" y="2495272"/>
                  <a:pt x="2547692" y="2423676"/>
                  <a:pt x="2338873" y="2460170"/>
                </a:cubicBezTo>
                <a:cubicBezTo>
                  <a:pt x="2130054" y="2496664"/>
                  <a:pt x="1856751" y="2434878"/>
                  <a:pt x="1672294" y="2460170"/>
                </a:cubicBezTo>
                <a:cubicBezTo>
                  <a:pt x="1487837" y="2485462"/>
                  <a:pt x="1206871" y="2422374"/>
                  <a:pt x="1005715" y="2460170"/>
                </a:cubicBezTo>
                <a:cubicBezTo>
                  <a:pt x="804559" y="2497966"/>
                  <a:pt x="278705" y="2370507"/>
                  <a:pt x="0" y="2460170"/>
                </a:cubicBezTo>
                <a:cubicBezTo>
                  <a:pt x="-31448" y="2272550"/>
                  <a:pt x="41512" y="2246330"/>
                  <a:pt x="0" y="2041941"/>
                </a:cubicBezTo>
                <a:cubicBezTo>
                  <a:pt x="-41512" y="1837552"/>
                  <a:pt x="18949" y="1721949"/>
                  <a:pt x="0" y="1599110"/>
                </a:cubicBezTo>
                <a:cubicBezTo>
                  <a:pt x="-18949" y="1476271"/>
                  <a:pt x="8884" y="1323197"/>
                  <a:pt x="0" y="1156280"/>
                </a:cubicBezTo>
                <a:cubicBezTo>
                  <a:pt x="-8884" y="989363"/>
                  <a:pt x="38368" y="725796"/>
                  <a:pt x="0" y="615043"/>
                </a:cubicBezTo>
                <a:cubicBezTo>
                  <a:pt x="-38368" y="504290"/>
                  <a:pt x="60391" y="29801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335728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5" name="Εικόνα 14" descr="😁😬">
            <a:extLst>
              <a:ext uri="{FF2B5EF4-FFF2-40B4-BE49-F238E27FC236}">
                <a16:creationId xmlns:a16="http://schemas.microsoft.com/office/drawing/2014/main" id="{2B7AFC9A-60CD-18C2-5A9D-5B1A30F105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1154"/>
          <a:stretch>
            <a:fillRect/>
          </a:stretch>
        </p:blipFill>
        <p:spPr>
          <a:xfrm>
            <a:off x="9187609" y="4648198"/>
            <a:ext cx="2743264" cy="1665516"/>
          </a:xfrm>
          <a:custGeom>
            <a:avLst/>
            <a:gdLst>
              <a:gd name="csX0" fmla="*/ 0 w 2743264"/>
              <a:gd name="csY0" fmla="*/ 0 h 1665516"/>
              <a:gd name="csX1" fmla="*/ 548653 w 2743264"/>
              <a:gd name="csY1" fmla="*/ 0 h 1665516"/>
              <a:gd name="csX2" fmla="*/ 1124738 w 2743264"/>
              <a:gd name="csY2" fmla="*/ 0 h 1665516"/>
              <a:gd name="csX3" fmla="*/ 1618526 w 2743264"/>
              <a:gd name="csY3" fmla="*/ 0 h 1665516"/>
              <a:gd name="csX4" fmla="*/ 2167179 w 2743264"/>
              <a:gd name="csY4" fmla="*/ 0 h 1665516"/>
              <a:gd name="csX5" fmla="*/ 2743264 w 2743264"/>
              <a:gd name="csY5" fmla="*/ 0 h 1665516"/>
              <a:gd name="csX6" fmla="*/ 2743264 w 2743264"/>
              <a:gd name="csY6" fmla="*/ 588482 h 1665516"/>
              <a:gd name="csX7" fmla="*/ 2743264 w 2743264"/>
              <a:gd name="csY7" fmla="*/ 1110344 h 1665516"/>
              <a:gd name="csX8" fmla="*/ 2743264 w 2743264"/>
              <a:gd name="csY8" fmla="*/ 1665516 h 1665516"/>
              <a:gd name="csX9" fmla="*/ 2222044 w 2743264"/>
              <a:gd name="csY9" fmla="*/ 1665516 h 1665516"/>
              <a:gd name="csX10" fmla="*/ 1755689 w 2743264"/>
              <a:gd name="csY10" fmla="*/ 1665516 h 1665516"/>
              <a:gd name="csX11" fmla="*/ 1234469 w 2743264"/>
              <a:gd name="csY11" fmla="*/ 1665516 h 1665516"/>
              <a:gd name="csX12" fmla="*/ 713249 w 2743264"/>
              <a:gd name="csY12" fmla="*/ 1665516 h 1665516"/>
              <a:gd name="csX13" fmla="*/ 0 w 2743264"/>
              <a:gd name="csY13" fmla="*/ 1665516 h 1665516"/>
              <a:gd name="csX14" fmla="*/ 0 w 2743264"/>
              <a:gd name="csY14" fmla="*/ 1126999 h 1665516"/>
              <a:gd name="csX15" fmla="*/ 0 w 2743264"/>
              <a:gd name="csY15" fmla="*/ 538517 h 1665516"/>
              <a:gd name="csX16" fmla="*/ 0 w 2743264"/>
              <a:gd name="csY16" fmla="*/ 0 h 16655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743264" h="1665516" fill="none" extrusionOk="0">
                <a:moveTo>
                  <a:pt x="0" y="0"/>
                </a:moveTo>
                <a:cubicBezTo>
                  <a:pt x="196124" y="-19368"/>
                  <a:pt x="283618" y="38300"/>
                  <a:pt x="548653" y="0"/>
                </a:cubicBezTo>
                <a:cubicBezTo>
                  <a:pt x="813688" y="-38300"/>
                  <a:pt x="920297" y="27663"/>
                  <a:pt x="1124738" y="0"/>
                </a:cubicBezTo>
                <a:cubicBezTo>
                  <a:pt x="1329180" y="-27663"/>
                  <a:pt x="1467446" y="20851"/>
                  <a:pt x="1618526" y="0"/>
                </a:cubicBezTo>
                <a:cubicBezTo>
                  <a:pt x="1769606" y="-20851"/>
                  <a:pt x="2014917" y="34667"/>
                  <a:pt x="2167179" y="0"/>
                </a:cubicBezTo>
                <a:cubicBezTo>
                  <a:pt x="2319441" y="-34667"/>
                  <a:pt x="2616386" y="22074"/>
                  <a:pt x="2743264" y="0"/>
                </a:cubicBezTo>
                <a:cubicBezTo>
                  <a:pt x="2798442" y="227790"/>
                  <a:pt x="2717538" y="438801"/>
                  <a:pt x="2743264" y="588482"/>
                </a:cubicBezTo>
                <a:cubicBezTo>
                  <a:pt x="2768990" y="738163"/>
                  <a:pt x="2711609" y="930893"/>
                  <a:pt x="2743264" y="1110344"/>
                </a:cubicBezTo>
                <a:cubicBezTo>
                  <a:pt x="2774919" y="1289795"/>
                  <a:pt x="2677183" y="1416355"/>
                  <a:pt x="2743264" y="1665516"/>
                </a:cubicBezTo>
                <a:cubicBezTo>
                  <a:pt x="2638975" y="1717035"/>
                  <a:pt x="2472180" y="1657831"/>
                  <a:pt x="2222044" y="1665516"/>
                </a:cubicBezTo>
                <a:cubicBezTo>
                  <a:pt x="1971908" y="1673201"/>
                  <a:pt x="1910505" y="1636639"/>
                  <a:pt x="1755689" y="1665516"/>
                </a:cubicBezTo>
                <a:cubicBezTo>
                  <a:pt x="1600873" y="1694393"/>
                  <a:pt x="1345467" y="1613519"/>
                  <a:pt x="1234469" y="1665516"/>
                </a:cubicBezTo>
                <a:cubicBezTo>
                  <a:pt x="1123471" y="1717513"/>
                  <a:pt x="825118" y="1616415"/>
                  <a:pt x="713249" y="1665516"/>
                </a:cubicBezTo>
                <a:cubicBezTo>
                  <a:pt x="601380" y="1714617"/>
                  <a:pt x="244931" y="1647233"/>
                  <a:pt x="0" y="1665516"/>
                </a:cubicBezTo>
                <a:cubicBezTo>
                  <a:pt x="-32338" y="1542467"/>
                  <a:pt x="43485" y="1258403"/>
                  <a:pt x="0" y="1126999"/>
                </a:cubicBezTo>
                <a:cubicBezTo>
                  <a:pt x="-43485" y="995595"/>
                  <a:pt x="56270" y="811616"/>
                  <a:pt x="0" y="538517"/>
                </a:cubicBezTo>
                <a:cubicBezTo>
                  <a:pt x="-56270" y="265418"/>
                  <a:pt x="58202" y="243334"/>
                  <a:pt x="0" y="0"/>
                </a:cubicBezTo>
                <a:close/>
              </a:path>
              <a:path w="2743264" h="1665516" stroke="0" extrusionOk="0">
                <a:moveTo>
                  <a:pt x="0" y="0"/>
                </a:moveTo>
                <a:cubicBezTo>
                  <a:pt x="140249" y="-12941"/>
                  <a:pt x="238590" y="42556"/>
                  <a:pt x="466355" y="0"/>
                </a:cubicBezTo>
                <a:cubicBezTo>
                  <a:pt x="694120" y="-42556"/>
                  <a:pt x="855993" y="71814"/>
                  <a:pt x="1069873" y="0"/>
                </a:cubicBezTo>
                <a:cubicBezTo>
                  <a:pt x="1283753" y="-71814"/>
                  <a:pt x="1378407" y="46878"/>
                  <a:pt x="1618526" y="0"/>
                </a:cubicBezTo>
                <a:cubicBezTo>
                  <a:pt x="1858645" y="-46878"/>
                  <a:pt x="1891147" y="18066"/>
                  <a:pt x="2112313" y="0"/>
                </a:cubicBezTo>
                <a:cubicBezTo>
                  <a:pt x="2333479" y="-18066"/>
                  <a:pt x="2539178" y="55494"/>
                  <a:pt x="2743264" y="0"/>
                </a:cubicBezTo>
                <a:cubicBezTo>
                  <a:pt x="2795071" y="159717"/>
                  <a:pt x="2689259" y="258295"/>
                  <a:pt x="2743264" y="505207"/>
                </a:cubicBezTo>
                <a:cubicBezTo>
                  <a:pt x="2797269" y="752119"/>
                  <a:pt x="2741664" y="833251"/>
                  <a:pt x="2743264" y="1060379"/>
                </a:cubicBezTo>
                <a:cubicBezTo>
                  <a:pt x="2744864" y="1287507"/>
                  <a:pt x="2743074" y="1388669"/>
                  <a:pt x="2743264" y="1665516"/>
                </a:cubicBezTo>
                <a:cubicBezTo>
                  <a:pt x="2600757" y="1707418"/>
                  <a:pt x="2397376" y="1619541"/>
                  <a:pt x="2276909" y="1665516"/>
                </a:cubicBezTo>
                <a:cubicBezTo>
                  <a:pt x="2156442" y="1711491"/>
                  <a:pt x="1878891" y="1648174"/>
                  <a:pt x="1755689" y="1665516"/>
                </a:cubicBezTo>
                <a:cubicBezTo>
                  <a:pt x="1632487" y="1682858"/>
                  <a:pt x="1328504" y="1638815"/>
                  <a:pt x="1207036" y="1665516"/>
                </a:cubicBezTo>
                <a:cubicBezTo>
                  <a:pt x="1085568" y="1692217"/>
                  <a:pt x="928794" y="1654433"/>
                  <a:pt x="658383" y="1665516"/>
                </a:cubicBezTo>
                <a:cubicBezTo>
                  <a:pt x="387972" y="1676599"/>
                  <a:pt x="276231" y="1626839"/>
                  <a:pt x="0" y="1665516"/>
                </a:cubicBezTo>
                <a:cubicBezTo>
                  <a:pt x="-33730" y="1550478"/>
                  <a:pt x="47833" y="1232072"/>
                  <a:pt x="0" y="1110344"/>
                </a:cubicBezTo>
                <a:cubicBezTo>
                  <a:pt x="-47833" y="988616"/>
                  <a:pt x="23050" y="757522"/>
                  <a:pt x="0" y="571827"/>
                </a:cubicBezTo>
                <a:cubicBezTo>
                  <a:pt x="-23050" y="386132"/>
                  <a:pt x="10866" y="25794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335728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77598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Zarf (</a:t>
            </a:r>
            <a:r>
              <a:rPr lang="en-US" dirty="0" err="1"/>
              <a:t>Belirteç</a:t>
            </a:r>
            <a:r>
              <a:rPr lang="en-US" dirty="0"/>
              <a:t>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>
                <a:solidFill>
                  <a:srgbClr val="FF0000"/>
                </a:solidFill>
              </a:rPr>
              <a:t>yavaşça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/ </a:t>
            </a:r>
            <a:r>
              <a:rPr lang="en-GB" dirty="0">
                <a:solidFill>
                  <a:srgbClr val="FF0000"/>
                </a:solidFill>
              </a:rPr>
              <a:t>s</a:t>
            </a:r>
            <a:r>
              <a:rPr lang="en-US" dirty="0" err="1">
                <a:solidFill>
                  <a:srgbClr val="FF0000"/>
                </a:solidFill>
              </a:rPr>
              <a:t>essizce</a:t>
            </a:r>
            <a:r>
              <a:rPr lang="en-US" dirty="0">
                <a:solidFill>
                  <a:srgbClr val="FF0000"/>
                </a:solidFill>
              </a:rPr>
              <a:t>  /  </a:t>
            </a:r>
            <a:r>
              <a:rPr lang="en-US" dirty="0" err="1">
                <a:solidFill>
                  <a:srgbClr val="FF0000"/>
                </a:solidFill>
              </a:rPr>
              <a:t>belki</a:t>
            </a:r>
            <a:r>
              <a:rPr lang="en-US" dirty="0">
                <a:solidFill>
                  <a:srgbClr val="FF0000"/>
                </a:solidFill>
              </a:rPr>
              <a:t>/   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içeri</a:t>
            </a:r>
            <a:r>
              <a:rPr lang="el-GR" dirty="0">
                <a:solidFill>
                  <a:srgbClr val="FF0000"/>
                </a:solidFill>
              </a:rPr>
              <a:t> / </a:t>
            </a:r>
            <a:r>
              <a:rPr lang="en-US" dirty="0" err="1">
                <a:solidFill>
                  <a:srgbClr val="FF0000"/>
                </a:solidFill>
              </a:rPr>
              <a:t>epey</a:t>
            </a:r>
            <a:r>
              <a:rPr lang="el-GR" dirty="0">
                <a:solidFill>
                  <a:srgbClr val="FF0000"/>
                </a:solidFill>
              </a:rPr>
              <a:t>/ </a:t>
            </a:r>
            <a:r>
              <a:rPr lang="en-US" dirty="0" err="1">
                <a:solidFill>
                  <a:srgbClr val="FF0000"/>
                </a:solidFill>
              </a:rPr>
              <a:t>asla</a:t>
            </a:r>
            <a:r>
              <a:rPr lang="en-US" dirty="0">
                <a:solidFill>
                  <a:srgbClr val="FF0000"/>
                </a:solidFill>
              </a:rPr>
              <a:t> / 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henüz</a:t>
            </a:r>
            <a:endParaRPr lang="tr-TR" dirty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Ö</a:t>
            </a:r>
            <a:r>
              <a:rPr lang="en-US" dirty="0" err="1"/>
              <a:t>ğrenciler</a:t>
            </a:r>
            <a:r>
              <a:rPr lang="en-US" dirty="0"/>
              <a:t> </a:t>
            </a:r>
            <a:r>
              <a:rPr lang="en-US" dirty="0" err="1"/>
              <a:t>kitaptaki</a:t>
            </a:r>
            <a:r>
              <a:rPr lang="en-US" dirty="0"/>
              <a:t> </a:t>
            </a:r>
            <a:r>
              <a:rPr lang="en-US" dirty="0" err="1"/>
              <a:t>metni</a:t>
            </a:r>
            <a:r>
              <a:rPr lang="tr-TR" dirty="0"/>
              <a:t> </a:t>
            </a:r>
            <a:r>
              <a:rPr lang="el-GR" dirty="0"/>
              <a:t>_____________ </a:t>
            </a:r>
            <a:r>
              <a:rPr lang="en-US" dirty="0"/>
              <a:t> </a:t>
            </a:r>
            <a:r>
              <a:rPr lang="en-US" dirty="0" err="1"/>
              <a:t>okuyor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r>
              <a:rPr lang="en-US" dirty="0" err="1"/>
              <a:t>Üşüyünce</a:t>
            </a:r>
            <a:r>
              <a:rPr lang="el-GR" dirty="0"/>
              <a:t> ______ </a:t>
            </a:r>
            <a:r>
              <a:rPr lang="en-US" dirty="0" err="1"/>
              <a:t>girdi</a:t>
            </a:r>
            <a:r>
              <a:rPr lang="en-US" dirty="0"/>
              <a:t>. </a:t>
            </a:r>
            <a:endParaRPr lang="tr-TR" dirty="0"/>
          </a:p>
          <a:p>
            <a:pPr>
              <a:buNone/>
            </a:pPr>
            <a:r>
              <a:rPr lang="en-US" dirty="0" err="1"/>
              <a:t>Beklediğim</a:t>
            </a:r>
            <a:r>
              <a:rPr lang="en-US" dirty="0"/>
              <a:t> </a:t>
            </a:r>
            <a:r>
              <a:rPr lang="en-US" dirty="0" err="1"/>
              <a:t>kargo</a:t>
            </a:r>
            <a:r>
              <a:rPr lang="en-US" dirty="0"/>
              <a:t> </a:t>
            </a:r>
            <a:r>
              <a:rPr lang="el-GR" dirty="0"/>
              <a:t> ________ </a:t>
            </a:r>
            <a:r>
              <a:rPr lang="en-US" dirty="0" err="1"/>
              <a:t>geç</a:t>
            </a:r>
            <a:r>
              <a:rPr lang="en-US" dirty="0"/>
              <a:t> </a:t>
            </a:r>
            <a:r>
              <a:rPr lang="en-US" dirty="0" err="1"/>
              <a:t>geldi</a:t>
            </a:r>
            <a:r>
              <a:rPr lang="en-US" dirty="0"/>
              <a:t>. </a:t>
            </a:r>
            <a:endParaRPr lang="tr-TR" dirty="0"/>
          </a:p>
          <a:p>
            <a:pPr>
              <a:buNone/>
            </a:pPr>
            <a:r>
              <a:rPr lang="en-US" dirty="0" err="1"/>
              <a:t>Kendimi</a:t>
            </a:r>
            <a:r>
              <a:rPr lang="en-US" dirty="0"/>
              <a:t> </a:t>
            </a:r>
            <a:r>
              <a:rPr lang="el-GR" dirty="0"/>
              <a:t>  __________ </a:t>
            </a:r>
            <a:r>
              <a:rPr lang="en-US" dirty="0"/>
              <a:t>  </a:t>
            </a:r>
            <a:r>
              <a:rPr lang="en-US" dirty="0" err="1"/>
              <a:t>sınav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hazır</a:t>
            </a:r>
            <a:r>
              <a:rPr lang="en-US" dirty="0"/>
              <a:t> </a:t>
            </a:r>
            <a:r>
              <a:rPr lang="en-US" dirty="0" err="1"/>
              <a:t>hissetmiyorum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Bardağı</a:t>
            </a:r>
            <a:r>
              <a:rPr lang="en-US" dirty="0"/>
              <a:t> </a:t>
            </a:r>
            <a:r>
              <a:rPr lang="el-GR" dirty="0"/>
              <a:t> _________ </a:t>
            </a:r>
            <a:r>
              <a:rPr lang="en-US" dirty="0"/>
              <a:t> </a:t>
            </a:r>
            <a:r>
              <a:rPr lang="en-US" dirty="0" err="1"/>
              <a:t>masaya</a:t>
            </a:r>
            <a:r>
              <a:rPr lang="en-US" dirty="0"/>
              <a:t> </a:t>
            </a:r>
            <a:r>
              <a:rPr lang="en-US" dirty="0" err="1"/>
              <a:t>bıraktım</a:t>
            </a:r>
            <a:r>
              <a:rPr lang="en-US" dirty="0"/>
              <a:t>.</a:t>
            </a:r>
          </a:p>
          <a:p>
            <a:pPr fontAlgn="base">
              <a:buNone/>
            </a:pPr>
            <a:r>
              <a:rPr lang="en-US" dirty="0"/>
              <a:t> </a:t>
            </a:r>
            <a:r>
              <a:rPr lang="el-GR" dirty="0"/>
              <a:t>___________ </a:t>
            </a:r>
            <a:r>
              <a:rPr lang="en-US" dirty="0"/>
              <a:t> </a:t>
            </a:r>
            <a:r>
              <a:rPr lang="en-US" dirty="0" err="1"/>
              <a:t>üstümüzden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martı</a:t>
            </a:r>
            <a:r>
              <a:rPr lang="en-US" dirty="0"/>
              <a:t> </a:t>
            </a:r>
            <a:r>
              <a:rPr lang="en-US" dirty="0" err="1"/>
              <a:t>uç</a:t>
            </a:r>
            <a:r>
              <a:rPr lang="en-GB" dirty="0" err="1"/>
              <a:t>tu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tr-TR" dirty="0"/>
              <a:t>K</a:t>
            </a:r>
            <a:r>
              <a:rPr lang="en-US" dirty="0" err="1"/>
              <a:t>ararlarımdan</a:t>
            </a:r>
            <a:r>
              <a:rPr lang="en-US" dirty="0"/>
              <a:t> </a:t>
            </a:r>
            <a:r>
              <a:rPr lang="el-GR" dirty="0"/>
              <a:t> ________ </a:t>
            </a:r>
            <a:r>
              <a:rPr lang="en-US" dirty="0"/>
              <a:t>  </a:t>
            </a:r>
            <a:r>
              <a:rPr lang="en-US" dirty="0" err="1"/>
              <a:t>vazgeçme</a:t>
            </a:r>
            <a:r>
              <a:rPr lang="en-GB" dirty="0"/>
              <a:t>m.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5221" y="445169"/>
            <a:ext cx="109728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üstelik /  dolayısıyla /  oysa   / </a:t>
            </a:r>
            <a:r>
              <a:rPr lang="en-GB" dirty="0" err="1">
                <a:solidFill>
                  <a:srgbClr val="FF0000"/>
                </a:solidFill>
              </a:rPr>
              <a:t>nitekim</a:t>
            </a:r>
            <a:r>
              <a:rPr lang="en-GB" dirty="0">
                <a:solidFill>
                  <a:srgbClr val="FF0000"/>
                </a:solidFill>
              </a:rPr>
              <a:t> / </a:t>
            </a:r>
            <a:r>
              <a:rPr lang="tr-TR" dirty="0">
                <a:solidFill>
                  <a:srgbClr val="FF0000"/>
                </a:solidFill>
              </a:rPr>
              <a:t>halbuki  / hiç olmazsa  /  neyse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el-GR" dirty="0"/>
              <a:t>1.  </a:t>
            </a:r>
            <a:r>
              <a:rPr lang="tr-TR" dirty="0"/>
              <a:t>Nota  okumayı  sevmiyormuş</a:t>
            </a:r>
            <a:r>
              <a:rPr lang="el-GR" dirty="0"/>
              <a:t> __________ </a:t>
            </a:r>
            <a:r>
              <a:rPr lang="tr-TR" dirty="0"/>
              <a:t>piyanist!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el-GR" dirty="0"/>
              <a:t>2.  </a:t>
            </a:r>
            <a:r>
              <a:rPr lang="tr-TR" dirty="0"/>
              <a:t>Sen bütün duvarların  düz beyaz kalmasını istersin </a:t>
            </a:r>
            <a:r>
              <a:rPr lang="el-GR" dirty="0"/>
              <a:t>_______</a:t>
            </a:r>
            <a:r>
              <a:rPr lang="tr-TR" dirty="0"/>
              <a:t> ben bazı  odalarada değişik renkle olsun  isterim.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el-GR" dirty="0"/>
              <a:t>3.  </a:t>
            </a:r>
            <a:r>
              <a:rPr lang="tr-TR" dirty="0"/>
              <a:t>Necla evini sattığında bunalıma girdi</a:t>
            </a:r>
            <a:r>
              <a:rPr lang="el-GR" dirty="0"/>
              <a:t> __________ </a:t>
            </a:r>
            <a:r>
              <a:rPr lang="tr-TR" dirty="0"/>
              <a:t> bu fikre çoktandır alıştı sanıyordum.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el-GR" dirty="0"/>
              <a:t>4.  </a:t>
            </a:r>
            <a:r>
              <a:rPr lang="tr-TR" dirty="0"/>
              <a:t>Ahmet</a:t>
            </a:r>
            <a:r>
              <a:rPr lang="el-GR" dirty="0">
                <a:latin typeface="Times New Roman"/>
                <a:cs typeface="Times New Roman"/>
              </a:rPr>
              <a:t>᾿</a:t>
            </a:r>
            <a:r>
              <a:rPr lang="tr-TR" dirty="0"/>
              <a:t> in ehliyeti yok</a:t>
            </a:r>
            <a:r>
              <a:rPr lang="el-GR" dirty="0"/>
              <a:t> ____________ </a:t>
            </a:r>
            <a:r>
              <a:rPr lang="tr-TR" dirty="0"/>
              <a:t>araba kullanamaz.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el-GR" dirty="0"/>
              <a:t>5.   __________</a:t>
            </a:r>
            <a:r>
              <a:rPr lang="tr-TR" dirty="0"/>
              <a:t>,</a:t>
            </a:r>
            <a:r>
              <a:rPr lang="el-GR" dirty="0"/>
              <a:t> </a:t>
            </a:r>
            <a:r>
              <a:rPr lang="tr-TR" dirty="0"/>
              <a:t>ben gitmeliyim artik.</a:t>
            </a:r>
          </a:p>
          <a:p>
            <a:pPr>
              <a:buNone/>
            </a:pPr>
            <a:r>
              <a:rPr lang="el-GR" dirty="0"/>
              <a:t>    6.  _______ </a:t>
            </a:r>
            <a:r>
              <a:rPr lang="tr-TR" dirty="0"/>
              <a:t>birimiz bileti kullanabildik.</a:t>
            </a:r>
            <a:endParaRPr lang="en-GB" dirty="0"/>
          </a:p>
          <a:p>
            <a:pPr>
              <a:buNone/>
            </a:pPr>
            <a:r>
              <a:rPr lang="en-GB" dirty="0"/>
              <a:t>    7. </a:t>
            </a:r>
            <a:r>
              <a:rPr lang="en-GB" dirty="0" err="1"/>
              <a:t>Kiracı</a:t>
            </a:r>
            <a:r>
              <a:rPr lang="en-GB" dirty="0"/>
              <a:t> </a:t>
            </a:r>
            <a:r>
              <a:rPr lang="en-GB" dirty="0" err="1"/>
              <a:t>evin</a:t>
            </a:r>
            <a:r>
              <a:rPr lang="en-GB" dirty="0"/>
              <a:t> </a:t>
            </a:r>
            <a:r>
              <a:rPr lang="en-GB" dirty="0" err="1"/>
              <a:t>balkonunun</a:t>
            </a:r>
            <a:r>
              <a:rPr lang="en-GB" dirty="0"/>
              <a:t> </a:t>
            </a:r>
            <a:r>
              <a:rPr lang="en-GB" dirty="0" err="1"/>
              <a:t>olmadığını</a:t>
            </a:r>
            <a:r>
              <a:rPr lang="en-GB" dirty="0"/>
              <a:t> </a:t>
            </a:r>
            <a:r>
              <a:rPr lang="en-GB" dirty="0" err="1"/>
              <a:t>söylüyordu</a:t>
            </a:r>
            <a:r>
              <a:rPr lang="en-GB" dirty="0"/>
              <a:t>,  </a:t>
            </a:r>
            <a:r>
              <a:rPr lang="el-GR" dirty="0"/>
              <a:t>_______ </a:t>
            </a:r>
            <a:r>
              <a:rPr lang="en-GB" dirty="0"/>
              <a:t> </a:t>
            </a:r>
            <a:r>
              <a:rPr lang="en-GB" dirty="0" err="1"/>
              <a:t>bunu</a:t>
            </a:r>
            <a:r>
              <a:rPr lang="en-GB" dirty="0"/>
              <a:t> </a:t>
            </a:r>
            <a:r>
              <a:rPr lang="en-GB" dirty="0" err="1"/>
              <a:t>ev</a:t>
            </a:r>
            <a:r>
              <a:rPr lang="en-GB" dirty="0"/>
              <a:t> </a:t>
            </a:r>
            <a:r>
              <a:rPr lang="en-GB" dirty="0" err="1"/>
              <a:t>sahibi</a:t>
            </a:r>
            <a:r>
              <a:rPr lang="en-GB" dirty="0"/>
              <a:t> de </a:t>
            </a:r>
            <a:r>
              <a:rPr lang="en-GB" dirty="0" err="1"/>
              <a:t>doğruladı</a:t>
            </a:r>
            <a:r>
              <a:rPr lang="en-GB" dirty="0"/>
              <a:t>.</a:t>
            </a:r>
            <a:endParaRPr lang="tr-TR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1170</Words>
  <Application>Microsoft Office PowerPoint</Application>
  <PresentationFormat>Ευρεία οθόνη</PresentationFormat>
  <Paragraphs>418</Paragraphs>
  <Slides>24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Sözcük  türleri</vt:lpstr>
      <vt:lpstr>Παρουσίαση του PowerPoint</vt:lpstr>
      <vt:lpstr>Παρουσίαση του PowerPoint</vt:lpstr>
      <vt:lpstr>Παρουσίαση του PowerPoint</vt:lpstr>
      <vt:lpstr>Zarf (Belirteç)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158</cp:revision>
  <dcterms:created xsi:type="dcterms:W3CDTF">2026-08-05T14:00:18Z</dcterms:created>
  <dcterms:modified xsi:type="dcterms:W3CDTF">2026-08-13T13:32:18Z</dcterms:modified>
</cp:coreProperties>
</file>