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56" r:id="rId2"/>
    <p:sldId id="624" r:id="rId3"/>
    <p:sldId id="603" r:id="rId4"/>
    <p:sldId id="618" r:id="rId5"/>
    <p:sldId id="612" r:id="rId6"/>
    <p:sldId id="340" r:id="rId7"/>
    <p:sldId id="363" r:id="rId8"/>
    <p:sldId id="616" r:id="rId9"/>
    <p:sldId id="361" r:id="rId10"/>
    <p:sldId id="353" r:id="rId11"/>
    <p:sldId id="617" r:id="rId12"/>
    <p:sldId id="345" r:id="rId13"/>
    <p:sldId id="604" r:id="rId14"/>
    <p:sldId id="334" r:id="rId15"/>
    <p:sldId id="335" r:id="rId16"/>
    <p:sldId id="337" r:id="rId17"/>
    <p:sldId id="625" r:id="rId18"/>
    <p:sldId id="342" r:id="rId19"/>
    <p:sldId id="539" r:id="rId20"/>
    <p:sldId id="272" r:id="rId21"/>
    <p:sldId id="396" r:id="rId2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54A8B-60DB-4E84-BE17-E059352B7A84}" type="datetimeFigureOut">
              <a:rPr lang="el-GR" smtClean="0"/>
              <a:t>14/8/2026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47670-8ECA-42D1-90FD-6D49941AB49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89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47670-8ECA-42D1-90FD-6D49941AB49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3344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81D72B-327F-0BE9-CD3B-C4103221F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6C5B0C4-1291-4FFD-D5A7-20A1F4233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3D36751-9C25-A591-F473-9CCDABF90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14/8/2026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7917194-DDA6-3798-ECF7-C668BBBF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4993194-25FF-87FB-A6CD-E7B5CD932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916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501583-7C0C-FC82-481A-692B374E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3C89DB2-83B8-4883-E570-97ADEF5C0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B495954-F43C-CEF7-3EB4-E5015526A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14/8/2026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15605D-37B7-4A57-0113-3D223FDAD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4753691-3C6C-B6A3-41F1-C24F4F34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09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F1AEBEA-C66E-23CA-3158-FAC5E213A9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45E8D83-E89E-CBD1-BCD4-321613EAD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CCECA19-847E-6106-CC92-52CFB80C2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14/8/2026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0FEE91-281A-777D-D9BF-D268F4C96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331291D-7B12-9857-8CD9-9D076D463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45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DC9E7D-16F9-B855-00B9-116FE14B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E38CAD-2658-731A-E3E5-ADAD81615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F4C818-4BDB-77B6-66B6-9D8D6CD8A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14/8/2026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D2DBA73-6F5B-D369-B89D-B7023699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E91D42B-F8E3-9913-0434-9BF18F72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286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05A349-6A98-C8EC-8DE1-5A60E90E2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079EF4B-DD20-DBDB-E00A-5C46B70A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8C5CF17-C338-A762-0925-EDB220B0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14/8/2026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E47D28-BBCA-FEBF-BB35-5CAE8922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CD0B75-D4C6-9DDC-31AE-E3FC8B87F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969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3C8986-486F-2FC4-839B-7EB1C443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206CB4-A34D-259F-FE40-200F9E8F6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BEA9740-C0A3-35D3-2DC0-7128DFD75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E76FEA5-0856-0940-C0B1-A7FF55EAF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14/8/2026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B1A1D27-A2FE-2EF6-C65D-A79975255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5EBA424-DC30-B270-11E9-D0125A441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442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64DD52-8B78-924B-4620-89A3F0B8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57E5B4C-3F54-3806-43E7-7D3BDAFE0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0C61481-E8AA-1E9B-3298-8B6D1FBF9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701F3C6-28C7-A67D-F884-F075ABD3E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596F59C-8AC8-B155-5F42-654AAC4C2B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D5FF261-9395-B20B-20DC-538B10301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14/8/2026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C3503D1-2960-3C96-41D8-8B49674BF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1B2D875-23A2-22F1-8839-AD0AF97D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890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4BF54B-1B44-8C0D-7F17-26837ECD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663FE1D-0D63-F87A-5585-ADDA663F1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14/8/2026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743E67E-0F69-B686-7289-8650B5BDD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0EC773E-AA0F-5FC3-D868-D6B40C33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85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B656D62-19A3-54E1-6E79-09370EE2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14/8/2026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AC94B49-D873-C2A4-FB3F-600786CD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C373CA1-F9B0-D9F6-8915-1C4146AE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70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99E2E4-29AB-149F-B319-121C6761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256062-6679-9664-C681-AB1446B14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F017222-3C5E-2AD8-3D7C-6F5CA9027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09CE31F-62F2-4D15-5C67-6379E730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14/8/2026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9C22B52-C6F4-5B34-3544-6EFDC933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3B7647E-576C-A492-B65F-140C9453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922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FA538E-51EE-F371-E89B-00661CD89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32B534C-266F-5F7E-6C28-58322E581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1D4D3BF-40D5-9983-B8F0-9DBC9ED08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0EBEB8D-DBC5-4927-9184-BBDD3219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14/8/2026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2056397-B1C1-C44B-DB27-D846D3210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D86C789-4354-C12D-047F-FDFF3FC4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246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3B18468-54CE-4D0E-3835-9631C724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C2A454C-FE54-A5AE-76EA-1407F587E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EDCE833-0FCE-E480-E188-ACD09FD94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65E073-5D12-4E4C-A1A3-7F7269DF5E9C}" type="datetimeFigureOut">
              <a:rPr lang="el-GR" smtClean="0"/>
              <a:t>14/8/2026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B27686-E2B1-064A-A90A-032136B9CE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E20E499-5AFB-B07F-6C1E-B3FE0B742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93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dM0EQM7xQk?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4740275"/>
            <a:ext cx="6318478" cy="114062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12. </a:t>
            </a:r>
            <a:r>
              <a:rPr lang="tr-TR" b="1" dirty="0">
                <a:solidFill>
                  <a:schemeClr val="tx1"/>
                </a:solidFill>
              </a:rPr>
              <a:t>Paranın insanlar için önemi nedir</a:t>
            </a:r>
            <a:r>
              <a:rPr lang="el-GR" b="1" dirty="0">
                <a:solidFill>
                  <a:schemeClr val="tx1"/>
                </a:solidFill>
              </a:rPr>
              <a:t>?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7516" y="589547"/>
            <a:ext cx="9926052" cy="552458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Bu konu ile ilgili düşündüklerimizi yazalım</a:t>
            </a:r>
            <a:endParaRPr kumimoji="0" lang="en-GB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kumimoji="0" lang="en-GB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679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4F14-B8E7-A78A-0BE9-6554169D4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8E06AB62-05BA-E76B-8760-B52B6D0E4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020" y="74681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E8E2DB5D-852A-AE7C-5F43-CDA8E19E3C38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KONUŞMA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12D01DF-8E0E-E72C-35EA-77D7128081B7}"/>
              </a:ext>
            </a:extLst>
          </p:cNvPr>
          <p:cNvSpPr/>
          <p:nvPr/>
        </p:nvSpPr>
        <p:spPr>
          <a:xfrm rot="1595770">
            <a:off x="7713415" y="1191208"/>
            <a:ext cx="1745932" cy="156845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t"/>
            <a:r>
              <a:rPr lang="el-GR" b="1" dirty="0">
                <a:solidFill>
                  <a:schemeClr val="tx1"/>
                </a:solidFill>
              </a:rPr>
              <a:t>CÜMLE OLUŞTURMA</a:t>
            </a:r>
            <a:endParaRPr lang="el-CY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386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3420835" y="5826581"/>
            <a:ext cx="840105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sz="3200" b="1" dirty="0"/>
              <a:t>_______________________</a:t>
            </a:r>
            <a:r>
              <a:rPr lang="en-US" sz="3200" b="1" dirty="0"/>
              <a:t>-</a:t>
            </a:r>
            <a:r>
              <a:rPr lang="en-US" sz="3200" b="1" dirty="0" err="1"/>
              <a:t>DIğI</a:t>
            </a:r>
            <a:r>
              <a:rPr lang="en-US" b="1" dirty="0"/>
              <a:t> </a:t>
            </a:r>
            <a:r>
              <a:rPr lang="el-GR" b="1" dirty="0"/>
              <a:t>    </a:t>
            </a:r>
            <a:r>
              <a:rPr lang="en-US" sz="3200" b="1" dirty="0" err="1"/>
              <a:t>görülmektedir</a:t>
            </a:r>
            <a:r>
              <a:rPr lang="en-US" sz="3200" b="1" dirty="0"/>
              <a:t>.</a:t>
            </a: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85751" y="257107"/>
            <a:ext cx="8977992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r>
              <a:rPr lang="tr-TR" sz="32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Araştırmalarda </a:t>
            </a:r>
            <a:r>
              <a:rPr lang="tr-TR" sz="3200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l-GR" sz="3200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____________________ </a:t>
            </a:r>
            <a:r>
              <a:rPr lang="tr-TR" sz="32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dikkat </a:t>
            </a:r>
            <a:r>
              <a:rPr lang="tr-TR" sz="3200" b="1" dirty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ç</a:t>
            </a:r>
            <a:r>
              <a:rPr lang="tr-TR" sz="32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eker.</a:t>
            </a:r>
            <a:endParaRPr lang="el-GR" sz="3200" b="1" dirty="0">
              <a:solidFill>
                <a:schemeClr val="tx1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2843893" y="2837371"/>
            <a:ext cx="9152163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sz="3200" b="1" dirty="0"/>
              <a:t>Α</a:t>
            </a:r>
            <a:r>
              <a:rPr lang="tr-TR" sz="3200" b="1" dirty="0"/>
              <a:t>raştırma</a:t>
            </a:r>
            <a:r>
              <a:rPr lang="en-GB" sz="3200" b="1" dirty="0"/>
              <a:t>lar</a:t>
            </a:r>
            <a:r>
              <a:rPr lang="el-GR" sz="3200" b="1" dirty="0"/>
              <a:t> __________________-(</a:t>
            </a:r>
            <a:r>
              <a:rPr lang="en-GB" sz="3200" b="1" dirty="0"/>
              <a:t>y</a:t>
            </a:r>
            <a:r>
              <a:rPr lang="el-GR" sz="3200" b="1" dirty="0"/>
              <a:t>)</a:t>
            </a:r>
            <a:r>
              <a:rPr lang="tr-TR" sz="3200" b="1" dirty="0"/>
              <a:t>ı ortaya koyar</a:t>
            </a:r>
            <a:r>
              <a:rPr lang="el-GR" sz="3200" b="1" dirty="0"/>
              <a:t>.</a:t>
            </a:r>
          </a:p>
        </p:txBody>
      </p:sp>
      <p:sp>
        <p:nvSpPr>
          <p:cNvPr id="8" name="7 - Ορθογώνιο"/>
          <p:cNvSpPr/>
          <p:nvPr/>
        </p:nvSpPr>
        <p:spPr>
          <a:xfrm>
            <a:off x="89807" y="3946388"/>
            <a:ext cx="9282793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sz="3200" b="1" dirty="0"/>
              <a:t>_______(</a:t>
            </a:r>
            <a:r>
              <a:rPr lang="en-GB" sz="3200" b="1" dirty="0"/>
              <a:t>n</a:t>
            </a:r>
            <a:r>
              <a:rPr lang="el-GR" sz="3200" b="1" dirty="0"/>
              <a:t>)</a:t>
            </a:r>
            <a:r>
              <a:rPr lang="en-GB" sz="3200" b="1" dirty="0"/>
              <a:t>In</a:t>
            </a:r>
            <a:r>
              <a:rPr lang="el-GR" sz="3200" b="1" dirty="0"/>
              <a:t>  _________</a:t>
            </a:r>
            <a:r>
              <a:rPr lang="en-US" sz="3200" b="1" dirty="0"/>
              <a:t>-</a:t>
            </a:r>
            <a:r>
              <a:rPr lang="en-US" sz="3200" b="1" dirty="0" err="1"/>
              <a:t>DIğI</a:t>
            </a:r>
            <a:r>
              <a:rPr lang="en-US" b="1" dirty="0"/>
              <a:t> </a:t>
            </a:r>
            <a:r>
              <a:rPr lang="el-GR" b="1" dirty="0"/>
              <a:t>        </a:t>
            </a:r>
            <a:r>
              <a:rPr lang="tr-TR" sz="32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tespit edil</a:t>
            </a:r>
            <a:r>
              <a:rPr lang="en-GB" sz="3200" b="1" dirty="0" err="1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mektedir</a:t>
            </a:r>
            <a:r>
              <a:rPr lang="en-GB" sz="32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</a:p>
        </p:txBody>
      </p:sp>
      <p:pic>
        <p:nvPicPr>
          <p:cNvPr id="2" name="Εικόνα 1" descr="Para Tutan Mutlu Işadamı, Işadamı, Para, Başarı PNG Resim Şeffaf ve çizimi  Ücretsiz İndirilebilir">
            <a:extLst>
              <a:ext uri="{FF2B5EF4-FFF2-40B4-BE49-F238E27FC236}">
                <a16:creationId xmlns:a16="http://schemas.microsoft.com/office/drawing/2014/main" id="{9C012147-77DE-51FD-D70F-B9A67F0E7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3124" y="147637"/>
            <a:ext cx="2143125" cy="2143125"/>
          </a:xfrm>
          <a:prstGeom prst="rect">
            <a:avLst/>
          </a:prstGeom>
        </p:spPr>
      </p:pic>
      <p:pic>
        <p:nvPicPr>
          <p:cNvPr id="4" name="Εικόνα 3" descr="Para Ile Ilgili Tasarım Stok Vektör Sanatı &amp; Alışveriş'nin Daha Fazla  Görseli - Alışveriş, Bankacılık, Başarı - iStock">
            <a:extLst>
              <a:ext uri="{FF2B5EF4-FFF2-40B4-BE49-F238E27FC236}">
                <a16:creationId xmlns:a16="http://schemas.microsoft.com/office/drawing/2014/main" id="{2A80E59E-3463-BECA-C70A-BC382B8A8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61" y="1369204"/>
            <a:ext cx="1953768" cy="2030575"/>
          </a:xfrm>
          <a:prstGeom prst="rect">
            <a:avLst/>
          </a:prstGeom>
        </p:spPr>
      </p:pic>
      <p:pic>
        <p:nvPicPr>
          <p:cNvPr id="5" name="Εικόνα 4" descr="Para Dolu Bir Karikatür Cüzdan Etiketi, Para Clipart, çizgi Film Küçük  Resmi, çıkartma Küçük Resmi PNG Resim Şeffaf ve çizimi Ücretsiz  İndirilebilir">
            <a:extLst>
              <a:ext uri="{FF2B5EF4-FFF2-40B4-BE49-F238E27FC236}">
                <a16:creationId xmlns:a16="http://schemas.microsoft.com/office/drawing/2014/main" id="{72AB65BE-FCF8-9E2E-1372-3040BA3E4E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4396" y="3691933"/>
            <a:ext cx="1610406" cy="1610406"/>
          </a:xfrm>
          <a:prstGeom prst="rect">
            <a:avLst/>
          </a:prstGeom>
        </p:spPr>
      </p:pic>
      <p:pic>
        <p:nvPicPr>
          <p:cNvPr id="6" name="Εικόνα 5" descr="Düşen Parayla Mutlu Adam, Para, Karikatür, Başarı PNG Resim Şeffaf ve  çizimi Ücretsiz İndirilebilir">
            <a:extLst>
              <a:ext uri="{FF2B5EF4-FFF2-40B4-BE49-F238E27FC236}">
                <a16:creationId xmlns:a16="http://schemas.microsoft.com/office/drawing/2014/main" id="{5509CD5D-2BE6-CC94-21D1-BF8F929F10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768" y="4963985"/>
            <a:ext cx="1715861" cy="171586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904DE-126C-8732-A1DA-55465D42D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B0BC317-04FD-2D2E-DC6B-7106D68F0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23BA40B7-47E3-EF02-CF94-0A6ACBA25D99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>
                <a:solidFill>
                  <a:schemeClr val="tx1"/>
                </a:solidFill>
              </a:rPr>
              <a:t> 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806471A-4C2B-8C35-0E4E-E6D82D245325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B84F4492-F7F7-CCFD-C079-A6EED1E992B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968748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031" y="1130970"/>
            <a:ext cx="11458073" cy="4525963"/>
          </a:xfrm>
          <a:custGeom>
            <a:avLst/>
            <a:gdLst>
              <a:gd name="csX0" fmla="*/ 0 w 11458073"/>
              <a:gd name="csY0" fmla="*/ 0 h 4525963"/>
              <a:gd name="csX1" fmla="*/ 229161 w 11458073"/>
              <a:gd name="csY1" fmla="*/ 0 h 4525963"/>
              <a:gd name="csX2" fmla="*/ 916646 w 11458073"/>
              <a:gd name="csY2" fmla="*/ 0 h 4525963"/>
              <a:gd name="csX3" fmla="*/ 1489549 w 11458073"/>
              <a:gd name="csY3" fmla="*/ 0 h 4525963"/>
              <a:gd name="csX4" fmla="*/ 2062453 w 11458073"/>
              <a:gd name="csY4" fmla="*/ 0 h 4525963"/>
              <a:gd name="csX5" fmla="*/ 2864518 w 11458073"/>
              <a:gd name="csY5" fmla="*/ 0 h 4525963"/>
              <a:gd name="csX6" fmla="*/ 3208260 w 11458073"/>
              <a:gd name="csY6" fmla="*/ 0 h 4525963"/>
              <a:gd name="csX7" fmla="*/ 3895745 w 11458073"/>
              <a:gd name="csY7" fmla="*/ 0 h 4525963"/>
              <a:gd name="csX8" fmla="*/ 4697810 w 11458073"/>
              <a:gd name="csY8" fmla="*/ 0 h 4525963"/>
              <a:gd name="csX9" fmla="*/ 5041552 w 11458073"/>
              <a:gd name="csY9" fmla="*/ 0 h 4525963"/>
              <a:gd name="csX10" fmla="*/ 5843617 w 11458073"/>
              <a:gd name="csY10" fmla="*/ 0 h 4525963"/>
              <a:gd name="csX11" fmla="*/ 6531102 w 11458073"/>
              <a:gd name="csY11" fmla="*/ 0 h 4525963"/>
              <a:gd name="csX12" fmla="*/ 7104005 w 11458073"/>
              <a:gd name="csY12" fmla="*/ 0 h 4525963"/>
              <a:gd name="csX13" fmla="*/ 7333167 w 11458073"/>
              <a:gd name="csY13" fmla="*/ 0 h 4525963"/>
              <a:gd name="csX14" fmla="*/ 7791490 w 11458073"/>
              <a:gd name="csY14" fmla="*/ 0 h 4525963"/>
              <a:gd name="csX15" fmla="*/ 8478974 w 11458073"/>
              <a:gd name="csY15" fmla="*/ 0 h 4525963"/>
              <a:gd name="csX16" fmla="*/ 8937297 w 11458073"/>
              <a:gd name="csY16" fmla="*/ 0 h 4525963"/>
              <a:gd name="csX17" fmla="*/ 9395620 w 11458073"/>
              <a:gd name="csY17" fmla="*/ 0 h 4525963"/>
              <a:gd name="csX18" fmla="*/ 9624781 w 11458073"/>
              <a:gd name="csY18" fmla="*/ 0 h 4525963"/>
              <a:gd name="csX19" fmla="*/ 9853943 w 11458073"/>
              <a:gd name="csY19" fmla="*/ 0 h 4525963"/>
              <a:gd name="csX20" fmla="*/ 10426846 w 11458073"/>
              <a:gd name="csY20" fmla="*/ 0 h 4525963"/>
              <a:gd name="csX21" fmla="*/ 10656008 w 11458073"/>
              <a:gd name="csY21" fmla="*/ 0 h 4525963"/>
              <a:gd name="csX22" fmla="*/ 11458073 w 11458073"/>
              <a:gd name="csY22" fmla="*/ 0 h 4525963"/>
              <a:gd name="csX23" fmla="*/ 11458073 w 11458073"/>
              <a:gd name="csY23" fmla="*/ 520486 h 4525963"/>
              <a:gd name="csX24" fmla="*/ 11458073 w 11458073"/>
              <a:gd name="csY24" fmla="*/ 995712 h 4525963"/>
              <a:gd name="csX25" fmla="*/ 11458073 w 11458073"/>
              <a:gd name="csY25" fmla="*/ 1425678 h 4525963"/>
              <a:gd name="csX26" fmla="*/ 11458073 w 11458073"/>
              <a:gd name="csY26" fmla="*/ 1855645 h 4525963"/>
              <a:gd name="csX27" fmla="*/ 11458073 w 11458073"/>
              <a:gd name="csY27" fmla="*/ 2511909 h 4525963"/>
              <a:gd name="csX28" fmla="*/ 11458073 w 11458073"/>
              <a:gd name="csY28" fmla="*/ 3168174 h 4525963"/>
              <a:gd name="csX29" fmla="*/ 11458073 w 11458073"/>
              <a:gd name="csY29" fmla="*/ 3779179 h 4525963"/>
              <a:gd name="csX30" fmla="*/ 11458073 w 11458073"/>
              <a:gd name="csY30" fmla="*/ 4525963 h 4525963"/>
              <a:gd name="csX31" fmla="*/ 10885169 w 11458073"/>
              <a:gd name="csY31" fmla="*/ 4525963 h 4525963"/>
              <a:gd name="csX32" fmla="*/ 10426846 w 11458073"/>
              <a:gd name="csY32" fmla="*/ 4525963 h 4525963"/>
              <a:gd name="csX33" fmla="*/ 9624781 w 11458073"/>
              <a:gd name="csY33" fmla="*/ 4525963 h 4525963"/>
              <a:gd name="csX34" fmla="*/ 9281039 w 11458073"/>
              <a:gd name="csY34" fmla="*/ 4525963 h 4525963"/>
              <a:gd name="csX35" fmla="*/ 8822716 w 11458073"/>
              <a:gd name="csY35" fmla="*/ 4525963 h 4525963"/>
              <a:gd name="csX36" fmla="*/ 8135232 w 11458073"/>
              <a:gd name="csY36" fmla="*/ 4525963 h 4525963"/>
              <a:gd name="csX37" fmla="*/ 7676909 w 11458073"/>
              <a:gd name="csY37" fmla="*/ 4525963 h 4525963"/>
              <a:gd name="csX38" fmla="*/ 6874844 w 11458073"/>
              <a:gd name="csY38" fmla="*/ 4525963 h 4525963"/>
              <a:gd name="csX39" fmla="*/ 6187359 w 11458073"/>
              <a:gd name="csY39" fmla="*/ 4525963 h 4525963"/>
              <a:gd name="csX40" fmla="*/ 5843617 w 11458073"/>
              <a:gd name="csY40" fmla="*/ 4525963 h 4525963"/>
              <a:gd name="csX41" fmla="*/ 5270714 w 11458073"/>
              <a:gd name="csY41" fmla="*/ 4525963 h 4525963"/>
              <a:gd name="csX42" fmla="*/ 4812391 w 11458073"/>
              <a:gd name="csY42" fmla="*/ 4525963 h 4525963"/>
              <a:gd name="csX43" fmla="*/ 4468648 w 11458073"/>
              <a:gd name="csY43" fmla="*/ 4525963 h 4525963"/>
              <a:gd name="csX44" fmla="*/ 3781164 w 11458073"/>
              <a:gd name="csY44" fmla="*/ 4525963 h 4525963"/>
              <a:gd name="csX45" fmla="*/ 3437422 w 11458073"/>
              <a:gd name="csY45" fmla="*/ 4525963 h 4525963"/>
              <a:gd name="csX46" fmla="*/ 2635357 w 11458073"/>
              <a:gd name="csY46" fmla="*/ 4525963 h 4525963"/>
              <a:gd name="csX47" fmla="*/ 1833292 w 11458073"/>
              <a:gd name="csY47" fmla="*/ 4525963 h 4525963"/>
              <a:gd name="csX48" fmla="*/ 1604130 w 11458073"/>
              <a:gd name="csY48" fmla="*/ 4525963 h 4525963"/>
              <a:gd name="csX49" fmla="*/ 1260388 w 11458073"/>
              <a:gd name="csY49" fmla="*/ 4525963 h 4525963"/>
              <a:gd name="csX50" fmla="*/ 802065 w 11458073"/>
              <a:gd name="csY50" fmla="*/ 4525963 h 4525963"/>
              <a:gd name="csX51" fmla="*/ 0 w 11458073"/>
              <a:gd name="csY51" fmla="*/ 4525963 h 4525963"/>
              <a:gd name="csX52" fmla="*/ 0 w 11458073"/>
              <a:gd name="csY52" fmla="*/ 4095997 h 4525963"/>
              <a:gd name="csX53" fmla="*/ 0 w 11458073"/>
              <a:gd name="csY53" fmla="*/ 3439732 h 4525963"/>
              <a:gd name="csX54" fmla="*/ 0 w 11458073"/>
              <a:gd name="csY54" fmla="*/ 2828727 h 4525963"/>
              <a:gd name="csX55" fmla="*/ 0 w 11458073"/>
              <a:gd name="csY55" fmla="*/ 2262982 h 4525963"/>
              <a:gd name="csX56" fmla="*/ 0 w 11458073"/>
              <a:gd name="csY56" fmla="*/ 1606717 h 4525963"/>
              <a:gd name="csX57" fmla="*/ 0 w 11458073"/>
              <a:gd name="csY57" fmla="*/ 1040971 h 4525963"/>
              <a:gd name="csX58" fmla="*/ 0 w 11458073"/>
              <a:gd name="csY58" fmla="*/ 565745 h 4525963"/>
              <a:gd name="csX59" fmla="*/ 0 w 11458073"/>
              <a:gd name="csY59" fmla="*/ 0 h 45259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</a:cxnLst>
            <a:rect l="l" t="t" r="r" b="b"/>
            <a:pathLst>
              <a:path w="11458073" h="4525963" fill="none" extrusionOk="0">
                <a:moveTo>
                  <a:pt x="0" y="0"/>
                </a:moveTo>
                <a:cubicBezTo>
                  <a:pt x="52155" y="-1623"/>
                  <a:pt x="164706" y="236"/>
                  <a:pt x="229161" y="0"/>
                </a:cubicBezTo>
                <a:cubicBezTo>
                  <a:pt x="293616" y="-236"/>
                  <a:pt x="750390" y="62578"/>
                  <a:pt x="916646" y="0"/>
                </a:cubicBezTo>
                <a:cubicBezTo>
                  <a:pt x="1082903" y="-62578"/>
                  <a:pt x="1213777" y="15216"/>
                  <a:pt x="1489549" y="0"/>
                </a:cubicBezTo>
                <a:cubicBezTo>
                  <a:pt x="1765321" y="-15216"/>
                  <a:pt x="1863900" y="42558"/>
                  <a:pt x="2062453" y="0"/>
                </a:cubicBezTo>
                <a:cubicBezTo>
                  <a:pt x="2261006" y="-42558"/>
                  <a:pt x="2580021" y="10975"/>
                  <a:pt x="2864518" y="0"/>
                </a:cubicBezTo>
                <a:cubicBezTo>
                  <a:pt x="3149015" y="-10975"/>
                  <a:pt x="3042206" y="39784"/>
                  <a:pt x="3208260" y="0"/>
                </a:cubicBezTo>
                <a:cubicBezTo>
                  <a:pt x="3374314" y="-39784"/>
                  <a:pt x="3605934" y="44014"/>
                  <a:pt x="3895745" y="0"/>
                </a:cubicBezTo>
                <a:cubicBezTo>
                  <a:pt x="4185556" y="-44014"/>
                  <a:pt x="4480888" y="33287"/>
                  <a:pt x="4697810" y="0"/>
                </a:cubicBezTo>
                <a:cubicBezTo>
                  <a:pt x="4914733" y="-33287"/>
                  <a:pt x="4950442" y="11961"/>
                  <a:pt x="5041552" y="0"/>
                </a:cubicBezTo>
                <a:cubicBezTo>
                  <a:pt x="5132662" y="-11961"/>
                  <a:pt x="5547051" y="1804"/>
                  <a:pt x="5843617" y="0"/>
                </a:cubicBezTo>
                <a:cubicBezTo>
                  <a:pt x="6140183" y="-1804"/>
                  <a:pt x="6365740" y="50439"/>
                  <a:pt x="6531102" y="0"/>
                </a:cubicBezTo>
                <a:cubicBezTo>
                  <a:pt x="6696465" y="-50439"/>
                  <a:pt x="6847414" y="37961"/>
                  <a:pt x="7104005" y="0"/>
                </a:cubicBezTo>
                <a:cubicBezTo>
                  <a:pt x="7360596" y="-37961"/>
                  <a:pt x="7271080" y="15585"/>
                  <a:pt x="7333167" y="0"/>
                </a:cubicBezTo>
                <a:cubicBezTo>
                  <a:pt x="7395254" y="-15585"/>
                  <a:pt x="7687440" y="25771"/>
                  <a:pt x="7791490" y="0"/>
                </a:cubicBezTo>
                <a:cubicBezTo>
                  <a:pt x="7895540" y="-25771"/>
                  <a:pt x="8326564" y="39918"/>
                  <a:pt x="8478974" y="0"/>
                </a:cubicBezTo>
                <a:cubicBezTo>
                  <a:pt x="8631384" y="-39918"/>
                  <a:pt x="8778305" y="23916"/>
                  <a:pt x="8937297" y="0"/>
                </a:cubicBezTo>
                <a:cubicBezTo>
                  <a:pt x="9096289" y="-23916"/>
                  <a:pt x="9171028" y="16128"/>
                  <a:pt x="9395620" y="0"/>
                </a:cubicBezTo>
                <a:cubicBezTo>
                  <a:pt x="9620212" y="-16128"/>
                  <a:pt x="9528468" y="25564"/>
                  <a:pt x="9624781" y="0"/>
                </a:cubicBezTo>
                <a:cubicBezTo>
                  <a:pt x="9721094" y="-25564"/>
                  <a:pt x="9790710" y="18437"/>
                  <a:pt x="9853943" y="0"/>
                </a:cubicBezTo>
                <a:cubicBezTo>
                  <a:pt x="9917176" y="-18437"/>
                  <a:pt x="10179225" y="13974"/>
                  <a:pt x="10426846" y="0"/>
                </a:cubicBezTo>
                <a:cubicBezTo>
                  <a:pt x="10674467" y="-13974"/>
                  <a:pt x="10552408" y="7565"/>
                  <a:pt x="10656008" y="0"/>
                </a:cubicBezTo>
                <a:cubicBezTo>
                  <a:pt x="10759608" y="-7565"/>
                  <a:pt x="11171219" y="42044"/>
                  <a:pt x="11458073" y="0"/>
                </a:cubicBezTo>
                <a:cubicBezTo>
                  <a:pt x="11478107" y="183371"/>
                  <a:pt x="11439851" y="398394"/>
                  <a:pt x="11458073" y="520486"/>
                </a:cubicBezTo>
                <a:cubicBezTo>
                  <a:pt x="11476295" y="642578"/>
                  <a:pt x="11443577" y="775671"/>
                  <a:pt x="11458073" y="995712"/>
                </a:cubicBezTo>
                <a:cubicBezTo>
                  <a:pt x="11472569" y="1215753"/>
                  <a:pt x="11453383" y="1223355"/>
                  <a:pt x="11458073" y="1425678"/>
                </a:cubicBezTo>
                <a:cubicBezTo>
                  <a:pt x="11462763" y="1628001"/>
                  <a:pt x="11407217" y="1662599"/>
                  <a:pt x="11458073" y="1855645"/>
                </a:cubicBezTo>
                <a:cubicBezTo>
                  <a:pt x="11508929" y="2048691"/>
                  <a:pt x="11446981" y="2208208"/>
                  <a:pt x="11458073" y="2511909"/>
                </a:cubicBezTo>
                <a:cubicBezTo>
                  <a:pt x="11469165" y="2815610"/>
                  <a:pt x="11386413" y="2917773"/>
                  <a:pt x="11458073" y="3168174"/>
                </a:cubicBezTo>
                <a:cubicBezTo>
                  <a:pt x="11529733" y="3418575"/>
                  <a:pt x="11386207" y="3542272"/>
                  <a:pt x="11458073" y="3779179"/>
                </a:cubicBezTo>
                <a:cubicBezTo>
                  <a:pt x="11529939" y="4016086"/>
                  <a:pt x="11381062" y="4364888"/>
                  <a:pt x="11458073" y="4525963"/>
                </a:cubicBezTo>
                <a:cubicBezTo>
                  <a:pt x="11256674" y="4529735"/>
                  <a:pt x="11015119" y="4517850"/>
                  <a:pt x="10885169" y="4525963"/>
                </a:cubicBezTo>
                <a:cubicBezTo>
                  <a:pt x="10755219" y="4534076"/>
                  <a:pt x="10572059" y="4506340"/>
                  <a:pt x="10426846" y="4525963"/>
                </a:cubicBezTo>
                <a:cubicBezTo>
                  <a:pt x="10281633" y="4545586"/>
                  <a:pt x="9815598" y="4464912"/>
                  <a:pt x="9624781" y="4525963"/>
                </a:cubicBezTo>
                <a:cubicBezTo>
                  <a:pt x="9433965" y="4587014"/>
                  <a:pt x="9380636" y="4503210"/>
                  <a:pt x="9281039" y="4525963"/>
                </a:cubicBezTo>
                <a:cubicBezTo>
                  <a:pt x="9181442" y="4548716"/>
                  <a:pt x="8967695" y="4522339"/>
                  <a:pt x="8822716" y="4525963"/>
                </a:cubicBezTo>
                <a:cubicBezTo>
                  <a:pt x="8677737" y="4529587"/>
                  <a:pt x="8320377" y="4498455"/>
                  <a:pt x="8135232" y="4525963"/>
                </a:cubicBezTo>
                <a:cubicBezTo>
                  <a:pt x="7950087" y="4553471"/>
                  <a:pt x="7773461" y="4500589"/>
                  <a:pt x="7676909" y="4525963"/>
                </a:cubicBezTo>
                <a:cubicBezTo>
                  <a:pt x="7580357" y="4551337"/>
                  <a:pt x="7116771" y="4520449"/>
                  <a:pt x="6874844" y="4525963"/>
                </a:cubicBezTo>
                <a:cubicBezTo>
                  <a:pt x="6632917" y="4531477"/>
                  <a:pt x="6423765" y="4495849"/>
                  <a:pt x="6187359" y="4525963"/>
                </a:cubicBezTo>
                <a:cubicBezTo>
                  <a:pt x="5950953" y="4556077"/>
                  <a:pt x="5986921" y="4490954"/>
                  <a:pt x="5843617" y="4525963"/>
                </a:cubicBezTo>
                <a:cubicBezTo>
                  <a:pt x="5700313" y="4560972"/>
                  <a:pt x="5549769" y="4522257"/>
                  <a:pt x="5270714" y="4525963"/>
                </a:cubicBezTo>
                <a:cubicBezTo>
                  <a:pt x="4991659" y="4529669"/>
                  <a:pt x="4958760" y="4483267"/>
                  <a:pt x="4812391" y="4525963"/>
                </a:cubicBezTo>
                <a:cubicBezTo>
                  <a:pt x="4666022" y="4568659"/>
                  <a:pt x="4635132" y="4499778"/>
                  <a:pt x="4468648" y="4525963"/>
                </a:cubicBezTo>
                <a:cubicBezTo>
                  <a:pt x="4302164" y="4552148"/>
                  <a:pt x="3930573" y="4505063"/>
                  <a:pt x="3781164" y="4525963"/>
                </a:cubicBezTo>
                <a:cubicBezTo>
                  <a:pt x="3631755" y="4546863"/>
                  <a:pt x="3513294" y="4513171"/>
                  <a:pt x="3437422" y="4525963"/>
                </a:cubicBezTo>
                <a:cubicBezTo>
                  <a:pt x="3361550" y="4538755"/>
                  <a:pt x="2919937" y="4497725"/>
                  <a:pt x="2635357" y="4525963"/>
                </a:cubicBezTo>
                <a:cubicBezTo>
                  <a:pt x="2350777" y="4554201"/>
                  <a:pt x="2061069" y="4442220"/>
                  <a:pt x="1833292" y="4525963"/>
                </a:cubicBezTo>
                <a:cubicBezTo>
                  <a:pt x="1605516" y="4609706"/>
                  <a:pt x="1699872" y="4508778"/>
                  <a:pt x="1604130" y="4525963"/>
                </a:cubicBezTo>
                <a:cubicBezTo>
                  <a:pt x="1508388" y="4543148"/>
                  <a:pt x="1385117" y="4505862"/>
                  <a:pt x="1260388" y="4525963"/>
                </a:cubicBezTo>
                <a:cubicBezTo>
                  <a:pt x="1135659" y="4546064"/>
                  <a:pt x="979685" y="4481136"/>
                  <a:pt x="802065" y="4525963"/>
                </a:cubicBezTo>
                <a:cubicBezTo>
                  <a:pt x="624445" y="4570790"/>
                  <a:pt x="387400" y="4434258"/>
                  <a:pt x="0" y="4525963"/>
                </a:cubicBezTo>
                <a:cubicBezTo>
                  <a:pt x="-9251" y="4421078"/>
                  <a:pt x="6370" y="4215537"/>
                  <a:pt x="0" y="4095997"/>
                </a:cubicBezTo>
                <a:cubicBezTo>
                  <a:pt x="-6370" y="3976457"/>
                  <a:pt x="78205" y="3597344"/>
                  <a:pt x="0" y="3439732"/>
                </a:cubicBezTo>
                <a:cubicBezTo>
                  <a:pt x="-78205" y="3282120"/>
                  <a:pt x="22397" y="3002381"/>
                  <a:pt x="0" y="2828727"/>
                </a:cubicBezTo>
                <a:cubicBezTo>
                  <a:pt x="-22397" y="2655074"/>
                  <a:pt x="39907" y="2506721"/>
                  <a:pt x="0" y="2262982"/>
                </a:cubicBezTo>
                <a:cubicBezTo>
                  <a:pt x="-39907" y="2019243"/>
                  <a:pt x="2868" y="1839727"/>
                  <a:pt x="0" y="1606717"/>
                </a:cubicBezTo>
                <a:cubicBezTo>
                  <a:pt x="-2868" y="1373708"/>
                  <a:pt x="30865" y="1172455"/>
                  <a:pt x="0" y="1040971"/>
                </a:cubicBezTo>
                <a:cubicBezTo>
                  <a:pt x="-30865" y="909487"/>
                  <a:pt x="18125" y="673335"/>
                  <a:pt x="0" y="565745"/>
                </a:cubicBezTo>
                <a:cubicBezTo>
                  <a:pt x="-18125" y="458155"/>
                  <a:pt x="48220" y="214049"/>
                  <a:pt x="0" y="0"/>
                </a:cubicBezTo>
                <a:close/>
              </a:path>
              <a:path w="11458073" h="4525963" stroke="0" extrusionOk="0">
                <a:moveTo>
                  <a:pt x="0" y="0"/>
                </a:moveTo>
                <a:cubicBezTo>
                  <a:pt x="243434" y="-15927"/>
                  <a:pt x="445067" y="50330"/>
                  <a:pt x="572904" y="0"/>
                </a:cubicBezTo>
                <a:cubicBezTo>
                  <a:pt x="700741" y="-50330"/>
                  <a:pt x="1012743" y="74827"/>
                  <a:pt x="1260388" y="0"/>
                </a:cubicBezTo>
                <a:cubicBezTo>
                  <a:pt x="1508033" y="-74827"/>
                  <a:pt x="1430846" y="318"/>
                  <a:pt x="1489549" y="0"/>
                </a:cubicBezTo>
                <a:cubicBezTo>
                  <a:pt x="1548252" y="-318"/>
                  <a:pt x="1631362" y="11563"/>
                  <a:pt x="1718711" y="0"/>
                </a:cubicBezTo>
                <a:cubicBezTo>
                  <a:pt x="1806060" y="-11563"/>
                  <a:pt x="1950684" y="28115"/>
                  <a:pt x="2062453" y="0"/>
                </a:cubicBezTo>
                <a:cubicBezTo>
                  <a:pt x="2174222" y="-28115"/>
                  <a:pt x="2335178" y="35439"/>
                  <a:pt x="2520776" y="0"/>
                </a:cubicBezTo>
                <a:cubicBezTo>
                  <a:pt x="2706374" y="-35439"/>
                  <a:pt x="2659944" y="11869"/>
                  <a:pt x="2749938" y="0"/>
                </a:cubicBezTo>
                <a:cubicBezTo>
                  <a:pt x="2839932" y="-11869"/>
                  <a:pt x="3095392" y="43831"/>
                  <a:pt x="3322841" y="0"/>
                </a:cubicBezTo>
                <a:cubicBezTo>
                  <a:pt x="3550290" y="-43831"/>
                  <a:pt x="3516376" y="5893"/>
                  <a:pt x="3666583" y="0"/>
                </a:cubicBezTo>
                <a:cubicBezTo>
                  <a:pt x="3816790" y="-5893"/>
                  <a:pt x="4113828" y="65744"/>
                  <a:pt x="4468648" y="0"/>
                </a:cubicBezTo>
                <a:cubicBezTo>
                  <a:pt x="4823469" y="-65744"/>
                  <a:pt x="4708066" y="25781"/>
                  <a:pt x="4812391" y="0"/>
                </a:cubicBezTo>
                <a:cubicBezTo>
                  <a:pt x="4916716" y="-25781"/>
                  <a:pt x="5000550" y="5306"/>
                  <a:pt x="5156133" y="0"/>
                </a:cubicBezTo>
                <a:cubicBezTo>
                  <a:pt x="5311716" y="-5306"/>
                  <a:pt x="5624641" y="73750"/>
                  <a:pt x="5958198" y="0"/>
                </a:cubicBezTo>
                <a:cubicBezTo>
                  <a:pt x="6291755" y="-73750"/>
                  <a:pt x="6263671" y="703"/>
                  <a:pt x="6416521" y="0"/>
                </a:cubicBezTo>
                <a:cubicBezTo>
                  <a:pt x="6569371" y="-703"/>
                  <a:pt x="6842279" y="25001"/>
                  <a:pt x="7104005" y="0"/>
                </a:cubicBezTo>
                <a:cubicBezTo>
                  <a:pt x="7365731" y="-25001"/>
                  <a:pt x="7238134" y="20090"/>
                  <a:pt x="7333167" y="0"/>
                </a:cubicBezTo>
                <a:cubicBezTo>
                  <a:pt x="7428200" y="-20090"/>
                  <a:pt x="7487218" y="18937"/>
                  <a:pt x="7562328" y="0"/>
                </a:cubicBezTo>
                <a:cubicBezTo>
                  <a:pt x="7637438" y="-18937"/>
                  <a:pt x="8032747" y="47542"/>
                  <a:pt x="8364393" y="0"/>
                </a:cubicBezTo>
                <a:cubicBezTo>
                  <a:pt x="8696039" y="-47542"/>
                  <a:pt x="8799386" y="58314"/>
                  <a:pt x="9166458" y="0"/>
                </a:cubicBezTo>
                <a:cubicBezTo>
                  <a:pt x="9533531" y="-58314"/>
                  <a:pt x="9312284" y="20217"/>
                  <a:pt x="9395620" y="0"/>
                </a:cubicBezTo>
                <a:cubicBezTo>
                  <a:pt x="9478956" y="-20217"/>
                  <a:pt x="9866845" y="56203"/>
                  <a:pt x="10083104" y="0"/>
                </a:cubicBezTo>
                <a:cubicBezTo>
                  <a:pt x="10299363" y="-56203"/>
                  <a:pt x="10226513" y="19215"/>
                  <a:pt x="10312266" y="0"/>
                </a:cubicBezTo>
                <a:cubicBezTo>
                  <a:pt x="10398019" y="-19215"/>
                  <a:pt x="10693822" y="13577"/>
                  <a:pt x="10885169" y="0"/>
                </a:cubicBezTo>
                <a:cubicBezTo>
                  <a:pt x="11076516" y="-13577"/>
                  <a:pt x="11279960" y="36981"/>
                  <a:pt x="11458073" y="0"/>
                </a:cubicBezTo>
                <a:cubicBezTo>
                  <a:pt x="11505479" y="302285"/>
                  <a:pt x="11413497" y="327892"/>
                  <a:pt x="11458073" y="611005"/>
                </a:cubicBezTo>
                <a:cubicBezTo>
                  <a:pt x="11502649" y="894119"/>
                  <a:pt x="11453115" y="933231"/>
                  <a:pt x="11458073" y="1040971"/>
                </a:cubicBezTo>
                <a:cubicBezTo>
                  <a:pt x="11463031" y="1148711"/>
                  <a:pt x="11422817" y="1357390"/>
                  <a:pt x="11458073" y="1470938"/>
                </a:cubicBezTo>
                <a:cubicBezTo>
                  <a:pt x="11493329" y="1584486"/>
                  <a:pt x="11455540" y="1946397"/>
                  <a:pt x="11458073" y="2081943"/>
                </a:cubicBezTo>
                <a:cubicBezTo>
                  <a:pt x="11460606" y="2217490"/>
                  <a:pt x="11419128" y="2394066"/>
                  <a:pt x="11458073" y="2511909"/>
                </a:cubicBezTo>
                <a:cubicBezTo>
                  <a:pt x="11497018" y="2629752"/>
                  <a:pt x="11426860" y="2864334"/>
                  <a:pt x="11458073" y="2987136"/>
                </a:cubicBezTo>
                <a:cubicBezTo>
                  <a:pt x="11489286" y="3109938"/>
                  <a:pt x="11449478" y="3370958"/>
                  <a:pt x="11458073" y="3598141"/>
                </a:cubicBezTo>
                <a:cubicBezTo>
                  <a:pt x="11466668" y="3825324"/>
                  <a:pt x="11382792" y="4159349"/>
                  <a:pt x="11458073" y="4525963"/>
                </a:cubicBezTo>
                <a:cubicBezTo>
                  <a:pt x="11200858" y="4569837"/>
                  <a:pt x="11028601" y="4452034"/>
                  <a:pt x="10656008" y="4525963"/>
                </a:cubicBezTo>
                <a:cubicBezTo>
                  <a:pt x="10283415" y="4599892"/>
                  <a:pt x="10337313" y="4493481"/>
                  <a:pt x="10197685" y="4525963"/>
                </a:cubicBezTo>
                <a:cubicBezTo>
                  <a:pt x="10058057" y="4558445"/>
                  <a:pt x="9696168" y="4511338"/>
                  <a:pt x="9510201" y="4525963"/>
                </a:cubicBezTo>
                <a:cubicBezTo>
                  <a:pt x="9324234" y="4540588"/>
                  <a:pt x="9193574" y="4479629"/>
                  <a:pt x="8937297" y="4525963"/>
                </a:cubicBezTo>
                <a:cubicBezTo>
                  <a:pt x="8681020" y="4572297"/>
                  <a:pt x="8479175" y="4470079"/>
                  <a:pt x="8249813" y="4525963"/>
                </a:cubicBezTo>
                <a:cubicBezTo>
                  <a:pt x="8020451" y="4581847"/>
                  <a:pt x="8111458" y="4509735"/>
                  <a:pt x="8020651" y="4525963"/>
                </a:cubicBezTo>
                <a:cubicBezTo>
                  <a:pt x="7929844" y="4542191"/>
                  <a:pt x="7893397" y="4517509"/>
                  <a:pt x="7791490" y="4525963"/>
                </a:cubicBezTo>
                <a:cubicBezTo>
                  <a:pt x="7689583" y="4534417"/>
                  <a:pt x="7215460" y="4475446"/>
                  <a:pt x="6989425" y="4525963"/>
                </a:cubicBezTo>
                <a:cubicBezTo>
                  <a:pt x="6763391" y="4576480"/>
                  <a:pt x="6852403" y="4510402"/>
                  <a:pt x="6760263" y="4525963"/>
                </a:cubicBezTo>
                <a:cubicBezTo>
                  <a:pt x="6668123" y="4541524"/>
                  <a:pt x="6411958" y="4471068"/>
                  <a:pt x="6072779" y="4525963"/>
                </a:cubicBezTo>
                <a:cubicBezTo>
                  <a:pt x="5733600" y="4580858"/>
                  <a:pt x="5758072" y="4512523"/>
                  <a:pt x="5614456" y="4525963"/>
                </a:cubicBezTo>
                <a:cubicBezTo>
                  <a:pt x="5470840" y="4539403"/>
                  <a:pt x="5178104" y="4488172"/>
                  <a:pt x="5041552" y="4525963"/>
                </a:cubicBezTo>
                <a:cubicBezTo>
                  <a:pt x="4905000" y="4563754"/>
                  <a:pt x="4793479" y="4490489"/>
                  <a:pt x="4697810" y="4525963"/>
                </a:cubicBezTo>
                <a:cubicBezTo>
                  <a:pt x="4602141" y="4561437"/>
                  <a:pt x="4313198" y="4480401"/>
                  <a:pt x="4124906" y="4525963"/>
                </a:cubicBezTo>
                <a:cubicBezTo>
                  <a:pt x="3936614" y="4571525"/>
                  <a:pt x="3902855" y="4509064"/>
                  <a:pt x="3781164" y="4525963"/>
                </a:cubicBezTo>
                <a:cubicBezTo>
                  <a:pt x="3659473" y="4542862"/>
                  <a:pt x="3547818" y="4482000"/>
                  <a:pt x="3322841" y="4525963"/>
                </a:cubicBezTo>
                <a:cubicBezTo>
                  <a:pt x="3097864" y="4569926"/>
                  <a:pt x="2908014" y="4504980"/>
                  <a:pt x="2635357" y="4525963"/>
                </a:cubicBezTo>
                <a:cubicBezTo>
                  <a:pt x="2362700" y="4546946"/>
                  <a:pt x="2231478" y="4470251"/>
                  <a:pt x="1947872" y="4525963"/>
                </a:cubicBezTo>
                <a:cubicBezTo>
                  <a:pt x="1664266" y="4581675"/>
                  <a:pt x="1401731" y="4478033"/>
                  <a:pt x="1145807" y="4525963"/>
                </a:cubicBezTo>
                <a:cubicBezTo>
                  <a:pt x="889883" y="4573893"/>
                  <a:pt x="537299" y="4450989"/>
                  <a:pt x="0" y="4525963"/>
                </a:cubicBezTo>
                <a:cubicBezTo>
                  <a:pt x="-62405" y="4256049"/>
                  <a:pt x="27230" y="4112467"/>
                  <a:pt x="0" y="3914958"/>
                </a:cubicBezTo>
                <a:cubicBezTo>
                  <a:pt x="-27230" y="3717450"/>
                  <a:pt x="26747" y="3533797"/>
                  <a:pt x="0" y="3394472"/>
                </a:cubicBezTo>
                <a:cubicBezTo>
                  <a:pt x="-26747" y="3255147"/>
                  <a:pt x="2156" y="3109640"/>
                  <a:pt x="0" y="2873987"/>
                </a:cubicBezTo>
                <a:cubicBezTo>
                  <a:pt x="-2156" y="2638335"/>
                  <a:pt x="45405" y="2479428"/>
                  <a:pt x="0" y="2262982"/>
                </a:cubicBezTo>
                <a:cubicBezTo>
                  <a:pt x="-45405" y="2046537"/>
                  <a:pt x="25249" y="1822625"/>
                  <a:pt x="0" y="1651976"/>
                </a:cubicBezTo>
                <a:cubicBezTo>
                  <a:pt x="-25249" y="1481327"/>
                  <a:pt x="30439" y="1152856"/>
                  <a:pt x="0" y="995712"/>
                </a:cubicBezTo>
                <a:cubicBezTo>
                  <a:pt x="-30439" y="838568"/>
                  <a:pt x="19083" y="626414"/>
                  <a:pt x="0" y="520486"/>
                </a:cubicBezTo>
                <a:cubicBezTo>
                  <a:pt x="-19083" y="414558"/>
                  <a:pt x="7180" y="22975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71197328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tr-TR" b="1" dirty="0"/>
              <a:t>Para neden önemlidir? Paranın insanlar için önemi nedir? </a:t>
            </a:r>
            <a:endParaRPr lang="en-US" b="1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tr-TR" b="1" dirty="0"/>
              <a:t>Para  en enteresan </a:t>
            </a:r>
            <a:r>
              <a:rPr lang="el-GR" b="1" dirty="0"/>
              <a:t>__________</a:t>
            </a:r>
            <a:r>
              <a:rPr lang="tr-TR" b="1" dirty="0"/>
              <a:t> biridir. </a:t>
            </a:r>
            <a:endParaRPr lang="en-US" dirty="0"/>
          </a:p>
          <a:p>
            <a:pPr>
              <a:buNone/>
            </a:pPr>
            <a:r>
              <a:rPr lang="tr-TR" b="1" dirty="0">
                <a:solidFill>
                  <a:srgbClr val="FF0000"/>
                </a:solidFill>
              </a:rPr>
              <a:t>icatların     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tr-TR" b="1" dirty="0">
                <a:solidFill>
                  <a:srgbClr val="FF0000"/>
                </a:solidFill>
              </a:rPr>
              <a:t>icatlardan      icat</a:t>
            </a:r>
            <a:endParaRPr lang="el-GR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b="1" dirty="0"/>
              <a:t>Parayı faydalı, ekonomik bir mal olarak </a:t>
            </a:r>
            <a:r>
              <a:rPr lang="el-GR" b="1" dirty="0"/>
              <a:t> ___________ </a:t>
            </a:r>
            <a:r>
              <a:rPr lang="tr-TR" b="1" dirty="0"/>
              <a:t>mümkündür.</a:t>
            </a:r>
          </a:p>
          <a:p>
            <a:pPr>
              <a:buNone/>
            </a:pPr>
            <a:r>
              <a:rPr lang="tr-TR" b="1" dirty="0">
                <a:solidFill>
                  <a:srgbClr val="FF0000"/>
                </a:solidFill>
              </a:rPr>
              <a:t>tanımlamağı     tanımlamağa   tanımlamak </a:t>
            </a:r>
            <a:endParaRPr lang="en-US" dirty="0">
              <a:solidFill>
                <a:srgbClr val="FF0000"/>
              </a:solidFill>
            </a:endParaRPr>
          </a:p>
          <a:p>
            <a:pPr fontAlgn="t">
              <a:buNone/>
            </a:pPr>
            <a:r>
              <a:rPr lang="tr-TR" b="1" dirty="0"/>
              <a:t>Para hayatımızı yaşamak için</a:t>
            </a:r>
            <a:r>
              <a:rPr lang="el-GR" b="1" dirty="0"/>
              <a:t> __________ </a:t>
            </a:r>
            <a:r>
              <a:rPr lang="tr-TR" b="1" dirty="0"/>
              <a:t>bir araçtır.</a:t>
            </a:r>
          </a:p>
          <a:p>
            <a:pPr fontAlgn="t">
              <a:buNone/>
            </a:pPr>
            <a:r>
              <a:rPr lang="tr-TR" b="1" dirty="0">
                <a:solidFill>
                  <a:srgbClr val="FF0000"/>
                </a:solidFill>
              </a:rPr>
              <a:t>gereken             gerektiği     gerekecek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986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189" y="661738"/>
            <a:ext cx="11518231" cy="4525963"/>
          </a:xfrm>
          <a:custGeom>
            <a:avLst/>
            <a:gdLst>
              <a:gd name="csX0" fmla="*/ 0 w 11518231"/>
              <a:gd name="csY0" fmla="*/ 0 h 4525963"/>
              <a:gd name="csX1" fmla="*/ 575912 w 11518231"/>
              <a:gd name="csY1" fmla="*/ 0 h 4525963"/>
              <a:gd name="csX2" fmla="*/ 1151823 w 11518231"/>
              <a:gd name="csY2" fmla="*/ 0 h 4525963"/>
              <a:gd name="csX3" fmla="*/ 1842917 w 11518231"/>
              <a:gd name="csY3" fmla="*/ 0 h 4525963"/>
              <a:gd name="csX4" fmla="*/ 2188464 w 11518231"/>
              <a:gd name="csY4" fmla="*/ 0 h 4525963"/>
              <a:gd name="csX5" fmla="*/ 2764375 w 11518231"/>
              <a:gd name="csY5" fmla="*/ 0 h 4525963"/>
              <a:gd name="csX6" fmla="*/ 3340287 w 11518231"/>
              <a:gd name="csY6" fmla="*/ 0 h 4525963"/>
              <a:gd name="csX7" fmla="*/ 3916199 w 11518231"/>
              <a:gd name="csY7" fmla="*/ 0 h 4525963"/>
              <a:gd name="csX8" fmla="*/ 4492110 w 11518231"/>
              <a:gd name="csY8" fmla="*/ 0 h 4525963"/>
              <a:gd name="csX9" fmla="*/ 4722475 w 11518231"/>
              <a:gd name="csY9" fmla="*/ 0 h 4525963"/>
              <a:gd name="csX10" fmla="*/ 5413569 w 11518231"/>
              <a:gd name="csY10" fmla="*/ 0 h 4525963"/>
              <a:gd name="csX11" fmla="*/ 6104662 w 11518231"/>
              <a:gd name="csY11" fmla="*/ 0 h 4525963"/>
              <a:gd name="csX12" fmla="*/ 6680574 w 11518231"/>
              <a:gd name="csY12" fmla="*/ 0 h 4525963"/>
              <a:gd name="csX13" fmla="*/ 7256486 w 11518231"/>
              <a:gd name="csY13" fmla="*/ 0 h 4525963"/>
              <a:gd name="csX14" fmla="*/ 7602032 w 11518231"/>
              <a:gd name="csY14" fmla="*/ 0 h 4525963"/>
              <a:gd name="csX15" fmla="*/ 8177944 w 11518231"/>
              <a:gd name="csY15" fmla="*/ 0 h 4525963"/>
              <a:gd name="csX16" fmla="*/ 8523491 w 11518231"/>
              <a:gd name="csY16" fmla="*/ 0 h 4525963"/>
              <a:gd name="csX17" fmla="*/ 8869038 w 11518231"/>
              <a:gd name="csY17" fmla="*/ 0 h 4525963"/>
              <a:gd name="csX18" fmla="*/ 9099402 w 11518231"/>
              <a:gd name="csY18" fmla="*/ 0 h 4525963"/>
              <a:gd name="csX19" fmla="*/ 9905679 w 11518231"/>
              <a:gd name="csY19" fmla="*/ 0 h 4525963"/>
              <a:gd name="csX20" fmla="*/ 10711955 w 11518231"/>
              <a:gd name="csY20" fmla="*/ 0 h 4525963"/>
              <a:gd name="csX21" fmla="*/ 11518231 w 11518231"/>
              <a:gd name="csY21" fmla="*/ 0 h 4525963"/>
              <a:gd name="csX22" fmla="*/ 11518231 w 11518231"/>
              <a:gd name="csY22" fmla="*/ 656265 h 4525963"/>
              <a:gd name="csX23" fmla="*/ 11518231 w 11518231"/>
              <a:gd name="csY23" fmla="*/ 1312529 h 4525963"/>
              <a:gd name="csX24" fmla="*/ 11518231 w 11518231"/>
              <a:gd name="csY24" fmla="*/ 1833015 h 4525963"/>
              <a:gd name="csX25" fmla="*/ 11518231 w 11518231"/>
              <a:gd name="csY25" fmla="*/ 2489280 h 4525963"/>
              <a:gd name="csX26" fmla="*/ 11518231 w 11518231"/>
              <a:gd name="csY26" fmla="*/ 3145544 h 4525963"/>
              <a:gd name="csX27" fmla="*/ 11518231 w 11518231"/>
              <a:gd name="csY27" fmla="*/ 3620770 h 4525963"/>
              <a:gd name="csX28" fmla="*/ 11518231 w 11518231"/>
              <a:gd name="csY28" fmla="*/ 4525963 h 4525963"/>
              <a:gd name="csX29" fmla="*/ 10827137 w 11518231"/>
              <a:gd name="csY29" fmla="*/ 4525963 h 4525963"/>
              <a:gd name="csX30" fmla="*/ 10020861 w 11518231"/>
              <a:gd name="csY30" fmla="*/ 4525963 h 4525963"/>
              <a:gd name="csX31" fmla="*/ 9444949 w 11518231"/>
              <a:gd name="csY31" fmla="*/ 4525963 h 4525963"/>
              <a:gd name="csX32" fmla="*/ 8869038 w 11518231"/>
              <a:gd name="csY32" fmla="*/ 4525963 h 4525963"/>
              <a:gd name="csX33" fmla="*/ 8293126 w 11518231"/>
              <a:gd name="csY33" fmla="*/ 4525963 h 4525963"/>
              <a:gd name="csX34" fmla="*/ 8062762 w 11518231"/>
              <a:gd name="csY34" fmla="*/ 4525963 h 4525963"/>
              <a:gd name="csX35" fmla="*/ 7832397 w 11518231"/>
              <a:gd name="csY35" fmla="*/ 4525963 h 4525963"/>
              <a:gd name="csX36" fmla="*/ 7602032 w 11518231"/>
              <a:gd name="csY36" fmla="*/ 4525963 h 4525963"/>
              <a:gd name="csX37" fmla="*/ 7371668 w 11518231"/>
              <a:gd name="csY37" fmla="*/ 4525963 h 4525963"/>
              <a:gd name="csX38" fmla="*/ 7026121 w 11518231"/>
              <a:gd name="csY38" fmla="*/ 4525963 h 4525963"/>
              <a:gd name="csX39" fmla="*/ 6219845 w 11518231"/>
              <a:gd name="csY39" fmla="*/ 4525963 h 4525963"/>
              <a:gd name="csX40" fmla="*/ 5413569 w 11518231"/>
              <a:gd name="csY40" fmla="*/ 4525963 h 4525963"/>
              <a:gd name="csX41" fmla="*/ 5068022 w 11518231"/>
              <a:gd name="csY41" fmla="*/ 4525963 h 4525963"/>
              <a:gd name="csX42" fmla="*/ 4492110 w 11518231"/>
              <a:gd name="csY42" fmla="*/ 4525963 h 4525963"/>
              <a:gd name="csX43" fmla="*/ 3801016 w 11518231"/>
              <a:gd name="csY43" fmla="*/ 4525963 h 4525963"/>
              <a:gd name="csX44" fmla="*/ 3109922 w 11518231"/>
              <a:gd name="csY44" fmla="*/ 4525963 h 4525963"/>
              <a:gd name="csX45" fmla="*/ 2534011 w 11518231"/>
              <a:gd name="csY45" fmla="*/ 4525963 h 4525963"/>
              <a:gd name="csX46" fmla="*/ 1842917 w 11518231"/>
              <a:gd name="csY46" fmla="*/ 4525963 h 4525963"/>
              <a:gd name="csX47" fmla="*/ 1382188 w 11518231"/>
              <a:gd name="csY47" fmla="*/ 4525963 h 4525963"/>
              <a:gd name="csX48" fmla="*/ 691094 w 11518231"/>
              <a:gd name="csY48" fmla="*/ 4525963 h 4525963"/>
              <a:gd name="csX49" fmla="*/ 0 w 11518231"/>
              <a:gd name="csY49" fmla="*/ 4525963 h 4525963"/>
              <a:gd name="csX50" fmla="*/ 0 w 11518231"/>
              <a:gd name="csY50" fmla="*/ 3914958 h 4525963"/>
              <a:gd name="csX51" fmla="*/ 0 w 11518231"/>
              <a:gd name="csY51" fmla="*/ 3394472 h 4525963"/>
              <a:gd name="csX52" fmla="*/ 0 w 11518231"/>
              <a:gd name="csY52" fmla="*/ 2828727 h 4525963"/>
              <a:gd name="csX53" fmla="*/ 0 w 11518231"/>
              <a:gd name="csY53" fmla="*/ 2262982 h 4525963"/>
              <a:gd name="csX54" fmla="*/ 0 w 11518231"/>
              <a:gd name="csY54" fmla="*/ 1787755 h 4525963"/>
              <a:gd name="csX55" fmla="*/ 0 w 11518231"/>
              <a:gd name="csY55" fmla="*/ 1131491 h 4525963"/>
              <a:gd name="csX56" fmla="*/ 0 w 11518231"/>
              <a:gd name="csY56" fmla="*/ 520486 h 4525963"/>
              <a:gd name="csX57" fmla="*/ 0 w 11518231"/>
              <a:gd name="csY57" fmla="*/ 0 h 45259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</a:cxnLst>
            <a:rect l="l" t="t" r="r" b="b"/>
            <a:pathLst>
              <a:path w="11518231" h="4525963" fill="none" extrusionOk="0">
                <a:moveTo>
                  <a:pt x="0" y="0"/>
                </a:moveTo>
                <a:cubicBezTo>
                  <a:pt x="168638" y="-53765"/>
                  <a:pt x="420049" y="20607"/>
                  <a:pt x="575912" y="0"/>
                </a:cubicBezTo>
                <a:cubicBezTo>
                  <a:pt x="731775" y="-20607"/>
                  <a:pt x="924442" y="41308"/>
                  <a:pt x="1151823" y="0"/>
                </a:cubicBezTo>
                <a:cubicBezTo>
                  <a:pt x="1379204" y="-41308"/>
                  <a:pt x="1645366" y="78741"/>
                  <a:pt x="1842917" y="0"/>
                </a:cubicBezTo>
                <a:cubicBezTo>
                  <a:pt x="2040468" y="-78741"/>
                  <a:pt x="2046092" y="8420"/>
                  <a:pt x="2188464" y="0"/>
                </a:cubicBezTo>
                <a:cubicBezTo>
                  <a:pt x="2330836" y="-8420"/>
                  <a:pt x="2551228" y="68087"/>
                  <a:pt x="2764375" y="0"/>
                </a:cubicBezTo>
                <a:cubicBezTo>
                  <a:pt x="2977522" y="-68087"/>
                  <a:pt x="3090360" y="16006"/>
                  <a:pt x="3340287" y="0"/>
                </a:cubicBezTo>
                <a:cubicBezTo>
                  <a:pt x="3590214" y="-16006"/>
                  <a:pt x="3779915" y="979"/>
                  <a:pt x="3916199" y="0"/>
                </a:cubicBezTo>
                <a:cubicBezTo>
                  <a:pt x="4052483" y="-979"/>
                  <a:pt x="4333051" y="62263"/>
                  <a:pt x="4492110" y="0"/>
                </a:cubicBezTo>
                <a:cubicBezTo>
                  <a:pt x="4651169" y="-62263"/>
                  <a:pt x="4633773" y="2143"/>
                  <a:pt x="4722475" y="0"/>
                </a:cubicBezTo>
                <a:cubicBezTo>
                  <a:pt x="4811177" y="-2143"/>
                  <a:pt x="5071045" y="11771"/>
                  <a:pt x="5413569" y="0"/>
                </a:cubicBezTo>
                <a:cubicBezTo>
                  <a:pt x="5756093" y="-11771"/>
                  <a:pt x="5862493" y="4472"/>
                  <a:pt x="6104662" y="0"/>
                </a:cubicBezTo>
                <a:cubicBezTo>
                  <a:pt x="6346831" y="-4472"/>
                  <a:pt x="6414642" y="319"/>
                  <a:pt x="6680574" y="0"/>
                </a:cubicBezTo>
                <a:cubicBezTo>
                  <a:pt x="6946506" y="-319"/>
                  <a:pt x="7099467" y="22484"/>
                  <a:pt x="7256486" y="0"/>
                </a:cubicBezTo>
                <a:cubicBezTo>
                  <a:pt x="7413505" y="-22484"/>
                  <a:pt x="7457950" y="918"/>
                  <a:pt x="7602032" y="0"/>
                </a:cubicBezTo>
                <a:cubicBezTo>
                  <a:pt x="7746114" y="-918"/>
                  <a:pt x="7986983" y="32553"/>
                  <a:pt x="8177944" y="0"/>
                </a:cubicBezTo>
                <a:cubicBezTo>
                  <a:pt x="8368905" y="-32553"/>
                  <a:pt x="8386962" y="23992"/>
                  <a:pt x="8523491" y="0"/>
                </a:cubicBezTo>
                <a:cubicBezTo>
                  <a:pt x="8660020" y="-23992"/>
                  <a:pt x="8767866" y="7722"/>
                  <a:pt x="8869038" y="0"/>
                </a:cubicBezTo>
                <a:cubicBezTo>
                  <a:pt x="8970210" y="-7722"/>
                  <a:pt x="9040137" y="22435"/>
                  <a:pt x="9099402" y="0"/>
                </a:cubicBezTo>
                <a:cubicBezTo>
                  <a:pt x="9158667" y="-22435"/>
                  <a:pt x="9570743" y="93210"/>
                  <a:pt x="9905679" y="0"/>
                </a:cubicBezTo>
                <a:cubicBezTo>
                  <a:pt x="10240615" y="-93210"/>
                  <a:pt x="10337528" y="251"/>
                  <a:pt x="10711955" y="0"/>
                </a:cubicBezTo>
                <a:cubicBezTo>
                  <a:pt x="11086382" y="-251"/>
                  <a:pt x="11185528" y="28333"/>
                  <a:pt x="11518231" y="0"/>
                </a:cubicBezTo>
                <a:cubicBezTo>
                  <a:pt x="11525864" y="239758"/>
                  <a:pt x="11483836" y="362426"/>
                  <a:pt x="11518231" y="656265"/>
                </a:cubicBezTo>
                <a:cubicBezTo>
                  <a:pt x="11552626" y="950105"/>
                  <a:pt x="11448846" y="1104286"/>
                  <a:pt x="11518231" y="1312529"/>
                </a:cubicBezTo>
                <a:cubicBezTo>
                  <a:pt x="11587616" y="1520772"/>
                  <a:pt x="11495678" y="1604810"/>
                  <a:pt x="11518231" y="1833015"/>
                </a:cubicBezTo>
                <a:cubicBezTo>
                  <a:pt x="11540784" y="2061220"/>
                  <a:pt x="11494493" y="2166508"/>
                  <a:pt x="11518231" y="2489280"/>
                </a:cubicBezTo>
                <a:cubicBezTo>
                  <a:pt x="11541969" y="2812053"/>
                  <a:pt x="11473742" y="2895043"/>
                  <a:pt x="11518231" y="3145544"/>
                </a:cubicBezTo>
                <a:cubicBezTo>
                  <a:pt x="11562720" y="3396045"/>
                  <a:pt x="11518119" y="3413636"/>
                  <a:pt x="11518231" y="3620770"/>
                </a:cubicBezTo>
                <a:cubicBezTo>
                  <a:pt x="11518343" y="3827904"/>
                  <a:pt x="11503018" y="4118285"/>
                  <a:pt x="11518231" y="4525963"/>
                </a:cubicBezTo>
                <a:cubicBezTo>
                  <a:pt x="11285375" y="4527597"/>
                  <a:pt x="11116691" y="4452222"/>
                  <a:pt x="10827137" y="4525963"/>
                </a:cubicBezTo>
                <a:cubicBezTo>
                  <a:pt x="10537583" y="4599704"/>
                  <a:pt x="10333717" y="4521982"/>
                  <a:pt x="10020861" y="4525963"/>
                </a:cubicBezTo>
                <a:cubicBezTo>
                  <a:pt x="9708005" y="4529944"/>
                  <a:pt x="9654354" y="4514743"/>
                  <a:pt x="9444949" y="4525963"/>
                </a:cubicBezTo>
                <a:cubicBezTo>
                  <a:pt x="9235544" y="4537183"/>
                  <a:pt x="9129818" y="4458406"/>
                  <a:pt x="8869038" y="4525963"/>
                </a:cubicBezTo>
                <a:cubicBezTo>
                  <a:pt x="8608258" y="4593520"/>
                  <a:pt x="8436346" y="4508030"/>
                  <a:pt x="8293126" y="4525963"/>
                </a:cubicBezTo>
                <a:cubicBezTo>
                  <a:pt x="8149906" y="4543896"/>
                  <a:pt x="8142041" y="4518711"/>
                  <a:pt x="8062762" y="4525963"/>
                </a:cubicBezTo>
                <a:cubicBezTo>
                  <a:pt x="7983483" y="4533215"/>
                  <a:pt x="7889815" y="4513318"/>
                  <a:pt x="7832397" y="4525963"/>
                </a:cubicBezTo>
                <a:cubicBezTo>
                  <a:pt x="7774980" y="4538608"/>
                  <a:pt x="7704526" y="4506506"/>
                  <a:pt x="7602032" y="4525963"/>
                </a:cubicBezTo>
                <a:cubicBezTo>
                  <a:pt x="7499539" y="4545420"/>
                  <a:pt x="7446493" y="4521821"/>
                  <a:pt x="7371668" y="4525963"/>
                </a:cubicBezTo>
                <a:cubicBezTo>
                  <a:pt x="7296843" y="4530105"/>
                  <a:pt x="7189138" y="4498778"/>
                  <a:pt x="7026121" y="4525963"/>
                </a:cubicBezTo>
                <a:cubicBezTo>
                  <a:pt x="6863104" y="4553148"/>
                  <a:pt x="6497153" y="4488242"/>
                  <a:pt x="6219845" y="4525963"/>
                </a:cubicBezTo>
                <a:cubicBezTo>
                  <a:pt x="5942537" y="4563684"/>
                  <a:pt x="5645709" y="4449065"/>
                  <a:pt x="5413569" y="4525963"/>
                </a:cubicBezTo>
                <a:cubicBezTo>
                  <a:pt x="5181429" y="4602861"/>
                  <a:pt x="5230643" y="4508052"/>
                  <a:pt x="5068022" y="4525963"/>
                </a:cubicBezTo>
                <a:cubicBezTo>
                  <a:pt x="4905401" y="4543874"/>
                  <a:pt x="4777793" y="4523968"/>
                  <a:pt x="4492110" y="4525963"/>
                </a:cubicBezTo>
                <a:cubicBezTo>
                  <a:pt x="4206427" y="4527958"/>
                  <a:pt x="3977598" y="4479277"/>
                  <a:pt x="3801016" y="4525963"/>
                </a:cubicBezTo>
                <a:cubicBezTo>
                  <a:pt x="3624434" y="4572649"/>
                  <a:pt x="3255356" y="4481581"/>
                  <a:pt x="3109922" y="4525963"/>
                </a:cubicBezTo>
                <a:cubicBezTo>
                  <a:pt x="2964488" y="4570345"/>
                  <a:pt x="2674142" y="4523006"/>
                  <a:pt x="2534011" y="4525963"/>
                </a:cubicBezTo>
                <a:cubicBezTo>
                  <a:pt x="2393880" y="4528920"/>
                  <a:pt x="2022860" y="4483657"/>
                  <a:pt x="1842917" y="4525963"/>
                </a:cubicBezTo>
                <a:cubicBezTo>
                  <a:pt x="1662974" y="4568269"/>
                  <a:pt x="1542816" y="4488138"/>
                  <a:pt x="1382188" y="4525963"/>
                </a:cubicBezTo>
                <a:cubicBezTo>
                  <a:pt x="1221560" y="4563788"/>
                  <a:pt x="994278" y="4521955"/>
                  <a:pt x="691094" y="4525963"/>
                </a:cubicBezTo>
                <a:cubicBezTo>
                  <a:pt x="387910" y="4529971"/>
                  <a:pt x="278392" y="4443469"/>
                  <a:pt x="0" y="4525963"/>
                </a:cubicBezTo>
                <a:cubicBezTo>
                  <a:pt x="-2843" y="4373946"/>
                  <a:pt x="17609" y="4059817"/>
                  <a:pt x="0" y="3914958"/>
                </a:cubicBezTo>
                <a:cubicBezTo>
                  <a:pt x="-17609" y="3770100"/>
                  <a:pt x="58423" y="3526253"/>
                  <a:pt x="0" y="3394472"/>
                </a:cubicBezTo>
                <a:cubicBezTo>
                  <a:pt x="-58423" y="3262691"/>
                  <a:pt x="47281" y="3106170"/>
                  <a:pt x="0" y="2828727"/>
                </a:cubicBezTo>
                <a:cubicBezTo>
                  <a:pt x="-47281" y="2551285"/>
                  <a:pt x="42696" y="2460916"/>
                  <a:pt x="0" y="2262982"/>
                </a:cubicBezTo>
                <a:cubicBezTo>
                  <a:pt x="-42696" y="2065048"/>
                  <a:pt x="15864" y="1919691"/>
                  <a:pt x="0" y="1787755"/>
                </a:cubicBezTo>
                <a:cubicBezTo>
                  <a:pt x="-15864" y="1655819"/>
                  <a:pt x="38851" y="1278033"/>
                  <a:pt x="0" y="1131491"/>
                </a:cubicBezTo>
                <a:cubicBezTo>
                  <a:pt x="-38851" y="984949"/>
                  <a:pt x="46703" y="786720"/>
                  <a:pt x="0" y="520486"/>
                </a:cubicBezTo>
                <a:cubicBezTo>
                  <a:pt x="-46703" y="254252"/>
                  <a:pt x="39770" y="225783"/>
                  <a:pt x="0" y="0"/>
                </a:cubicBezTo>
                <a:close/>
              </a:path>
              <a:path w="11518231" h="4525963" stroke="0" extrusionOk="0">
                <a:moveTo>
                  <a:pt x="0" y="0"/>
                </a:moveTo>
                <a:cubicBezTo>
                  <a:pt x="105383" y="-3811"/>
                  <a:pt x="251041" y="37121"/>
                  <a:pt x="345547" y="0"/>
                </a:cubicBezTo>
                <a:cubicBezTo>
                  <a:pt x="440053" y="-37121"/>
                  <a:pt x="616648" y="37556"/>
                  <a:pt x="806276" y="0"/>
                </a:cubicBezTo>
                <a:cubicBezTo>
                  <a:pt x="995904" y="-37556"/>
                  <a:pt x="964766" y="25861"/>
                  <a:pt x="1036641" y="0"/>
                </a:cubicBezTo>
                <a:cubicBezTo>
                  <a:pt x="1108517" y="-25861"/>
                  <a:pt x="1427506" y="26170"/>
                  <a:pt x="1612552" y="0"/>
                </a:cubicBezTo>
                <a:cubicBezTo>
                  <a:pt x="1797598" y="-26170"/>
                  <a:pt x="1923404" y="10582"/>
                  <a:pt x="2188464" y="0"/>
                </a:cubicBezTo>
                <a:cubicBezTo>
                  <a:pt x="2453524" y="-10582"/>
                  <a:pt x="2448275" y="18874"/>
                  <a:pt x="2534011" y="0"/>
                </a:cubicBezTo>
                <a:cubicBezTo>
                  <a:pt x="2619747" y="-18874"/>
                  <a:pt x="2671058" y="16954"/>
                  <a:pt x="2764375" y="0"/>
                </a:cubicBezTo>
                <a:cubicBezTo>
                  <a:pt x="2857692" y="-16954"/>
                  <a:pt x="2965358" y="17714"/>
                  <a:pt x="3109922" y="0"/>
                </a:cubicBezTo>
                <a:cubicBezTo>
                  <a:pt x="3254486" y="-17714"/>
                  <a:pt x="3736303" y="65753"/>
                  <a:pt x="3916199" y="0"/>
                </a:cubicBezTo>
                <a:cubicBezTo>
                  <a:pt x="4096095" y="-65753"/>
                  <a:pt x="4082942" y="5192"/>
                  <a:pt x="4146563" y="0"/>
                </a:cubicBezTo>
                <a:cubicBezTo>
                  <a:pt x="4210184" y="-5192"/>
                  <a:pt x="4315327" y="25611"/>
                  <a:pt x="4376928" y="0"/>
                </a:cubicBezTo>
                <a:cubicBezTo>
                  <a:pt x="4438530" y="-25611"/>
                  <a:pt x="4633793" y="11176"/>
                  <a:pt x="4722475" y="0"/>
                </a:cubicBezTo>
                <a:cubicBezTo>
                  <a:pt x="4811157" y="-11176"/>
                  <a:pt x="4870666" y="18424"/>
                  <a:pt x="4952839" y="0"/>
                </a:cubicBezTo>
                <a:cubicBezTo>
                  <a:pt x="5035012" y="-18424"/>
                  <a:pt x="5303920" y="42472"/>
                  <a:pt x="5643933" y="0"/>
                </a:cubicBezTo>
                <a:cubicBezTo>
                  <a:pt x="5983946" y="-42472"/>
                  <a:pt x="5811744" y="18375"/>
                  <a:pt x="5874298" y="0"/>
                </a:cubicBezTo>
                <a:cubicBezTo>
                  <a:pt x="5936852" y="-18375"/>
                  <a:pt x="6215121" y="26829"/>
                  <a:pt x="6450209" y="0"/>
                </a:cubicBezTo>
                <a:cubicBezTo>
                  <a:pt x="6685297" y="-26829"/>
                  <a:pt x="6942174" y="54549"/>
                  <a:pt x="7256486" y="0"/>
                </a:cubicBezTo>
                <a:cubicBezTo>
                  <a:pt x="7570798" y="-54549"/>
                  <a:pt x="7514578" y="1900"/>
                  <a:pt x="7602032" y="0"/>
                </a:cubicBezTo>
                <a:cubicBezTo>
                  <a:pt x="7689486" y="-1900"/>
                  <a:pt x="8037260" y="85704"/>
                  <a:pt x="8408309" y="0"/>
                </a:cubicBezTo>
                <a:cubicBezTo>
                  <a:pt x="8779358" y="-85704"/>
                  <a:pt x="8678306" y="8808"/>
                  <a:pt x="8869038" y="0"/>
                </a:cubicBezTo>
                <a:cubicBezTo>
                  <a:pt x="9059770" y="-8808"/>
                  <a:pt x="9220465" y="9375"/>
                  <a:pt x="9560132" y="0"/>
                </a:cubicBezTo>
                <a:cubicBezTo>
                  <a:pt x="9899799" y="-9375"/>
                  <a:pt x="9956594" y="30130"/>
                  <a:pt x="10251226" y="0"/>
                </a:cubicBezTo>
                <a:cubicBezTo>
                  <a:pt x="10545858" y="-30130"/>
                  <a:pt x="11094990" y="148563"/>
                  <a:pt x="11518231" y="0"/>
                </a:cubicBezTo>
                <a:cubicBezTo>
                  <a:pt x="11541738" y="257646"/>
                  <a:pt x="11442890" y="472326"/>
                  <a:pt x="11518231" y="656265"/>
                </a:cubicBezTo>
                <a:cubicBezTo>
                  <a:pt x="11593572" y="840205"/>
                  <a:pt x="11467072" y="984340"/>
                  <a:pt x="11518231" y="1086231"/>
                </a:cubicBezTo>
                <a:cubicBezTo>
                  <a:pt x="11569390" y="1188122"/>
                  <a:pt x="11444767" y="1467273"/>
                  <a:pt x="11518231" y="1742496"/>
                </a:cubicBezTo>
                <a:cubicBezTo>
                  <a:pt x="11591695" y="2017720"/>
                  <a:pt x="11470641" y="2169354"/>
                  <a:pt x="11518231" y="2308241"/>
                </a:cubicBezTo>
                <a:cubicBezTo>
                  <a:pt x="11565821" y="2447129"/>
                  <a:pt x="11457410" y="2687039"/>
                  <a:pt x="11518231" y="2828727"/>
                </a:cubicBezTo>
                <a:cubicBezTo>
                  <a:pt x="11579052" y="2970415"/>
                  <a:pt x="11494274" y="3211560"/>
                  <a:pt x="11518231" y="3394472"/>
                </a:cubicBezTo>
                <a:cubicBezTo>
                  <a:pt x="11542188" y="3577384"/>
                  <a:pt x="11452124" y="3764403"/>
                  <a:pt x="11518231" y="3960218"/>
                </a:cubicBezTo>
                <a:cubicBezTo>
                  <a:pt x="11584338" y="4156033"/>
                  <a:pt x="11467435" y="4245356"/>
                  <a:pt x="11518231" y="4525963"/>
                </a:cubicBezTo>
                <a:cubicBezTo>
                  <a:pt x="11403218" y="4531767"/>
                  <a:pt x="11268630" y="4504761"/>
                  <a:pt x="11057502" y="4525963"/>
                </a:cubicBezTo>
                <a:cubicBezTo>
                  <a:pt x="10846374" y="4547165"/>
                  <a:pt x="10477480" y="4512949"/>
                  <a:pt x="10251226" y="4525963"/>
                </a:cubicBezTo>
                <a:cubicBezTo>
                  <a:pt x="10024972" y="4538977"/>
                  <a:pt x="9714644" y="4450898"/>
                  <a:pt x="9560132" y="4525963"/>
                </a:cubicBezTo>
                <a:cubicBezTo>
                  <a:pt x="9405620" y="4601028"/>
                  <a:pt x="9156071" y="4525575"/>
                  <a:pt x="8869038" y="4525963"/>
                </a:cubicBezTo>
                <a:cubicBezTo>
                  <a:pt x="8582005" y="4526351"/>
                  <a:pt x="8633437" y="4518766"/>
                  <a:pt x="8523491" y="4525963"/>
                </a:cubicBezTo>
                <a:cubicBezTo>
                  <a:pt x="8413545" y="4533160"/>
                  <a:pt x="8275823" y="4496756"/>
                  <a:pt x="8062762" y="4525963"/>
                </a:cubicBezTo>
                <a:cubicBezTo>
                  <a:pt x="7849701" y="4555170"/>
                  <a:pt x="7705508" y="4511880"/>
                  <a:pt x="7602032" y="4525963"/>
                </a:cubicBezTo>
                <a:cubicBezTo>
                  <a:pt x="7498556" y="4540046"/>
                  <a:pt x="7162834" y="4503992"/>
                  <a:pt x="7026121" y="4525963"/>
                </a:cubicBezTo>
                <a:cubicBezTo>
                  <a:pt x="6889408" y="4547934"/>
                  <a:pt x="6588443" y="4447404"/>
                  <a:pt x="6335027" y="4525963"/>
                </a:cubicBezTo>
                <a:cubicBezTo>
                  <a:pt x="6081611" y="4604522"/>
                  <a:pt x="5879617" y="4520900"/>
                  <a:pt x="5759116" y="4525963"/>
                </a:cubicBezTo>
                <a:cubicBezTo>
                  <a:pt x="5638615" y="4531026"/>
                  <a:pt x="5469929" y="4522841"/>
                  <a:pt x="5183204" y="4525963"/>
                </a:cubicBezTo>
                <a:cubicBezTo>
                  <a:pt x="4896479" y="4529085"/>
                  <a:pt x="4546618" y="4502724"/>
                  <a:pt x="4376928" y="4525963"/>
                </a:cubicBezTo>
                <a:cubicBezTo>
                  <a:pt x="4207238" y="4549202"/>
                  <a:pt x="3913529" y="4499518"/>
                  <a:pt x="3685834" y="4525963"/>
                </a:cubicBezTo>
                <a:cubicBezTo>
                  <a:pt x="3458139" y="4552408"/>
                  <a:pt x="3444694" y="4471670"/>
                  <a:pt x="3225105" y="4525963"/>
                </a:cubicBezTo>
                <a:cubicBezTo>
                  <a:pt x="3005516" y="4580256"/>
                  <a:pt x="3062070" y="4513442"/>
                  <a:pt x="2994740" y="4525963"/>
                </a:cubicBezTo>
                <a:cubicBezTo>
                  <a:pt x="2927410" y="4538484"/>
                  <a:pt x="2551812" y="4494379"/>
                  <a:pt x="2418829" y="4525963"/>
                </a:cubicBezTo>
                <a:cubicBezTo>
                  <a:pt x="2285846" y="4557547"/>
                  <a:pt x="2278035" y="4514150"/>
                  <a:pt x="2188464" y="4525963"/>
                </a:cubicBezTo>
                <a:cubicBezTo>
                  <a:pt x="2098894" y="4537776"/>
                  <a:pt x="2055673" y="4523059"/>
                  <a:pt x="1958099" y="4525963"/>
                </a:cubicBezTo>
                <a:cubicBezTo>
                  <a:pt x="1860525" y="4528867"/>
                  <a:pt x="1608093" y="4493288"/>
                  <a:pt x="1497370" y="4525963"/>
                </a:cubicBezTo>
                <a:cubicBezTo>
                  <a:pt x="1386647" y="4558638"/>
                  <a:pt x="1125724" y="4501617"/>
                  <a:pt x="921458" y="4525963"/>
                </a:cubicBezTo>
                <a:cubicBezTo>
                  <a:pt x="717192" y="4550309"/>
                  <a:pt x="670754" y="4511286"/>
                  <a:pt x="575912" y="4525963"/>
                </a:cubicBezTo>
                <a:cubicBezTo>
                  <a:pt x="481070" y="4540640"/>
                  <a:pt x="223099" y="4501315"/>
                  <a:pt x="0" y="4525963"/>
                </a:cubicBezTo>
                <a:cubicBezTo>
                  <a:pt x="-54180" y="4398049"/>
                  <a:pt x="51442" y="4214684"/>
                  <a:pt x="0" y="4050737"/>
                </a:cubicBezTo>
                <a:cubicBezTo>
                  <a:pt x="-51442" y="3886790"/>
                  <a:pt x="46707" y="3732016"/>
                  <a:pt x="0" y="3620770"/>
                </a:cubicBezTo>
                <a:cubicBezTo>
                  <a:pt x="-46707" y="3509524"/>
                  <a:pt x="3622" y="3384553"/>
                  <a:pt x="0" y="3190804"/>
                </a:cubicBezTo>
                <a:cubicBezTo>
                  <a:pt x="-3622" y="2997055"/>
                  <a:pt x="43609" y="2871633"/>
                  <a:pt x="0" y="2760837"/>
                </a:cubicBezTo>
                <a:cubicBezTo>
                  <a:pt x="-43609" y="2650041"/>
                  <a:pt x="1142" y="2535705"/>
                  <a:pt x="0" y="2330871"/>
                </a:cubicBezTo>
                <a:cubicBezTo>
                  <a:pt x="-1142" y="2126037"/>
                  <a:pt x="6760" y="1986249"/>
                  <a:pt x="0" y="1719866"/>
                </a:cubicBezTo>
                <a:cubicBezTo>
                  <a:pt x="-6760" y="1453484"/>
                  <a:pt x="7194" y="1347716"/>
                  <a:pt x="0" y="1244640"/>
                </a:cubicBezTo>
                <a:cubicBezTo>
                  <a:pt x="-7194" y="1141564"/>
                  <a:pt x="67002" y="780243"/>
                  <a:pt x="0" y="633635"/>
                </a:cubicBezTo>
                <a:cubicBezTo>
                  <a:pt x="-67002" y="487028"/>
                  <a:pt x="74558" y="23653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379719680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b="1" dirty="0"/>
              <a:t>Parası bol olan insan  her  </a:t>
            </a:r>
            <a:r>
              <a:rPr lang="el-GR" b="1" dirty="0"/>
              <a:t>____________</a:t>
            </a:r>
            <a:r>
              <a:rPr lang="tr-TR" b="1" dirty="0"/>
              <a:t> satın alabilen</a:t>
            </a:r>
            <a:r>
              <a:rPr lang="el-GR" b="1" dirty="0"/>
              <a:t>   </a:t>
            </a:r>
            <a:r>
              <a:rPr lang="tr-TR" b="1" dirty="0"/>
              <a:t>kişidir. </a:t>
            </a:r>
            <a:endParaRPr lang="en-US" dirty="0"/>
          </a:p>
          <a:p>
            <a:pPr>
              <a:buNone/>
            </a:pPr>
            <a:r>
              <a:rPr lang="tr-TR" b="1" dirty="0">
                <a:solidFill>
                  <a:srgbClr val="FF0000"/>
                </a:solidFill>
              </a:rPr>
              <a:t>istediği        istediğini     isteyen </a:t>
            </a:r>
          </a:p>
          <a:p>
            <a:pPr>
              <a:buNone/>
            </a:pPr>
            <a:endParaRPr lang="tr-TR" b="1" dirty="0"/>
          </a:p>
          <a:p>
            <a:pPr>
              <a:buNone/>
            </a:pPr>
            <a:r>
              <a:rPr lang="tr-TR" b="1" dirty="0"/>
              <a:t>Para sahibi olmak istenir ve </a:t>
            </a:r>
            <a:r>
              <a:rPr lang="el-GR" b="1" dirty="0"/>
              <a:t> _____________ </a:t>
            </a:r>
            <a:r>
              <a:rPr lang="tr-TR" b="1" dirty="0"/>
              <a:t>karşılar. </a:t>
            </a:r>
          </a:p>
          <a:p>
            <a:pPr>
              <a:buNone/>
            </a:pPr>
            <a:r>
              <a:rPr lang="tr-TR" b="1" dirty="0">
                <a:solidFill>
                  <a:srgbClr val="FF0000"/>
                </a:solidFill>
              </a:rPr>
              <a:t>ihtiyaçlara ihtiyaçları ihtiyaçlarında </a:t>
            </a:r>
            <a:endParaRPr lang="el-GR" b="1" dirty="0">
              <a:solidFill>
                <a:srgbClr val="FF0000"/>
              </a:solidFill>
            </a:endParaRPr>
          </a:p>
          <a:p>
            <a:pPr>
              <a:buNone/>
            </a:pPr>
            <a:endParaRPr lang="el-GR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b="1" dirty="0"/>
              <a:t>Hep aşk, sağlık, huzur isteriz ama para bi</a:t>
            </a:r>
            <a:r>
              <a:rPr lang="en-GB" b="1" dirty="0"/>
              <a:t>r</a:t>
            </a:r>
            <a:r>
              <a:rPr lang="tr-TR" b="1" dirty="0"/>
              <a:t> şekilde hepsiyle  </a:t>
            </a:r>
            <a:r>
              <a:rPr lang="el-GR" b="1" dirty="0"/>
              <a:t>______.</a:t>
            </a:r>
          </a:p>
          <a:p>
            <a:pPr>
              <a:buNone/>
            </a:pPr>
            <a:r>
              <a:rPr lang="tr-TR" b="1" dirty="0"/>
              <a:t> </a:t>
            </a:r>
            <a:r>
              <a:rPr lang="tr-TR" b="1" dirty="0">
                <a:solidFill>
                  <a:srgbClr val="FF0000"/>
                </a:solidFill>
              </a:rPr>
              <a:t>bağlantılı bağımlılıktır      bağlıdır  </a:t>
            </a:r>
            <a:endParaRPr lang="el-GR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b="1" dirty="0"/>
              <a:t>Para, modern ekonomilerde </a:t>
            </a:r>
            <a:r>
              <a:rPr lang="el-GR" b="1" dirty="0"/>
              <a:t>  ____________ </a:t>
            </a:r>
            <a:r>
              <a:rPr lang="tr-TR" b="1" dirty="0"/>
              <a:t>şekillerde görülmektedir. </a:t>
            </a:r>
          </a:p>
          <a:p>
            <a:pPr>
              <a:buNone/>
            </a:pPr>
            <a:r>
              <a:rPr lang="tr-TR" b="1" dirty="0">
                <a:solidFill>
                  <a:srgbClr val="FF0000"/>
                </a:solidFill>
              </a:rPr>
              <a:t>değişik    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de</a:t>
            </a:r>
            <a:r>
              <a:rPr lang="tr-TR" b="1" dirty="0">
                <a:solidFill>
                  <a:srgbClr val="FF0000"/>
                </a:solidFill>
              </a:rPr>
              <a:t>ğişim   değişken </a:t>
            </a:r>
            <a:endParaRPr lang="en-US" dirty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418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505" y="938465"/>
            <a:ext cx="10972800" cy="4138861"/>
          </a:xfrm>
          <a:custGeom>
            <a:avLst/>
            <a:gdLst>
              <a:gd name="csX0" fmla="*/ 0 w 10972800"/>
              <a:gd name="csY0" fmla="*/ 0 h 4138861"/>
              <a:gd name="csX1" fmla="*/ 467788 w 10972800"/>
              <a:gd name="csY1" fmla="*/ 0 h 4138861"/>
              <a:gd name="csX2" fmla="*/ 825848 w 10972800"/>
              <a:gd name="csY2" fmla="*/ 0 h 4138861"/>
              <a:gd name="csX3" fmla="*/ 1293635 w 10972800"/>
              <a:gd name="csY3" fmla="*/ 0 h 4138861"/>
              <a:gd name="csX4" fmla="*/ 1980879 w 10972800"/>
              <a:gd name="csY4" fmla="*/ 0 h 4138861"/>
              <a:gd name="csX5" fmla="*/ 2777851 w 10972800"/>
              <a:gd name="csY5" fmla="*/ 0 h 4138861"/>
              <a:gd name="csX6" fmla="*/ 3355367 w 10972800"/>
              <a:gd name="csY6" fmla="*/ 0 h 4138861"/>
              <a:gd name="csX7" fmla="*/ 3713427 w 10972800"/>
              <a:gd name="csY7" fmla="*/ 0 h 4138861"/>
              <a:gd name="csX8" fmla="*/ 3961758 w 10972800"/>
              <a:gd name="csY8" fmla="*/ 0 h 4138861"/>
              <a:gd name="csX9" fmla="*/ 4649002 w 10972800"/>
              <a:gd name="csY9" fmla="*/ 0 h 4138861"/>
              <a:gd name="csX10" fmla="*/ 5007062 w 10972800"/>
              <a:gd name="csY10" fmla="*/ 0 h 4138861"/>
              <a:gd name="csX11" fmla="*/ 5584578 w 10972800"/>
              <a:gd name="csY11" fmla="*/ 0 h 4138861"/>
              <a:gd name="csX12" fmla="*/ 5832909 w 10972800"/>
              <a:gd name="csY12" fmla="*/ 0 h 4138861"/>
              <a:gd name="csX13" fmla="*/ 6081241 w 10972800"/>
              <a:gd name="csY13" fmla="*/ 0 h 4138861"/>
              <a:gd name="csX14" fmla="*/ 6549029 w 10972800"/>
              <a:gd name="csY14" fmla="*/ 0 h 4138861"/>
              <a:gd name="csX15" fmla="*/ 7236273 w 10972800"/>
              <a:gd name="csY15" fmla="*/ 0 h 4138861"/>
              <a:gd name="csX16" fmla="*/ 7484605 w 10972800"/>
              <a:gd name="csY16" fmla="*/ 0 h 4138861"/>
              <a:gd name="csX17" fmla="*/ 7732936 w 10972800"/>
              <a:gd name="csY17" fmla="*/ 0 h 4138861"/>
              <a:gd name="csX18" fmla="*/ 7981268 w 10972800"/>
              <a:gd name="csY18" fmla="*/ 0 h 4138861"/>
              <a:gd name="csX19" fmla="*/ 8339328 w 10972800"/>
              <a:gd name="csY19" fmla="*/ 0 h 4138861"/>
              <a:gd name="csX20" fmla="*/ 9026572 w 10972800"/>
              <a:gd name="csY20" fmla="*/ 0 h 4138861"/>
              <a:gd name="csX21" fmla="*/ 9604088 w 10972800"/>
              <a:gd name="csY21" fmla="*/ 0 h 4138861"/>
              <a:gd name="csX22" fmla="*/ 10291331 w 10972800"/>
              <a:gd name="csY22" fmla="*/ 0 h 4138861"/>
              <a:gd name="csX23" fmla="*/ 10972800 w 10972800"/>
              <a:gd name="csY23" fmla="*/ 0 h 4138861"/>
              <a:gd name="csX24" fmla="*/ 10972800 w 10972800"/>
              <a:gd name="csY24" fmla="*/ 508489 h 4138861"/>
              <a:gd name="csX25" fmla="*/ 10972800 w 10972800"/>
              <a:gd name="csY25" fmla="*/ 975589 h 4138861"/>
              <a:gd name="csX26" fmla="*/ 10972800 w 10972800"/>
              <a:gd name="csY26" fmla="*/ 1566855 h 4138861"/>
              <a:gd name="csX27" fmla="*/ 10972800 w 10972800"/>
              <a:gd name="csY27" fmla="*/ 2116732 h 4138861"/>
              <a:gd name="csX28" fmla="*/ 10972800 w 10972800"/>
              <a:gd name="csY28" fmla="*/ 2707998 h 4138861"/>
              <a:gd name="csX29" fmla="*/ 10972800 w 10972800"/>
              <a:gd name="csY29" fmla="*/ 3382041 h 4138861"/>
              <a:gd name="csX30" fmla="*/ 10972800 w 10972800"/>
              <a:gd name="csY30" fmla="*/ 4138861 h 4138861"/>
              <a:gd name="csX31" fmla="*/ 10505012 w 10972800"/>
              <a:gd name="csY31" fmla="*/ 4138861 h 4138861"/>
              <a:gd name="csX32" fmla="*/ 10146952 w 10972800"/>
              <a:gd name="csY32" fmla="*/ 4138861 h 4138861"/>
              <a:gd name="csX33" fmla="*/ 9569437 w 10972800"/>
              <a:gd name="csY33" fmla="*/ 4138861 h 4138861"/>
              <a:gd name="csX34" fmla="*/ 8991921 w 10972800"/>
              <a:gd name="csY34" fmla="*/ 4138861 h 4138861"/>
              <a:gd name="csX35" fmla="*/ 8743589 w 10972800"/>
              <a:gd name="csY35" fmla="*/ 4138861 h 4138861"/>
              <a:gd name="csX36" fmla="*/ 8056345 w 10972800"/>
              <a:gd name="csY36" fmla="*/ 4138861 h 4138861"/>
              <a:gd name="csX37" fmla="*/ 7369101 w 10972800"/>
              <a:gd name="csY37" fmla="*/ 4138861 h 4138861"/>
              <a:gd name="csX38" fmla="*/ 7011042 w 10972800"/>
              <a:gd name="csY38" fmla="*/ 4138861 h 4138861"/>
              <a:gd name="csX39" fmla="*/ 6543254 w 10972800"/>
              <a:gd name="csY39" fmla="*/ 4138861 h 4138861"/>
              <a:gd name="csX40" fmla="*/ 5856010 w 10972800"/>
              <a:gd name="csY40" fmla="*/ 4138861 h 4138861"/>
              <a:gd name="csX41" fmla="*/ 5607678 w 10972800"/>
              <a:gd name="csY41" fmla="*/ 4138861 h 4138861"/>
              <a:gd name="csX42" fmla="*/ 5030163 w 10972800"/>
              <a:gd name="csY42" fmla="*/ 4138861 h 4138861"/>
              <a:gd name="csX43" fmla="*/ 4562375 w 10972800"/>
              <a:gd name="csY43" fmla="*/ 4138861 h 4138861"/>
              <a:gd name="csX44" fmla="*/ 3875131 w 10972800"/>
              <a:gd name="csY44" fmla="*/ 4138861 h 4138861"/>
              <a:gd name="csX45" fmla="*/ 3078159 w 10972800"/>
              <a:gd name="csY45" fmla="*/ 4138861 h 4138861"/>
              <a:gd name="csX46" fmla="*/ 2610371 w 10972800"/>
              <a:gd name="csY46" fmla="*/ 4138861 h 4138861"/>
              <a:gd name="csX47" fmla="*/ 2362040 w 10972800"/>
              <a:gd name="csY47" fmla="*/ 4138861 h 4138861"/>
              <a:gd name="csX48" fmla="*/ 2003980 w 10972800"/>
              <a:gd name="csY48" fmla="*/ 4138861 h 4138861"/>
              <a:gd name="csX49" fmla="*/ 1536192 w 10972800"/>
              <a:gd name="csY49" fmla="*/ 4138861 h 4138861"/>
              <a:gd name="csX50" fmla="*/ 1178132 w 10972800"/>
              <a:gd name="csY50" fmla="*/ 4138861 h 4138861"/>
              <a:gd name="csX51" fmla="*/ 0 w 10972800"/>
              <a:gd name="csY51" fmla="*/ 4138861 h 4138861"/>
              <a:gd name="csX52" fmla="*/ 0 w 10972800"/>
              <a:gd name="csY52" fmla="*/ 3506207 h 4138861"/>
              <a:gd name="csX53" fmla="*/ 0 w 10972800"/>
              <a:gd name="csY53" fmla="*/ 3039107 h 4138861"/>
              <a:gd name="csX54" fmla="*/ 0 w 10972800"/>
              <a:gd name="csY54" fmla="*/ 2365063 h 4138861"/>
              <a:gd name="csX55" fmla="*/ 0 w 10972800"/>
              <a:gd name="csY55" fmla="*/ 1691020 h 4138861"/>
              <a:gd name="csX56" fmla="*/ 0 w 10972800"/>
              <a:gd name="csY56" fmla="*/ 1016977 h 4138861"/>
              <a:gd name="csX57" fmla="*/ 0 w 10972800"/>
              <a:gd name="csY57" fmla="*/ 508489 h 4138861"/>
              <a:gd name="csX58" fmla="*/ 0 w 10972800"/>
              <a:gd name="csY58" fmla="*/ 0 h 413886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</a:cxnLst>
            <a:rect l="l" t="t" r="r" b="b"/>
            <a:pathLst>
              <a:path w="10972800" h="4138861" fill="none" extrusionOk="0">
                <a:moveTo>
                  <a:pt x="0" y="0"/>
                </a:moveTo>
                <a:cubicBezTo>
                  <a:pt x="164972" y="-52734"/>
                  <a:pt x="302637" y="55057"/>
                  <a:pt x="467788" y="0"/>
                </a:cubicBezTo>
                <a:cubicBezTo>
                  <a:pt x="632939" y="-55057"/>
                  <a:pt x="736321" y="24674"/>
                  <a:pt x="825848" y="0"/>
                </a:cubicBezTo>
                <a:cubicBezTo>
                  <a:pt x="915375" y="-24674"/>
                  <a:pt x="1161383" y="3085"/>
                  <a:pt x="1293635" y="0"/>
                </a:cubicBezTo>
                <a:cubicBezTo>
                  <a:pt x="1425887" y="-3085"/>
                  <a:pt x="1661231" y="75164"/>
                  <a:pt x="1980879" y="0"/>
                </a:cubicBezTo>
                <a:cubicBezTo>
                  <a:pt x="2300527" y="-75164"/>
                  <a:pt x="2485627" y="32279"/>
                  <a:pt x="2777851" y="0"/>
                </a:cubicBezTo>
                <a:cubicBezTo>
                  <a:pt x="3070075" y="-32279"/>
                  <a:pt x="3070712" y="30708"/>
                  <a:pt x="3355367" y="0"/>
                </a:cubicBezTo>
                <a:cubicBezTo>
                  <a:pt x="3640022" y="-30708"/>
                  <a:pt x="3538758" y="6877"/>
                  <a:pt x="3713427" y="0"/>
                </a:cubicBezTo>
                <a:cubicBezTo>
                  <a:pt x="3888096" y="-6877"/>
                  <a:pt x="3908517" y="18904"/>
                  <a:pt x="3961758" y="0"/>
                </a:cubicBezTo>
                <a:cubicBezTo>
                  <a:pt x="4014999" y="-18904"/>
                  <a:pt x="4326854" y="39443"/>
                  <a:pt x="4649002" y="0"/>
                </a:cubicBezTo>
                <a:cubicBezTo>
                  <a:pt x="4971150" y="-39443"/>
                  <a:pt x="4843133" y="42624"/>
                  <a:pt x="5007062" y="0"/>
                </a:cubicBezTo>
                <a:cubicBezTo>
                  <a:pt x="5170991" y="-42624"/>
                  <a:pt x="5460378" y="61220"/>
                  <a:pt x="5584578" y="0"/>
                </a:cubicBezTo>
                <a:cubicBezTo>
                  <a:pt x="5708778" y="-61220"/>
                  <a:pt x="5772289" y="26786"/>
                  <a:pt x="5832909" y="0"/>
                </a:cubicBezTo>
                <a:cubicBezTo>
                  <a:pt x="5893529" y="-26786"/>
                  <a:pt x="6009707" y="7316"/>
                  <a:pt x="6081241" y="0"/>
                </a:cubicBezTo>
                <a:cubicBezTo>
                  <a:pt x="6152775" y="-7316"/>
                  <a:pt x="6397725" y="41237"/>
                  <a:pt x="6549029" y="0"/>
                </a:cubicBezTo>
                <a:cubicBezTo>
                  <a:pt x="6700333" y="-41237"/>
                  <a:pt x="6977715" y="79215"/>
                  <a:pt x="7236273" y="0"/>
                </a:cubicBezTo>
                <a:cubicBezTo>
                  <a:pt x="7494831" y="-79215"/>
                  <a:pt x="7423622" y="24449"/>
                  <a:pt x="7484605" y="0"/>
                </a:cubicBezTo>
                <a:cubicBezTo>
                  <a:pt x="7545588" y="-24449"/>
                  <a:pt x="7615659" y="15695"/>
                  <a:pt x="7732936" y="0"/>
                </a:cubicBezTo>
                <a:cubicBezTo>
                  <a:pt x="7850213" y="-15695"/>
                  <a:pt x="7857161" y="12610"/>
                  <a:pt x="7981268" y="0"/>
                </a:cubicBezTo>
                <a:cubicBezTo>
                  <a:pt x="8105375" y="-12610"/>
                  <a:pt x="8201719" y="30659"/>
                  <a:pt x="8339328" y="0"/>
                </a:cubicBezTo>
                <a:cubicBezTo>
                  <a:pt x="8476937" y="-30659"/>
                  <a:pt x="8805615" y="66054"/>
                  <a:pt x="9026572" y="0"/>
                </a:cubicBezTo>
                <a:cubicBezTo>
                  <a:pt x="9247529" y="-66054"/>
                  <a:pt x="9324987" y="23078"/>
                  <a:pt x="9604088" y="0"/>
                </a:cubicBezTo>
                <a:cubicBezTo>
                  <a:pt x="9883189" y="-23078"/>
                  <a:pt x="10004488" y="53539"/>
                  <a:pt x="10291331" y="0"/>
                </a:cubicBezTo>
                <a:cubicBezTo>
                  <a:pt x="10578174" y="-53539"/>
                  <a:pt x="10796119" y="71470"/>
                  <a:pt x="10972800" y="0"/>
                </a:cubicBezTo>
                <a:cubicBezTo>
                  <a:pt x="10999947" y="159573"/>
                  <a:pt x="10969873" y="321146"/>
                  <a:pt x="10972800" y="508489"/>
                </a:cubicBezTo>
                <a:cubicBezTo>
                  <a:pt x="10975727" y="695832"/>
                  <a:pt x="10961138" y="881264"/>
                  <a:pt x="10972800" y="975589"/>
                </a:cubicBezTo>
                <a:cubicBezTo>
                  <a:pt x="10984462" y="1069914"/>
                  <a:pt x="10969819" y="1440325"/>
                  <a:pt x="10972800" y="1566855"/>
                </a:cubicBezTo>
                <a:cubicBezTo>
                  <a:pt x="10975781" y="1693385"/>
                  <a:pt x="10925512" y="1982328"/>
                  <a:pt x="10972800" y="2116732"/>
                </a:cubicBezTo>
                <a:cubicBezTo>
                  <a:pt x="11020088" y="2251136"/>
                  <a:pt x="10952904" y="2440509"/>
                  <a:pt x="10972800" y="2707998"/>
                </a:cubicBezTo>
                <a:cubicBezTo>
                  <a:pt x="10992696" y="2975487"/>
                  <a:pt x="10958284" y="3169667"/>
                  <a:pt x="10972800" y="3382041"/>
                </a:cubicBezTo>
                <a:cubicBezTo>
                  <a:pt x="10987316" y="3594415"/>
                  <a:pt x="10909121" y="3916571"/>
                  <a:pt x="10972800" y="4138861"/>
                </a:cubicBezTo>
                <a:cubicBezTo>
                  <a:pt x="10792326" y="4145355"/>
                  <a:pt x="10725429" y="4126434"/>
                  <a:pt x="10505012" y="4138861"/>
                </a:cubicBezTo>
                <a:cubicBezTo>
                  <a:pt x="10284595" y="4151288"/>
                  <a:pt x="10260570" y="4113734"/>
                  <a:pt x="10146952" y="4138861"/>
                </a:cubicBezTo>
                <a:cubicBezTo>
                  <a:pt x="10033334" y="4163988"/>
                  <a:pt x="9738656" y="4116252"/>
                  <a:pt x="9569437" y="4138861"/>
                </a:cubicBezTo>
                <a:cubicBezTo>
                  <a:pt x="9400219" y="4161470"/>
                  <a:pt x="9124381" y="4083892"/>
                  <a:pt x="8991921" y="4138861"/>
                </a:cubicBezTo>
                <a:cubicBezTo>
                  <a:pt x="8859461" y="4193830"/>
                  <a:pt x="8801461" y="4138000"/>
                  <a:pt x="8743589" y="4138861"/>
                </a:cubicBezTo>
                <a:cubicBezTo>
                  <a:pt x="8685717" y="4139722"/>
                  <a:pt x="8256504" y="4078940"/>
                  <a:pt x="8056345" y="4138861"/>
                </a:cubicBezTo>
                <a:cubicBezTo>
                  <a:pt x="7856186" y="4198782"/>
                  <a:pt x="7576400" y="4085895"/>
                  <a:pt x="7369101" y="4138861"/>
                </a:cubicBezTo>
                <a:cubicBezTo>
                  <a:pt x="7161802" y="4191827"/>
                  <a:pt x="7144544" y="4119436"/>
                  <a:pt x="7011042" y="4138861"/>
                </a:cubicBezTo>
                <a:cubicBezTo>
                  <a:pt x="6877540" y="4158286"/>
                  <a:pt x="6704998" y="4137642"/>
                  <a:pt x="6543254" y="4138861"/>
                </a:cubicBezTo>
                <a:cubicBezTo>
                  <a:pt x="6381510" y="4140080"/>
                  <a:pt x="6153734" y="4119379"/>
                  <a:pt x="5856010" y="4138861"/>
                </a:cubicBezTo>
                <a:cubicBezTo>
                  <a:pt x="5558286" y="4158343"/>
                  <a:pt x="5720485" y="4138834"/>
                  <a:pt x="5607678" y="4138861"/>
                </a:cubicBezTo>
                <a:cubicBezTo>
                  <a:pt x="5494871" y="4138888"/>
                  <a:pt x="5200432" y="4075343"/>
                  <a:pt x="5030163" y="4138861"/>
                </a:cubicBezTo>
                <a:cubicBezTo>
                  <a:pt x="4859894" y="4202379"/>
                  <a:pt x="4757481" y="4107163"/>
                  <a:pt x="4562375" y="4138861"/>
                </a:cubicBezTo>
                <a:cubicBezTo>
                  <a:pt x="4367269" y="4170559"/>
                  <a:pt x="4034877" y="4059747"/>
                  <a:pt x="3875131" y="4138861"/>
                </a:cubicBezTo>
                <a:cubicBezTo>
                  <a:pt x="3715385" y="4217975"/>
                  <a:pt x="3305126" y="4113312"/>
                  <a:pt x="3078159" y="4138861"/>
                </a:cubicBezTo>
                <a:cubicBezTo>
                  <a:pt x="2851192" y="4164410"/>
                  <a:pt x="2720581" y="4125727"/>
                  <a:pt x="2610371" y="4138861"/>
                </a:cubicBezTo>
                <a:cubicBezTo>
                  <a:pt x="2500161" y="4151995"/>
                  <a:pt x="2413682" y="4130231"/>
                  <a:pt x="2362040" y="4138861"/>
                </a:cubicBezTo>
                <a:cubicBezTo>
                  <a:pt x="2310398" y="4147491"/>
                  <a:pt x="2163416" y="4134223"/>
                  <a:pt x="2003980" y="4138861"/>
                </a:cubicBezTo>
                <a:cubicBezTo>
                  <a:pt x="1844544" y="4143499"/>
                  <a:pt x="1642247" y="4107295"/>
                  <a:pt x="1536192" y="4138861"/>
                </a:cubicBezTo>
                <a:cubicBezTo>
                  <a:pt x="1430137" y="4170427"/>
                  <a:pt x="1331363" y="4117556"/>
                  <a:pt x="1178132" y="4138861"/>
                </a:cubicBezTo>
                <a:cubicBezTo>
                  <a:pt x="1024901" y="4160166"/>
                  <a:pt x="386715" y="4047203"/>
                  <a:pt x="0" y="4138861"/>
                </a:cubicBezTo>
                <a:cubicBezTo>
                  <a:pt x="-18575" y="3887127"/>
                  <a:pt x="27545" y="3656323"/>
                  <a:pt x="0" y="3506207"/>
                </a:cubicBezTo>
                <a:cubicBezTo>
                  <a:pt x="-27545" y="3356091"/>
                  <a:pt x="35820" y="3261580"/>
                  <a:pt x="0" y="3039107"/>
                </a:cubicBezTo>
                <a:cubicBezTo>
                  <a:pt x="-35820" y="2816634"/>
                  <a:pt x="76933" y="2568770"/>
                  <a:pt x="0" y="2365063"/>
                </a:cubicBezTo>
                <a:cubicBezTo>
                  <a:pt x="-76933" y="2161356"/>
                  <a:pt x="66163" y="1884215"/>
                  <a:pt x="0" y="1691020"/>
                </a:cubicBezTo>
                <a:cubicBezTo>
                  <a:pt x="-66163" y="1497825"/>
                  <a:pt x="5772" y="1308465"/>
                  <a:pt x="0" y="1016977"/>
                </a:cubicBezTo>
                <a:cubicBezTo>
                  <a:pt x="-5772" y="725489"/>
                  <a:pt x="49066" y="685701"/>
                  <a:pt x="0" y="508489"/>
                </a:cubicBezTo>
                <a:cubicBezTo>
                  <a:pt x="-49066" y="331277"/>
                  <a:pt x="58281" y="158838"/>
                  <a:pt x="0" y="0"/>
                </a:cubicBezTo>
                <a:close/>
              </a:path>
              <a:path w="10972800" h="4138861" stroke="0" extrusionOk="0">
                <a:moveTo>
                  <a:pt x="0" y="0"/>
                </a:moveTo>
                <a:cubicBezTo>
                  <a:pt x="264532" y="-30912"/>
                  <a:pt x="445793" y="16733"/>
                  <a:pt x="687244" y="0"/>
                </a:cubicBezTo>
                <a:cubicBezTo>
                  <a:pt x="928695" y="-16733"/>
                  <a:pt x="1128667" y="33761"/>
                  <a:pt x="1374488" y="0"/>
                </a:cubicBezTo>
                <a:cubicBezTo>
                  <a:pt x="1620309" y="-33761"/>
                  <a:pt x="1540414" y="10191"/>
                  <a:pt x="1622819" y="0"/>
                </a:cubicBezTo>
                <a:cubicBezTo>
                  <a:pt x="1705224" y="-10191"/>
                  <a:pt x="2083376" y="55737"/>
                  <a:pt x="2200335" y="0"/>
                </a:cubicBezTo>
                <a:cubicBezTo>
                  <a:pt x="2317294" y="-55737"/>
                  <a:pt x="2471223" y="43313"/>
                  <a:pt x="2668123" y="0"/>
                </a:cubicBezTo>
                <a:cubicBezTo>
                  <a:pt x="2865023" y="-43313"/>
                  <a:pt x="3077911" y="52736"/>
                  <a:pt x="3355367" y="0"/>
                </a:cubicBezTo>
                <a:cubicBezTo>
                  <a:pt x="3632823" y="-52736"/>
                  <a:pt x="3626110" y="10826"/>
                  <a:pt x="3823155" y="0"/>
                </a:cubicBezTo>
                <a:cubicBezTo>
                  <a:pt x="4020200" y="-10826"/>
                  <a:pt x="4327994" y="4297"/>
                  <a:pt x="4620126" y="0"/>
                </a:cubicBezTo>
                <a:cubicBezTo>
                  <a:pt x="4912258" y="-4297"/>
                  <a:pt x="4762465" y="8498"/>
                  <a:pt x="4868458" y="0"/>
                </a:cubicBezTo>
                <a:cubicBezTo>
                  <a:pt x="4974451" y="-8498"/>
                  <a:pt x="5026818" y="10389"/>
                  <a:pt x="5116790" y="0"/>
                </a:cubicBezTo>
                <a:cubicBezTo>
                  <a:pt x="5206762" y="-10389"/>
                  <a:pt x="5393486" y="48097"/>
                  <a:pt x="5584578" y="0"/>
                </a:cubicBezTo>
                <a:cubicBezTo>
                  <a:pt x="5775670" y="-48097"/>
                  <a:pt x="6133519" y="60722"/>
                  <a:pt x="6381549" y="0"/>
                </a:cubicBezTo>
                <a:cubicBezTo>
                  <a:pt x="6629579" y="-60722"/>
                  <a:pt x="6545718" y="11252"/>
                  <a:pt x="6629881" y="0"/>
                </a:cubicBezTo>
                <a:cubicBezTo>
                  <a:pt x="6714044" y="-11252"/>
                  <a:pt x="6815901" y="21075"/>
                  <a:pt x="6878213" y="0"/>
                </a:cubicBezTo>
                <a:cubicBezTo>
                  <a:pt x="6940525" y="-21075"/>
                  <a:pt x="7239394" y="22782"/>
                  <a:pt x="7565457" y="0"/>
                </a:cubicBezTo>
                <a:cubicBezTo>
                  <a:pt x="7891520" y="-22782"/>
                  <a:pt x="7891583" y="54778"/>
                  <a:pt x="8142973" y="0"/>
                </a:cubicBezTo>
                <a:cubicBezTo>
                  <a:pt x="8394363" y="-54778"/>
                  <a:pt x="8539154" y="63580"/>
                  <a:pt x="8720488" y="0"/>
                </a:cubicBezTo>
                <a:cubicBezTo>
                  <a:pt x="8901823" y="-63580"/>
                  <a:pt x="9051212" y="7058"/>
                  <a:pt x="9188276" y="0"/>
                </a:cubicBezTo>
                <a:cubicBezTo>
                  <a:pt x="9325340" y="-7058"/>
                  <a:pt x="9552121" y="47526"/>
                  <a:pt x="9656064" y="0"/>
                </a:cubicBezTo>
                <a:cubicBezTo>
                  <a:pt x="9760007" y="-47526"/>
                  <a:pt x="10016610" y="30919"/>
                  <a:pt x="10123852" y="0"/>
                </a:cubicBezTo>
                <a:cubicBezTo>
                  <a:pt x="10231094" y="-30919"/>
                  <a:pt x="10697825" y="33159"/>
                  <a:pt x="10972800" y="0"/>
                </a:cubicBezTo>
                <a:cubicBezTo>
                  <a:pt x="11012140" y="94745"/>
                  <a:pt x="10964254" y="304784"/>
                  <a:pt x="10972800" y="467100"/>
                </a:cubicBezTo>
                <a:cubicBezTo>
                  <a:pt x="10981346" y="629416"/>
                  <a:pt x="10939338" y="811950"/>
                  <a:pt x="10972800" y="1058366"/>
                </a:cubicBezTo>
                <a:cubicBezTo>
                  <a:pt x="11006262" y="1304782"/>
                  <a:pt x="10933868" y="1320007"/>
                  <a:pt x="10972800" y="1525466"/>
                </a:cubicBezTo>
                <a:cubicBezTo>
                  <a:pt x="11011732" y="1730925"/>
                  <a:pt x="10933178" y="1893831"/>
                  <a:pt x="10972800" y="2075343"/>
                </a:cubicBezTo>
                <a:cubicBezTo>
                  <a:pt x="11012422" y="2256855"/>
                  <a:pt x="10931775" y="2342996"/>
                  <a:pt x="10972800" y="2583832"/>
                </a:cubicBezTo>
                <a:cubicBezTo>
                  <a:pt x="11013825" y="2824668"/>
                  <a:pt x="10929987" y="2895084"/>
                  <a:pt x="10972800" y="3175098"/>
                </a:cubicBezTo>
                <a:cubicBezTo>
                  <a:pt x="11015613" y="3455112"/>
                  <a:pt x="10943771" y="3940393"/>
                  <a:pt x="10972800" y="4138861"/>
                </a:cubicBezTo>
                <a:cubicBezTo>
                  <a:pt x="10765756" y="4160971"/>
                  <a:pt x="10698242" y="4126671"/>
                  <a:pt x="10505012" y="4138861"/>
                </a:cubicBezTo>
                <a:cubicBezTo>
                  <a:pt x="10311782" y="4151051"/>
                  <a:pt x="10168967" y="4134015"/>
                  <a:pt x="10037224" y="4138861"/>
                </a:cubicBezTo>
                <a:cubicBezTo>
                  <a:pt x="9905481" y="4143707"/>
                  <a:pt x="9670348" y="4138090"/>
                  <a:pt x="9459709" y="4138861"/>
                </a:cubicBezTo>
                <a:cubicBezTo>
                  <a:pt x="9249071" y="4139632"/>
                  <a:pt x="9310995" y="4128913"/>
                  <a:pt x="9211377" y="4138861"/>
                </a:cubicBezTo>
                <a:cubicBezTo>
                  <a:pt x="9111759" y="4148809"/>
                  <a:pt x="9025904" y="4127416"/>
                  <a:pt x="8963045" y="4138861"/>
                </a:cubicBezTo>
                <a:cubicBezTo>
                  <a:pt x="8900186" y="4150306"/>
                  <a:pt x="8793897" y="4111133"/>
                  <a:pt x="8714713" y="4138861"/>
                </a:cubicBezTo>
                <a:cubicBezTo>
                  <a:pt x="8635529" y="4166589"/>
                  <a:pt x="8357127" y="4133441"/>
                  <a:pt x="8137197" y="4138861"/>
                </a:cubicBezTo>
                <a:cubicBezTo>
                  <a:pt x="7917267" y="4144281"/>
                  <a:pt x="8006472" y="4131635"/>
                  <a:pt x="7888866" y="4138861"/>
                </a:cubicBezTo>
                <a:cubicBezTo>
                  <a:pt x="7771260" y="4146087"/>
                  <a:pt x="7276938" y="4061596"/>
                  <a:pt x="7091894" y="4138861"/>
                </a:cubicBezTo>
                <a:cubicBezTo>
                  <a:pt x="6906850" y="4216126"/>
                  <a:pt x="6720105" y="4114123"/>
                  <a:pt x="6514378" y="4138861"/>
                </a:cubicBezTo>
                <a:cubicBezTo>
                  <a:pt x="6308651" y="4163599"/>
                  <a:pt x="6332593" y="4119362"/>
                  <a:pt x="6266046" y="4138861"/>
                </a:cubicBezTo>
                <a:cubicBezTo>
                  <a:pt x="6199499" y="4158360"/>
                  <a:pt x="6101692" y="4121942"/>
                  <a:pt x="6017715" y="4138861"/>
                </a:cubicBezTo>
                <a:cubicBezTo>
                  <a:pt x="5933738" y="4155780"/>
                  <a:pt x="5846238" y="4112494"/>
                  <a:pt x="5769383" y="4138861"/>
                </a:cubicBezTo>
                <a:cubicBezTo>
                  <a:pt x="5692528" y="4165228"/>
                  <a:pt x="5343151" y="4066265"/>
                  <a:pt x="5082139" y="4138861"/>
                </a:cubicBezTo>
                <a:cubicBezTo>
                  <a:pt x="4821127" y="4211457"/>
                  <a:pt x="4838602" y="4109988"/>
                  <a:pt x="4724079" y="4138861"/>
                </a:cubicBezTo>
                <a:cubicBezTo>
                  <a:pt x="4609556" y="4167734"/>
                  <a:pt x="4541801" y="4134425"/>
                  <a:pt x="4475747" y="4138861"/>
                </a:cubicBezTo>
                <a:cubicBezTo>
                  <a:pt x="4409693" y="4143297"/>
                  <a:pt x="3915640" y="4134124"/>
                  <a:pt x="3678776" y="4138861"/>
                </a:cubicBezTo>
                <a:cubicBezTo>
                  <a:pt x="3441912" y="4143598"/>
                  <a:pt x="3444731" y="4086432"/>
                  <a:pt x="3210988" y="4138861"/>
                </a:cubicBezTo>
                <a:cubicBezTo>
                  <a:pt x="2977245" y="4191290"/>
                  <a:pt x="2748568" y="4119951"/>
                  <a:pt x="2523744" y="4138861"/>
                </a:cubicBezTo>
                <a:cubicBezTo>
                  <a:pt x="2298920" y="4157771"/>
                  <a:pt x="2200606" y="4127669"/>
                  <a:pt x="2055956" y="4138861"/>
                </a:cubicBezTo>
                <a:cubicBezTo>
                  <a:pt x="1911306" y="4150053"/>
                  <a:pt x="1909210" y="4118347"/>
                  <a:pt x="1807624" y="4138861"/>
                </a:cubicBezTo>
                <a:cubicBezTo>
                  <a:pt x="1706038" y="4159375"/>
                  <a:pt x="1543328" y="4099239"/>
                  <a:pt x="1449565" y="4138861"/>
                </a:cubicBezTo>
                <a:cubicBezTo>
                  <a:pt x="1355802" y="4178483"/>
                  <a:pt x="1270606" y="4121569"/>
                  <a:pt x="1201233" y="4138861"/>
                </a:cubicBezTo>
                <a:cubicBezTo>
                  <a:pt x="1131860" y="4156153"/>
                  <a:pt x="976004" y="4107759"/>
                  <a:pt x="843173" y="4138861"/>
                </a:cubicBezTo>
                <a:cubicBezTo>
                  <a:pt x="710342" y="4169963"/>
                  <a:pt x="258165" y="4072051"/>
                  <a:pt x="0" y="4138861"/>
                </a:cubicBezTo>
                <a:cubicBezTo>
                  <a:pt x="-17041" y="3978902"/>
                  <a:pt x="4423" y="3768544"/>
                  <a:pt x="0" y="3630372"/>
                </a:cubicBezTo>
                <a:cubicBezTo>
                  <a:pt x="-4423" y="3492200"/>
                  <a:pt x="23718" y="3358122"/>
                  <a:pt x="0" y="3121884"/>
                </a:cubicBezTo>
                <a:cubicBezTo>
                  <a:pt x="-23718" y="2885646"/>
                  <a:pt x="42225" y="2777825"/>
                  <a:pt x="0" y="2447841"/>
                </a:cubicBezTo>
                <a:cubicBezTo>
                  <a:pt x="-42225" y="2117857"/>
                  <a:pt x="1683" y="2122891"/>
                  <a:pt x="0" y="1815186"/>
                </a:cubicBezTo>
                <a:cubicBezTo>
                  <a:pt x="-1683" y="1507481"/>
                  <a:pt x="55960" y="1446960"/>
                  <a:pt x="0" y="1223920"/>
                </a:cubicBezTo>
                <a:cubicBezTo>
                  <a:pt x="-55960" y="1000880"/>
                  <a:pt x="15427" y="745792"/>
                  <a:pt x="0" y="591266"/>
                </a:cubicBezTo>
                <a:cubicBezTo>
                  <a:pt x="-15427" y="436740"/>
                  <a:pt x="59474" y="187729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667489227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fontAlgn="t">
              <a:buNone/>
            </a:pPr>
            <a:endParaRPr lang="el-GR" b="1" dirty="0"/>
          </a:p>
          <a:p>
            <a:pPr fontAlgn="t">
              <a:buNone/>
            </a:pPr>
            <a:r>
              <a:rPr lang="tr-TR" b="1" dirty="0"/>
              <a:t>Para,  ticarette  </a:t>
            </a:r>
            <a:r>
              <a:rPr lang="el-GR" b="1" dirty="0"/>
              <a:t>__________ </a:t>
            </a:r>
            <a:r>
              <a:rPr lang="tr-TR" b="1" dirty="0"/>
              <a:t>bir araçtır. Ödeme, biriktirme ve</a:t>
            </a:r>
            <a:endParaRPr lang="el-GR" b="1" dirty="0"/>
          </a:p>
          <a:p>
            <a:pPr fontAlgn="t">
              <a:buNone/>
            </a:pPr>
            <a:r>
              <a:rPr lang="tr-TR" b="1" dirty="0"/>
              <a:t>tasarruf amacıyla</a:t>
            </a:r>
            <a:r>
              <a:rPr lang="el-GR" b="1" dirty="0"/>
              <a:t> </a:t>
            </a:r>
            <a:r>
              <a:rPr lang="tr-TR" b="1" dirty="0"/>
              <a:t>kullanılabilir. Ticarette kullanılması dolayısıyla</a:t>
            </a:r>
            <a:endParaRPr lang="el-GR" b="1" dirty="0"/>
          </a:p>
          <a:p>
            <a:pPr fontAlgn="t">
              <a:buNone/>
            </a:pPr>
            <a:r>
              <a:rPr lang="tr-TR" b="1" dirty="0"/>
              <a:t>oldukça değerlidir. </a:t>
            </a:r>
          </a:p>
          <a:p>
            <a:pPr fontAlgn="t">
              <a:buNone/>
            </a:pPr>
            <a:r>
              <a:rPr lang="tr-TR" b="1" dirty="0">
                <a:solidFill>
                  <a:srgbClr val="FF0000"/>
                </a:solidFill>
              </a:rPr>
              <a:t>kullanılan kullanan kullanıldığımız</a:t>
            </a:r>
            <a:endParaRPr lang="el-GR" b="1" dirty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tr-TR" b="1" dirty="0"/>
              <a:t>Gerçekten de zengin bir kişiye bir topluluk içerisinde kişilerin</a:t>
            </a:r>
            <a:endParaRPr lang="el-GR" b="1" dirty="0"/>
          </a:p>
          <a:p>
            <a:pPr algn="just">
              <a:buNone/>
            </a:pPr>
            <a:r>
              <a:rPr lang="tr-TR" b="1" dirty="0"/>
              <a:t>davranış tarzı</a:t>
            </a:r>
            <a:r>
              <a:rPr lang="el-GR" b="1" dirty="0"/>
              <a:t>  </a:t>
            </a:r>
            <a:r>
              <a:rPr lang="tr-TR" b="1" dirty="0"/>
              <a:t>korkunç derecede farklıdır ve çok da samimi</a:t>
            </a:r>
            <a:endParaRPr lang="el-GR" b="1" dirty="0"/>
          </a:p>
          <a:p>
            <a:pPr algn="just">
              <a:buNone/>
            </a:pPr>
            <a:r>
              <a:rPr lang="el-GR" b="1" dirty="0"/>
              <a:t>_________</a:t>
            </a:r>
            <a:r>
              <a:rPr lang="tr-TR" b="1" dirty="0"/>
              <a:t> saygılıdır.</a:t>
            </a:r>
            <a:endParaRPr lang="en-US" dirty="0"/>
          </a:p>
          <a:p>
            <a:pPr algn="just" fontAlgn="t">
              <a:buNone/>
            </a:pPr>
            <a:r>
              <a:rPr lang="tr-TR" b="1" dirty="0">
                <a:solidFill>
                  <a:srgbClr val="FF0000"/>
                </a:solidFill>
              </a:rPr>
              <a:t>olmasa da      olmazsa       olmasa  </a:t>
            </a:r>
          </a:p>
          <a:p>
            <a:pPr fontAlgn="t">
              <a:buNone/>
            </a:pPr>
            <a:endParaRPr lang="tr-TR" b="1" dirty="0">
              <a:solidFill>
                <a:srgbClr val="FF0000"/>
              </a:solidFill>
            </a:endParaRPr>
          </a:p>
          <a:p>
            <a:pPr fontAlgn="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252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1FC0E-73A5-C53E-72A5-6523AE3CF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1CE5E-37AA-A17B-E357-4E1DFE045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505" y="938465"/>
            <a:ext cx="10972800" cy="4138861"/>
          </a:xfrm>
          <a:custGeom>
            <a:avLst/>
            <a:gdLst>
              <a:gd name="csX0" fmla="*/ 0 w 10972800"/>
              <a:gd name="csY0" fmla="*/ 0 h 4138861"/>
              <a:gd name="csX1" fmla="*/ 467788 w 10972800"/>
              <a:gd name="csY1" fmla="*/ 0 h 4138861"/>
              <a:gd name="csX2" fmla="*/ 825848 w 10972800"/>
              <a:gd name="csY2" fmla="*/ 0 h 4138861"/>
              <a:gd name="csX3" fmla="*/ 1293635 w 10972800"/>
              <a:gd name="csY3" fmla="*/ 0 h 4138861"/>
              <a:gd name="csX4" fmla="*/ 1980879 w 10972800"/>
              <a:gd name="csY4" fmla="*/ 0 h 4138861"/>
              <a:gd name="csX5" fmla="*/ 2777851 w 10972800"/>
              <a:gd name="csY5" fmla="*/ 0 h 4138861"/>
              <a:gd name="csX6" fmla="*/ 3355367 w 10972800"/>
              <a:gd name="csY6" fmla="*/ 0 h 4138861"/>
              <a:gd name="csX7" fmla="*/ 3713427 w 10972800"/>
              <a:gd name="csY7" fmla="*/ 0 h 4138861"/>
              <a:gd name="csX8" fmla="*/ 3961758 w 10972800"/>
              <a:gd name="csY8" fmla="*/ 0 h 4138861"/>
              <a:gd name="csX9" fmla="*/ 4649002 w 10972800"/>
              <a:gd name="csY9" fmla="*/ 0 h 4138861"/>
              <a:gd name="csX10" fmla="*/ 5007062 w 10972800"/>
              <a:gd name="csY10" fmla="*/ 0 h 4138861"/>
              <a:gd name="csX11" fmla="*/ 5584578 w 10972800"/>
              <a:gd name="csY11" fmla="*/ 0 h 4138861"/>
              <a:gd name="csX12" fmla="*/ 5832909 w 10972800"/>
              <a:gd name="csY12" fmla="*/ 0 h 4138861"/>
              <a:gd name="csX13" fmla="*/ 6081241 w 10972800"/>
              <a:gd name="csY13" fmla="*/ 0 h 4138861"/>
              <a:gd name="csX14" fmla="*/ 6549029 w 10972800"/>
              <a:gd name="csY14" fmla="*/ 0 h 4138861"/>
              <a:gd name="csX15" fmla="*/ 7236273 w 10972800"/>
              <a:gd name="csY15" fmla="*/ 0 h 4138861"/>
              <a:gd name="csX16" fmla="*/ 7484605 w 10972800"/>
              <a:gd name="csY16" fmla="*/ 0 h 4138861"/>
              <a:gd name="csX17" fmla="*/ 7732936 w 10972800"/>
              <a:gd name="csY17" fmla="*/ 0 h 4138861"/>
              <a:gd name="csX18" fmla="*/ 7981268 w 10972800"/>
              <a:gd name="csY18" fmla="*/ 0 h 4138861"/>
              <a:gd name="csX19" fmla="*/ 8339328 w 10972800"/>
              <a:gd name="csY19" fmla="*/ 0 h 4138861"/>
              <a:gd name="csX20" fmla="*/ 9026572 w 10972800"/>
              <a:gd name="csY20" fmla="*/ 0 h 4138861"/>
              <a:gd name="csX21" fmla="*/ 9604088 w 10972800"/>
              <a:gd name="csY21" fmla="*/ 0 h 4138861"/>
              <a:gd name="csX22" fmla="*/ 10291331 w 10972800"/>
              <a:gd name="csY22" fmla="*/ 0 h 4138861"/>
              <a:gd name="csX23" fmla="*/ 10972800 w 10972800"/>
              <a:gd name="csY23" fmla="*/ 0 h 4138861"/>
              <a:gd name="csX24" fmla="*/ 10972800 w 10972800"/>
              <a:gd name="csY24" fmla="*/ 508489 h 4138861"/>
              <a:gd name="csX25" fmla="*/ 10972800 w 10972800"/>
              <a:gd name="csY25" fmla="*/ 975589 h 4138861"/>
              <a:gd name="csX26" fmla="*/ 10972800 w 10972800"/>
              <a:gd name="csY26" fmla="*/ 1566855 h 4138861"/>
              <a:gd name="csX27" fmla="*/ 10972800 w 10972800"/>
              <a:gd name="csY27" fmla="*/ 2116732 h 4138861"/>
              <a:gd name="csX28" fmla="*/ 10972800 w 10972800"/>
              <a:gd name="csY28" fmla="*/ 2707998 h 4138861"/>
              <a:gd name="csX29" fmla="*/ 10972800 w 10972800"/>
              <a:gd name="csY29" fmla="*/ 3382041 h 4138861"/>
              <a:gd name="csX30" fmla="*/ 10972800 w 10972800"/>
              <a:gd name="csY30" fmla="*/ 4138861 h 4138861"/>
              <a:gd name="csX31" fmla="*/ 10505012 w 10972800"/>
              <a:gd name="csY31" fmla="*/ 4138861 h 4138861"/>
              <a:gd name="csX32" fmla="*/ 10146952 w 10972800"/>
              <a:gd name="csY32" fmla="*/ 4138861 h 4138861"/>
              <a:gd name="csX33" fmla="*/ 9569437 w 10972800"/>
              <a:gd name="csY33" fmla="*/ 4138861 h 4138861"/>
              <a:gd name="csX34" fmla="*/ 8991921 w 10972800"/>
              <a:gd name="csY34" fmla="*/ 4138861 h 4138861"/>
              <a:gd name="csX35" fmla="*/ 8743589 w 10972800"/>
              <a:gd name="csY35" fmla="*/ 4138861 h 4138861"/>
              <a:gd name="csX36" fmla="*/ 8056345 w 10972800"/>
              <a:gd name="csY36" fmla="*/ 4138861 h 4138861"/>
              <a:gd name="csX37" fmla="*/ 7369101 w 10972800"/>
              <a:gd name="csY37" fmla="*/ 4138861 h 4138861"/>
              <a:gd name="csX38" fmla="*/ 7011042 w 10972800"/>
              <a:gd name="csY38" fmla="*/ 4138861 h 4138861"/>
              <a:gd name="csX39" fmla="*/ 6543254 w 10972800"/>
              <a:gd name="csY39" fmla="*/ 4138861 h 4138861"/>
              <a:gd name="csX40" fmla="*/ 5856010 w 10972800"/>
              <a:gd name="csY40" fmla="*/ 4138861 h 4138861"/>
              <a:gd name="csX41" fmla="*/ 5607678 w 10972800"/>
              <a:gd name="csY41" fmla="*/ 4138861 h 4138861"/>
              <a:gd name="csX42" fmla="*/ 5030163 w 10972800"/>
              <a:gd name="csY42" fmla="*/ 4138861 h 4138861"/>
              <a:gd name="csX43" fmla="*/ 4562375 w 10972800"/>
              <a:gd name="csY43" fmla="*/ 4138861 h 4138861"/>
              <a:gd name="csX44" fmla="*/ 3875131 w 10972800"/>
              <a:gd name="csY44" fmla="*/ 4138861 h 4138861"/>
              <a:gd name="csX45" fmla="*/ 3078159 w 10972800"/>
              <a:gd name="csY45" fmla="*/ 4138861 h 4138861"/>
              <a:gd name="csX46" fmla="*/ 2610371 w 10972800"/>
              <a:gd name="csY46" fmla="*/ 4138861 h 4138861"/>
              <a:gd name="csX47" fmla="*/ 2362040 w 10972800"/>
              <a:gd name="csY47" fmla="*/ 4138861 h 4138861"/>
              <a:gd name="csX48" fmla="*/ 2003980 w 10972800"/>
              <a:gd name="csY48" fmla="*/ 4138861 h 4138861"/>
              <a:gd name="csX49" fmla="*/ 1536192 w 10972800"/>
              <a:gd name="csY49" fmla="*/ 4138861 h 4138861"/>
              <a:gd name="csX50" fmla="*/ 1178132 w 10972800"/>
              <a:gd name="csY50" fmla="*/ 4138861 h 4138861"/>
              <a:gd name="csX51" fmla="*/ 0 w 10972800"/>
              <a:gd name="csY51" fmla="*/ 4138861 h 4138861"/>
              <a:gd name="csX52" fmla="*/ 0 w 10972800"/>
              <a:gd name="csY52" fmla="*/ 3506207 h 4138861"/>
              <a:gd name="csX53" fmla="*/ 0 w 10972800"/>
              <a:gd name="csY53" fmla="*/ 3039107 h 4138861"/>
              <a:gd name="csX54" fmla="*/ 0 w 10972800"/>
              <a:gd name="csY54" fmla="*/ 2365063 h 4138861"/>
              <a:gd name="csX55" fmla="*/ 0 w 10972800"/>
              <a:gd name="csY55" fmla="*/ 1691020 h 4138861"/>
              <a:gd name="csX56" fmla="*/ 0 w 10972800"/>
              <a:gd name="csY56" fmla="*/ 1016977 h 4138861"/>
              <a:gd name="csX57" fmla="*/ 0 w 10972800"/>
              <a:gd name="csY57" fmla="*/ 508489 h 4138861"/>
              <a:gd name="csX58" fmla="*/ 0 w 10972800"/>
              <a:gd name="csY58" fmla="*/ 0 h 413886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</a:cxnLst>
            <a:rect l="l" t="t" r="r" b="b"/>
            <a:pathLst>
              <a:path w="10972800" h="4138861" fill="none" extrusionOk="0">
                <a:moveTo>
                  <a:pt x="0" y="0"/>
                </a:moveTo>
                <a:cubicBezTo>
                  <a:pt x="164972" y="-52734"/>
                  <a:pt x="302637" y="55057"/>
                  <a:pt x="467788" y="0"/>
                </a:cubicBezTo>
                <a:cubicBezTo>
                  <a:pt x="632939" y="-55057"/>
                  <a:pt x="736321" y="24674"/>
                  <a:pt x="825848" y="0"/>
                </a:cubicBezTo>
                <a:cubicBezTo>
                  <a:pt x="915375" y="-24674"/>
                  <a:pt x="1161383" y="3085"/>
                  <a:pt x="1293635" y="0"/>
                </a:cubicBezTo>
                <a:cubicBezTo>
                  <a:pt x="1425887" y="-3085"/>
                  <a:pt x="1661231" y="75164"/>
                  <a:pt x="1980879" y="0"/>
                </a:cubicBezTo>
                <a:cubicBezTo>
                  <a:pt x="2300527" y="-75164"/>
                  <a:pt x="2485627" y="32279"/>
                  <a:pt x="2777851" y="0"/>
                </a:cubicBezTo>
                <a:cubicBezTo>
                  <a:pt x="3070075" y="-32279"/>
                  <a:pt x="3070712" y="30708"/>
                  <a:pt x="3355367" y="0"/>
                </a:cubicBezTo>
                <a:cubicBezTo>
                  <a:pt x="3640022" y="-30708"/>
                  <a:pt x="3538758" y="6877"/>
                  <a:pt x="3713427" y="0"/>
                </a:cubicBezTo>
                <a:cubicBezTo>
                  <a:pt x="3888096" y="-6877"/>
                  <a:pt x="3908517" y="18904"/>
                  <a:pt x="3961758" y="0"/>
                </a:cubicBezTo>
                <a:cubicBezTo>
                  <a:pt x="4014999" y="-18904"/>
                  <a:pt x="4326854" y="39443"/>
                  <a:pt x="4649002" y="0"/>
                </a:cubicBezTo>
                <a:cubicBezTo>
                  <a:pt x="4971150" y="-39443"/>
                  <a:pt x="4843133" y="42624"/>
                  <a:pt x="5007062" y="0"/>
                </a:cubicBezTo>
                <a:cubicBezTo>
                  <a:pt x="5170991" y="-42624"/>
                  <a:pt x="5460378" y="61220"/>
                  <a:pt x="5584578" y="0"/>
                </a:cubicBezTo>
                <a:cubicBezTo>
                  <a:pt x="5708778" y="-61220"/>
                  <a:pt x="5772289" y="26786"/>
                  <a:pt x="5832909" y="0"/>
                </a:cubicBezTo>
                <a:cubicBezTo>
                  <a:pt x="5893529" y="-26786"/>
                  <a:pt x="6009707" y="7316"/>
                  <a:pt x="6081241" y="0"/>
                </a:cubicBezTo>
                <a:cubicBezTo>
                  <a:pt x="6152775" y="-7316"/>
                  <a:pt x="6397725" y="41237"/>
                  <a:pt x="6549029" y="0"/>
                </a:cubicBezTo>
                <a:cubicBezTo>
                  <a:pt x="6700333" y="-41237"/>
                  <a:pt x="6977715" y="79215"/>
                  <a:pt x="7236273" y="0"/>
                </a:cubicBezTo>
                <a:cubicBezTo>
                  <a:pt x="7494831" y="-79215"/>
                  <a:pt x="7423622" y="24449"/>
                  <a:pt x="7484605" y="0"/>
                </a:cubicBezTo>
                <a:cubicBezTo>
                  <a:pt x="7545588" y="-24449"/>
                  <a:pt x="7615659" y="15695"/>
                  <a:pt x="7732936" y="0"/>
                </a:cubicBezTo>
                <a:cubicBezTo>
                  <a:pt x="7850213" y="-15695"/>
                  <a:pt x="7857161" y="12610"/>
                  <a:pt x="7981268" y="0"/>
                </a:cubicBezTo>
                <a:cubicBezTo>
                  <a:pt x="8105375" y="-12610"/>
                  <a:pt x="8201719" y="30659"/>
                  <a:pt x="8339328" y="0"/>
                </a:cubicBezTo>
                <a:cubicBezTo>
                  <a:pt x="8476937" y="-30659"/>
                  <a:pt x="8805615" y="66054"/>
                  <a:pt x="9026572" y="0"/>
                </a:cubicBezTo>
                <a:cubicBezTo>
                  <a:pt x="9247529" y="-66054"/>
                  <a:pt x="9324987" y="23078"/>
                  <a:pt x="9604088" y="0"/>
                </a:cubicBezTo>
                <a:cubicBezTo>
                  <a:pt x="9883189" y="-23078"/>
                  <a:pt x="10004488" y="53539"/>
                  <a:pt x="10291331" y="0"/>
                </a:cubicBezTo>
                <a:cubicBezTo>
                  <a:pt x="10578174" y="-53539"/>
                  <a:pt x="10796119" y="71470"/>
                  <a:pt x="10972800" y="0"/>
                </a:cubicBezTo>
                <a:cubicBezTo>
                  <a:pt x="10999947" y="159573"/>
                  <a:pt x="10969873" y="321146"/>
                  <a:pt x="10972800" y="508489"/>
                </a:cubicBezTo>
                <a:cubicBezTo>
                  <a:pt x="10975727" y="695832"/>
                  <a:pt x="10961138" y="881264"/>
                  <a:pt x="10972800" y="975589"/>
                </a:cubicBezTo>
                <a:cubicBezTo>
                  <a:pt x="10984462" y="1069914"/>
                  <a:pt x="10969819" y="1440325"/>
                  <a:pt x="10972800" y="1566855"/>
                </a:cubicBezTo>
                <a:cubicBezTo>
                  <a:pt x="10975781" y="1693385"/>
                  <a:pt x="10925512" y="1982328"/>
                  <a:pt x="10972800" y="2116732"/>
                </a:cubicBezTo>
                <a:cubicBezTo>
                  <a:pt x="11020088" y="2251136"/>
                  <a:pt x="10952904" y="2440509"/>
                  <a:pt x="10972800" y="2707998"/>
                </a:cubicBezTo>
                <a:cubicBezTo>
                  <a:pt x="10992696" y="2975487"/>
                  <a:pt x="10958284" y="3169667"/>
                  <a:pt x="10972800" y="3382041"/>
                </a:cubicBezTo>
                <a:cubicBezTo>
                  <a:pt x="10987316" y="3594415"/>
                  <a:pt x="10909121" y="3916571"/>
                  <a:pt x="10972800" y="4138861"/>
                </a:cubicBezTo>
                <a:cubicBezTo>
                  <a:pt x="10792326" y="4145355"/>
                  <a:pt x="10725429" y="4126434"/>
                  <a:pt x="10505012" y="4138861"/>
                </a:cubicBezTo>
                <a:cubicBezTo>
                  <a:pt x="10284595" y="4151288"/>
                  <a:pt x="10260570" y="4113734"/>
                  <a:pt x="10146952" y="4138861"/>
                </a:cubicBezTo>
                <a:cubicBezTo>
                  <a:pt x="10033334" y="4163988"/>
                  <a:pt x="9738656" y="4116252"/>
                  <a:pt x="9569437" y="4138861"/>
                </a:cubicBezTo>
                <a:cubicBezTo>
                  <a:pt x="9400219" y="4161470"/>
                  <a:pt x="9124381" y="4083892"/>
                  <a:pt x="8991921" y="4138861"/>
                </a:cubicBezTo>
                <a:cubicBezTo>
                  <a:pt x="8859461" y="4193830"/>
                  <a:pt x="8801461" y="4138000"/>
                  <a:pt x="8743589" y="4138861"/>
                </a:cubicBezTo>
                <a:cubicBezTo>
                  <a:pt x="8685717" y="4139722"/>
                  <a:pt x="8256504" y="4078940"/>
                  <a:pt x="8056345" y="4138861"/>
                </a:cubicBezTo>
                <a:cubicBezTo>
                  <a:pt x="7856186" y="4198782"/>
                  <a:pt x="7576400" y="4085895"/>
                  <a:pt x="7369101" y="4138861"/>
                </a:cubicBezTo>
                <a:cubicBezTo>
                  <a:pt x="7161802" y="4191827"/>
                  <a:pt x="7144544" y="4119436"/>
                  <a:pt x="7011042" y="4138861"/>
                </a:cubicBezTo>
                <a:cubicBezTo>
                  <a:pt x="6877540" y="4158286"/>
                  <a:pt x="6704998" y="4137642"/>
                  <a:pt x="6543254" y="4138861"/>
                </a:cubicBezTo>
                <a:cubicBezTo>
                  <a:pt x="6381510" y="4140080"/>
                  <a:pt x="6153734" y="4119379"/>
                  <a:pt x="5856010" y="4138861"/>
                </a:cubicBezTo>
                <a:cubicBezTo>
                  <a:pt x="5558286" y="4158343"/>
                  <a:pt x="5720485" y="4138834"/>
                  <a:pt x="5607678" y="4138861"/>
                </a:cubicBezTo>
                <a:cubicBezTo>
                  <a:pt x="5494871" y="4138888"/>
                  <a:pt x="5200432" y="4075343"/>
                  <a:pt x="5030163" y="4138861"/>
                </a:cubicBezTo>
                <a:cubicBezTo>
                  <a:pt x="4859894" y="4202379"/>
                  <a:pt x="4757481" y="4107163"/>
                  <a:pt x="4562375" y="4138861"/>
                </a:cubicBezTo>
                <a:cubicBezTo>
                  <a:pt x="4367269" y="4170559"/>
                  <a:pt x="4034877" y="4059747"/>
                  <a:pt x="3875131" y="4138861"/>
                </a:cubicBezTo>
                <a:cubicBezTo>
                  <a:pt x="3715385" y="4217975"/>
                  <a:pt x="3305126" y="4113312"/>
                  <a:pt x="3078159" y="4138861"/>
                </a:cubicBezTo>
                <a:cubicBezTo>
                  <a:pt x="2851192" y="4164410"/>
                  <a:pt x="2720581" y="4125727"/>
                  <a:pt x="2610371" y="4138861"/>
                </a:cubicBezTo>
                <a:cubicBezTo>
                  <a:pt x="2500161" y="4151995"/>
                  <a:pt x="2413682" y="4130231"/>
                  <a:pt x="2362040" y="4138861"/>
                </a:cubicBezTo>
                <a:cubicBezTo>
                  <a:pt x="2310398" y="4147491"/>
                  <a:pt x="2163416" y="4134223"/>
                  <a:pt x="2003980" y="4138861"/>
                </a:cubicBezTo>
                <a:cubicBezTo>
                  <a:pt x="1844544" y="4143499"/>
                  <a:pt x="1642247" y="4107295"/>
                  <a:pt x="1536192" y="4138861"/>
                </a:cubicBezTo>
                <a:cubicBezTo>
                  <a:pt x="1430137" y="4170427"/>
                  <a:pt x="1331363" y="4117556"/>
                  <a:pt x="1178132" y="4138861"/>
                </a:cubicBezTo>
                <a:cubicBezTo>
                  <a:pt x="1024901" y="4160166"/>
                  <a:pt x="386715" y="4047203"/>
                  <a:pt x="0" y="4138861"/>
                </a:cubicBezTo>
                <a:cubicBezTo>
                  <a:pt x="-18575" y="3887127"/>
                  <a:pt x="27545" y="3656323"/>
                  <a:pt x="0" y="3506207"/>
                </a:cubicBezTo>
                <a:cubicBezTo>
                  <a:pt x="-27545" y="3356091"/>
                  <a:pt x="35820" y="3261580"/>
                  <a:pt x="0" y="3039107"/>
                </a:cubicBezTo>
                <a:cubicBezTo>
                  <a:pt x="-35820" y="2816634"/>
                  <a:pt x="76933" y="2568770"/>
                  <a:pt x="0" y="2365063"/>
                </a:cubicBezTo>
                <a:cubicBezTo>
                  <a:pt x="-76933" y="2161356"/>
                  <a:pt x="66163" y="1884215"/>
                  <a:pt x="0" y="1691020"/>
                </a:cubicBezTo>
                <a:cubicBezTo>
                  <a:pt x="-66163" y="1497825"/>
                  <a:pt x="5772" y="1308465"/>
                  <a:pt x="0" y="1016977"/>
                </a:cubicBezTo>
                <a:cubicBezTo>
                  <a:pt x="-5772" y="725489"/>
                  <a:pt x="49066" y="685701"/>
                  <a:pt x="0" y="508489"/>
                </a:cubicBezTo>
                <a:cubicBezTo>
                  <a:pt x="-49066" y="331277"/>
                  <a:pt x="58281" y="158838"/>
                  <a:pt x="0" y="0"/>
                </a:cubicBezTo>
                <a:close/>
              </a:path>
              <a:path w="10972800" h="4138861" stroke="0" extrusionOk="0">
                <a:moveTo>
                  <a:pt x="0" y="0"/>
                </a:moveTo>
                <a:cubicBezTo>
                  <a:pt x="264532" y="-30912"/>
                  <a:pt x="445793" y="16733"/>
                  <a:pt x="687244" y="0"/>
                </a:cubicBezTo>
                <a:cubicBezTo>
                  <a:pt x="928695" y="-16733"/>
                  <a:pt x="1128667" y="33761"/>
                  <a:pt x="1374488" y="0"/>
                </a:cubicBezTo>
                <a:cubicBezTo>
                  <a:pt x="1620309" y="-33761"/>
                  <a:pt x="1540414" y="10191"/>
                  <a:pt x="1622819" y="0"/>
                </a:cubicBezTo>
                <a:cubicBezTo>
                  <a:pt x="1705224" y="-10191"/>
                  <a:pt x="2083376" y="55737"/>
                  <a:pt x="2200335" y="0"/>
                </a:cubicBezTo>
                <a:cubicBezTo>
                  <a:pt x="2317294" y="-55737"/>
                  <a:pt x="2471223" y="43313"/>
                  <a:pt x="2668123" y="0"/>
                </a:cubicBezTo>
                <a:cubicBezTo>
                  <a:pt x="2865023" y="-43313"/>
                  <a:pt x="3077911" y="52736"/>
                  <a:pt x="3355367" y="0"/>
                </a:cubicBezTo>
                <a:cubicBezTo>
                  <a:pt x="3632823" y="-52736"/>
                  <a:pt x="3626110" y="10826"/>
                  <a:pt x="3823155" y="0"/>
                </a:cubicBezTo>
                <a:cubicBezTo>
                  <a:pt x="4020200" y="-10826"/>
                  <a:pt x="4327994" y="4297"/>
                  <a:pt x="4620126" y="0"/>
                </a:cubicBezTo>
                <a:cubicBezTo>
                  <a:pt x="4912258" y="-4297"/>
                  <a:pt x="4762465" y="8498"/>
                  <a:pt x="4868458" y="0"/>
                </a:cubicBezTo>
                <a:cubicBezTo>
                  <a:pt x="4974451" y="-8498"/>
                  <a:pt x="5026818" y="10389"/>
                  <a:pt x="5116790" y="0"/>
                </a:cubicBezTo>
                <a:cubicBezTo>
                  <a:pt x="5206762" y="-10389"/>
                  <a:pt x="5393486" y="48097"/>
                  <a:pt x="5584578" y="0"/>
                </a:cubicBezTo>
                <a:cubicBezTo>
                  <a:pt x="5775670" y="-48097"/>
                  <a:pt x="6133519" y="60722"/>
                  <a:pt x="6381549" y="0"/>
                </a:cubicBezTo>
                <a:cubicBezTo>
                  <a:pt x="6629579" y="-60722"/>
                  <a:pt x="6545718" y="11252"/>
                  <a:pt x="6629881" y="0"/>
                </a:cubicBezTo>
                <a:cubicBezTo>
                  <a:pt x="6714044" y="-11252"/>
                  <a:pt x="6815901" y="21075"/>
                  <a:pt x="6878213" y="0"/>
                </a:cubicBezTo>
                <a:cubicBezTo>
                  <a:pt x="6940525" y="-21075"/>
                  <a:pt x="7239394" y="22782"/>
                  <a:pt x="7565457" y="0"/>
                </a:cubicBezTo>
                <a:cubicBezTo>
                  <a:pt x="7891520" y="-22782"/>
                  <a:pt x="7891583" y="54778"/>
                  <a:pt x="8142973" y="0"/>
                </a:cubicBezTo>
                <a:cubicBezTo>
                  <a:pt x="8394363" y="-54778"/>
                  <a:pt x="8539154" y="63580"/>
                  <a:pt x="8720488" y="0"/>
                </a:cubicBezTo>
                <a:cubicBezTo>
                  <a:pt x="8901823" y="-63580"/>
                  <a:pt x="9051212" y="7058"/>
                  <a:pt x="9188276" y="0"/>
                </a:cubicBezTo>
                <a:cubicBezTo>
                  <a:pt x="9325340" y="-7058"/>
                  <a:pt x="9552121" y="47526"/>
                  <a:pt x="9656064" y="0"/>
                </a:cubicBezTo>
                <a:cubicBezTo>
                  <a:pt x="9760007" y="-47526"/>
                  <a:pt x="10016610" y="30919"/>
                  <a:pt x="10123852" y="0"/>
                </a:cubicBezTo>
                <a:cubicBezTo>
                  <a:pt x="10231094" y="-30919"/>
                  <a:pt x="10697825" y="33159"/>
                  <a:pt x="10972800" y="0"/>
                </a:cubicBezTo>
                <a:cubicBezTo>
                  <a:pt x="11012140" y="94745"/>
                  <a:pt x="10964254" y="304784"/>
                  <a:pt x="10972800" y="467100"/>
                </a:cubicBezTo>
                <a:cubicBezTo>
                  <a:pt x="10981346" y="629416"/>
                  <a:pt x="10939338" y="811950"/>
                  <a:pt x="10972800" y="1058366"/>
                </a:cubicBezTo>
                <a:cubicBezTo>
                  <a:pt x="11006262" y="1304782"/>
                  <a:pt x="10933868" y="1320007"/>
                  <a:pt x="10972800" y="1525466"/>
                </a:cubicBezTo>
                <a:cubicBezTo>
                  <a:pt x="11011732" y="1730925"/>
                  <a:pt x="10933178" y="1893831"/>
                  <a:pt x="10972800" y="2075343"/>
                </a:cubicBezTo>
                <a:cubicBezTo>
                  <a:pt x="11012422" y="2256855"/>
                  <a:pt x="10931775" y="2342996"/>
                  <a:pt x="10972800" y="2583832"/>
                </a:cubicBezTo>
                <a:cubicBezTo>
                  <a:pt x="11013825" y="2824668"/>
                  <a:pt x="10929987" y="2895084"/>
                  <a:pt x="10972800" y="3175098"/>
                </a:cubicBezTo>
                <a:cubicBezTo>
                  <a:pt x="11015613" y="3455112"/>
                  <a:pt x="10943771" y="3940393"/>
                  <a:pt x="10972800" y="4138861"/>
                </a:cubicBezTo>
                <a:cubicBezTo>
                  <a:pt x="10765756" y="4160971"/>
                  <a:pt x="10698242" y="4126671"/>
                  <a:pt x="10505012" y="4138861"/>
                </a:cubicBezTo>
                <a:cubicBezTo>
                  <a:pt x="10311782" y="4151051"/>
                  <a:pt x="10168967" y="4134015"/>
                  <a:pt x="10037224" y="4138861"/>
                </a:cubicBezTo>
                <a:cubicBezTo>
                  <a:pt x="9905481" y="4143707"/>
                  <a:pt x="9670348" y="4138090"/>
                  <a:pt x="9459709" y="4138861"/>
                </a:cubicBezTo>
                <a:cubicBezTo>
                  <a:pt x="9249071" y="4139632"/>
                  <a:pt x="9310995" y="4128913"/>
                  <a:pt x="9211377" y="4138861"/>
                </a:cubicBezTo>
                <a:cubicBezTo>
                  <a:pt x="9111759" y="4148809"/>
                  <a:pt x="9025904" y="4127416"/>
                  <a:pt x="8963045" y="4138861"/>
                </a:cubicBezTo>
                <a:cubicBezTo>
                  <a:pt x="8900186" y="4150306"/>
                  <a:pt x="8793897" y="4111133"/>
                  <a:pt x="8714713" y="4138861"/>
                </a:cubicBezTo>
                <a:cubicBezTo>
                  <a:pt x="8635529" y="4166589"/>
                  <a:pt x="8357127" y="4133441"/>
                  <a:pt x="8137197" y="4138861"/>
                </a:cubicBezTo>
                <a:cubicBezTo>
                  <a:pt x="7917267" y="4144281"/>
                  <a:pt x="8006472" y="4131635"/>
                  <a:pt x="7888866" y="4138861"/>
                </a:cubicBezTo>
                <a:cubicBezTo>
                  <a:pt x="7771260" y="4146087"/>
                  <a:pt x="7276938" y="4061596"/>
                  <a:pt x="7091894" y="4138861"/>
                </a:cubicBezTo>
                <a:cubicBezTo>
                  <a:pt x="6906850" y="4216126"/>
                  <a:pt x="6720105" y="4114123"/>
                  <a:pt x="6514378" y="4138861"/>
                </a:cubicBezTo>
                <a:cubicBezTo>
                  <a:pt x="6308651" y="4163599"/>
                  <a:pt x="6332593" y="4119362"/>
                  <a:pt x="6266046" y="4138861"/>
                </a:cubicBezTo>
                <a:cubicBezTo>
                  <a:pt x="6199499" y="4158360"/>
                  <a:pt x="6101692" y="4121942"/>
                  <a:pt x="6017715" y="4138861"/>
                </a:cubicBezTo>
                <a:cubicBezTo>
                  <a:pt x="5933738" y="4155780"/>
                  <a:pt x="5846238" y="4112494"/>
                  <a:pt x="5769383" y="4138861"/>
                </a:cubicBezTo>
                <a:cubicBezTo>
                  <a:pt x="5692528" y="4165228"/>
                  <a:pt x="5343151" y="4066265"/>
                  <a:pt x="5082139" y="4138861"/>
                </a:cubicBezTo>
                <a:cubicBezTo>
                  <a:pt x="4821127" y="4211457"/>
                  <a:pt x="4838602" y="4109988"/>
                  <a:pt x="4724079" y="4138861"/>
                </a:cubicBezTo>
                <a:cubicBezTo>
                  <a:pt x="4609556" y="4167734"/>
                  <a:pt x="4541801" y="4134425"/>
                  <a:pt x="4475747" y="4138861"/>
                </a:cubicBezTo>
                <a:cubicBezTo>
                  <a:pt x="4409693" y="4143297"/>
                  <a:pt x="3915640" y="4134124"/>
                  <a:pt x="3678776" y="4138861"/>
                </a:cubicBezTo>
                <a:cubicBezTo>
                  <a:pt x="3441912" y="4143598"/>
                  <a:pt x="3444731" y="4086432"/>
                  <a:pt x="3210988" y="4138861"/>
                </a:cubicBezTo>
                <a:cubicBezTo>
                  <a:pt x="2977245" y="4191290"/>
                  <a:pt x="2748568" y="4119951"/>
                  <a:pt x="2523744" y="4138861"/>
                </a:cubicBezTo>
                <a:cubicBezTo>
                  <a:pt x="2298920" y="4157771"/>
                  <a:pt x="2200606" y="4127669"/>
                  <a:pt x="2055956" y="4138861"/>
                </a:cubicBezTo>
                <a:cubicBezTo>
                  <a:pt x="1911306" y="4150053"/>
                  <a:pt x="1909210" y="4118347"/>
                  <a:pt x="1807624" y="4138861"/>
                </a:cubicBezTo>
                <a:cubicBezTo>
                  <a:pt x="1706038" y="4159375"/>
                  <a:pt x="1543328" y="4099239"/>
                  <a:pt x="1449565" y="4138861"/>
                </a:cubicBezTo>
                <a:cubicBezTo>
                  <a:pt x="1355802" y="4178483"/>
                  <a:pt x="1270606" y="4121569"/>
                  <a:pt x="1201233" y="4138861"/>
                </a:cubicBezTo>
                <a:cubicBezTo>
                  <a:pt x="1131860" y="4156153"/>
                  <a:pt x="976004" y="4107759"/>
                  <a:pt x="843173" y="4138861"/>
                </a:cubicBezTo>
                <a:cubicBezTo>
                  <a:pt x="710342" y="4169963"/>
                  <a:pt x="258165" y="4072051"/>
                  <a:pt x="0" y="4138861"/>
                </a:cubicBezTo>
                <a:cubicBezTo>
                  <a:pt x="-17041" y="3978902"/>
                  <a:pt x="4423" y="3768544"/>
                  <a:pt x="0" y="3630372"/>
                </a:cubicBezTo>
                <a:cubicBezTo>
                  <a:pt x="-4423" y="3492200"/>
                  <a:pt x="23718" y="3358122"/>
                  <a:pt x="0" y="3121884"/>
                </a:cubicBezTo>
                <a:cubicBezTo>
                  <a:pt x="-23718" y="2885646"/>
                  <a:pt x="42225" y="2777825"/>
                  <a:pt x="0" y="2447841"/>
                </a:cubicBezTo>
                <a:cubicBezTo>
                  <a:pt x="-42225" y="2117857"/>
                  <a:pt x="1683" y="2122891"/>
                  <a:pt x="0" y="1815186"/>
                </a:cubicBezTo>
                <a:cubicBezTo>
                  <a:pt x="-1683" y="1507481"/>
                  <a:pt x="55960" y="1446960"/>
                  <a:pt x="0" y="1223920"/>
                </a:cubicBezTo>
                <a:cubicBezTo>
                  <a:pt x="-55960" y="1000880"/>
                  <a:pt x="15427" y="745792"/>
                  <a:pt x="0" y="591266"/>
                </a:cubicBezTo>
                <a:cubicBezTo>
                  <a:pt x="-15427" y="436740"/>
                  <a:pt x="59474" y="187729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667489227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just" fontAlgn="t">
              <a:lnSpc>
                <a:spcPct val="170000"/>
              </a:lnSpc>
              <a:buNone/>
            </a:pPr>
            <a:r>
              <a:rPr lang="tr-TR" sz="3600" b="1" dirty="0"/>
              <a:t>Bazı insanlar maddi imkanlarını doğru bir şekilde değerlendiremezler.</a:t>
            </a:r>
            <a:endParaRPr lang="el-GR" sz="3600" b="1" dirty="0"/>
          </a:p>
          <a:p>
            <a:pPr algn="just">
              <a:lnSpc>
                <a:spcPct val="170000"/>
              </a:lnSpc>
              <a:buNone/>
            </a:pPr>
            <a:r>
              <a:rPr lang="tr-TR" sz="3600" b="1" dirty="0"/>
              <a:t>Savurgan bir harcama içindedirler ve geleceği  </a:t>
            </a:r>
            <a:r>
              <a:rPr lang="el-GR" sz="3600" b="1" dirty="0">
                <a:solidFill>
                  <a:schemeClr val="tx1"/>
                </a:solidFill>
              </a:rPr>
              <a:t>_____________</a:t>
            </a:r>
            <a:r>
              <a:rPr lang="tr-TR" sz="3600" b="1" dirty="0">
                <a:solidFill>
                  <a:schemeClr val="tx1"/>
                </a:solidFill>
              </a:rPr>
              <a:t> </a:t>
            </a:r>
            <a:r>
              <a:rPr lang="tr-TR" sz="3600" b="1" dirty="0"/>
              <a:t>paralarını</a:t>
            </a:r>
            <a:r>
              <a:rPr lang="el-GR" sz="3600" b="1" dirty="0"/>
              <a:t> </a:t>
            </a:r>
            <a:r>
              <a:rPr lang="tr-TR" sz="3600" b="1" dirty="0"/>
              <a:t>heba  ederler.</a:t>
            </a:r>
          </a:p>
          <a:p>
            <a:pPr algn="just">
              <a:lnSpc>
                <a:spcPct val="170000"/>
              </a:lnSpc>
              <a:buNone/>
            </a:pPr>
            <a:r>
              <a:rPr lang="tr-TR" sz="3600" b="1" dirty="0">
                <a:solidFill>
                  <a:srgbClr val="FF0000"/>
                </a:solidFill>
              </a:rPr>
              <a:t>düşünerek  düşünmeden düşününce </a:t>
            </a:r>
            <a:endParaRPr lang="el-GR" sz="3600" b="1" dirty="0">
              <a:solidFill>
                <a:srgbClr val="FF0000"/>
              </a:solidFill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3600" b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Unutmay</a:t>
            </a:r>
            <a:r>
              <a:rPr lang="tr-TR" sz="3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ın</a:t>
            </a:r>
            <a:r>
              <a:rPr lang="en-US" sz="3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, g</a:t>
            </a:r>
            <a:r>
              <a:rPr lang="tr-TR" sz="3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elir ve giderini doğru </a:t>
            </a:r>
            <a:r>
              <a:rPr lang="el-GR" sz="3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__________ </a:t>
            </a:r>
            <a:r>
              <a:rPr lang="tr-TR" sz="3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insan fakirlikten kurtulur.</a:t>
            </a:r>
            <a:br>
              <a:rPr lang="en-US" sz="3600" b="1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tr-TR" sz="36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ayarlayan ayarladığı ayarladığını  </a:t>
            </a:r>
            <a:endParaRPr lang="en-US" sz="36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endParaRPr lang="tr-TR" sz="3600" b="1" dirty="0">
              <a:ea typeface="Times New Roman" panose="02020603050405020304" pitchFamily="18" charset="0"/>
            </a:endParaRPr>
          </a:p>
          <a:p>
            <a:pPr algn="just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099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5688262" y="2293840"/>
            <a:ext cx="2044662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dirty="0" err="1"/>
              <a:t>Hayatımızda</a:t>
            </a:r>
            <a:r>
              <a:rPr lang="en-US" sz="2800" dirty="0"/>
              <a:t> </a:t>
            </a:r>
            <a:endParaRPr lang="el-GR" sz="2800" dirty="0"/>
          </a:p>
          <a:p>
            <a:r>
              <a:rPr lang="en-US" sz="2800" dirty="0" err="1"/>
              <a:t>Paranın</a:t>
            </a:r>
            <a:endParaRPr lang="el-GR" sz="2800" dirty="0"/>
          </a:p>
          <a:p>
            <a:r>
              <a:rPr lang="en-US" sz="2800" dirty="0"/>
              <a:t> </a:t>
            </a:r>
            <a:r>
              <a:rPr lang="en-US" sz="2800" dirty="0" err="1"/>
              <a:t>rolü</a:t>
            </a:r>
            <a:endParaRPr lang="en-US" sz="2800" dirty="0"/>
          </a:p>
        </p:txBody>
      </p:sp>
      <p:sp>
        <p:nvSpPr>
          <p:cNvPr id="3" name="2 - Έλλειψη"/>
          <p:cNvSpPr/>
          <p:nvPr/>
        </p:nvSpPr>
        <p:spPr>
          <a:xfrm>
            <a:off x="2803358" y="0"/>
            <a:ext cx="1937084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/>
              <a:t>p</a:t>
            </a:r>
            <a:r>
              <a:rPr lang="en-US" sz="1600" dirty="0" err="1"/>
              <a:t>ara</a:t>
            </a:r>
            <a:r>
              <a:rPr lang="en-US" sz="1600" dirty="0"/>
              <a:t> </a:t>
            </a:r>
            <a:r>
              <a:rPr lang="en-US" sz="1600" dirty="0" err="1"/>
              <a:t>biriktirmek</a:t>
            </a:r>
            <a:endParaRPr lang="en-US" sz="1600" dirty="0"/>
          </a:p>
          <a:p>
            <a:pPr algn="ctr"/>
            <a:r>
              <a:rPr lang="el-GR" sz="1600" dirty="0">
                <a:solidFill>
                  <a:srgbClr val="FF0000"/>
                </a:solidFill>
              </a:rPr>
              <a:t>αποταμιεύω 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" name="3 - Έλλειψη"/>
          <p:cNvSpPr/>
          <p:nvPr/>
        </p:nvSpPr>
        <p:spPr>
          <a:xfrm>
            <a:off x="2775286" y="1572125"/>
            <a:ext cx="1503947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/>
              <a:t>ihtiyaçları karşıla</a:t>
            </a:r>
            <a:r>
              <a:rPr lang="en-GB" sz="1400" dirty="0" err="1"/>
              <a:t>mak</a:t>
            </a:r>
            <a:endParaRPr lang="en-GB" sz="1400" dirty="0"/>
          </a:p>
          <a:p>
            <a:pPr algn="ctr"/>
            <a:r>
              <a:rPr lang="el-GR" sz="1400" dirty="0">
                <a:solidFill>
                  <a:srgbClr val="FF0000"/>
                </a:solidFill>
              </a:rPr>
              <a:t>καλύπτω τις ανάγκες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5" name="4 - Έλλειψη"/>
          <p:cNvSpPr/>
          <p:nvPr/>
        </p:nvSpPr>
        <p:spPr>
          <a:xfrm>
            <a:off x="9805738" y="1122947"/>
            <a:ext cx="1856874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/>
              <a:t>parayı</a:t>
            </a:r>
          </a:p>
          <a:p>
            <a:pPr algn="ctr"/>
            <a:r>
              <a:rPr lang="tr-TR" sz="1400" dirty="0"/>
              <a:t> heba etmek</a:t>
            </a:r>
          </a:p>
          <a:p>
            <a:pPr algn="ctr"/>
            <a:r>
              <a:rPr lang="el-GR" sz="1400" dirty="0">
                <a:solidFill>
                  <a:srgbClr val="FF0000"/>
                </a:solidFill>
              </a:rPr>
              <a:t>κατασπαταλώ  τα χρήματα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6" name="5 - Έλλειψη"/>
          <p:cNvSpPr/>
          <p:nvPr/>
        </p:nvSpPr>
        <p:spPr>
          <a:xfrm>
            <a:off x="8987589" y="0"/>
            <a:ext cx="2157664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/>
              <a:t>davranış tarzı </a:t>
            </a:r>
          </a:p>
          <a:p>
            <a:pPr algn="ctr"/>
            <a:r>
              <a:rPr lang="el-GR" sz="1400" dirty="0">
                <a:solidFill>
                  <a:srgbClr val="FF0000"/>
                </a:solidFill>
              </a:rPr>
              <a:t>τρόπος συμπεριφοράς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7" name="6 - Έλλειψη"/>
          <p:cNvSpPr/>
          <p:nvPr/>
        </p:nvSpPr>
        <p:spPr>
          <a:xfrm>
            <a:off x="4351421" y="1058779"/>
            <a:ext cx="1503947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200" dirty="0"/>
              <a:t>tasarruf</a:t>
            </a:r>
            <a:endParaRPr lang="el-GR" sz="1200" dirty="0"/>
          </a:p>
          <a:p>
            <a:pPr algn="ctr"/>
            <a:r>
              <a:rPr lang="el-GR" sz="1200" dirty="0"/>
              <a:t>=</a:t>
            </a:r>
          </a:p>
          <a:p>
            <a:pPr algn="ctr"/>
            <a:r>
              <a:rPr lang="tr-TR" sz="1200" dirty="0"/>
              <a:t>birikim</a:t>
            </a:r>
            <a:endParaRPr lang="en-GB" sz="1200" dirty="0"/>
          </a:p>
          <a:p>
            <a:pPr algn="ctr"/>
            <a:r>
              <a:rPr lang="el-GR" sz="1200" dirty="0">
                <a:solidFill>
                  <a:srgbClr val="FF0000"/>
                </a:solidFill>
              </a:rPr>
              <a:t>αποταμίευση </a:t>
            </a:r>
          </a:p>
        </p:txBody>
      </p:sp>
      <p:sp>
        <p:nvSpPr>
          <p:cNvPr id="8" name="7 - Έλλειψη"/>
          <p:cNvSpPr/>
          <p:nvPr/>
        </p:nvSpPr>
        <p:spPr>
          <a:xfrm>
            <a:off x="5273841" y="0"/>
            <a:ext cx="1993231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/>
              <a:t>ticarette kullanıl</a:t>
            </a:r>
            <a:r>
              <a:rPr lang="en-GB" sz="1400" dirty="0" err="1"/>
              <a:t>mak</a:t>
            </a:r>
            <a:endParaRPr lang="en-GB" sz="1400" dirty="0"/>
          </a:p>
          <a:p>
            <a:pPr algn="ctr"/>
            <a:r>
              <a:rPr lang="el-GR" sz="1400" dirty="0">
                <a:solidFill>
                  <a:srgbClr val="FF0000"/>
                </a:solidFill>
              </a:rPr>
              <a:t>χρησιμοποιείται στο εμπόριο </a:t>
            </a:r>
            <a:r>
              <a:rPr lang="tr-TR" sz="1400" dirty="0">
                <a:solidFill>
                  <a:srgbClr val="FF0000"/>
                </a:solidFill>
              </a:rPr>
              <a:t> 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9" name="8 - Έλλειψη"/>
          <p:cNvSpPr/>
          <p:nvPr/>
        </p:nvSpPr>
        <p:spPr>
          <a:xfrm>
            <a:off x="7387388" y="0"/>
            <a:ext cx="1503947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/>
              <a:t>hayallere ulaşmak</a:t>
            </a:r>
          </a:p>
          <a:p>
            <a:pPr algn="ctr"/>
            <a:r>
              <a:rPr lang="el-GR" sz="1400" dirty="0">
                <a:solidFill>
                  <a:srgbClr val="FF0000"/>
                </a:solidFill>
              </a:rPr>
              <a:t>πετυχαίνω τα όνειρα</a:t>
            </a:r>
            <a:endParaRPr lang="tr-TR" sz="1400" dirty="0">
              <a:solidFill>
                <a:srgbClr val="FF0000"/>
              </a:solidFill>
            </a:endParaRPr>
          </a:p>
          <a:p>
            <a:pPr algn="ctr"/>
            <a:endParaRPr lang="en-US" sz="1400" dirty="0"/>
          </a:p>
        </p:txBody>
      </p:sp>
      <p:sp>
        <p:nvSpPr>
          <p:cNvPr id="10" name="9 - Έλλειψη"/>
          <p:cNvSpPr/>
          <p:nvPr/>
        </p:nvSpPr>
        <p:spPr>
          <a:xfrm>
            <a:off x="7547810" y="3489158"/>
            <a:ext cx="2053390" cy="14959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l-GR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eliri ve gideri</a:t>
            </a:r>
            <a:endParaRPr lang="el-GR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yarla</a:t>
            </a:r>
            <a:r>
              <a:rPr lang="en-GB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</a:t>
            </a:r>
            <a:endParaRPr lang="en-GB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ρυθμίζω τα  έσοδα και  τα έξοδα</a:t>
            </a:r>
            <a:endParaRPr lang="en-GB" sz="1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l-G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11" name="10 - Έλλειψη"/>
          <p:cNvSpPr/>
          <p:nvPr/>
        </p:nvSpPr>
        <p:spPr>
          <a:xfrm>
            <a:off x="9457450" y="2514600"/>
            <a:ext cx="2734551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değerlendir</a:t>
            </a:r>
            <a:r>
              <a:rPr lang="en-GB" dirty="0" err="1"/>
              <a:t>mek</a:t>
            </a:r>
            <a:endParaRPr lang="en-GB" dirty="0"/>
          </a:p>
          <a:p>
            <a:pPr algn="ctr"/>
            <a:r>
              <a:rPr lang="el-GR" dirty="0">
                <a:solidFill>
                  <a:srgbClr val="FF0000"/>
                </a:solidFill>
              </a:rPr>
              <a:t>αξιοποιώ </a:t>
            </a:r>
            <a:endParaRPr lang="en-GB" dirty="0">
              <a:solidFill>
                <a:srgbClr val="FF0000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12" name="11 - Έλλειψη"/>
          <p:cNvSpPr/>
          <p:nvPr/>
        </p:nvSpPr>
        <p:spPr>
          <a:xfrm>
            <a:off x="3958390" y="3882190"/>
            <a:ext cx="1864894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fakirlikten kurtul</a:t>
            </a:r>
            <a:r>
              <a:rPr lang="en-GB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</a:t>
            </a:r>
            <a:endParaRPr lang="en-GB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απαλλάσσομαι από τη φτώχεια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3" name="12 - Έλλειψη"/>
          <p:cNvSpPr/>
          <p:nvPr/>
        </p:nvSpPr>
        <p:spPr>
          <a:xfrm>
            <a:off x="2759242" y="5390147"/>
            <a:ext cx="1503947" cy="146785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 sz="1200" dirty="0"/>
          </a:p>
          <a:p>
            <a:pPr algn="ctr"/>
            <a:r>
              <a:rPr lang="tr-TR" sz="1200" dirty="0"/>
              <a:t>parayı  araç olarak düşünmek</a:t>
            </a:r>
            <a:endParaRPr lang="el-GR" sz="1200" dirty="0"/>
          </a:p>
          <a:p>
            <a:pPr algn="ctr"/>
            <a:r>
              <a:rPr lang="el-GR" sz="1200" dirty="0">
                <a:solidFill>
                  <a:srgbClr val="FF0000"/>
                </a:solidFill>
              </a:rPr>
              <a:t>θεωρώ τα χρήματα ως  μέσο</a:t>
            </a:r>
            <a:endParaRPr lang="en-US" sz="1200" dirty="0">
              <a:solidFill>
                <a:srgbClr val="FF0000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14" name="13 - Έλλειψη"/>
          <p:cNvSpPr/>
          <p:nvPr/>
        </p:nvSpPr>
        <p:spPr>
          <a:xfrm>
            <a:off x="5907506" y="3994485"/>
            <a:ext cx="1503947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/>
                </a:solidFill>
              </a:rPr>
              <a:t>doğru harca</a:t>
            </a:r>
            <a:r>
              <a:rPr lang="en-GB" sz="1400" dirty="0" err="1">
                <a:solidFill>
                  <a:schemeClr val="tx1"/>
                </a:solidFill>
              </a:rPr>
              <a:t>mak</a:t>
            </a:r>
            <a:endParaRPr lang="en-GB" sz="1400" dirty="0">
              <a:solidFill>
                <a:schemeClr val="tx1"/>
              </a:solidFill>
            </a:endParaRPr>
          </a:p>
          <a:p>
            <a:pPr algn="ctr"/>
            <a:r>
              <a:rPr lang="el-GR" sz="1400" dirty="0">
                <a:solidFill>
                  <a:srgbClr val="FF0000"/>
                </a:solidFill>
              </a:rPr>
              <a:t>ξοδεύω σωστά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5" name="14 - Έλλειψη"/>
          <p:cNvSpPr/>
          <p:nvPr/>
        </p:nvSpPr>
        <p:spPr>
          <a:xfrm>
            <a:off x="1046747" y="0"/>
            <a:ext cx="1696453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finansal</a:t>
            </a:r>
            <a:r>
              <a:rPr lang="en-US" sz="1400" dirty="0"/>
              <a:t> </a:t>
            </a:r>
            <a:r>
              <a:rPr lang="en-US" sz="1400" dirty="0" err="1"/>
              <a:t>hedef</a:t>
            </a:r>
            <a:r>
              <a:rPr lang="en-US" sz="1400" dirty="0"/>
              <a:t> </a:t>
            </a:r>
            <a:r>
              <a:rPr lang="el-GR" sz="1400" dirty="0">
                <a:solidFill>
                  <a:srgbClr val="FF0000"/>
                </a:solidFill>
              </a:rPr>
              <a:t>οικονομικός στόχος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6" name="15 - Έλλειψη"/>
          <p:cNvSpPr/>
          <p:nvPr/>
        </p:nvSpPr>
        <p:spPr>
          <a:xfrm>
            <a:off x="156411" y="1219202"/>
            <a:ext cx="1872916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200" dirty="0"/>
              <a:t>y</a:t>
            </a:r>
            <a:r>
              <a:rPr lang="en-GB" sz="1200"/>
              <a:t>a</a:t>
            </a:r>
            <a:r>
              <a:rPr lang="tr-TR" sz="1200" dirty="0"/>
              <a:t>şam standartı</a:t>
            </a:r>
            <a:r>
              <a:rPr lang="en-GB" sz="1200" dirty="0"/>
              <a:t>n</a:t>
            </a:r>
            <a:r>
              <a:rPr lang="tr-TR" sz="1200" dirty="0"/>
              <a:t>ı yükseltmek</a:t>
            </a:r>
          </a:p>
          <a:p>
            <a:pPr algn="ctr"/>
            <a:r>
              <a:rPr lang="el-GR" sz="1200" dirty="0">
                <a:solidFill>
                  <a:srgbClr val="FF0000"/>
                </a:solidFill>
              </a:rPr>
              <a:t>βελτιώνω το βιοτικό επίπεδο 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7" name="16 - Έλλειψη"/>
          <p:cNvSpPr/>
          <p:nvPr/>
        </p:nvSpPr>
        <p:spPr>
          <a:xfrm>
            <a:off x="0" y="2598820"/>
            <a:ext cx="1973179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200" dirty="0"/>
              <a:t>s</a:t>
            </a:r>
            <a:r>
              <a:rPr lang="en-US" sz="1200" dirty="0" err="1"/>
              <a:t>uç</a:t>
            </a:r>
            <a:r>
              <a:rPr lang="el-GR" sz="1200" dirty="0"/>
              <a:t> </a:t>
            </a:r>
            <a:r>
              <a:rPr lang="en-US" sz="1200" dirty="0"/>
              <a:t> </a:t>
            </a:r>
            <a:r>
              <a:rPr lang="en-US" sz="1200" dirty="0" err="1"/>
              <a:t>oranı</a:t>
            </a:r>
            <a:r>
              <a:rPr lang="tr-TR" sz="1200" dirty="0"/>
              <a:t> artmak</a:t>
            </a:r>
          </a:p>
          <a:p>
            <a:pPr algn="ctr"/>
            <a:r>
              <a:rPr lang="el-GR" sz="1200" dirty="0">
                <a:solidFill>
                  <a:srgbClr val="FF0000"/>
                </a:solidFill>
              </a:rPr>
              <a:t>το ποσοστό εγκληματικότητας  αυξάνεται</a:t>
            </a:r>
            <a:endParaRPr lang="tr-TR" sz="1200" dirty="0">
              <a:solidFill>
                <a:srgbClr val="FF0000"/>
              </a:solidFill>
            </a:endParaRPr>
          </a:p>
          <a:p>
            <a:pPr algn="ctr"/>
            <a:endParaRPr lang="en-US" sz="1200" dirty="0"/>
          </a:p>
        </p:txBody>
      </p:sp>
      <p:sp>
        <p:nvSpPr>
          <p:cNvPr id="18" name="17 - Έλλειψη"/>
          <p:cNvSpPr/>
          <p:nvPr/>
        </p:nvSpPr>
        <p:spPr>
          <a:xfrm>
            <a:off x="200526" y="3954379"/>
            <a:ext cx="1503947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 sz="1400" dirty="0"/>
          </a:p>
          <a:p>
            <a:pPr algn="ctr"/>
            <a:r>
              <a:rPr lang="tr-TR" sz="1400" dirty="0"/>
              <a:t>paraya tapmak</a:t>
            </a:r>
          </a:p>
          <a:p>
            <a:pPr algn="ctr"/>
            <a:r>
              <a:rPr lang="el-GR" sz="1400" dirty="0">
                <a:solidFill>
                  <a:srgbClr val="FF0000"/>
                </a:solidFill>
              </a:rPr>
              <a:t>θεοποιώ τα χρήματα</a:t>
            </a:r>
            <a:endParaRPr lang="tr-TR" sz="1400" dirty="0">
              <a:solidFill>
                <a:srgbClr val="FF0000"/>
              </a:solidFill>
            </a:endParaRPr>
          </a:p>
          <a:p>
            <a:pPr algn="ctr"/>
            <a:endParaRPr lang="tr-TR" sz="1400" dirty="0"/>
          </a:p>
          <a:p>
            <a:pPr algn="ctr"/>
            <a:endParaRPr lang="en-US" sz="1400" dirty="0"/>
          </a:p>
        </p:txBody>
      </p:sp>
      <p:sp>
        <p:nvSpPr>
          <p:cNvPr id="19" name="18 - Έλλειψη"/>
          <p:cNvSpPr/>
          <p:nvPr/>
        </p:nvSpPr>
        <p:spPr>
          <a:xfrm>
            <a:off x="966538" y="5201654"/>
            <a:ext cx="1728536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200" dirty="0"/>
              <a:t>parayı  amaç olarak düşünmek</a:t>
            </a:r>
          </a:p>
          <a:p>
            <a:pPr algn="ctr"/>
            <a:r>
              <a:rPr lang="el-GR" sz="1200" dirty="0">
                <a:solidFill>
                  <a:srgbClr val="FF0000"/>
                </a:solidFill>
              </a:rPr>
              <a:t>θεωρώ τα χρήματα ως  στόχο 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0" name="19 - Έλλειψη"/>
          <p:cNvSpPr/>
          <p:nvPr/>
        </p:nvSpPr>
        <p:spPr>
          <a:xfrm>
            <a:off x="4355430" y="5414210"/>
            <a:ext cx="1828801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200" dirty="0"/>
              <a:t>p</a:t>
            </a:r>
            <a:r>
              <a:rPr lang="en-US" sz="1200" dirty="0" err="1"/>
              <a:t>aranın</a:t>
            </a:r>
            <a:r>
              <a:rPr lang="en-US" sz="1200" dirty="0"/>
              <a:t> </a:t>
            </a:r>
            <a:r>
              <a:rPr lang="en-US" sz="1200" dirty="0" err="1"/>
              <a:t>yokluğu</a:t>
            </a:r>
            <a:endParaRPr lang="el-GR" sz="1200" dirty="0"/>
          </a:p>
          <a:p>
            <a:pPr algn="ctr"/>
            <a:r>
              <a:rPr lang="el-GR" sz="1200" dirty="0">
                <a:solidFill>
                  <a:srgbClr val="FF0000"/>
                </a:solidFill>
              </a:rPr>
              <a:t>έλλειψη χρημάτων</a:t>
            </a:r>
          </a:p>
          <a:p>
            <a:pPr algn="ctr"/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1" name="20 - Έλλειψη"/>
          <p:cNvSpPr/>
          <p:nvPr/>
        </p:nvSpPr>
        <p:spPr>
          <a:xfrm>
            <a:off x="10487526" y="3894220"/>
            <a:ext cx="1503947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d</a:t>
            </a:r>
            <a:r>
              <a:rPr lang="en-US" dirty="0" err="1">
                <a:solidFill>
                  <a:schemeClr val="tx1"/>
                </a:solidFill>
              </a:rPr>
              <a:t>eneyim</a:t>
            </a:r>
            <a:endParaRPr lang="el-GR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rgbClr val="FF0000"/>
                </a:solidFill>
              </a:rPr>
              <a:t>εμπειρία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21 - Έλλειψη"/>
          <p:cNvSpPr/>
          <p:nvPr/>
        </p:nvSpPr>
        <p:spPr>
          <a:xfrm>
            <a:off x="2290009" y="2963779"/>
            <a:ext cx="1776665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err="1"/>
              <a:t>i</a:t>
            </a:r>
            <a:r>
              <a:rPr lang="en-US" sz="1400" dirty="0" err="1"/>
              <a:t>stekler</a:t>
            </a:r>
            <a:r>
              <a:rPr lang="tr-TR" sz="1400" dirty="0"/>
              <a:t>i</a:t>
            </a:r>
            <a:endParaRPr lang="el-GR" sz="1400" dirty="0"/>
          </a:p>
          <a:p>
            <a:pPr algn="ctr"/>
            <a:r>
              <a:rPr lang="en-US" sz="1400" dirty="0" err="1"/>
              <a:t>yerine</a:t>
            </a:r>
            <a:r>
              <a:rPr lang="en-US" sz="1400" dirty="0"/>
              <a:t> </a:t>
            </a:r>
            <a:r>
              <a:rPr lang="en-US" sz="1400" dirty="0" err="1"/>
              <a:t>getir</a:t>
            </a:r>
            <a:r>
              <a:rPr lang="tr-TR" sz="1400" dirty="0"/>
              <a:t>mek </a:t>
            </a:r>
            <a:r>
              <a:rPr lang="el-GR" sz="1400" dirty="0">
                <a:solidFill>
                  <a:srgbClr val="FF0000"/>
                </a:solidFill>
              </a:rPr>
              <a:t>εκπληρώνω επιθυμίες </a:t>
            </a:r>
            <a:endParaRPr lang="tr-TR" sz="1400" dirty="0">
              <a:solidFill>
                <a:srgbClr val="FF0000"/>
              </a:solidFill>
            </a:endParaRPr>
          </a:p>
          <a:p>
            <a:pPr algn="ctr"/>
            <a:endParaRPr lang="en-US" sz="1400" dirty="0"/>
          </a:p>
        </p:txBody>
      </p:sp>
      <p:sp>
        <p:nvSpPr>
          <p:cNvPr id="23" name="22 - Έλλειψη"/>
          <p:cNvSpPr/>
          <p:nvPr/>
        </p:nvSpPr>
        <p:spPr>
          <a:xfrm>
            <a:off x="6304547" y="5426241"/>
            <a:ext cx="1503947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paranın</a:t>
            </a:r>
            <a:r>
              <a:rPr lang="en-US" sz="1200" dirty="0"/>
              <a:t> </a:t>
            </a:r>
            <a:r>
              <a:rPr lang="en-US" sz="1200" dirty="0" err="1"/>
              <a:t>değeri</a:t>
            </a:r>
            <a:r>
              <a:rPr lang="en-US" sz="1200" dirty="0"/>
              <a:t> </a:t>
            </a:r>
            <a:r>
              <a:rPr lang="en-US" sz="1200" dirty="0" err="1"/>
              <a:t>artm</a:t>
            </a:r>
            <a:r>
              <a:rPr lang="en-GB" sz="1200" dirty="0" err="1"/>
              <a:t>ak</a:t>
            </a:r>
            <a:endParaRPr lang="en-GB" sz="1200" dirty="0"/>
          </a:p>
          <a:p>
            <a:pPr algn="ctr"/>
            <a:r>
              <a:rPr lang="el-GR" sz="1200" dirty="0">
                <a:solidFill>
                  <a:srgbClr val="FF0000"/>
                </a:solidFill>
              </a:rPr>
              <a:t>η αξία του χρήματος αυξάνεται 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4" name="23 - Έλλειψη"/>
          <p:cNvSpPr/>
          <p:nvPr/>
        </p:nvSpPr>
        <p:spPr>
          <a:xfrm>
            <a:off x="7900736" y="5301917"/>
            <a:ext cx="1503947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 sz="1400" dirty="0"/>
          </a:p>
          <a:p>
            <a:pPr algn="ctr"/>
            <a:r>
              <a:rPr lang="en-US" sz="1400" dirty="0" err="1"/>
              <a:t>depresyon</a:t>
            </a:r>
            <a:r>
              <a:rPr lang="en-US" sz="1400" dirty="0"/>
              <a:t> </a:t>
            </a:r>
            <a:r>
              <a:rPr lang="en-US" sz="1400" dirty="0" err="1"/>
              <a:t>oranı</a:t>
            </a:r>
            <a:r>
              <a:rPr lang="en-US" sz="1400" dirty="0"/>
              <a:t> </a:t>
            </a:r>
            <a:endParaRPr lang="el-GR" sz="1400" dirty="0"/>
          </a:p>
          <a:p>
            <a:pPr algn="ctr"/>
            <a:r>
              <a:rPr lang="el-GR" sz="1400" dirty="0">
                <a:solidFill>
                  <a:srgbClr val="FF0000"/>
                </a:solidFill>
              </a:rPr>
              <a:t>το ποσοστό κατάθλιψης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5" name="24 - Έλλειψη"/>
          <p:cNvSpPr/>
          <p:nvPr/>
        </p:nvSpPr>
        <p:spPr>
          <a:xfrm>
            <a:off x="9436769" y="4876802"/>
            <a:ext cx="1503947" cy="12873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/>
              <a:t>t</a:t>
            </a:r>
            <a:r>
              <a:rPr lang="en-US" sz="1400" dirty="0" err="1"/>
              <a:t>emel</a:t>
            </a:r>
            <a:r>
              <a:rPr lang="en-US" sz="1400" dirty="0"/>
              <a:t> </a:t>
            </a:r>
            <a:r>
              <a:rPr lang="en-US" sz="1400" dirty="0" err="1"/>
              <a:t>ihtiyaçlar</a:t>
            </a:r>
            <a:endParaRPr lang="el-GR" sz="1400" dirty="0"/>
          </a:p>
          <a:p>
            <a:pPr algn="ctr"/>
            <a:r>
              <a:rPr lang="el-GR" sz="1400" dirty="0">
                <a:solidFill>
                  <a:srgbClr val="FF0000"/>
                </a:solidFill>
              </a:rPr>
              <a:t>βασικές ανάγκες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499903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el-GR" i="1" dirty="0"/>
              <a:t>4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el-GR" i="1" dirty="0">
                <a:solidFill>
                  <a:srgbClr val="0A0A0A"/>
                </a:solidFill>
              </a:rPr>
              <a:t>4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/>
          </a:p>
          <a:p>
            <a:pPr>
              <a:defRPr/>
            </a:pPr>
            <a:endParaRPr lang="el-GR" dirty="0">
              <a:solidFill>
                <a:srgbClr val="0A0A0A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FE9666EC-BB74-427F-8160-10EE6A55B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17780" y="471480"/>
            <a:ext cx="2425829" cy="220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3FBCB519-E3FC-6428-1771-238F6F097DAC}"/>
              </a:ext>
            </a:extLst>
          </p:cNvPr>
          <p:cNvSpPr/>
          <p:nvPr/>
        </p:nvSpPr>
        <p:spPr>
          <a:xfrm rot="20205939">
            <a:off x="836730" y="1040310"/>
            <a:ext cx="1187926" cy="1066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4CDA13E0-30AE-1CD5-A571-F65EE3015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013" y="1073384"/>
            <a:ext cx="5338302" cy="533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995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DİNLEME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F83771-6AC1-729A-B0EB-3E8C9F55E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1" y="310306"/>
            <a:ext cx="4321629" cy="1659618"/>
          </a:xfrm>
          <a:custGeom>
            <a:avLst/>
            <a:gdLst>
              <a:gd name="csX0" fmla="*/ 0 w 4321629"/>
              <a:gd name="csY0" fmla="*/ 0 h 1659618"/>
              <a:gd name="csX1" fmla="*/ 496987 w 4321629"/>
              <a:gd name="csY1" fmla="*/ 0 h 1659618"/>
              <a:gd name="csX2" fmla="*/ 1037191 w 4321629"/>
              <a:gd name="csY2" fmla="*/ 0 h 1659618"/>
              <a:gd name="csX3" fmla="*/ 1620611 w 4321629"/>
              <a:gd name="csY3" fmla="*/ 0 h 1659618"/>
              <a:gd name="csX4" fmla="*/ 2031166 w 4321629"/>
              <a:gd name="csY4" fmla="*/ 0 h 1659618"/>
              <a:gd name="csX5" fmla="*/ 2528153 w 4321629"/>
              <a:gd name="csY5" fmla="*/ 0 h 1659618"/>
              <a:gd name="csX6" fmla="*/ 3025140 w 4321629"/>
              <a:gd name="csY6" fmla="*/ 0 h 1659618"/>
              <a:gd name="csX7" fmla="*/ 3608560 w 4321629"/>
              <a:gd name="csY7" fmla="*/ 0 h 1659618"/>
              <a:gd name="csX8" fmla="*/ 4321629 w 4321629"/>
              <a:gd name="csY8" fmla="*/ 0 h 1659618"/>
              <a:gd name="csX9" fmla="*/ 4321629 w 4321629"/>
              <a:gd name="csY9" fmla="*/ 553206 h 1659618"/>
              <a:gd name="csX10" fmla="*/ 4321629 w 4321629"/>
              <a:gd name="csY10" fmla="*/ 1139604 h 1659618"/>
              <a:gd name="csX11" fmla="*/ 4321629 w 4321629"/>
              <a:gd name="csY11" fmla="*/ 1659618 h 1659618"/>
              <a:gd name="csX12" fmla="*/ 3911074 w 4321629"/>
              <a:gd name="csY12" fmla="*/ 1659618 h 1659618"/>
              <a:gd name="csX13" fmla="*/ 3370871 w 4321629"/>
              <a:gd name="csY13" fmla="*/ 1659618 h 1659618"/>
              <a:gd name="csX14" fmla="*/ 2830667 w 4321629"/>
              <a:gd name="csY14" fmla="*/ 1659618 h 1659618"/>
              <a:gd name="csX15" fmla="*/ 2204031 w 4321629"/>
              <a:gd name="csY15" fmla="*/ 1659618 h 1659618"/>
              <a:gd name="csX16" fmla="*/ 1577395 w 4321629"/>
              <a:gd name="csY16" fmla="*/ 1659618 h 1659618"/>
              <a:gd name="csX17" fmla="*/ 1166840 w 4321629"/>
              <a:gd name="csY17" fmla="*/ 1659618 h 1659618"/>
              <a:gd name="csX18" fmla="*/ 540204 w 4321629"/>
              <a:gd name="csY18" fmla="*/ 1659618 h 1659618"/>
              <a:gd name="csX19" fmla="*/ 0 w 4321629"/>
              <a:gd name="csY19" fmla="*/ 1659618 h 1659618"/>
              <a:gd name="csX20" fmla="*/ 0 w 4321629"/>
              <a:gd name="csY20" fmla="*/ 1156201 h 1659618"/>
              <a:gd name="csX21" fmla="*/ 0 w 4321629"/>
              <a:gd name="csY21" fmla="*/ 619591 h 1659618"/>
              <a:gd name="csX22" fmla="*/ 0 w 4321629"/>
              <a:gd name="csY22" fmla="*/ 0 h 16596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4321629" h="1659618" fill="none" extrusionOk="0">
                <a:moveTo>
                  <a:pt x="0" y="0"/>
                </a:moveTo>
                <a:cubicBezTo>
                  <a:pt x="121525" y="-21666"/>
                  <a:pt x="367004" y="20875"/>
                  <a:pt x="496987" y="0"/>
                </a:cubicBezTo>
                <a:cubicBezTo>
                  <a:pt x="626970" y="-20875"/>
                  <a:pt x="925717" y="27255"/>
                  <a:pt x="1037191" y="0"/>
                </a:cubicBezTo>
                <a:cubicBezTo>
                  <a:pt x="1148665" y="-27255"/>
                  <a:pt x="1501538" y="41822"/>
                  <a:pt x="1620611" y="0"/>
                </a:cubicBezTo>
                <a:cubicBezTo>
                  <a:pt x="1739684" y="-41822"/>
                  <a:pt x="1946076" y="33837"/>
                  <a:pt x="2031166" y="0"/>
                </a:cubicBezTo>
                <a:cubicBezTo>
                  <a:pt x="2116257" y="-33837"/>
                  <a:pt x="2366132" y="44243"/>
                  <a:pt x="2528153" y="0"/>
                </a:cubicBezTo>
                <a:cubicBezTo>
                  <a:pt x="2690174" y="-44243"/>
                  <a:pt x="2892929" y="10597"/>
                  <a:pt x="3025140" y="0"/>
                </a:cubicBezTo>
                <a:cubicBezTo>
                  <a:pt x="3157351" y="-10597"/>
                  <a:pt x="3345660" y="16307"/>
                  <a:pt x="3608560" y="0"/>
                </a:cubicBezTo>
                <a:cubicBezTo>
                  <a:pt x="3871460" y="-16307"/>
                  <a:pt x="4114634" y="43744"/>
                  <a:pt x="4321629" y="0"/>
                </a:cubicBezTo>
                <a:cubicBezTo>
                  <a:pt x="4369119" y="260265"/>
                  <a:pt x="4319371" y="415575"/>
                  <a:pt x="4321629" y="553206"/>
                </a:cubicBezTo>
                <a:cubicBezTo>
                  <a:pt x="4323887" y="690837"/>
                  <a:pt x="4290806" y="922818"/>
                  <a:pt x="4321629" y="1139604"/>
                </a:cubicBezTo>
                <a:cubicBezTo>
                  <a:pt x="4352452" y="1356390"/>
                  <a:pt x="4297322" y="1527037"/>
                  <a:pt x="4321629" y="1659618"/>
                </a:cubicBezTo>
                <a:cubicBezTo>
                  <a:pt x="4234820" y="1670321"/>
                  <a:pt x="4036625" y="1643026"/>
                  <a:pt x="3911074" y="1659618"/>
                </a:cubicBezTo>
                <a:cubicBezTo>
                  <a:pt x="3785523" y="1676210"/>
                  <a:pt x="3506248" y="1596778"/>
                  <a:pt x="3370871" y="1659618"/>
                </a:cubicBezTo>
                <a:cubicBezTo>
                  <a:pt x="3235494" y="1722458"/>
                  <a:pt x="3097702" y="1644506"/>
                  <a:pt x="2830667" y="1659618"/>
                </a:cubicBezTo>
                <a:cubicBezTo>
                  <a:pt x="2563632" y="1674730"/>
                  <a:pt x="2400882" y="1586662"/>
                  <a:pt x="2204031" y="1659618"/>
                </a:cubicBezTo>
                <a:cubicBezTo>
                  <a:pt x="2007180" y="1732574"/>
                  <a:pt x="1784284" y="1586100"/>
                  <a:pt x="1577395" y="1659618"/>
                </a:cubicBezTo>
                <a:cubicBezTo>
                  <a:pt x="1370506" y="1733136"/>
                  <a:pt x="1260801" y="1633706"/>
                  <a:pt x="1166840" y="1659618"/>
                </a:cubicBezTo>
                <a:cubicBezTo>
                  <a:pt x="1072880" y="1685530"/>
                  <a:pt x="771458" y="1612228"/>
                  <a:pt x="540204" y="1659618"/>
                </a:cubicBezTo>
                <a:cubicBezTo>
                  <a:pt x="308950" y="1707008"/>
                  <a:pt x="269585" y="1647186"/>
                  <a:pt x="0" y="1659618"/>
                </a:cubicBezTo>
                <a:cubicBezTo>
                  <a:pt x="-40885" y="1512853"/>
                  <a:pt x="16849" y="1279023"/>
                  <a:pt x="0" y="1156201"/>
                </a:cubicBezTo>
                <a:cubicBezTo>
                  <a:pt x="-16849" y="1033379"/>
                  <a:pt x="8001" y="747869"/>
                  <a:pt x="0" y="619591"/>
                </a:cubicBezTo>
                <a:cubicBezTo>
                  <a:pt x="-8001" y="491313"/>
                  <a:pt x="39946" y="136616"/>
                  <a:pt x="0" y="0"/>
                </a:cubicBezTo>
                <a:close/>
              </a:path>
              <a:path w="4321629" h="1659618" stroke="0" extrusionOk="0">
                <a:moveTo>
                  <a:pt x="0" y="0"/>
                </a:moveTo>
                <a:cubicBezTo>
                  <a:pt x="227168" y="-52248"/>
                  <a:pt x="291900" y="38115"/>
                  <a:pt x="496987" y="0"/>
                </a:cubicBezTo>
                <a:cubicBezTo>
                  <a:pt x="702074" y="-38115"/>
                  <a:pt x="874250" y="46039"/>
                  <a:pt x="993975" y="0"/>
                </a:cubicBezTo>
                <a:cubicBezTo>
                  <a:pt x="1113700" y="-46039"/>
                  <a:pt x="1404855" y="47238"/>
                  <a:pt x="1577395" y="0"/>
                </a:cubicBezTo>
                <a:cubicBezTo>
                  <a:pt x="1749935" y="-47238"/>
                  <a:pt x="1880879" y="17980"/>
                  <a:pt x="1987949" y="0"/>
                </a:cubicBezTo>
                <a:cubicBezTo>
                  <a:pt x="2095019" y="-17980"/>
                  <a:pt x="2415318" y="20959"/>
                  <a:pt x="2528153" y="0"/>
                </a:cubicBezTo>
                <a:cubicBezTo>
                  <a:pt x="2640988" y="-20959"/>
                  <a:pt x="2843186" y="35740"/>
                  <a:pt x="3068357" y="0"/>
                </a:cubicBezTo>
                <a:cubicBezTo>
                  <a:pt x="3293528" y="-35740"/>
                  <a:pt x="3534309" y="50866"/>
                  <a:pt x="3651777" y="0"/>
                </a:cubicBezTo>
                <a:cubicBezTo>
                  <a:pt x="3769245" y="-50866"/>
                  <a:pt x="4024183" y="74955"/>
                  <a:pt x="4321629" y="0"/>
                </a:cubicBezTo>
                <a:cubicBezTo>
                  <a:pt x="4371285" y="124215"/>
                  <a:pt x="4310129" y="455024"/>
                  <a:pt x="4321629" y="586398"/>
                </a:cubicBezTo>
                <a:cubicBezTo>
                  <a:pt x="4333129" y="717772"/>
                  <a:pt x="4296932" y="986253"/>
                  <a:pt x="4321629" y="1123008"/>
                </a:cubicBezTo>
                <a:cubicBezTo>
                  <a:pt x="4346326" y="1259763"/>
                  <a:pt x="4260597" y="1508218"/>
                  <a:pt x="4321629" y="1659618"/>
                </a:cubicBezTo>
                <a:cubicBezTo>
                  <a:pt x="4179638" y="1663326"/>
                  <a:pt x="3993264" y="1603300"/>
                  <a:pt x="3824642" y="1659618"/>
                </a:cubicBezTo>
                <a:cubicBezTo>
                  <a:pt x="3656020" y="1715936"/>
                  <a:pt x="3502768" y="1605726"/>
                  <a:pt x="3327654" y="1659618"/>
                </a:cubicBezTo>
                <a:cubicBezTo>
                  <a:pt x="3152540" y="1713510"/>
                  <a:pt x="2960842" y="1601769"/>
                  <a:pt x="2787451" y="1659618"/>
                </a:cubicBezTo>
                <a:cubicBezTo>
                  <a:pt x="2614060" y="1717467"/>
                  <a:pt x="2419224" y="1629254"/>
                  <a:pt x="2204031" y="1659618"/>
                </a:cubicBezTo>
                <a:cubicBezTo>
                  <a:pt x="1988838" y="1689982"/>
                  <a:pt x="1956345" y="1614208"/>
                  <a:pt x="1750260" y="1659618"/>
                </a:cubicBezTo>
                <a:cubicBezTo>
                  <a:pt x="1544175" y="1705028"/>
                  <a:pt x="1427015" y="1627801"/>
                  <a:pt x="1166840" y="1659618"/>
                </a:cubicBezTo>
                <a:cubicBezTo>
                  <a:pt x="906665" y="1691435"/>
                  <a:pt x="929656" y="1643938"/>
                  <a:pt x="713069" y="1659618"/>
                </a:cubicBezTo>
                <a:cubicBezTo>
                  <a:pt x="496482" y="1675298"/>
                  <a:pt x="189660" y="1640455"/>
                  <a:pt x="0" y="1659618"/>
                </a:cubicBezTo>
                <a:cubicBezTo>
                  <a:pt x="-58174" y="1526175"/>
                  <a:pt x="31646" y="1333138"/>
                  <a:pt x="0" y="1106412"/>
                </a:cubicBezTo>
                <a:cubicBezTo>
                  <a:pt x="-31646" y="879686"/>
                  <a:pt x="18091" y="699756"/>
                  <a:pt x="0" y="520014"/>
                </a:cubicBezTo>
                <a:cubicBezTo>
                  <a:pt x="-18091" y="340272"/>
                  <a:pt x="52895" y="17319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36530066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algn="ctr"/>
            <a:r>
              <a:rPr lang="tr-TR" sz="4000" dirty="0"/>
              <a:t>TUTUMLU OL!</a:t>
            </a:r>
            <a:endParaRPr lang="el-GR" sz="4000" dirty="0"/>
          </a:p>
        </p:txBody>
      </p:sp>
      <p:pic>
        <p:nvPicPr>
          <p:cNvPr id="3" name="Ηλεκτρονικά πολυμέσα 2" title="💰 Tutumlu Olmak – Eğlenceli Çocuk Şarkısı | Para Biriktirmeyi Öğrenelim!">
            <a:hlinkClick r:id="" action="ppaction://media"/>
            <a:extLst>
              <a:ext uri="{FF2B5EF4-FFF2-40B4-BE49-F238E27FC236}">
                <a16:creationId xmlns:a16="http://schemas.microsoft.com/office/drawing/2014/main" id="{16B5FC8C-4AE4-774A-2DAA-A99748F8401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040868" y="2282825"/>
            <a:ext cx="7700963" cy="4351338"/>
          </a:xfrm>
          <a:prstGeom prst="rect">
            <a:avLst/>
          </a:prstGeom>
        </p:spPr>
      </p:pic>
      <p:sp>
        <p:nvSpPr>
          <p:cNvPr id="4" name="Τίτλος 1">
            <a:extLst>
              <a:ext uri="{FF2B5EF4-FFF2-40B4-BE49-F238E27FC236}">
                <a16:creationId xmlns:a16="http://schemas.microsoft.com/office/drawing/2014/main" id="{2FFF0ECC-5067-6A2F-2190-226489CDEDDD}"/>
              </a:ext>
            </a:extLst>
          </p:cNvPr>
          <p:cNvSpPr txBox="1">
            <a:spLocks/>
          </p:cNvSpPr>
          <p:nvPr/>
        </p:nvSpPr>
        <p:spPr>
          <a:xfrm>
            <a:off x="108858" y="310306"/>
            <a:ext cx="3820884" cy="6128658"/>
          </a:xfrm>
          <a:custGeom>
            <a:avLst/>
            <a:gdLst>
              <a:gd name="csX0" fmla="*/ 0 w 3820884"/>
              <a:gd name="csY0" fmla="*/ 0 h 6128658"/>
              <a:gd name="csX1" fmla="*/ 545841 w 3820884"/>
              <a:gd name="csY1" fmla="*/ 0 h 6128658"/>
              <a:gd name="csX2" fmla="*/ 1129890 w 3820884"/>
              <a:gd name="csY2" fmla="*/ 0 h 6128658"/>
              <a:gd name="csX3" fmla="*/ 1637522 w 3820884"/>
              <a:gd name="csY3" fmla="*/ 0 h 6128658"/>
              <a:gd name="csX4" fmla="*/ 2259780 w 3820884"/>
              <a:gd name="csY4" fmla="*/ 0 h 6128658"/>
              <a:gd name="csX5" fmla="*/ 2805621 w 3820884"/>
              <a:gd name="csY5" fmla="*/ 0 h 6128658"/>
              <a:gd name="csX6" fmla="*/ 3351461 w 3820884"/>
              <a:gd name="csY6" fmla="*/ 0 h 6128658"/>
              <a:gd name="csX7" fmla="*/ 3820884 w 3820884"/>
              <a:gd name="csY7" fmla="*/ 0 h 6128658"/>
              <a:gd name="csX8" fmla="*/ 3820884 w 3820884"/>
              <a:gd name="csY8" fmla="*/ 434578 h 6128658"/>
              <a:gd name="csX9" fmla="*/ 3820884 w 3820884"/>
              <a:gd name="csY9" fmla="*/ 991728 h 6128658"/>
              <a:gd name="csX10" fmla="*/ 3820884 w 3820884"/>
              <a:gd name="csY10" fmla="*/ 1548879 h 6128658"/>
              <a:gd name="csX11" fmla="*/ 3820884 w 3820884"/>
              <a:gd name="csY11" fmla="*/ 1922170 h 6128658"/>
              <a:gd name="csX12" fmla="*/ 3820884 w 3820884"/>
              <a:gd name="csY12" fmla="*/ 2356748 h 6128658"/>
              <a:gd name="csX13" fmla="*/ 3820884 w 3820884"/>
              <a:gd name="csY13" fmla="*/ 2730039 h 6128658"/>
              <a:gd name="csX14" fmla="*/ 3820884 w 3820884"/>
              <a:gd name="csY14" fmla="*/ 3164616 h 6128658"/>
              <a:gd name="csX15" fmla="*/ 3820884 w 3820884"/>
              <a:gd name="csY15" fmla="*/ 3844340 h 6128658"/>
              <a:gd name="csX16" fmla="*/ 3820884 w 3820884"/>
              <a:gd name="csY16" fmla="*/ 4217631 h 6128658"/>
              <a:gd name="csX17" fmla="*/ 3820884 w 3820884"/>
              <a:gd name="csY17" fmla="*/ 4652209 h 6128658"/>
              <a:gd name="csX18" fmla="*/ 3820884 w 3820884"/>
              <a:gd name="csY18" fmla="*/ 5086786 h 6128658"/>
              <a:gd name="csX19" fmla="*/ 3820884 w 3820884"/>
              <a:gd name="csY19" fmla="*/ 5460077 h 6128658"/>
              <a:gd name="csX20" fmla="*/ 3820884 w 3820884"/>
              <a:gd name="csY20" fmla="*/ 6128658 h 6128658"/>
              <a:gd name="csX21" fmla="*/ 3236835 w 3820884"/>
              <a:gd name="csY21" fmla="*/ 6128658 h 6128658"/>
              <a:gd name="csX22" fmla="*/ 2729203 w 3820884"/>
              <a:gd name="csY22" fmla="*/ 6128658 h 6128658"/>
              <a:gd name="csX23" fmla="*/ 2183362 w 3820884"/>
              <a:gd name="csY23" fmla="*/ 6128658 h 6128658"/>
              <a:gd name="csX24" fmla="*/ 1675731 w 3820884"/>
              <a:gd name="csY24" fmla="*/ 6128658 h 6128658"/>
              <a:gd name="csX25" fmla="*/ 1129890 w 3820884"/>
              <a:gd name="csY25" fmla="*/ 6128658 h 6128658"/>
              <a:gd name="csX26" fmla="*/ 698676 w 3820884"/>
              <a:gd name="csY26" fmla="*/ 6128658 h 6128658"/>
              <a:gd name="csX27" fmla="*/ 0 w 3820884"/>
              <a:gd name="csY27" fmla="*/ 6128658 h 6128658"/>
              <a:gd name="csX28" fmla="*/ 0 w 3820884"/>
              <a:gd name="csY28" fmla="*/ 5510221 h 6128658"/>
              <a:gd name="csX29" fmla="*/ 0 w 3820884"/>
              <a:gd name="csY29" fmla="*/ 5075643 h 6128658"/>
              <a:gd name="csX30" fmla="*/ 0 w 3820884"/>
              <a:gd name="csY30" fmla="*/ 4457206 h 6128658"/>
              <a:gd name="csX31" fmla="*/ 0 w 3820884"/>
              <a:gd name="csY31" fmla="*/ 3961342 h 6128658"/>
              <a:gd name="csX32" fmla="*/ 0 w 3820884"/>
              <a:gd name="csY32" fmla="*/ 3281618 h 6128658"/>
              <a:gd name="csX33" fmla="*/ 0 w 3820884"/>
              <a:gd name="csY33" fmla="*/ 2847040 h 6128658"/>
              <a:gd name="csX34" fmla="*/ 0 w 3820884"/>
              <a:gd name="csY34" fmla="*/ 2473749 h 6128658"/>
              <a:gd name="csX35" fmla="*/ 0 w 3820884"/>
              <a:gd name="csY35" fmla="*/ 1916599 h 6128658"/>
              <a:gd name="csX36" fmla="*/ 0 w 3820884"/>
              <a:gd name="csY36" fmla="*/ 1420734 h 6128658"/>
              <a:gd name="csX37" fmla="*/ 0 w 3820884"/>
              <a:gd name="csY37" fmla="*/ 802297 h 6128658"/>
              <a:gd name="csX38" fmla="*/ 0 w 3820884"/>
              <a:gd name="csY38" fmla="*/ 0 h 61286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3820884" h="6128658" fill="none" extrusionOk="0">
                <a:moveTo>
                  <a:pt x="0" y="0"/>
                </a:moveTo>
                <a:cubicBezTo>
                  <a:pt x="271254" y="-61265"/>
                  <a:pt x="323770" y="22243"/>
                  <a:pt x="545841" y="0"/>
                </a:cubicBezTo>
                <a:cubicBezTo>
                  <a:pt x="767912" y="-22243"/>
                  <a:pt x="894698" y="69273"/>
                  <a:pt x="1129890" y="0"/>
                </a:cubicBezTo>
                <a:cubicBezTo>
                  <a:pt x="1365082" y="-69273"/>
                  <a:pt x="1459888" y="39971"/>
                  <a:pt x="1637522" y="0"/>
                </a:cubicBezTo>
                <a:cubicBezTo>
                  <a:pt x="1815156" y="-39971"/>
                  <a:pt x="2066092" y="67605"/>
                  <a:pt x="2259780" y="0"/>
                </a:cubicBezTo>
                <a:cubicBezTo>
                  <a:pt x="2453468" y="-67605"/>
                  <a:pt x="2549432" y="56651"/>
                  <a:pt x="2805621" y="0"/>
                </a:cubicBezTo>
                <a:cubicBezTo>
                  <a:pt x="3061810" y="-56651"/>
                  <a:pt x="3186063" y="38396"/>
                  <a:pt x="3351461" y="0"/>
                </a:cubicBezTo>
                <a:cubicBezTo>
                  <a:pt x="3516859" y="-38396"/>
                  <a:pt x="3705009" y="34291"/>
                  <a:pt x="3820884" y="0"/>
                </a:cubicBezTo>
                <a:cubicBezTo>
                  <a:pt x="3829873" y="90338"/>
                  <a:pt x="3802737" y="262667"/>
                  <a:pt x="3820884" y="434578"/>
                </a:cubicBezTo>
                <a:cubicBezTo>
                  <a:pt x="3839031" y="606489"/>
                  <a:pt x="3793015" y="852001"/>
                  <a:pt x="3820884" y="991728"/>
                </a:cubicBezTo>
                <a:cubicBezTo>
                  <a:pt x="3848753" y="1131455"/>
                  <a:pt x="3783195" y="1289578"/>
                  <a:pt x="3820884" y="1548879"/>
                </a:cubicBezTo>
                <a:cubicBezTo>
                  <a:pt x="3858573" y="1808180"/>
                  <a:pt x="3786191" y="1760176"/>
                  <a:pt x="3820884" y="1922170"/>
                </a:cubicBezTo>
                <a:cubicBezTo>
                  <a:pt x="3855577" y="2084164"/>
                  <a:pt x="3785845" y="2195582"/>
                  <a:pt x="3820884" y="2356748"/>
                </a:cubicBezTo>
                <a:cubicBezTo>
                  <a:pt x="3855923" y="2517914"/>
                  <a:pt x="3784617" y="2623412"/>
                  <a:pt x="3820884" y="2730039"/>
                </a:cubicBezTo>
                <a:cubicBezTo>
                  <a:pt x="3857151" y="2836666"/>
                  <a:pt x="3804872" y="3028684"/>
                  <a:pt x="3820884" y="3164616"/>
                </a:cubicBezTo>
                <a:cubicBezTo>
                  <a:pt x="3836896" y="3300548"/>
                  <a:pt x="3814030" y="3689323"/>
                  <a:pt x="3820884" y="3844340"/>
                </a:cubicBezTo>
                <a:cubicBezTo>
                  <a:pt x="3827738" y="3999357"/>
                  <a:pt x="3817476" y="4060061"/>
                  <a:pt x="3820884" y="4217631"/>
                </a:cubicBezTo>
                <a:cubicBezTo>
                  <a:pt x="3824292" y="4375201"/>
                  <a:pt x="3785250" y="4532487"/>
                  <a:pt x="3820884" y="4652209"/>
                </a:cubicBezTo>
                <a:cubicBezTo>
                  <a:pt x="3856518" y="4771931"/>
                  <a:pt x="3768920" y="4924002"/>
                  <a:pt x="3820884" y="5086786"/>
                </a:cubicBezTo>
                <a:cubicBezTo>
                  <a:pt x="3872848" y="5249570"/>
                  <a:pt x="3778329" y="5323535"/>
                  <a:pt x="3820884" y="5460077"/>
                </a:cubicBezTo>
                <a:cubicBezTo>
                  <a:pt x="3863439" y="5596619"/>
                  <a:pt x="3796378" y="5977999"/>
                  <a:pt x="3820884" y="6128658"/>
                </a:cubicBezTo>
                <a:cubicBezTo>
                  <a:pt x="3535629" y="6157973"/>
                  <a:pt x="3526614" y="6094762"/>
                  <a:pt x="3236835" y="6128658"/>
                </a:cubicBezTo>
                <a:cubicBezTo>
                  <a:pt x="2947056" y="6162554"/>
                  <a:pt x="2977942" y="6089849"/>
                  <a:pt x="2729203" y="6128658"/>
                </a:cubicBezTo>
                <a:cubicBezTo>
                  <a:pt x="2480464" y="6167467"/>
                  <a:pt x="2414955" y="6102517"/>
                  <a:pt x="2183362" y="6128658"/>
                </a:cubicBezTo>
                <a:cubicBezTo>
                  <a:pt x="1951769" y="6154799"/>
                  <a:pt x="1852693" y="6117472"/>
                  <a:pt x="1675731" y="6128658"/>
                </a:cubicBezTo>
                <a:cubicBezTo>
                  <a:pt x="1498769" y="6139844"/>
                  <a:pt x="1322506" y="6097595"/>
                  <a:pt x="1129890" y="6128658"/>
                </a:cubicBezTo>
                <a:cubicBezTo>
                  <a:pt x="937274" y="6159721"/>
                  <a:pt x="843797" y="6100499"/>
                  <a:pt x="698676" y="6128658"/>
                </a:cubicBezTo>
                <a:cubicBezTo>
                  <a:pt x="553555" y="6156817"/>
                  <a:pt x="302026" y="6094389"/>
                  <a:pt x="0" y="6128658"/>
                </a:cubicBezTo>
                <a:cubicBezTo>
                  <a:pt x="-67370" y="5822697"/>
                  <a:pt x="35544" y="5716307"/>
                  <a:pt x="0" y="5510221"/>
                </a:cubicBezTo>
                <a:cubicBezTo>
                  <a:pt x="-35544" y="5304135"/>
                  <a:pt x="13260" y="5167674"/>
                  <a:pt x="0" y="5075643"/>
                </a:cubicBezTo>
                <a:cubicBezTo>
                  <a:pt x="-13260" y="4983612"/>
                  <a:pt x="23082" y="4750383"/>
                  <a:pt x="0" y="4457206"/>
                </a:cubicBezTo>
                <a:cubicBezTo>
                  <a:pt x="-23082" y="4164029"/>
                  <a:pt x="36282" y="4102147"/>
                  <a:pt x="0" y="3961342"/>
                </a:cubicBezTo>
                <a:cubicBezTo>
                  <a:pt x="-36282" y="3820537"/>
                  <a:pt x="15233" y="3418575"/>
                  <a:pt x="0" y="3281618"/>
                </a:cubicBezTo>
                <a:cubicBezTo>
                  <a:pt x="-15233" y="3144661"/>
                  <a:pt x="32142" y="2986393"/>
                  <a:pt x="0" y="2847040"/>
                </a:cubicBezTo>
                <a:cubicBezTo>
                  <a:pt x="-32142" y="2707687"/>
                  <a:pt x="35946" y="2549986"/>
                  <a:pt x="0" y="2473749"/>
                </a:cubicBezTo>
                <a:cubicBezTo>
                  <a:pt x="-35946" y="2397512"/>
                  <a:pt x="60502" y="2066656"/>
                  <a:pt x="0" y="1916599"/>
                </a:cubicBezTo>
                <a:cubicBezTo>
                  <a:pt x="-60502" y="1766542"/>
                  <a:pt x="17269" y="1636517"/>
                  <a:pt x="0" y="1420734"/>
                </a:cubicBezTo>
                <a:cubicBezTo>
                  <a:pt x="-17269" y="1204951"/>
                  <a:pt x="31390" y="959585"/>
                  <a:pt x="0" y="802297"/>
                </a:cubicBezTo>
                <a:cubicBezTo>
                  <a:pt x="-31390" y="645009"/>
                  <a:pt x="83546" y="285545"/>
                  <a:pt x="0" y="0"/>
                </a:cubicBezTo>
                <a:close/>
              </a:path>
              <a:path w="3820884" h="6128658" stroke="0" extrusionOk="0">
                <a:moveTo>
                  <a:pt x="0" y="0"/>
                </a:moveTo>
                <a:cubicBezTo>
                  <a:pt x="245693" y="-50344"/>
                  <a:pt x="303637" y="42195"/>
                  <a:pt x="507632" y="0"/>
                </a:cubicBezTo>
                <a:cubicBezTo>
                  <a:pt x="711627" y="-42195"/>
                  <a:pt x="803939" y="22759"/>
                  <a:pt x="1015263" y="0"/>
                </a:cubicBezTo>
                <a:cubicBezTo>
                  <a:pt x="1226587" y="-22759"/>
                  <a:pt x="1398427" y="55988"/>
                  <a:pt x="1599313" y="0"/>
                </a:cubicBezTo>
                <a:cubicBezTo>
                  <a:pt x="1800199" y="-55988"/>
                  <a:pt x="1942670" y="39371"/>
                  <a:pt x="2030527" y="0"/>
                </a:cubicBezTo>
                <a:cubicBezTo>
                  <a:pt x="2118384" y="-39371"/>
                  <a:pt x="2463364" y="30198"/>
                  <a:pt x="2576367" y="0"/>
                </a:cubicBezTo>
                <a:cubicBezTo>
                  <a:pt x="2689370" y="-30198"/>
                  <a:pt x="2933550" y="14770"/>
                  <a:pt x="3122208" y="0"/>
                </a:cubicBezTo>
                <a:cubicBezTo>
                  <a:pt x="3310866" y="-14770"/>
                  <a:pt x="3473888" y="18831"/>
                  <a:pt x="3820884" y="0"/>
                </a:cubicBezTo>
                <a:cubicBezTo>
                  <a:pt x="3836518" y="189684"/>
                  <a:pt x="3808452" y="392048"/>
                  <a:pt x="3820884" y="679724"/>
                </a:cubicBezTo>
                <a:cubicBezTo>
                  <a:pt x="3833316" y="967400"/>
                  <a:pt x="3780130" y="1006436"/>
                  <a:pt x="3820884" y="1114301"/>
                </a:cubicBezTo>
                <a:cubicBezTo>
                  <a:pt x="3861638" y="1222166"/>
                  <a:pt x="3768452" y="1486700"/>
                  <a:pt x="3820884" y="1610166"/>
                </a:cubicBezTo>
                <a:cubicBezTo>
                  <a:pt x="3873316" y="1733633"/>
                  <a:pt x="3748260" y="1981297"/>
                  <a:pt x="3820884" y="2228603"/>
                </a:cubicBezTo>
                <a:cubicBezTo>
                  <a:pt x="3893508" y="2475909"/>
                  <a:pt x="3788817" y="2597060"/>
                  <a:pt x="3820884" y="2724467"/>
                </a:cubicBezTo>
                <a:cubicBezTo>
                  <a:pt x="3852951" y="2851874"/>
                  <a:pt x="3782700" y="3245554"/>
                  <a:pt x="3820884" y="3404191"/>
                </a:cubicBezTo>
                <a:cubicBezTo>
                  <a:pt x="3859068" y="3562828"/>
                  <a:pt x="3769599" y="3895903"/>
                  <a:pt x="3820884" y="4022628"/>
                </a:cubicBezTo>
                <a:cubicBezTo>
                  <a:pt x="3872169" y="4149353"/>
                  <a:pt x="3772183" y="4310774"/>
                  <a:pt x="3820884" y="4579779"/>
                </a:cubicBezTo>
                <a:cubicBezTo>
                  <a:pt x="3869585" y="4848784"/>
                  <a:pt x="3816530" y="4877594"/>
                  <a:pt x="3820884" y="5014357"/>
                </a:cubicBezTo>
                <a:cubicBezTo>
                  <a:pt x="3825238" y="5151120"/>
                  <a:pt x="3764756" y="5350157"/>
                  <a:pt x="3820884" y="5510221"/>
                </a:cubicBezTo>
                <a:cubicBezTo>
                  <a:pt x="3877012" y="5670285"/>
                  <a:pt x="3755635" y="5829228"/>
                  <a:pt x="3820884" y="6128658"/>
                </a:cubicBezTo>
                <a:cubicBezTo>
                  <a:pt x="3580435" y="6145221"/>
                  <a:pt x="3497435" y="6103956"/>
                  <a:pt x="3236835" y="6128658"/>
                </a:cubicBezTo>
                <a:cubicBezTo>
                  <a:pt x="2976235" y="6153360"/>
                  <a:pt x="2902681" y="6105452"/>
                  <a:pt x="2690994" y="6128658"/>
                </a:cubicBezTo>
                <a:cubicBezTo>
                  <a:pt x="2479307" y="6151864"/>
                  <a:pt x="2434052" y="6098680"/>
                  <a:pt x="2221571" y="6128658"/>
                </a:cubicBezTo>
                <a:cubicBezTo>
                  <a:pt x="2009090" y="6158636"/>
                  <a:pt x="1779869" y="6070445"/>
                  <a:pt x="1599313" y="6128658"/>
                </a:cubicBezTo>
                <a:cubicBezTo>
                  <a:pt x="1418757" y="6186871"/>
                  <a:pt x="1258358" y="6127562"/>
                  <a:pt x="977055" y="6128658"/>
                </a:cubicBezTo>
                <a:cubicBezTo>
                  <a:pt x="695752" y="6129754"/>
                  <a:pt x="412058" y="6055424"/>
                  <a:pt x="0" y="6128658"/>
                </a:cubicBezTo>
                <a:cubicBezTo>
                  <a:pt x="-36299" y="5912551"/>
                  <a:pt x="67877" y="5755882"/>
                  <a:pt x="0" y="5510221"/>
                </a:cubicBezTo>
                <a:cubicBezTo>
                  <a:pt x="-67877" y="5264560"/>
                  <a:pt x="9894" y="5251601"/>
                  <a:pt x="0" y="5136930"/>
                </a:cubicBezTo>
                <a:cubicBezTo>
                  <a:pt x="-9894" y="5022259"/>
                  <a:pt x="33478" y="4772014"/>
                  <a:pt x="0" y="4579779"/>
                </a:cubicBezTo>
                <a:cubicBezTo>
                  <a:pt x="-33478" y="4387544"/>
                  <a:pt x="18128" y="4292691"/>
                  <a:pt x="0" y="4206488"/>
                </a:cubicBezTo>
                <a:cubicBezTo>
                  <a:pt x="-18128" y="4120285"/>
                  <a:pt x="19301" y="3902762"/>
                  <a:pt x="0" y="3710624"/>
                </a:cubicBezTo>
                <a:cubicBezTo>
                  <a:pt x="-19301" y="3518486"/>
                  <a:pt x="79121" y="3239678"/>
                  <a:pt x="0" y="3030900"/>
                </a:cubicBezTo>
                <a:cubicBezTo>
                  <a:pt x="-79121" y="2822122"/>
                  <a:pt x="71671" y="2558883"/>
                  <a:pt x="0" y="2351176"/>
                </a:cubicBezTo>
                <a:cubicBezTo>
                  <a:pt x="-71671" y="2143469"/>
                  <a:pt x="36628" y="2051601"/>
                  <a:pt x="0" y="1916599"/>
                </a:cubicBezTo>
                <a:cubicBezTo>
                  <a:pt x="-36628" y="1781597"/>
                  <a:pt x="18572" y="1396643"/>
                  <a:pt x="0" y="1236875"/>
                </a:cubicBezTo>
                <a:cubicBezTo>
                  <a:pt x="-18572" y="1077107"/>
                  <a:pt x="7560" y="1010675"/>
                  <a:pt x="0" y="802297"/>
                </a:cubicBezTo>
                <a:cubicBezTo>
                  <a:pt x="-7560" y="593919"/>
                  <a:pt x="8583" y="34161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3653006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l-GR" sz="2000" dirty="0"/>
          </a:p>
          <a:p>
            <a:pPr>
              <a:lnSpc>
                <a:spcPct val="170000"/>
              </a:lnSpc>
            </a:pPr>
            <a:r>
              <a:rPr lang="tr-TR" sz="2900" dirty="0"/>
              <a:t>Bir </a:t>
            </a:r>
            <a:r>
              <a:rPr lang="el-GR" sz="2900" dirty="0"/>
              <a:t> ________ </a:t>
            </a:r>
            <a:r>
              <a:rPr lang="tr-TR" sz="2900" dirty="0"/>
              <a:t> dolusu  hayal  var.</a:t>
            </a:r>
          </a:p>
          <a:p>
            <a:pPr>
              <a:lnSpc>
                <a:spcPct val="170000"/>
              </a:lnSpc>
            </a:pPr>
            <a:r>
              <a:rPr lang="tr-TR" sz="2900" dirty="0"/>
              <a:t> </a:t>
            </a:r>
            <a:r>
              <a:rPr lang="el-GR" sz="2900" dirty="0"/>
              <a:t>____________</a:t>
            </a:r>
            <a:r>
              <a:rPr lang="tr-TR" sz="2900" dirty="0"/>
              <a:t>büyür bu  diyar.</a:t>
            </a:r>
          </a:p>
          <a:p>
            <a:pPr>
              <a:lnSpc>
                <a:spcPct val="170000"/>
              </a:lnSpc>
            </a:pPr>
            <a:r>
              <a:rPr lang="el-GR" sz="2900" dirty="0"/>
              <a:t>_____</a:t>
            </a:r>
            <a:r>
              <a:rPr lang="tr-TR" sz="2900" dirty="0"/>
              <a:t>ol</a:t>
            </a:r>
            <a:r>
              <a:rPr lang="el-GR" sz="2900" dirty="0"/>
              <a:t> ______</a:t>
            </a:r>
            <a:r>
              <a:rPr lang="tr-TR" sz="2900" dirty="0"/>
              <a:t>  kal.</a:t>
            </a:r>
          </a:p>
          <a:p>
            <a:pPr>
              <a:lnSpc>
                <a:spcPct val="170000"/>
              </a:lnSpc>
            </a:pPr>
            <a:r>
              <a:rPr lang="tr-TR" sz="2900" dirty="0"/>
              <a:t>  Azıcık  </a:t>
            </a:r>
            <a:r>
              <a:rPr lang="el-GR" sz="2900" dirty="0"/>
              <a:t>_______</a:t>
            </a:r>
            <a:r>
              <a:rPr lang="tr-TR" sz="2900" dirty="0"/>
              <a:t>  dünya darılmaz.</a:t>
            </a:r>
          </a:p>
          <a:p>
            <a:pPr>
              <a:lnSpc>
                <a:spcPct val="170000"/>
              </a:lnSpc>
            </a:pPr>
            <a:r>
              <a:rPr lang="el-GR" sz="2900" dirty="0"/>
              <a:t>_________</a:t>
            </a:r>
            <a:r>
              <a:rPr lang="tr-TR" sz="2900" dirty="0"/>
              <a:t>ol</a:t>
            </a:r>
            <a:r>
              <a:rPr lang="el-GR" sz="2900" dirty="0"/>
              <a:t> ______</a:t>
            </a:r>
            <a:r>
              <a:rPr lang="tr-TR" sz="2900" dirty="0"/>
              <a:t>  kal. </a:t>
            </a:r>
            <a:r>
              <a:rPr lang="el-GR" sz="2900" dirty="0"/>
              <a:t>________ </a:t>
            </a:r>
            <a:r>
              <a:rPr lang="tr-TR" sz="2900" dirty="0"/>
              <a:t>büyürken  zaman  kaybolmaz.</a:t>
            </a:r>
          </a:p>
          <a:p>
            <a:pPr>
              <a:lnSpc>
                <a:spcPct val="170000"/>
              </a:lnSpc>
            </a:pPr>
            <a:endParaRPr lang="tr-TR" sz="2900" dirty="0"/>
          </a:p>
          <a:p>
            <a:pPr>
              <a:lnSpc>
                <a:spcPct val="170000"/>
              </a:lnSpc>
            </a:pPr>
            <a:r>
              <a:rPr lang="tr-TR" sz="2900" dirty="0"/>
              <a:t>Parlayan  bir güneş  gibidir  </a:t>
            </a:r>
            <a:r>
              <a:rPr lang="el-GR" sz="2900" dirty="0"/>
              <a:t>_______.</a:t>
            </a:r>
            <a:endParaRPr lang="tr-TR" sz="2900" dirty="0"/>
          </a:p>
          <a:p>
            <a:pPr algn="ctr"/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2095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2D6DE-2199-BA3B-E9FE-64226F8B2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8FB2CBD-C90C-4B4D-45BD-4855AD2D7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0A246F7-4768-5F91-FACA-E19CB4DDC80E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OKUMA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921839B-0144-842B-FA2F-922FA7FB41C0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B3E699-DEC7-2DEB-B7ED-728A29DDF5D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784391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376990" y="101023"/>
            <a:ext cx="4717524" cy="369332"/>
          </a:xfrm>
          <a:custGeom>
            <a:avLst/>
            <a:gdLst>
              <a:gd name="csX0" fmla="*/ 0 w 4717524"/>
              <a:gd name="csY0" fmla="*/ 0 h 369332"/>
              <a:gd name="csX1" fmla="*/ 495340 w 4717524"/>
              <a:gd name="csY1" fmla="*/ 0 h 369332"/>
              <a:gd name="csX2" fmla="*/ 990680 w 4717524"/>
              <a:gd name="csY2" fmla="*/ 0 h 369332"/>
              <a:gd name="csX3" fmla="*/ 1533195 w 4717524"/>
              <a:gd name="csY3" fmla="*/ 0 h 369332"/>
              <a:gd name="csX4" fmla="*/ 2028535 w 4717524"/>
              <a:gd name="csY4" fmla="*/ 0 h 369332"/>
              <a:gd name="csX5" fmla="*/ 2523875 w 4717524"/>
              <a:gd name="csY5" fmla="*/ 0 h 369332"/>
              <a:gd name="csX6" fmla="*/ 2972040 w 4717524"/>
              <a:gd name="csY6" fmla="*/ 0 h 369332"/>
              <a:gd name="csX7" fmla="*/ 3608906 w 4717524"/>
              <a:gd name="csY7" fmla="*/ 0 h 369332"/>
              <a:gd name="csX8" fmla="*/ 4057071 w 4717524"/>
              <a:gd name="csY8" fmla="*/ 0 h 369332"/>
              <a:gd name="csX9" fmla="*/ 4717524 w 4717524"/>
              <a:gd name="csY9" fmla="*/ 0 h 369332"/>
              <a:gd name="csX10" fmla="*/ 4717524 w 4717524"/>
              <a:gd name="csY10" fmla="*/ 369332 h 369332"/>
              <a:gd name="csX11" fmla="*/ 4033483 w 4717524"/>
              <a:gd name="csY11" fmla="*/ 369332 h 369332"/>
              <a:gd name="csX12" fmla="*/ 3396617 w 4717524"/>
              <a:gd name="csY12" fmla="*/ 369332 h 369332"/>
              <a:gd name="csX13" fmla="*/ 2854102 w 4717524"/>
              <a:gd name="csY13" fmla="*/ 369332 h 369332"/>
              <a:gd name="csX14" fmla="*/ 2217236 w 4717524"/>
              <a:gd name="csY14" fmla="*/ 369332 h 369332"/>
              <a:gd name="csX15" fmla="*/ 1627546 w 4717524"/>
              <a:gd name="csY15" fmla="*/ 369332 h 369332"/>
              <a:gd name="csX16" fmla="*/ 1132206 w 4717524"/>
              <a:gd name="csY16" fmla="*/ 369332 h 369332"/>
              <a:gd name="csX17" fmla="*/ 636866 w 4717524"/>
              <a:gd name="csY17" fmla="*/ 369332 h 369332"/>
              <a:gd name="csX18" fmla="*/ 0 w 4717524"/>
              <a:gd name="csY18" fmla="*/ 369332 h 369332"/>
              <a:gd name="csX19" fmla="*/ 0 w 4717524"/>
              <a:gd name="csY19" fmla="*/ 0 h 369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4717524" h="369332" fill="none" extrusionOk="0">
                <a:moveTo>
                  <a:pt x="0" y="0"/>
                </a:moveTo>
                <a:cubicBezTo>
                  <a:pt x="179465" y="-27015"/>
                  <a:pt x="258133" y="51279"/>
                  <a:pt x="495340" y="0"/>
                </a:cubicBezTo>
                <a:cubicBezTo>
                  <a:pt x="732547" y="-51279"/>
                  <a:pt x="885740" y="18581"/>
                  <a:pt x="990680" y="0"/>
                </a:cubicBezTo>
                <a:cubicBezTo>
                  <a:pt x="1095620" y="-18581"/>
                  <a:pt x="1306327" y="34394"/>
                  <a:pt x="1533195" y="0"/>
                </a:cubicBezTo>
                <a:cubicBezTo>
                  <a:pt x="1760064" y="-34394"/>
                  <a:pt x="1923274" y="50405"/>
                  <a:pt x="2028535" y="0"/>
                </a:cubicBezTo>
                <a:cubicBezTo>
                  <a:pt x="2133796" y="-50405"/>
                  <a:pt x="2324768" y="43430"/>
                  <a:pt x="2523875" y="0"/>
                </a:cubicBezTo>
                <a:cubicBezTo>
                  <a:pt x="2722982" y="-43430"/>
                  <a:pt x="2876137" y="38705"/>
                  <a:pt x="2972040" y="0"/>
                </a:cubicBezTo>
                <a:cubicBezTo>
                  <a:pt x="3067943" y="-38705"/>
                  <a:pt x="3420032" y="67484"/>
                  <a:pt x="3608906" y="0"/>
                </a:cubicBezTo>
                <a:cubicBezTo>
                  <a:pt x="3797780" y="-67484"/>
                  <a:pt x="3923560" y="39397"/>
                  <a:pt x="4057071" y="0"/>
                </a:cubicBezTo>
                <a:cubicBezTo>
                  <a:pt x="4190582" y="-39397"/>
                  <a:pt x="4435714" y="33041"/>
                  <a:pt x="4717524" y="0"/>
                </a:cubicBezTo>
                <a:cubicBezTo>
                  <a:pt x="4734625" y="113263"/>
                  <a:pt x="4715844" y="287592"/>
                  <a:pt x="4717524" y="369332"/>
                </a:cubicBezTo>
                <a:cubicBezTo>
                  <a:pt x="4426269" y="419931"/>
                  <a:pt x="4307996" y="340116"/>
                  <a:pt x="4033483" y="369332"/>
                </a:cubicBezTo>
                <a:cubicBezTo>
                  <a:pt x="3758970" y="398548"/>
                  <a:pt x="3569606" y="312074"/>
                  <a:pt x="3396617" y="369332"/>
                </a:cubicBezTo>
                <a:cubicBezTo>
                  <a:pt x="3223628" y="426590"/>
                  <a:pt x="3067567" y="337888"/>
                  <a:pt x="2854102" y="369332"/>
                </a:cubicBezTo>
                <a:cubicBezTo>
                  <a:pt x="2640638" y="400776"/>
                  <a:pt x="2534882" y="341784"/>
                  <a:pt x="2217236" y="369332"/>
                </a:cubicBezTo>
                <a:cubicBezTo>
                  <a:pt x="1899590" y="396880"/>
                  <a:pt x="1893199" y="324350"/>
                  <a:pt x="1627546" y="369332"/>
                </a:cubicBezTo>
                <a:cubicBezTo>
                  <a:pt x="1361893" y="414314"/>
                  <a:pt x="1356535" y="349074"/>
                  <a:pt x="1132206" y="369332"/>
                </a:cubicBezTo>
                <a:cubicBezTo>
                  <a:pt x="907877" y="389590"/>
                  <a:pt x="840686" y="318064"/>
                  <a:pt x="636866" y="369332"/>
                </a:cubicBezTo>
                <a:cubicBezTo>
                  <a:pt x="433046" y="420600"/>
                  <a:pt x="238827" y="303474"/>
                  <a:pt x="0" y="369332"/>
                </a:cubicBezTo>
                <a:cubicBezTo>
                  <a:pt x="-22344" y="207557"/>
                  <a:pt x="37446" y="105073"/>
                  <a:pt x="0" y="0"/>
                </a:cubicBezTo>
                <a:close/>
              </a:path>
              <a:path w="4717524" h="369332" stroke="0" extrusionOk="0">
                <a:moveTo>
                  <a:pt x="0" y="0"/>
                </a:moveTo>
                <a:cubicBezTo>
                  <a:pt x="205578" y="-8071"/>
                  <a:pt x="286036" y="57103"/>
                  <a:pt x="495340" y="0"/>
                </a:cubicBezTo>
                <a:cubicBezTo>
                  <a:pt x="704644" y="-57103"/>
                  <a:pt x="883026" y="68203"/>
                  <a:pt x="1085031" y="0"/>
                </a:cubicBezTo>
                <a:cubicBezTo>
                  <a:pt x="1287036" y="-68203"/>
                  <a:pt x="1442668" y="9319"/>
                  <a:pt x="1533195" y="0"/>
                </a:cubicBezTo>
                <a:cubicBezTo>
                  <a:pt x="1623722" y="-9319"/>
                  <a:pt x="1836537" y="17224"/>
                  <a:pt x="1981360" y="0"/>
                </a:cubicBezTo>
                <a:cubicBezTo>
                  <a:pt x="2126183" y="-17224"/>
                  <a:pt x="2336986" y="57104"/>
                  <a:pt x="2476700" y="0"/>
                </a:cubicBezTo>
                <a:cubicBezTo>
                  <a:pt x="2616414" y="-57104"/>
                  <a:pt x="2963349" y="40239"/>
                  <a:pt x="3113566" y="0"/>
                </a:cubicBezTo>
                <a:cubicBezTo>
                  <a:pt x="3263783" y="-40239"/>
                  <a:pt x="3467041" y="9326"/>
                  <a:pt x="3656081" y="0"/>
                </a:cubicBezTo>
                <a:cubicBezTo>
                  <a:pt x="3845122" y="-9326"/>
                  <a:pt x="4318792" y="11905"/>
                  <a:pt x="4717524" y="0"/>
                </a:cubicBezTo>
                <a:cubicBezTo>
                  <a:pt x="4724591" y="124490"/>
                  <a:pt x="4673822" y="285015"/>
                  <a:pt x="4717524" y="369332"/>
                </a:cubicBezTo>
                <a:cubicBezTo>
                  <a:pt x="4470159" y="395146"/>
                  <a:pt x="4346548" y="310265"/>
                  <a:pt x="4222184" y="369332"/>
                </a:cubicBezTo>
                <a:cubicBezTo>
                  <a:pt x="4097820" y="428399"/>
                  <a:pt x="3924885" y="339911"/>
                  <a:pt x="3726844" y="369332"/>
                </a:cubicBezTo>
                <a:cubicBezTo>
                  <a:pt x="3528803" y="398753"/>
                  <a:pt x="3229578" y="346314"/>
                  <a:pt x="3042803" y="369332"/>
                </a:cubicBezTo>
                <a:cubicBezTo>
                  <a:pt x="2856028" y="392350"/>
                  <a:pt x="2571868" y="362674"/>
                  <a:pt x="2405937" y="369332"/>
                </a:cubicBezTo>
                <a:cubicBezTo>
                  <a:pt x="2240006" y="375990"/>
                  <a:pt x="2164509" y="333649"/>
                  <a:pt x="1957772" y="369332"/>
                </a:cubicBezTo>
                <a:cubicBezTo>
                  <a:pt x="1751036" y="405015"/>
                  <a:pt x="1589184" y="342724"/>
                  <a:pt x="1368082" y="369332"/>
                </a:cubicBezTo>
                <a:cubicBezTo>
                  <a:pt x="1146980" y="395940"/>
                  <a:pt x="1031300" y="355868"/>
                  <a:pt x="825567" y="369332"/>
                </a:cubicBezTo>
                <a:cubicBezTo>
                  <a:pt x="619835" y="382796"/>
                  <a:pt x="352665" y="343742"/>
                  <a:pt x="0" y="369332"/>
                </a:cubicBezTo>
                <a:cubicBezTo>
                  <a:pt x="-31642" y="253801"/>
                  <a:pt x="7789" y="10588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54297042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/>
              <a:t>PARANIN İNSAN HAYATINDAKİ ÖNEMİ </a:t>
            </a:r>
            <a:endParaRPr lang="en-US" dirty="0"/>
          </a:p>
        </p:txBody>
      </p:sp>
      <p:sp>
        <p:nvSpPr>
          <p:cNvPr id="3" name="2 - Ορθογώνιο"/>
          <p:cNvSpPr/>
          <p:nvPr/>
        </p:nvSpPr>
        <p:spPr>
          <a:xfrm>
            <a:off x="376990" y="707372"/>
            <a:ext cx="8129338" cy="6049605"/>
          </a:xfrm>
          <a:custGeom>
            <a:avLst/>
            <a:gdLst>
              <a:gd name="csX0" fmla="*/ 0 w 8129338"/>
              <a:gd name="csY0" fmla="*/ 0 h 6049605"/>
              <a:gd name="csX1" fmla="*/ 661960 w 8129338"/>
              <a:gd name="csY1" fmla="*/ 0 h 6049605"/>
              <a:gd name="csX2" fmla="*/ 998747 w 8129338"/>
              <a:gd name="csY2" fmla="*/ 0 h 6049605"/>
              <a:gd name="csX3" fmla="*/ 1335534 w 8129338"/>
              <a:gd name="csY3" fmla="*/ 0 h 6049605"/>
              <a:gd name="csX4" fmla="*/ 1916201 w 8129338"/>
              <a:gd name="csY4" fmla="*/ 0 h 6049605"/>
              <a:gd name="csX5" fmla="*/ 2496868 w 8129338"/>
              <a:gd name="csY5" fmla="*/ 0 h 6049605"/>
              <a:gd name="csX6" fmla="*/ 3158828 w 8129338"/>
              <a:gd name="csY6" fmla="*/ 0 h 6049605"/>
              <a:gd name="csX7" fmla="*/ 3576909 w 8129338"/>
              <a:gd name="csY7" fmla="*/ 0 h 6049605"/>
              <a:gd name="csX8" fmla="*/ 3913696 w 8129338"/>
              <a:gd name="csY8" fmla="*/ 0 h 6049605"/>
              <a:gd name="csX9" fmla="*/ 4494363 w 8129338"/>
              <a:gd name="csY9" fmla="*/ 0 h 6049605"/>
              <a:gd name="csX10" fmla="*/ 5156323 w 8129338"/>
              <a:gd name="csY10" fmla="*/ 0 h 6049605"/>
              <a:gd name="csX11" fmla="*/ 5574403 w 8129338"/>
              <a:gd name="csY11" fmla="*/ 0 h 6049605"/>
              <a:gd name="csX12" fmla="*/ 6317657 w 8129338"/>
              <a:gd name="csY12" fmla="*/ 0 h 6049605"/>
              <a:gd name="csX13" fmla="*/ 6735737 w 8129338"/>
              <a:gd name="csY13" fmla="*/ 0 h 6049605"/>
              <a:gd name="csX14" fmla="*/ 7478991 w 8129338"/>
              <a:gd name="csY14" fmla="*/ 0 h 6049605"/>
              <a:gd name="csX15" fmla="*/ 8129338 w 8129338"/>
              <a:gd name="csY15" fmla="*/ 0 h 6049605"/>
              <a:gd name="csX16" fmla="*/ 8129338 w 8129338"/>
              <a:gd name="csY16" fmla="*/ 428972 h 6049605"/>
              <a:gd name="csX17" fmla="*/ 8129338 w 8129338"/>
              <a:gd name="csY17" fmla="*/ 1099928 h 6049605"/>
              <a:gd name="csX18" fmla="*/ 8129338 w 8129338"/>
              <a:gd name="csY18" fmla="*/ 1468404 h 6049605"/>
              <a:gd name="csX19" fmla="*/ 8129338 w 8129338"/>
              <a:gd name="csY19" fmla="*/ 1836880 h 6049605"/>
              <a:gd name="csX20" fmla="*/ 8129338 w 8129338"/>
              <a:gd name="csY20" fmla="*/ 2326348 h 6049605"/>
              <a:gd name="csX21" fmla="*/ 8129338 w 8129338"/>
              <a:gd name="csY21" fmla="*/ 2876312 h 6049605"/>
              <a:gd name="csX22" fmla="*/ 8129338 w 8129338"/>
              <a:gd name="csY22" fmla="*/ 3244788 h 6049605"/>
              <a:gd name="csX23" fmla="*/ 8129338 w 8129338"/>
              <a:gd name="csY23" fmla="*/ 3673760 h 6049605"/>
              <a:gd name="csX24" fmla="*/ 8129338 w 8129338"/>
              <a:gd name="csY24" fmla="*/ 4102732 h 6049605"/>
              <a:gd name="csX25" fmla="*/ 8129338 w 8129338"/>
              <a:gd name="csY25" fmla="*/ 4652696 h 6049605"/>
              <a:gd name="csX26" fmla="*/ 8129338 w 8129338"/>
              <a:gd name="csY26" fmla="*/ 5323652 h 6049605"/>
              <a:gd name="csX27" fmla="*/ 8129338 w 8129338"/>
              <a:gd name="csY27" fmla="*/ 6049605 h 6049605"/>
              <a:gd name="csX28" fmla="*/ 7386084 w 8129338"/>
              <a:gd name="csY28" fmla="*/ 6049605 h 6049605"/>
              <a:gd name="csX29" fmla="*/ 6805417 w 8129338"/>
              <a:gd name="csY29" fmla="*/ 6049605 h 6049605"/>
              <a:gd name="csX30" fmla="*/ 6143457 w 8129338"/>
              <a:gd name="csY30" fmla="*/ 6049605 h 6049605"/>
              <a:gd name="csX31" fmla="*/ 5400203 w 8129338"/>
              <a:gd name="csY31" fmla="*/ 6049605 h 6049605"/>
              <a:gd name="csX32" fmla="*/ 4982123 w 8129338"/>
              <a:gd name="csY32" fmla="*/ 6049605 h 6049605"/>
              <a:gd name="csX33" fmla="*/ 4564043 w 8129338"/>
              <a:gd name="csY33" fmla="*/ 6049605 h 6049605"/>
              <a:gd name="csX34" fmla="*/ 3820789 w 8129338"/>
              <a:gd name="csY34" fmla="*/ 6049605 h 6049605"/>
              <a:gd name="csX35" fmla="*/ 3484002 w 8129338"/>
              <a:gd name="csY35" fmla="*/ 6049605 h 6049605"/>
              <a:gd name="csX36" fmla="*/ 3065922 w 8129338"/>
              <a:gd name="csY36" fmla="*/ 6049605 h 6049605"/>
              <a:gd name="csX37" fmla="*/ 2485255 w 8129338"/>
              <a:gd name="csY37" fmla="*/ 6049605 h 6049605"/>
              <a:gd name="csX38" fmla="*/ 1742001 w 8129338"/>
              <a:gd name="csY38" fmla="*/ 6049605 h 6049605"/>
              <a:gd name="csX39" fmla="*/ 1242627 w 8129338"/>
              <a:gd name="csY39" fmla="*/ 6049605 h 6049605"/>
              <a:gd name="csX40" fmla="*/ 824547 w 8129338"/>
              <a:gd name="csY40" fmla="*/ 6049605 h 6049605"/>
              <a:gd name="csX41" fmla="*/ 0 w 8129338"/>
              <a:gd name="csY41" fmla="*/ 6049605 h 6049605"/>
              <a:gd name="csX42" fmla="*/ 0 w 8129338"/>
              <a:gd name="csY42" fmla="*/ 5560137 h 6049605"/>
              <a:gd name="csX43" fmla="*/ 0 w 8129338"/>
              <a:gd name="csY43" fmla="*/ 5131165 h 6049605"/>
              <a:gd name="csX44" fmla="*/ 0 w 8129338"/>
              <a:gd name="csY44" fmla="*/ 4762689 h 6049605"/>
              <a:gd name="csX45" fmla="*/ 0 w 8129338"/>
              <a:gd name="csY45" fmla="*/ 4152229 h 6049605"/>
              <a:gd name="csX46" fmla="*/ 0 w 8129338"/>
              <a:gd name="csY46" fmla="*/ 3723257 h 6049605"/>
              <a:gd name="csX47" fmla="*/ 0 w 8129338"/>
              <a:gd name="csY47" fmla="*/ 3112797 h 6049605"/>
              <a:gd name="csX48" fmla="*/ 0 w 8129338"/>
              <a:gd name="csY48" fmla="*/ 2441841 h 6049605"/>
              <a:gd name="csX49" fmla="*/ 0 w 8129338"/>
              <a:gd name="csY49" fmla="*/ 1831380 h 6049605"/>
              <a:gd name="csX50" fmla="*/ 0 w 8129338"/>
              <a:gd name="csY50" fmla="*/ 1220920 h 6049605"/>
              <a:gd name="csX51" fmla="*/ 0 w 8129338"/>
              <a:gd name="csY51" fmla="*/ 670956 h 6049605"/>
              <a:gd name="csX52" fmla="*/ 0 w 8129338"/>
              <a:gd name="csY52" fmla="*/ 0 h 604960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</a:cxnLst>
            <a:rect l="l" t="t" r="r" b="b"/>
            <a:pathLst>
              <a:path w="8129338" h="6049605" fill="none" extrusionOk="0">
                <a:moveTo>
                  <a:pt x="0" y="0"/>
                </a:moveTo>
                <a:cubicBezTo>
                  <a:pt x="213716" y="-74469"/>
                  <a:pt x="349616" y="28778"/>
                  <a:pt x="661960" y="0"/>
                </a:cubicBezTo>
                <a:cubicBezTo>
                  <a:pt x="974304" y="-28778"/>
                  <a:pt x="929083" y="36296"/>
                  <a:pt x="998747" y="0"/>
                </a:cubicBezTo>
                <a:cubicBezTo>
                  <a:pt x="1068411" y="-36296"/>
                  <a:pt x="1265691" y="2328"/>
                  <a:pt x="1335534" y="0"/>
                </a:cubicBezTo>
                <a:cubicBezTo>
                  <a:pt x="1405377" y="-2328"/>
                  <a:pt x="1700899" y="18419"/>
                  <a:pt x="1916201" y="0"/>
                </a:cubicBezTo>
                <a:cubicBezTo>
                  <a:pt x="2131503" y="-18419"/>
                  <a:pt x="2225166" y="56684"/>
                  <a:pt x="2496868" y="0"/>
                </a:cubicBezTo>
                <a:cubicBezTo>
                  <a:pt x="2768570" y="-56684"/>
                  <a:pt x="2932799" y="78694"/>
                  <a:pt x="3158828" y="0"/>
                </a:cubicBezTo>
                <a:cubicBezTo>
                  <a:pt x="3384857" y="-78694"/>
                  <a:pt x="3420236" y="48398"/>
                  <a:pt x="3576909" y="0"/>
                </a:cubicBezTo>
                <a:cubicBezTo>
                  <a:pt x="3733582" y="-48398"/>
                  <a:pt x="3780154" y="13244"/>
                  <a:pt x="3913696" y="0"/>
                </a:cubicBezTo>
                <a:cubicBezTo>
                  <a:pt x="4047238" y="-13244"/>
                  <a:pt x="4259143" y="31244"/>
                  <a:pt x="4494363" y="0"/>
                </a:cubicBezTo>
                <a:cubicBezTo>
                  <a:pt x="4729583" y="-31244"/>
                  <a:pt x="4948009" y="72568"/>
                  <a:pt x="5156323" y="0"/>
                </a:cubicBezTo>
                <a:cubicBezTo>
                  <a:pt x="5364637" y="-72568"/>
                  <a:pt x="5419239" y="30496"/>
                  <a:pt x="5574403" y="0"/>
                </a:cubicBezTo>
                <a:cubicBezTo>
                  <a:pt x="5729567" y="-30496"/>
                  <a:pt x="5994612" y="35286"/>
                  <a:pt x="6317657" y="0"/>
                </a:cubicBezTo>
                <a:cubicBezTo>
                  <a:pt x="6640702" y="-35286"/>
                  <a:pt x="6630584" y="19836"/>
                  <a:pt x="6735737" y="0"/>
                </a:cubicBezTo>
                <a:cubicBezTo>
                  <a:pt x="6840890" y="-19836"/>
                  <a:pt x="7298039" y="26756"/>
                  <a:pt x="7478991" y="0"/>
                </a:cubicBezTo>
                <a:cubicBezTo>
                  <a:pt x="7659943" y="-26756"/>
                  <a:pt x="7832138" y="12826"/>
                  <a:pt x="8129338" y="0"/>
                </a:cubicBezTo>
                <a:cubicBezTo>
                  <a:pt x="8137594" y="207600"/>
                  <a:pt x="8083666" y="283606"/>
                  <a:pt x="8129338" y="428972"/>
                </a:cubicBezTo>
                <a:cubicBezTo>
                  <a:pt x="8175010" y="574338"/>
                  <a:pt x="8086266" y="947864"/>
                  <a:pt x="8129338" y="1099928"/>
                </a:cubicBezTo>
                <a:cubicBezTo>
                  <a:pt x="8172410" y="1251992"/>
                  <a:pt x="8110266" y="1382892"/>
                  <a:pt x="8129338" y="1468404"/>
                </a:cubicBezTo>
                <a:cubicBezTo>
                  <a:pt x="8148410" y="1553916"/>
                  <a:pt x="8092493" y="1730092"/>
                  <a:pt x="8129338" y="1836880"/>
                </a:cubicBezTo>
                <a:cubicBezTo>
                  <a:pt x="8166183" y="1943668"/>
                  <a:pt x="8106490" y="2084691"/>
                  <a:pt x="8129338" y="2326348"/>
                </a:cubicBezTo>
                <a:cubicBezTo>
                  <a:pt x="8152186" y="2568005"/>
                  <a:pt x="8097558" y="2715629"/>
                  <a:pt x="8129338" y="2876312"/>
                </a:cubicBezTo>
                <a:cubicBezTo>
                  <a:pt x="8161118" y="3036995"/>
                  <a:pt x="8107903" y="3072910"/>
                  <a:pt x="8129338" y="3244788"/>
                </a:cubicBezTo>
                <a:cubicBezTo>
                  <a:pt x="8150773" y="3416666"/>
                  <a:pt x="8105431" y="3470104"/>
                  <a:pt x="8129338" y="3673760"/>
                </a:cubicBezTo>
                <a:cubicBezTo>
                  <a:pt x="8153245" y="3877416"/>
                  <a:pt x="8120350" y="4009857"/>
                  <a:pt x="8129338" y="4102732"/>
                </a:cubicBezTo>
                <a:cubicBezTo>
                  <a:pt x="8138326" y="4195607"/>
                  <a:pt x="8100958" y="4501323"/>
                  <a:pt x="8129338" y="4652696"/>
                </a:cubicBezTo>
                <a:cubicBezTo>
                  <a:pt x="8157718" y="4804069"/>
                  <a:pt x="8069510" y="5054165"/>
                  <a:pt x="8129338" y="5323652"/>
                </a:cubicBezTo>
                <a:cubicBezTo>
                  <a:pt x="8189166" y="5593139"/>
                  <a:pt x="8114196" y="5716458"/>
                  <a:pt x="8129338" y="6049605"/>
                </a:cubicBezTo>
                <a:cubicBezTo>
                  <a:pt x="7811634" y="6097223"/>
                  <a:pt x="7573683" y="6046606"/>
                  <a:pt x="7386084" y="6049605"/>
                </a:cubicBezTo>
                <a:cubicBezTo>
                  <a:pt x="7198485" y="6052604"/>
                  <a:pt x="7071788" y="5993086"/>
                  <a:pt x="6805417" y="6049605"/>
                </a:cubicBezTo>
                <a:cubicBezTo>
                  <a:pt x="6539046" y="6106124"/>
                  <a:pt x="6440327" y="5994407"/>
                  <a:pt x="6143457" y="6049605"/>
                </a:cubicBezTo>
                <a:cubicBezTo>
                  <a:pt x="5846587" y="6104803"/>
                  <a:pt x="5596639" y="5970449"/>
                  <a:pt x="5400203" y="6049605"/>
                </a:cubicBezTo>
                <a:cubicBezTo>
                  <a:pt x="5203767" y="6128761"/>
                  <a:pt x="5136112" y="6037035"/>
                  <a:pt x="4982123" y="6049605"/>
                </a:cubicBezTo>
                <a:cubicBezTo>
                  <a:pt x="4828134" y="6062175"/>
                  <a:pt x="4659775" y="6030886"/>
                  <a:pt x="4564043" y="6049605"/>
                </a:cubicBezTo>
                <a:cubicBezTo>
                  <a:pt x="4468311" y="6068324"/>
                  <a:pt x="3973405" y="6045100"/>
                  <a:pt x="3820789" y="6049605"/>
                </a:cubicBezTo>
                <a:cubicBezTo>
                  <a:pt x="3668173" y="6054110"/>
                  <a:pt x="3649709" y="6044850"/>
                  <a:pt x="3484002" y="6049605"/>
                </a:cubicBezTo>
                <a:cubicBezTo>
                  <a:pt x="3318295" y="6054360"/>
                  <a:pt x="3233564" y="6010281"/>
                  <a:pt x="3065922" y="6049605"/>
                </a:cubicBezTo>
                <a:cubicBezTo>
                  <a:pt x="2898280" y="6088929"/>
                  <a:pt x="2764639" y="6010713"/>
                  <a:pt x="2485255" y="6049605"/>
                </a:cubicBezTo>
                <a:cubicBezTo>
                  <a:pt x="2205871" y="6088497"/>
                  <a:pt x="1942385" y="6032878"/>
                  <a:pt x="1742001" y="6049605"/>
                </a:cubicBezTo>
                <a:cubicBezTo>
                  <a:pt x="1541617" y="6066332"/>
                  <a:pt x="1453192" y="6008647"/>
                  <a:pt x="1242627" y="6049605"/>
                </a:cubicBezTo>
                <a:cubicBezTo>
                  <a:pt x="1032062" y="6090563"/>
                  <a:pt x="937596" y="6010525"/>
                  <a:pt x="824547" y="6049605"/>
                </a:cubicBezTo>
                <a:cubicBezTo>
                  <a:pt x="711498" y="6088685"/>
                  <a:pt x="355577" y="6037766"/>
                  <a:pt x="0" y="6049605"/>
                </a:cubicBezTo>
                <a:cubicBezTo>
                  <a:pt x="-57738" y="5815250"/>
                  <a:pt x="35212" y="5721520"/>
                  <a:pt x="0" y="5560137"/>
                </a:cubicBezTo>
                <a:cubicBezTo>
                  <a:pt x="-35212" y="5398754"/>
                  <a:pt x="23483" y="5308131"/>
                  <a:pt x="0" y="5131165"/>
                </a:cubicBezTo>
                <a:cubicBezTo>
                  <a:pt x="-23483" y="4954199"/>
                  <a:pt x="23812" y="4865167"/>
                  <a:pt x="0" y="4762689"/>
                </a:cubicBezTo>
                <a:cubicBezTo>
                  <a:pt x="-23812" y="4660211"/>
                  <a:pt x="72061" y="4330355"/>
                  <a:pt x="0" y="4152229"/>
                </a:cubicBezTo>
                <a:cubicBezTo>
                  <a:pt x="-72061" y="3974103"/>
                  <a:pt x="24328" y="3847496"/>
                  <a:pt x="0" y="3723257"/>
                </a:cubicBezTo>
                <a:cubicBezTo>
                  <a:pt x="-24328" y="3599018"/>
                  <a:pt x="35693" y="3415408"/>
                  <a:pt x="0" y="3112797"/>
                </a:cubicBezTo>
                <a:cubicBezTo>
                  <a:pt x="-35693" y="2810186"/>
                  <a:pt x="5479" y="2642184"/>
                  <a:pt x="0" y="2441841"/>
                </a:cubicBezTo>
                <a:cubicBezTo>
                  <a:pt x="-5479" y="2241498"/>
                  <a:pt x="23912" y="2036071"/>
                  <a:pt x="0" y="1831380"/>
                </a:cubicBezTo>
                <a:cubicBezTo>
                  <a:pt x="-23912" y="1626689"/>
                  <a:pt x="30862" y="1507734"/>
                  <a:pt x="0" y="1220920"/>
                </a:cubicBezTo>
                <a:cubicBezTo>
                  <a:pt x="-30862" y="934106"/>
                  <a:pt x="11080" y="937645"/>
                  <a:pt x="0" y="670956"/>
                </a:cubicBezTo>
                <a:cubicBezTo>
                  <a:pt x="-11080" y="404267"/>
                  <a:pt x="60321" y="284969"/>
                  <a:pt x="0" y="0"/>
                </a:cubicBezTo>
                <a:close/>
              </a:path>
              <a:path w="8129338" h="6049605" stroke="0" extrusionOk="0">
                <a:moveTo>
                  <a:pt x="0" y="0"/>
                </a:moveTo>
                <a:cubicBezTo>
                  <a:pt x="175014" y="-39624"/>
                  <a:pt x="262861" y="22769"/>
                  <a:pt x="418080" y="0"/>
                </a:cubicBezTo>
                <a:cubicBezTo>
                  <a:pt x="573299" y="-22769"/>
                  <a:pt x="880848" y="77553"/>
                  <a:pt x="1161334" y="0"/>
                </a:cubicBezTo>
                <a:cubicBezTo>
                  <a:pt x="1441820" y="-77553"/>
                  <a:pt x="1607655" y="37384"/>
                  <a:pt x="1742001" y="0"/>
                </a:cubicBezTo>
                <a:cubicBezTo>
                  <a:pt x="1876347" y="-37384"/>
                  <a:pt x="1984019" y="41299"/>
                  <a:pt x="2160081" y="0"/>
                </a:cubicBezTo>
                <a:cubicBezTo>
                  <a:pt x="2336143" y="-41299"/>
                  <a:pt x="2456195" y="17594"/>
                  <a:pt x="2578161" y="0"/>
                </a:cubicBezTo>
                <a:cubicBezTo>
                  <a:pt x="2700127" y="-17594"/>
                  <a:pt x="2824023" y="2478"/>
                  <a:pt x="2914948" y="0"/>
                </a:cubicBezTo>
                <a:cubicBezTo>
                  <a:pt x="3005873" y="-2478"/>
                  <a:pt x="3154209" y="35991"/>
                  <a:pt x="3251735" y="0"/>
                </a:cubicBezTo>
                <a:cubicBezTo>
                  <a:pt x="3349261" y="-35991"/>
                  <a:pt x="3584009" y="13591"/>
                  <a:pt x="3669815" y="0"/>
                </a:cubicBezTo>
                <a:cubicBezTo>
                  <a:pt x="3755621" y="-13591"/>
                  <a:pt x="4048098" y="67888"/>
                  <a:pt x="4413069" y="0"/>
                </a:cubicBezTo>
                <a:cubicBezTo>
                  <a:pt x="4778040" y="-67888"/>
                  <a:pt x="4728570" y="20468"/>
                  <a:pt x="4831149" y="0"/>
                </a:cubicBezTo>
                <a:cubicBezTo>
                  <a:pt x="4933728" y="-20468"/>
                  <a:pt x="5194666" y="68315"/>
                  <a:pt x="5411816" y="0"/>
                </a:cubicBezTo>
                <a:cubicBezTo>
                  <a:pt x="5628966" y="-68315"/>
                  <a:pt x="5696216" y="53114"/>
                  <a:pt x="5911190" y="0"/>
                </a:cubicBezTo>
                <a:cubicBezTo>
                  <a:pt x="6126164" y="-53114"/>
                  <a:pt x="6255500" y="20182"/>
                  <a:pt x="6573150" y="0"/>
                </a:cubicBezTo>
                <a:cubicBezTo>
                  <a:pt x="6890800" y="-20182"/>
                  <a:pt x="6950832" y="32132"/>
                  <a:pt x="7316404" y="0"/>
                </a:cubicBezTo>
                <a:cubicBezTo>
                  <a:pt x="7681976" y="-32132"/>
                  <a:pt x="7828312" y="85819"/>
                  <a:pt x="8129338" y="0"/>
                </a:cubicBezTo>
                <a:cubicBezTo>
                  <a:pt x="8136252" y="81157"/>
                  <a:pt x="8126588" y="274591"/>
                  <a:pt x="8129338" y="368476"/>
                </a:cubicBezTo>
                <a:cubicBezTo>
                  <a:pt x="8132088" y="462361"/>
                  <a:pt x="8112386" y="735315"/>
                  <a:pt x="8129338" y="918440"/>
                </a:cubicBezTo>
                <a:cubicBezTo>
                  <a:pt x="8146290" y="1101565"/>
                  <a:pt x="8127435" y="1211297"/>
                  <a:pt x="8129338" y="1407908"/>
                </a:cubicBezTo>
                <a:cubicBezTo>
                  <a:pt x="8131241" y="1604519"/>
                  <a:pt x="8119044" y="1732401"/>
                  <a:pt x="8129338" y="2018368"/>
                </a:cubicBezTo>
                <a:cubicBezTo>
                  <a:pt x="8139632" y="2304335"/>
                  <a:pt x="8091847" y="2526325"/>
                  <a:pt x="8129338" y="2689324"/>
                </a:cubicBezTo>
                <a:cubicBezTo>
                  <a:pt x="8166829" y="2852323"/>
                  <a:pt x="8112701" y="3015563"/>
                  <a:pt x="8129338" y="3118296"/>
                </a:cubicBezTo>
                <a:cubicBezTo>
                  <a:pt x="8145975" y="3221029"/>
                  <a:pt x="8119442" y="3449346"/>
                  <a:pt x="8129338" y="3547268"/>
                </a:cubicBezTo>
                <a:cubicBezTo>
                  <a:pt x="8139234" y="3645190"/>
                  <a:pt x="8105784" y="3938599"/>
                  <a:pt x="8129338" y="4036736"/>
                </a:cubicBezTo>
                <a:cubicBezTo>
                  <a:pt x="8152892" y="4134873"/>
                  <a:pt x="8095680" y="4265448"/>
                  <a:pt x="8129338" y="4465708"/>
                </a:cubicBezTo>
                <a:cubicBezTo>
                  <a:pt x="8162996" y="4665968"/>
                  <a:pt x="8095071" y="4696946"/>
                  <a:pt x="8129338" y="4834184"/>
                </a:cubicBezTo>
                <a:cubicBezTo>
                  <a:pt x="8163605" y="4971422"/>
                  <a:pt x="8112962" y="5206653"/>
                  <a:pt x="8129338" y="5323652"/>
                </a:cubicBezTo>
                <a:cubicBezTo>
                  <a:pt x="8145714" y="5440651"/>
                  <a:pt x="8088141" y="5824173"/>
                  <a:pt x="8129338" y="6049605"/>
                </a:cubicBezTo>
                <a:cubicBezTo>
                  <a:pt x="7845800" y="6096531"/>
                  <a:pt x="7788380" y="6024933"/>
                  <a:pt x="7548671" y="6049605"/>
                </a:cubicBezTo>
                <a:cubicBezTo>
                  <a:pt x="7308962" y="6074277"/>
                  <a:pt x="7364643" y="6013667"/>
                  <a:pt x="7211884" y="6049605"/>
                </a:cubicBezTo>
                <a:cubicBezTo>
                  <a:pt x="7059125" y="6085543"/>
                  <a:pt x="6767246" y="6023000"/>
                  <a:pt x="6631217" y="6049605"/>
                </a:cubicBezTo>
                <a:cubicBezTo>
                  <a:pt x="6495188" y="6076210"/>
                  <a:pt x="6291104" y="5988000"/>
                  <a:pt x="6050550" y="6049605"/>
                </a:cubicBezTo>
                <a:cubicBezTo>
                  <a:pt x="5809996" y="6111210"/>
                  <a:pt x="5480240" y="6029882"/>
                  <a:pt x="5307296" y="6049605"/>
                </a:cubicBezTo>
                <a:cubicBezTo>
                  <a:pt x="5134352" y="6069328"/>
                  <a:pt x="4858857" y="5989596"/>
                  <a:pt x="4726629" y="6049605"/>
                </a:cubicBezTo>
                <a:cubicBezTo>
                  <a:pt x="4594401" y="6109614"/>
                  <a:pt x="4401275" y="6035594"/>
                  <a:pt x="4227256" y="6049605"/>
                </a:cubicBezTo>
                <a:cubicBezTo>
                  <a:pt x="4053237" y="6063616"/>
                  <a:pt x="3896705" y="6006084"/>
                  <a:pt x="3809176" y="6049605"/>
                </a:cubicBezTo>
                <a:cubicBezTo>
                  <a:pt x="3721647" y="6093126"/>
                  <a:pt x="3500670" y="6000314"/>
                  <a:pt x="3391095" y="6049605"/>
                </a:cubicBezTo>
                <a:cubicBezTo>
                  <a:pt x="3281520" y="6098896"/>
                  <a:pt x="3090634" y="6045690"/>
                  <a:pt x="2973015" y="6049605"/>
                </a:cubicBezTo>
                <a:cubicBezTo>
                  <a:pt x="2855396" y="6053520"/>
                  <a:pt x="2684691" y="6008010"/>
                  <a:pt x="2473641" y="6049605"/>
                </a:cubicBezTo>
                <a:cubicBezTo>
                  <a:pt x="2262591" y="6091200"/>
                  <a:pt x="2186775" y="6022759"/>
                  <a:pt x="1974268" y="6049605"/>
                </a:cubicBezTo>
                <a:cubicBezTo>
                  <a:pt x="1761761" y="6076451"/>
                  <a:pt x="1657431" y="6002820"/>
                  <a:pt x="1474894" y="6049605"/>
                </a:cubicBezTo>
                <a:cubicBezTo>
                  <a:pt x="1292357" y="6096390"/>
                  <a:pt x="1224831" y="6014975"/>
                  <a:pt x="1056814" y="6049605"/>
                </a:cubicBezTo>
                <a:cubicBezTo>
                  <a:pt x="888797" y="6084235"/>
                  <a:pt x="674224" y="6010652"/>
                  <a:pt x="557440" y="6049605"/>
                </a:cubicBezTo>
                <a:cubicBezTo>
                  <a:pt x="440656" y="6088558"/>
                  <a:pt x="212393" y="5996222"/>
                  <a:pt x="0" y="6049605"/>
                </a:cubicBezTo>
                <a:cubicBezTo>
                  <a:pt x="-15995" y="5935531"/>
                  <a:pt x="6791" y="5779966"/>
                  <a:pt x="0" y="5681129"/>
                </a:cubicBezTo>
                <a:cubicBezTo>
                  <a:pt x="-6791" y="5582292"/>
                  <a:pt x="36363" y="5468079"/>
                  <a:pt x="0" y="5312653"/>
                </a:cubicBezTo>
                <a:cubicBezTo>
                  <a:pt x="-36363" y="5157227"/>
                  <a:pt x="15730" y="5045468"/>
                  <a:pt x="0" y="4944177"/>
                </a:cubicBezTo>
                <a:cubicBezTo>
                  <a:pt x="-15730" y="4842886"/>
                  <a:pt x="6626" y="4584883"/>
                  <a:pt x="0" y="4273221"/>
                </a:cubicBezTo>
                <a:cubicBezTo>
                  <a:pt x="-6626" y="3961559"/>
                  <a:pt x="64254" y="3856472"/>
                  <a:pt x="0" y="3602265"/>
                </a:cubicBezTo>
                <a:cubicBezTo>
                  <a:pt x="-64254" y="3348058"/>
                  <a:pt x="7604" y="3082871"/>
                  <a:pt x="0" y="2931309"/>
                </a:cubicBezTo>
                <a:cubicBezTo>
                  <a:pt x="-7604" y="2779747"/>
                  <a:pt x="20426" y="2649531"/>
                  <a:pt x="0" y="2441841"/>
                </a:cubicBezTo>
                <a:cubicBezTo>
                  <a:pt x="-20426" y="2234151"/>
                  <a:pt x="48158" y="2080178"/>
                  <a:pt x="0" y="1891876"/>
                </a:cubicBezTo>
                <a:cubicBezTo>
                  <a:pt x="-48158" y="1703575"/>
                  <a:pt x="7028" y="1700577"/>
                  <a:pt x="0" y="1523401"/>
                </a:cubicBezTo>
                <a:cubicBezTo>
                  <a:pt x="-7028" y="1346225"/>
                  <a:pt x="35478" y="1332585"/>
                  <a:pt x="0" y="1154925"/>
                </a:cubicBezTo>
                <a:cubicBezTo>
                  <a:pt x="-35478" y="977265"/>
                  <a:pt x="39237" y="824014"/>
                  <a:pt x="0" y="725953"/>
                </a:cubicBezTo>
                <a:cubicBezTo>
                  <a:pt x="-39237" y="627892"/>
                  <a:pt x="39772" y="152726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16892376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/>
              <a:t>Paranın</a:t>
            </a:r>
            <a:r>
              <a:rPr lang="en-US" sz="2000" dirty="0"/>
              <a:t> ne </a:t>
            </a:r>
            <a:r>
              <a:rPr lang="en-US" sz="2000" dirty="0" err="1"/>
              <a:t>olduğunu</a:t>
            </a:r>
            <a:r>
              <a:rPr lang="en-US" sz="2000" dirty="0"/>
              <a:t> </a:t>
            </a:r>
            <a:r>
              <a:rPr lang="en-US" sz="2000" dirty="0" err="1"/>
              <a:t>tek</a:t>
            </a:r>
            <a:r>
              <a:rPr lang="en-US" sz="2000" dirty="0"/>
              <a:t> </a:t>
            </a:r>
            <a:r>
              <a:rPr lang="en-US" sz="2000" dirty="0" err="1"/>
              <a:t>kelimeyle</a:t>
            </a:r>
            <a:r>
              <a:rPr lang="en-US" sz="2000" dirty="0"/>
              <a:t> </a:t>
            </a:r>
            <a:r>
              <a:rPr lang="en-US" sz="2000" dirty="0" err="1"/>
              <a:t>anlatmak</a:t>
            </a:r>
            <a:r>
              <a:rPr lang="en-US" sz="2000" dirty="0"/>
              <a:t> </a:t>
            </a:r>
            <a:r>
              <a:rPr lang="en-US" sz="2000" dirty="0" err="1"/>
              <a:t>istersek</a:t>
            </a:r>
            <a:r>
              <a:rPr lang="en-US" sz="2000" dirty="0"/>
              <a:t> para </a:t>
            </a:r>
            <a:r>
              <a:rPr lang="en-US" sz="2000" dirty="0" err="1"/>
              <a:t>araç</a:t>
            </a:r>
            <a:r>
              <a:rPr lang="en-US" sz="2000" dirty="0"/>
              <a:t> </a:t>
            </a:r>
            <a:r>
              <a:rPr lang="en-US" sz="2000" dirty="0" err="1"/>
              <a:t>demektir</a:t>
            </a:r>
            <a:r>
              <a:rPr lang="en-US" sz="2000" dirty="0"/>
              <a:t>. </a:t>
            </a:r>
            <a:endParaRPr lang="tr-TR" sz="2000" dirty="0"/>
          </a:p>
          <a:p>
            <a:pPr>
              <a:lnSpc>
                <a:spcPct val="150000"/>
              </a:lnSpc>
            </a:pPr>
            <a:r>
              <a:rPr lang="en-US" sz="2000" dirty="0" err="1"/>
              <a:t>İnsanlar</a:t>
            </a:r>
            <a:r>
              <a:rPr lang="en-US" sz="2000" dirty="0"/>
              <a:t> </a:t>
            </a:r>
            <a:r>
              <a:rPr lang="en-US" sz="2000" dirty="0" err="1"/>
              <a:t>para</a:t>
            </a:r>
            <a:r>
              <a:rPr lang="en-US" sz="2000" dirty="0"/>
              <a:t> </a:t>
            </a:r>
            <a:r>
              <a:rPr lang="en-US" sz="2000" dirty="0" err="1"/>
              <a:t>sayesinde</a:t>
            </a:r>
            <a:r>
              <a:rPr lang="en-US" sz="2000" dirty="0"/>
              <a:t> </a:t>
            </a:r>
            <a:r>
              <a:rPr lang="en-US" sz="2000" dirty="0" err="1"/>
              <a:t>isteklerini</a:t>
            </a:r>
            <a:r>
              <a:rPr lang="en-US" sz="2000" dirty="0"/>
              <a:t> </a:t>
            </a:r>
            <a:r>
              <a:rPr lang="en-US" sz="2000" dirty="0" err="1"/>
              <a:t>yerine</a:t>
            </a:r>
            <a:r>
              <a:rPr lang="en-US" sz="2000" dirty="0"/>
              <a:t> </a:t>
            </a:r>
            <a:r>
              <a:rPr lang="en-US" sz="2000" dirty="0" err="1"/>
              <a:t>getirir</a:t>
            </a:r>
            <a:r>
              <a:rPr lang="tr-TR" sz="2000" dirty="0"/>
              <a:t>.</a:t>
            </a:r>
            <a:r>
              <a:rPr lang="en-US" sz="2000" dirty="0"/>
              <a:t> </a:t>
            </a:r>
            <a:endParaRPr lang="el-GR" sz="2000" dirty="0"/>
          </a:p>
          <a:p>
            <a:pPr>
              <a:lnSpc>
                <a:spcPct val="150000"/>
              </a:lnSpc>
            </a:pPr>
            <a:r>
              <a:rPr lang="en-US" sz="2000" dirty="0" err="1"/>
              <a:t>İnsanlar</a:t>
            </a:r>
            <a:r>
              <a:rPr lang="el-GR" sz="2000" dirty="0"/>
              <a:t>,</a:t>
            </a:r>
            <a:r>
              <a:rPr lang="en-US" sz="2000" dirty="0"/>
              <a:t> </a:t>
            </a:r>
            <a:r>
              <a:rPr lang="en-US" sz="2000" dirty="0" err="1"/>
              <a:t>kendi</a:t>
            </a:r>
            <a:r>
              <a:rPr lang="en-US" sz="2000" dirty="0"/>
              <a:t> </a:t>
            </a:r>
            <a:r>
              <a:rPr lang="en-US" sz="2000" dirty="0" err="1"/>
              <a:t>hayat</a:t>
            </a:r>
            <a:r>
              <a:rPr lang="en-US" sz="2000" dirty="0"/>
              <a:t> </a:t>
            </a:r>
            <a:r>
              <a:rPr lang="en-US" sz="2000" dirty="0" err="1"/>
              <a:t>düzenlerini</a:t>
            </a:r>
            <a:r>
              <a:rPr lang="en-US" sz="2000" dirty="0"/>
              <a:t> </a:t>
            </a:r>
            <a:r>
              <a:rPr lang="en-US" sz="2000" dirty="0" err="1"/>
              <a:t>kurarlar</a:t>
            </a:r>
            <a:r>
              <a:rPr lang="en-US" sz="2000" dirty="0"/>
              <a:t>.</a:t>
            </a:r>
            <a:endParaRPr lang="el-GR" sz="2000" dirty="0"/>
          </a:p>
          <a:p>
            <a:pPr>
              <a:lnSpc>
                <a:spcPct val="150000"/>
              </a:lnSpc>
            </a:pPr>
            <a:r>
              <a:rPr lang="en-US" sz="2000" dirty="0" err="1"/>
              <a:t>İnsanların</a:t>
            </a:r>
            <a:r>
              <a:rPr lang="en-US" sz="2000" dirty="0"/>
              <a:t> </a:t>
            </a:r>
            <a:r>
              <a:rPr lang="en-US" sz="2000" dirty="0" err="1"/>
              <a:t>yaşam</a:t>
            </a:r>
            <a:r>
              <a:rPr lang="en-US" sz="2000" dirty="0"/>
              <a:t> </a:t>
            </a:r>
            <a:r>
              <a:rPr lang="en-US" sz="2000" dirty="0" err="1"/>
              <a:t>standartları</a:t>
            </a:r>
            <a:r>
              <a:rPr lang="en-US" sz="2000" dirty="0"/>
              <a:t>, </a:t>
            </a:r>
            <a:r>
              <a:rPr lang="en-US" sz="2000" dirty="0" err="1"/>
              <a:t>gidebilecekleri</a:t>
            </a:r>
            <a:r>
              <a:rPr lang="en-US" sz="2000" dirty="0"/>
              <a:t> </a:t>
            </a:r>
            <a:r>
              <a:rPr lang="en-US" sz="2000" dirty="0" err="1"/>
              <a:t>yerler</a:t>
            </a:r>
            <a:r>
              <a:rPr lang="en-US" sz="2000" dirty="0"/>
              <a:t>, </a:t>
            </a:r>
            <a:r>
              <a:rPr lang="en-US" sz="2000" dirty="0" err="1"/>
              <a:t>alabilecekleri</a:t>
            </a:r>
            <a:r>
              <a:rPr lang="en-US" sz="2000" dirty="0"/>
              <a:t> </a:t>
            </a:r>
            <a:r>
              <a:rPr lang="en-US" sz="2000" dirty="0" err="1"/>
              <a:t>eşyalar</a:t>
            </a:r>
            <a:r>
              <a:rPr lang="en-US" sz="2000" dirty="0"/>
              <a:t> </a:t>
            </a:r>
            <a:r>
              <a:rPr lang="en-US" sz="2000" dirty="0" err="1"/>
              <a:t>kısacası</a:t>
            </a:r>
            <a:r>
              <a:rPr lang="en-US" sz="2000" dirty="0"/>
              <a:t> </a:t>
            </a:r>
            <a:r>
              <a:rPr lang="en-US" sz="2000" dirty="0" err="1"/>
              <a:t>günümüzde</a:t>
            </a:r>
            <a:r>
              <a:rPr lang="en-US" sz="2000" dirty="0"/>
              <a:t> </a:t>
            </a:r>
            <a:r>
              <a:rPr lang="en-US" sz="2000" dirty="0" err="1"/>
              <a:t>hemen</a:t>
            </a:r>
            <a:r>
              <a:rPr lang="en-US" sz="2000" dirty="0"/>
              <a:t> </a:t>
            </a:r>
            <a:r>
              <a:rPr lang="en-US" sz="2000" dirty="0" err="1"/>
              <a:t>hemen</a:t>
            </a:r>
            <a:r>
              <a:rPr lang="en-US" sz="2000" dirty="0"/>
              <a:t> her </a:t>
            </a:r>
            <a:r>
              <a:rPr lang="en-US" sz="2000" dirty="0" err="1"/>
              <a:t>şey</a:t>
            </a:r>
            <a:r>
              <a:rPr lang="en-US" sz="2000" dirty="0"/>
              <a:t> </a:t>
            </a:r>
            <a:r>
              <a:rPr lang="en-US" sz="2000" dirty="0" err="1"/>
              <a:t>insanların</a:t>
            </a:r>
            <a:r>
              <a:rPr lang="en-US" sz="2000" dirty="0"/>
              <a:t> </a:t>
            </a:r>
            <a:r>
              <a:rPr lang="en-US" sz="2000" dirty="0" err="1"/>
              <a:t>cebindeki</a:t>
            </a:r>
            <a:r>
              <a:rPr lang="en-US" sz="2000" dirty="0"/>
              <a:t> </a:t>
            </a:r>
            <a:r>
              <a:rPr lang="en-US" sz="2000" dirty="0" err="1"/>
              <a:t>paraya</a:t>
            </a:r>
            <a:r>
              <a:rPr lang="en-US" sz="2000" dirty="0"/>
              <a:t> </a:t>
            </a:r>
            <a:r>
              <a:rPr lang="en-US" sz="2000" dirty="0" err="1"/>
              <a:t>bağlıdır</a:t>
            </a:r>
            <a:r>
              <a:rPr lang="en-US" sz="2000" dirty="0"/>
              <a:t>.</a:t>
            </a:r>
            <a:endParaRPr lang="el-GR" sz="2000" dirty="0"/>
          </a:p>
          <a:p>
            <a:pPr>
              <a:lnSpc>
                <a:spcPct val="150000"/>
              </a:lnSpc>
            </a:pPr>
            <a:r>
              <a:rPr lang="en-US" sz="2000" dirty="0" err="1"/>
              <a:t>Tabi</a:t>
            </a:r>
            <a:r>
              <a:rPr lang="en-US" sz="2000" dirty="0"/>
              <a:t> </a:t>
            </a:r>
            <a:r>
              <a:rPr lang="en-US" sz="2000" dirty="0" err="1"/>
              <a:t>para</a:t>
            </a:r>
            <a:r>
              <a:rPr lang="en-US" sz="2000" dirty="0"/>
              <a:t> her </a:t>
            </a:r>
            <a:r>
              <a:rPr lang="en-US" sz="2000" dirty="0" err="1"/>
              <a:t>zaman</a:t>
            </a:r>
            <a:r>
              <a:rPr lang="en-US" sz="2000" dirty="0"/>
              <a:t> </a:t>
            </a:r>
            <a:r>
              <a:rPr lang="en-US" sz="2000" dirty="0" err="1"/>
              <a:t>insanlara</a:t>
            </a:r>
            <a:r>
              <a:rPr lang="en-US" sz="2000" dirty="0"/>
              <a:t> </a:t>
            </a:r>
            <a:r>
              <a:rPr lang="en-US" sz="2000" dirty="0" err="1"/>
              <a:t>güzel</a:t>
            </a:r>
            <a:r>
              <a:rPr lang="en-US" sz="2000" dirty="0"/>
              <a:t> </a:t>
            </a:r>
            <a:r>
              <a:rPr lang="en-US" sz="2000" dirty="0" err="1"/>
              <a:t>şeyleri</a:t>
            </a:r>
            <a:r>
              <a:rPr lang="en-US" sz="2000" dirty="0"/>
              <a:t> </a:t>
            </a:r>
            <a:r>
              <a:rPr lang="en-US" sz="2000" dirty="0" err="1"/>
              <a:t>getirmez</a:t>
            </a:r>
            <a:r>
              <a:rPr lang="en-US" sz="2000" dirty="0"/>
              <a:t> </a:t>
            </a:r>
            <a:r>
              <a:rPr lang="en-US" sz="2000" dirty="0" err="1"/>
              <a:t>bazen</a:t>
            </a:r>
            <a:r>
              <a:rPr lang="en-US" sz="2000" dirty="0"/>
              <a:t> de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para</a:t>
            </a:r>
            <a:r>
              <a:rPr lang="en-US" sz="2000" dirty="0"/>
              <a:t> </a:t>
            </a:r>
            <a:r>
              <a:rPr lang="en-US" sz="2000" dirty="0" err="1"/>
              <a:t>insanın</a:t>
            </a:r>
            <a:r>
              <a:rPr lang="en-US" sz="2000" dirty="0"/>
              <a:t> </a:t>
            </a:r>
            <a:r>
              <a:rPr lang="en-US" sz="2000" dirty="0" err="1"/>
              <a:t>başına</a:t>
            </a:r>
            <a:r>
              <a:rPr lang="en-US" sz="2000" dirty="0"/>
              <a:t> </a:t>
            </a:r>
            <a:r>
              <a:rPr lang="en-US" sz="2000" dirty="0" err="1"/>
              <a:t>kötülük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bela</a:t>
            </a:r>
            <a:r>
              <a:rPr lang="en-US" sz="2000" dirty="0"/>
              <a:t> </a:t>
            </a:r>
            <a:r>
              <a:rPr lang="en-US" sz="2000" dirty="0" err="1"/>
              <a:t>getirebilir</a:t>
            </a:r>
            <a:r>
              <a:rPr lang="en-US" sz="2000" dirty="0"/>
              <a:t>. </a:t>
            </a:r>
            <a:endParaRPr lang="el-GR" sz="2000" dirty="0"/>
          </a:p>
          <a:p>
            <a:pPr>
              <a:lnSpc>
                <a:spcPct val="150000"/>
              </a:lnSpc>
            </a:pPr>
            <a:r>
              <a:rPr lang="en-US" sz="2000" dirty="0" err="1"/>
              <a:t>İnsanlar</a:t>
            </a:r>
            <a:r>
              <a:rPr lang="en-US" sz="2000" dirty="0"/>
              <a:t> her </a:t>
            </a:r>
            <a:r>
              <a:rPr lang="en-US" sz="2000" dirty="0" err="1"/>
              <a:t>gün</a:t>
            </a:r>
            <a:r>
              <a:rPr lang="en-US" sz="2000" dirty="0"/>
              <a:t> </a:t>
            </a:r>
            <a:r>
              <a:rPr lang="en-US" sz="2000" dirty="0" err="1"/>
              <a:t>televizyonda</a:t>
            </a:r>
            <a:r>
              <a:rPr lang="en-US" sz="2000" dirty="0"/>
              <a:t> </a:t>
            </a:r>
            <a:r>
              <a:rPr lang="en-US" sz="2000" dirty="0" err="1"/>
              <a:t>zenginlerin</a:t>
            </a:r>
            <a:r>
              <a:rPr lang="en-US" sz="2000" dirty="0"/>
              <a:t> </a:t>
            </a:r>
            <a:r>
              <a:rPr lang="en-US" sz="2000" dirty="0" err="1"/>
              <a:t>yaşantılarını</a:t>
            </a:r>
            <a:r>
              <a:rPr lang="en-US" sz="2000" dirty="0"/>
              <a:t>, </a:t>
            </a:r>
            <a:r>
              <a:rPr lang="en-US" sz="2000" dirty="0" err="1"/>
              <a:t>gece</a:t>
            </a:r>
            <a:r>
              <a:rPr lang="en-US" sz="2000" dirty="0"/>
              <a:t> </a:t>
            </a:r>
            <a:r>
              <a:rPr lang="en-US" sz="2000" dirty="0" err="1"/>
              <a:t>kulüplerinde</a:t>
            </a:r>
            <a:r>
              <a:rPr lang="en-US" sz="2000" dirty="0"/>
              <a:t> </a:t>
            </a:r>
            <a:r>
              <a:rPr lang="en-US" sz="2000" dirty="0" err="1"/>
              <a:t>eğlenmelerini</a:t>
            </a:r>
            <a:r>
              <a:rPr lang="en-US" sz="2000" dirty="0"/>
              <a:t>, </a:t>
            </a:r>
            <a:r>
              <a:rPr lang="en-US" sz="2000" dirty="0" err="1"/>
              <a:t>gezmelerini</a:t>
            </a:r>
            <a:r>
              <a:rPr lang="en-US" sz="2000" dirty="0"/>
              <a:t> </a:t>
            </a:r>
            <a:r>
              <a:rPr lang="en-US" sz="2000" dirty="0" err="1"/>
              <a:t>görerek</a:t>
            </a:r>
            <a:r>
              <a:rPr lang="en-US" sz="2000" dirty="0"/>
              <a:t> </a:t>
            </a:r>
            <a:r>
              <a:rPr lang="en-US" sz="2000" dirty="0" err="1"/>
              <a:t>gıpta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bakmaktadırlar</a:t>
            </a:r>
            <a:r>
              <a:rPr lang="en-US" sz="2000" dirty="0"/>
              <a:t>.</a:t>
            </a:r>
            <a:endParaRPr lang="el-GR" sz="2000" dirty="0"/>
          </a:p>
          <a:p>
            <a:pPr>
              <a:lnSpc>
                <a:spcPct val="150000"/>
              </a:lnSpc>
            </a:pPr>
            <a:r>
              <a:rPr lang="el-GR" sz="2000" dirty="0"/>
              <a:t>Β</a:t>
            </a:r>
            <a:r>
              <a:rPr lang="en-US" sz="2000" dirty="0" err="1"/>
              <a:t>ir</a:t>
            </a:r>
            <a:r>
              <a:rPr lang="en-US" sz="2000" dirty="0"/>
              <a:t> </a:t>
            </a:r>
            <a:r>
              <a:rPr lang="en-US" sz="2000" dirty="0" err="1"/>
              <a:t>kriz</a:t>
            </a:r>
            <a:r>
              <a:rPr lang="en-US" sz="2000" dirty="0"/>
              <a:t> </a:t>
            </a:r>
            <a:r>
              <a:rPr lang="en-US" sz="2000" dirty="0" err="1"/>
              <a:t>içerisinde</a:t>
            </a:r>
            <a:r>
              <a:rPr lang="en-US" sz="2000" dirty="0"/>
              <a:t> </a:t>
            </a:r>
            <a:r>
              <a:rPr lang="en-US" sz="2000" dirty="0" err="1"/>
              <a:t>olduğumuz</a:t>
            </a:r>
            <a:r>
              <a:rPr lang="en-US" sz="2000" dirty="0"/>
              <a:t> </a:t>
            </a:r>
            <a:r>
              <a:rPr lang="en-US" sz="2000" dirty="0" err="1"/>
              <a:t>şu</a:t>
            </a:r>
            <a:r>
              <a:rPr lang="en-US" sz="2000" dirty="0"/>
              <a:t> </a:t>
            </a:r>
            <a:r>
              <a:rPr lang="en-US" sz="2000" dirty="0" err="1"/>
              <a:t>günlerde</a:t>
            </a:r>
            <a:r>
              <a:rPr lang="en-US" sz="2000" dirty="0"/>
              <a:t> </a:t>
            </a:r>
            <a:r>
              <a:rPr lang="en-US" sz="2000" dirty="0" err="1"/>
              <a:t>paranın</a:t>
            </a:r>
            <a:r>
              <a:rPr lang="en-US" sz="2000" dirty="0"/>
              <a:t> </a:t>
            </a:r>
            <a:r>
              <a:rPr lang="en-US" sz="2000" dirty="0" err="1"/>
              <a:t>değeri</a:t>
            </a:r>
            <a:r>
              <a:rPr lang="en-US" sz="2000" dirty="0"/>
              <a:t> </a:t>
            </a:r>
            <a:r>
              <a:rPr lang="en-US" sz="2000" dirty="0" err="1"/>
              <a:t>artmıştır</a:t>
            </a:r>
            <a:r>
              <a:rPr lang="en-US" sz="2000" dirty="0"/>
              <a:t>. </a:t>
            </a:r>
          </a:p>
          <a:p>
            <a:pPr>
              <a:lnSpc>
                <a:spcPct val="150000"/>
              </a:lnSpc>
            </a:pPr>
            <a:r>
              <a:rPr lang="en-US" sz="2000" dirty="0" err="1"/>
              <a:t>İnsanların</a:t>
            </a:r>
            <a:r>
              <a:rPr lang="en-US" sz="2000" dirty="0"/>
              <a:t> </a:t>
            </a:r>
            <a:r>
              <a:rPr lang="en-US" sz="2000" dirty="0" err="1"/>
              <a:t>parasızlık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açlık</a:t>
            </a:r>
            <a:r>
              <a:rPr lang="en-US" sz="2000" dirty="0"/>
              <a:t> </a:t>
            </a:r>
            <a:r>
              <a:rPr lang="en-US" sz="2000" dirty="0" err="1"/>
              <a:t>yüzünden</a:t>
            </a:r>
            <a:r>
              <a:rPr lang="en-US" sz="2000" dirty="0"/>
              <a:t> </a:t>
            </a:r>
            <a:r>
              <a:rPr lang="en-US" sz="2000" dirty="0" err="1"/>
              <a:t>gözleri</a:t>
            </a:r>
            <a:r>
              <a:rPr lang="en-US" sz="2000" dirty="0"/>
              <a:t> </a:t>
            </a:r>
            <a:r>
              <a:rPr lang="en-US" sz="2000" dirty="0" err="1"/>
              <a:t>dönmüş</a:t>
            </a:r>
            <a:r>
              <a:rPr lang="en-US" sz="2000" dirty="0"/>
              <a:t> her </a:t>
            </a:r>
            <a:r>
              <a:rPr lang="en-US" sz="2000" dirty="0" err="1"/>
              <a:t>türlü</a:t>
            </a:r>
            <a:r>
              <a:rPr lang="en-US" sz="2000" dirty="0"/>
              <a:t> </a:t>
            </a:r>
            <a:r>
              <a:rPr lang="en-US" sz="2000" dirty="0" err="1"/>
              <a:t>hırsızlığı</a:t>
            </a:r>
            <a:r>
              <a:rPr lang="el-GR" sz="2000" dirty="0"/>
              <a:t> 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kolay</a:t>
            </a:r>
            <a:r>
              <a:rPr lang="en-US" sz="2000" dirty="0"/>
              <a:t> </a:t>
            </a:r>
            <a:r>
              <a:rPr lang="en-US" sz="2000" dirty="0" err="1"/>
              <a:t>yapabilecek</a:t>
            </a:r>
            <a:r>
              <a:rPr lang="en-US" sz="2000" dirty="0"/>
              <a:t> hale </a:t>
            </a:r>
            <a:r>
              <a:rPr lang="en-US" sz="2000" dirty="0" err="1"/>
              <a:t>gelmişlerdir</a:t>
            </a:r>
            <a:r>
              <a:rPr lang="en-US" sz="2000" dirty="0"/>
              <a:t>. </a:t>
            </a:r>
            <a:endParaRPr lang="el-GR" sz="2000" dirty="0"/>
          </a:p>
        </p:txBody>
      </p:sp>
      <p:pic>
        <p:nvPicPr>
          <p:cNvPr id="5" name="Εικόνα 4" descr="Sevimli çizgi Film çocuğu Kumbaraya Para Koyuyor, Para Clipart, Banka  Clipart, Erkek çocuk Resmi PNG Resim Şeffaf ve çizimi Ücretsiz İndirilebilir">
            <a:extLst>
              <a:ext uri="{FF2B5EF4-FFF2-40B4-BE49-F238E27FC236}">
                <a16:creationId xmlns:a16="http://schemas.microsoft.com/office/drawing/2014/main" id="{A91A65BB-D88F-2E05-2510-6F4CA8731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2038" y="1780494"/>
            <a:ext cx="2991458" cy="3716792"/>
          </a:xfrm>
          <a:custGeom>
            <a:avLst/>
            <a:gdLst>
              <a:gd name="csX0" fmla="*/ 0 w 2991458"/>
              <a:gd name="csY0" fmla="*/ 0 h 3716792"/>
              <a:gd name="csX1" fmla="*/ 538462 w 2991458"/>
              <a:gd name="csY1" fmla="*/ 0 h 3716792"/>
              <a:gd name="csX2" fmla="*/ 1106839 w 2991458"/>
              <a:gd name="csY2" fmla="*/ 0 h 3716792"/>
              <a:gd name="csX3" fmla="*/ 1675216 w 2991458"/>
              <a:gd name="csY3" fmla="*/ 0 h 3716792"/>
              <a:gd name="csX4" fmla="*/ 2243594 w 2991458"/>
              <a:gd name="csY4" fmla="*/ 0 h 3716792"/>
              <a:gd name="csX5" fmla="*/ 2991458 w 2991458"/>
              <a:gd name="csY5" fmla="*/ 0 h 3716792"/>
              <a:gd name="csX6" fmla="*/ 2991458 w 2991458"/>
              <a:gd name="csY6" fmla="*/ 568138 h 3716792"/>
              <a:gd name="csX7" fmla="*/ 2991458 w 2991458"/>
              <a:gd name="csY7" fmla="*/ 1136276 h 3716792"/>
              <a:gd name="csX8" fmla="*/ 2991458 w 2991458"/>
              <a:gd name="csY8" fmla="*/ 1741583 h 3716792"/>
              <a:gd name="csX9" fmla="*/ 2991458 w 2991458"/>
              <a:gd name="csY9" fmla="*/ 2235385 h 3716792"/>
              <a:gd name="csX10" fmla="*/ 2991458 w 2991458"/>
              <a:gd name="csY10" fmla="*/ 2729187 h 3716792"/>
              <a:gd name="csX11" fmla="*/ 2991458 w 2991458"/>
              <a:gd name="csY11" fmla="*/ 3260158 h 3716792"/>
              <a:gd name="csX12" fmla="*/ 2991458 w 2991458"/>
              <a:gd name="csY12" fmla="*/ 3716792 h 3716792"/>
              <a:gd name="csX13" fmla="*/ 2393166 w 2991458"/>
              <a:gd name="csY13" fmla="*/ 3716792 h 3716792"/>
              <a:gd name="csX14" fmla="*/ 1735046 w 2991458"/>
              <a:gd name="csY14" fmla="*/ 3716792 h 3716792"/>
              <a:gd name="csX15" fmla="*/ 1166669 w 2991458"/>
              <a:gd name="csY15" fmla="*/ 3716792 h 3716792"/>
              <a:gd name="csX16" fmla="*/ 658121 w 2991458"/>
              <a:gd name="csY16" fmla="*/ 3716792 h 3716792"/>
              <a:gd name="csX17" fmla="*/ 0 w 2991458"/>
              <a:gd name="csY17" fmla="*/ 3716792 h 3716792"/>
              <a:gd name="csX18" fmla="*/ 0 w 2991458"/>
              <a:gd name="csY18" fmla="*/ 3222990 h 3716792"/>
              <a:gd name="csX19" fmla="*/ 0 w 2991458"/>
              <a:gd name="csY19" fmla="*/ 2617684 h 3716792"/>
              <a:gd name="csX20" fmla="*/ 0 w 2991458"/>
              <a:gd name="csY20" fmla="*/ 2086713 h 3716792"/>
              <a:gd name="csX21" fmla="*/ 0 w 2991458"/>
              <a:gd name="csY21" fmla="*/ 1630079 h 3716792"/>
              <a:gd name="csX22" fmla="*/ 0 w 2991458"/>
              <a:gd name="csY22" fmla="*/ 1136276 h 3716792"/>
              <a:gd name="csX23" fmla="*/ 0 w 2991458"/>
              <a:gd name="csY23" fmla="*/ 530970 h 3716792"/>
              <a:gd name="csX24" fmla="*/ 0 w 2991458"/>
              <a:gd name="csY24" fmla="*/ 0 h 37167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2991458" h="3716792" fill="none" extrusionOk="0">
                <a:moveTo>
                  <a:pt x="0" y="0"/>
                </a:moveTo>
                <a:cubicBezTo>
                  <a:pt x="256990" y="-26860"/>
                  <a:pt x="373024" y="23246"/>
                  <a:pt x="538462" y="0"/>
                </a:cubicBezTo>
                <a:cubicBezTo>
                  <a:pt x="703900" y="-23246"/>
                  <a:pt x="835728" y="17911"/>
                  <a:pt x="1106839" y="0"/>
                </a:cubicBezTo>
                <a:cubicBezTo>
                  <a:pt x="1377950" y="-17911"/>
                  <a:pt x="1511320" y="5986"/>
                  <a:pt x="1675216" y="0"/>
                </a:cubicBezTo>
                <a:cubicBezTo>
                  <a:pt x="1839112" y="-5986"/>
                  <a:pt x="2118147" y="20620"/>
                  <a:pt x="2243594" y="0"/>
                </a:cubicBezTo>
                <a:cubicBezTo>
                  <a:pt x="2369041" y="-20620"/>
                  <a:pt x="2643372" y="30992"/>
                  <a:pt x="2991458" y="0"/>
                </a:cubicBezTo>
                <a:cubicBezTo>
                  <a:pt x="3036665" y="218372"/>
                  <a:pt x="2965811" y="423074"/>
                  <a:pt x="2991458" y="568138"/>
                </a:cubicBezTo>
                <a:cubicBezTo>
                  <a:pt x="3017105" y="713202"/>
                  <a:pt x="2930421" y="995851"/>
                  <a:pt x="2991458" y="1136276"/>
                </a:cubicBezTo>
                <a:cubicBezTo>
                  <a:pt x="3052495" y="1276701"/>
                  <a:pt x="2920474" y="1464993"/>
                  <a:pt x="2991458" y="1741583"/>
                </a:cubicBezTo>
                <a:cubicBezTo>
                  <a:pt x="3062442" y="2018173"/>
                  <a:pt x="2937698" y="2075713"/>
                  <a:pt x="2991458" y="2235385"/>
                </a:cubicBezTo>
                <a:cubicBezTo>
                  <a:pt x="3045218" y="2395057"/>
                  <a:pt x="2938013" y="2503426"/>
                  <a:pt x="2991458" y="2729187"/>
                </a:cubicBezTo>
                <a:cubicBezTo>
                  <a:pt x="3044903" y="2954948"/>
                  <a:pt x="2967123" y="3145296"/>
                  <a:pt x="2991458" y="3260158"/>
                </a:cubicBezTo>
                <a:cubicBezTo>
                  <a:pt x="3015793" y="3375020"/>
                  <a:pt x="2989356" y="3563715"/>
                  <a:pt x="2991458" y="3716792"/>
                </a:cubicBezTo>
                <a:cubicBezTo>
                  <a:pt x="2809613" y="3750227"/>
                  <a:pt x="2595549" y="3656959"/>
                  <a:pt x="2393166" y="3716792"/>
                </a:cubicBezTo>
                <a:cubicBezTo>
                  <a:pt x="2190783" y="3776625"/>
                  <a:pt x="1931092" y="3658160"/>
                  <a:pt x="1735046" y="3716792"/>
                </a:cubicBezTo>
                <a:cubicBezTo>
                  <a:pt x="1539000" y="3775424"/>
                  <a:pt x="1293510" y="3675500"/>
                  <a:pt x="1166669" y="3716792"/>
                </a:cubicBezTo>
                <a:cubicBezTo>
                  <a:pt x="1039828" y="3758084"/>
                  <a:pt x="872724" y="3708179"/>
                  <a:pt x="658121" y="3716792"/>
                </a:cubicBezTo>
                <a:cubicBezTo>
                  <a:pt x="443518" y="3725405"/>
                  <a:pt x="141343" y="3710300"/>
                  <a:pt x="0" y="3716792"/>
                </a:cubicBezTo>
                <a:cubicBezTo>
                  <a:pt x="-20374" y="3521657"/>
                  <a:pt x="12241" y="3408359"/>
                  <a:pt x="0" y="3222990"/>
                </a:cubicBezTo>
                <a:cubicBezTo>
                  <a:pt x="-12241" y="3037621"/>
                  <a:pt x="66895" y="2752960"/>
                  <a:pt x="0" y="2617684"/>
                </a:cubicBezTo>
                <a:cubicBezTo>
                  <a:pt x="-66895" y="2482408"/>
                  <a:pt x="14158" y="2204788"/>
                  <a:pt x="0" y="2086713"/>
                </a:cubicBezTo>
                <a:cubicBezTo>
                  <a:pt x="-14158" y="1968638"/>
                  <a:pt x="44831" y="1729842"/>
                  <a:pt x="0" y="1630079"/>
                </a:cubicBezTo>
                <a:cubicBezTo>
                  <a:pt x="-44831" y="1530316"/>
                  <a:pt x="30614" y="1275011"/>
                  <a:pt x="0" y="1136276"/>
                </a:cubicBezTo>
                <a:cubicBezTo>
                  <a:pt x="-30614" y="997541"/>
                  <a:pt x="32671" y="698258"/>
                  <a:pt x="0" y="530970"/>
                </a:cubicBezTo>
                <a:cubicBezTo>
                  <a:pt x="-32671" y="363682"/>
                  <a:pt x="18419" y="147526"/>
                  <a:pt x="0" y="0"/>
                </a:cubicBezTo>
                <a:close/>
              </a:path>
              <a:path w="2991458" h="3716792" stroke="0" extrusionOk="0">
                <a:moveTo>
                  <a:pt x="0" y="0"/>
                </a:moveTo>
                <a:cubicBezTo>
                  <a:pt x="151428" y="-27588"/>
                  <a:pt x="480740" y="57144"/>
                  <a:pt x="628206" y="0"/>
                </a:cubicBezTo>
                <a:cubicBezTo>
                  <a:pt x="775672" y="-57144"/>
                  <a:pt x="1064479" y="30519"/>
                  <a:pt x="1226498" y="0"/>
                </a:cubicBezTo>
                <a:cubicBezTo>
                  <a:pt x="1388517" y="-30519"/>
                  <a:pt x="1578202" y="1992"/>
                  <a:pt x="1854704" y="0"/>
                </a:cubicBezTo>
                <a:cubicBezTo>
                  <a:pt x="2131206" y="-1992"/>
                  <a:pt x="2631722" y="62292"/>
                  <a:pt x="2991458" y="0"/>
                </a:cubicBezTo>
                <a:cubicBezTo>
                  <a:pt x="3024321" y="137122"/>
                  <a:pt x="2938212" y="300438"/>
                  <a:pt x="2991458" y="530970"/>
                </a:cubicBezTo>
                <a:cubicBezTo>
                  <a:pt x="3044704" y="761502"/>
                  <a:pt x="2937387" y="812972"/>
                  <a:pt x="2991458" y="1061941"/>
                </a:cubicBezTo>
                <a:cubicBezTo>
                  <a:pt x="3045529" y="1310910"/>
                  <a:pt x="2922748" y="1468049"/>
                  <a:pt x="2991458" y="1667247"/>
                </a:cubicBezTo>
                <a:cubicBezTo>
                  <a:pt x="3060168" y="1866445"/>
                  <a:pt x="2951359" y="2066320"/>
                  <a:pt x="2991458" y="2198217"/>
                </a:cubicBezTo>
                <a:cubicBezTo>
                  <a:pt x="3031557" y="2330114"/>
                  <a:pt x="2973333" y="2469589"/>
                  <a:pt x="2991458" y="2692019"/>
                </a:cubicBezTo>
                <a:cubicBezTo>
                  <a:pt x="3009583" y="2914449"/>
                  <a:pt x="2940118" y="2988180"/>
                  <a:pt x="2991458" y="3222990"/>
                </a:cubicBezTo>
                <a:cubicBezTo>
                  <a:pt x="3042798" y="3457800"/>
                  <a:pt x="2977582" y="3553941"/>
                  <a:pt x="2991458" y="3716792"/>
                </a:cubicBezTo>
                <a:cubicBezTo>
                  <a:pt x="2741843" y="3739475"/>
                  <a:pt x="2688643" y="3701736"/>
                  <a:pt x="2482910" y="3716792"/>
                </a:cubicBezTo>
                <a:cubicBezTo>
                  <a:pt x="2277177" y="3731848"/>
                  <a:pt x="2153066" y="3696645"/>
                  <a:pt x="1884619" y="3716792"/>
                </a:cubicBezTo>
                <a:cubicBezTo>
                  <a:pt x="1616172" y="3736939"/>
                  <a:pt x="1530565" y="3681027"/>
                  <a:pt x="1226498" y="3716792"/>
                </a:cubicBezTo>
                <a:cubicBezTo>
                  <a:pt x="922431" y="3752557"/>
                  <a:pt x="892869" y="3710736"/>
                  <a:pt x="688035" y="3716792"/>
                </a:cubicBezTo>
                <a:cubicBezTo>
                  <a:pt x="483201" y="3722848"/>
                  <a:pt x="288239" y="3666045"/>
                  <a:pt x="0" y="3716792"/>
                </a:cubicBezTo>
                <a:cubicBezTo>
                  <a:pt x="-2487" y="3582458"/>
                  <a:pt x="16919" y="3497158"/>
                  <a:pt x="0" y="3297325"/>
                </a:cubicBezTo>
                <a:cubicBezTo>
                  <a:pt x="-16919" y="3097492"/>
                  <a:pt x="49659" y="3059814"/>
                  <a:pt x="0" y="2840691"/>
                </a:cubicBezTo>
                <a:cubicBezTo>
                  <a:pt x="-49659" y="2621568"/>
                  <a:pt x="45714" y="2582315"/>
                  <a:pt x="0" y="2421225"/>
                </a:cubicBezTo>
                <a:cubicBezTo>
                  <a:pt x="-45714" y="2260135"/>
                  <a:pt x="41827" y="2174117"/>
                  <a:pt x="0" y="2001758"/>
                </a:cubicBezTo>
                <a:cubicBezTo>
                  <a:pt x="-41827" y="1829399"/>
                  <a:pt x="6987" y="1694305"/>
                  <a:pt x="0" y="1507956"/>
                </a:cubicBezTo>
                <a:cubicBezTo>
                  <a:pt x="-6987" y="1321607"/>
                  <a:pt x="48113" y="1228423"/>
                  <a:pt x="0" y="1088489"/>
                </a:cubicBezTo>
                <a:cubicBezTo>
                  <a:pt x="-48113" y="948555"/>
                  <a:pt x="51767" y="773858"/>
                  <a:pt x="0" y="631855"/>
                </a:cubicBezTo>
                <a:cubicBezTo>
                  <a:pt x="-51767" y="489852"/>
                  <a:pt x="73030" y="23714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5069354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209121" y="428178"/>
            <a:ext cx="8270852" cy="6001643"/>
          </a:xfrm>
          <a:custGeom>
            <a:avLst/>
            <a:gdLst>
              <a:gd name="csX0" fmla="*/ 0 w 8270852"/>
              <a:gd name="csY0" fmla="*/ 0 h 6001643"/>
              <a:gd name="csX1" fmla="*/ 508067 w 8270852"/>
              <a:gd name="csY1" fmla="*/ 0 h 6001643"/>
              <a:gd name="csX2" fmla="*/ 1264259 w 8270852"/>
              <a:gd name="csY2" fmla="*/ 0 h 6001643"/>
              <a:gd name="csX3" fmla="*/ 1772325 w 8270852"/>
              <a:gd name="csY3" fmla="*/ 0 h 6001643"/>
              <a:gd name="csX4" fmla="*/ 2114975 w 8270852"/>
              <a:gd name="csY4" fmla="*/ 0 h 6001643"/>
              <a:gd name="csX5" fmla="*/ 2871167 w 8270852"/>
              <a:gd name="csY5" fmla="*/ 0 h 6001643"/>
              <a:gd name="csX6" fmla="*/ 3544651 w 8270852"/>
              <a:gd name="csY6" fmla="*/ 0 h 6001643"/>
              <a:gd name="csX7" fmla="*/ 3970009 w 8270852"/>
              <a:gd name="csY7" fmla="*/ 0 h 6001643"/>
              <a:gd name="csX8" fmla="*/ 4560784 w 8270852"/>
              <a:gd name="csY8" fmla="*/ 0 h 6001643"/>
              <a:gd name="csX9" fmla="*/ 4903434 w 8270852"/>
              <a:gd name="csY9" fmla="*/ 0 h 6001643"/>
              <a:gd name="csX10" fmla="*/ 5576917 w 8270852"/>
              <a:gd name="csY10" fmla="*/ 0 h 6001643"/>
              <a:gd name="csX11" fmla="*/ 6084984 w 8270852"/>
              <a:gd name="csY11" fmla="*/ 0 h 6001643"/>
              <a:gd name="csX12" fmla="*/ 6841176 w 8270852"/>
              <a:gd name="csY12" fmla="*/ 0 h 6001643"/>
              <a:gd name="csX13" fmla="*/ 7183826 w 8270852"/>
              <a:gd name="csY13" fmla="*/ 0 h 6001643"/>
              <a:gd name="csX14" fmla="*/ 7691892 w 8270852"/>
              <a:gd name="csY14" fmla="*/ 0 h 6001643"/>
              <a:gd name="csX15" fmla="*/ 8270852 w 8270852"/>
              <a:gd name="csY15" fmla="*/ 0 h 6001643"/>
              <a:gd name="csX16" fmla="*/ 8270852 w 8270852"/>
              <a:gd name="csY16" fmla="*/ 545604 h 6001643"/>
              <a:gd name="csX17" fmla="*/ 8270852 w 8270852"/>
              <a:gd name="csY17" fmla="*/ 971175 h 6001643"/>
              <a:gd name="csX18" fmla="*/ 8270852 w 8270852"/>
              <a:gd name="csY18" fmla="*/ 1396746 h 6001643"/>
              <a:gd name="csX19" fmla="*/ 8270852 w 8270852"/>
              <a:gd name="csY19" fmla="*/ 1822317 h 6001643"/>
              <a:gd name="csX20" fmla="*/ 8270852 w 8270852"/>
              <a:gd name="csY20" fmla="*/ 2487954 h 6001643"/>
              <a:gd name="csX21" fmla="*/ 8270852 w 8270852"/>
              <a:gd name="csY21" fmla="*/ 2913525 h 6001643"/>
              <a:gd name="csX22" fmla="*/ 8270852 w 8270852"/>
              <a:gd name="csY22" fmla="*/ 3519145 h 6001643"/>
              <a:gd name="csX23" fmla="*/ 8270852 w 8270852"/>
              <a:gd name="csY23" fmla="*/ 4004733 h 6001643"/>
              <a:gd name="csX24" fmla="*/ 8270852 w 8270852"/>
              <a:gd name="csY24" fmla="*/ 4610353 h 6001643"/>
              <a:gd name="csX25" fmla="*/ 8270852 w 8270852"/>
              <a:gd name="csY25" fmla="*/ 5155957 h 6001643"/>
              <a:gd name="csX26" fmla="*/ 8270852 w 8270852"/>
              <a:gd name="csY26" fmla="*/ 6001643 h 6001643"/>
              <a:gd name="csX27" fmla="*/ 7680077 w 8270852"/>
              <a:gd name="csY27" fmla="*/ 6001643 h 6001643"/>
              <a:gd name="csX28" fmla="*/ 6923885 w 8270852"/>
              <a:gd name="csY28" fmla="*/ 6001643 h 6001643"/>
              <a:gd name="csX29" fmla="*/ 6167692 w 8270852"/>
              <a:gd name="csY29" fmla="*/ 6001643 h 6001643"/>
              <a:gd name="csX30" fmla="*/ 5659626 w 8270852"/>
              <a:gd name="csY30" fmla="*/ 6001643 h 6001643"/>
              <a:gd name="csX31" fmla="*/ 4903434 w 8270852"/>
              <a:gd name="csY31" fmla="*/ 6001643 h 6001643"/>
              <a:gd name="csX32" fmla="*/ 4312659 w 8270852"/>
              <a:gd name="csY32" fmla="*/ 6001643 h 6001643"/>
              <a:gd name="csX33" fmla="*/ 3556466 w 8270852"/>
              <a:gd name="csY33" fmla="*/ 6001643 h 6001643"/>
              <a:gd name="csX34" fmla="*/ 3048400 w 8270852"/>
              <a:gd name="csY34" fmla="*/ 6001643 h 6001643"/>
              <a:gd name="csX35" fmla="*/ 2705750 w 8270852"/>
              <a:gd name="csY35" fmla="*/ 6001643 h 6001643"/>
              <a:gd name="csX36" fmla="*/ 2363101 w 8270852"/>
              <a:gd name="csY36" fmla="*/ 6001643 h 6001643"/>
              <a:gd name="csX37" fmla="*/ 1689617 w 8270852"/>
              <a:gd name="csY37" fmla="*/ 6001643 h 6001643"/>
              <a:gd name="csX38" fmla="*/ 1181550 w 8270852"/>
              <a:gd name="csY38" fmla="*/ 6001643 h 6001643"/>
              <a:gd name="csX39" fmla="*/ 0 w 8270852"/>
              <a:gd name="csY39" fmla="*/ 6001643 h 6001643"/>
              <a:gd name="csX40" fmla="*/ 0 w 8270852"/>
              <a:gd name="csY40" fmla="*/ 5456039 h 6001643"/>
              <a:gd name="csX41" fmla="*/ 0 w 8270852"/>
              <a:gd name="csY41" fmla="*/ 4850419 h 6001643"/>
              <a:gd name="csX42" fmla="*/ 0 w 8270852"/>
              <a:gd name="csY42" fmla="*/ 4364831 h 6001643"/>
              <a:gd name="csX43" fmla="*/ 0 w 8270852"/>
              <a:gd name="csY43" fmla="*/ 3999277 h 6001643"/>
              <a:gd name="csX44" fmla="*/ 0 w 8270852"/>
              <a:gd name="csY44" fmla="*/ 3453673 h 6001643"/>
              <a:gd name="csX45" fmla="*/ 0 w 8270852"/>
              <a:gd name="csY45" fmla="*/ 2968085 h 6001643"/>
              <a:gd name="csX46" fmla="*/ 0 w 8270852"/>
              <a:gd name="csY46" fmla="*/ 2482498 h 6001643"/>
              <a:gd name="csX47" fmla="*/ 0 w 8270852"/>
              <a:gd name="csY47" fmla="*/ 1876877 h 6001643"/>
              <a:gd name="csX48" fmla="*/ 0 w 8270852"/>
              <a:gd name="csY48" fmla="*/ 1211241 h 6001643"/>
              <a:gd name="csX49" fmla="*/ 0 w 8270852"/>
              <a:gd name="csY49" fmla="*/ 845686 h 6001643"/>
              <a:gd name="csX50" fmla="*/ 0 w 8270852"/>
              <a:gd name="csY50" fmla="*/ 0 h 60016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</a:cxnLst>
            <a:rect l="l" t="t" r="r" b="b"/>
            <a:pathLst>
              <a:path w="8270852" h="6001643" fill="none" extrusionOk="0">
                <a:moveTo>
                  <a:pt x="0" y="0"/>
                </a:moveTo>
                <a:cubicBezTo>
                  <a:pt x="230911" y="-59204"/>
                  <a:pt x="317657" y="35096"/>
                  <a:pt x="508067" y="0"/>
                </a:cubicBezTo>
                <a:cubicBezTo>
                  <a:pt x="698477" y="-35096"/>
                  <a:pt x="1003741" y="88813"/>
                  <a:pt x="1264259" y="0"/>
                </a:cubicBezTo>
                <a:cubicBezTo>
                  <a:pt x="1524777" y="-88813"/>
                  <a:pt x="1545772" y="33376"/>
                  <a:pt x="1772325" y="0"/>
                </a:cubicBezTo>
                <a:cubicBezTo>
                  <a:pt x="1998878" y="-33376"/>
                  <a:pt x="2035999" y="6007"/>
                  <a:pt x="2114975" y="0"/>
                </a:cubicBezTo>
                <a:cubicBezTo>
                  <a:pt x="2193951" y="-6007"/>
                  <a:pt x="2681373" y="26826"/>
                  <a:pt x="2871167" y="0"/>
                </a:cubicBezTo>
                <a:cubicBezTo>
                  <a:pt x="3060961" y="-26826"/>
                  <a:pt x="3355209" y="53336"/>
                  <a:pt x="3544651" y="0"/>
                </a:cubicBezTo>
                <a:cubicBezTo>
                  <a:pt x="3734093" y="-53336"/>
                  <a:pt x="3821319" y="46170"/>
                  <a:pt x="3970009" y="0"/>
                </a:cubicBezTo>
                <a:cubicBezTo>
                  <a:pt x="4118699" y="-46170"/>
                  <a:pt x="4295644" y="45301"/>
                  <a:pt x="4560784" y="0"/>
                </a:cubicBezTo>
                <a:cubicBezTo>
                  <a:pt x="4825924" y="-45301"/>
                  <a:pt x="4793514" y="19713"/>
                  <a:pt x="4903434" y="0"/>
                </a:cubicBezTo>
                <a:cubicBezTo>
                  <a:pt x="5013354" y="-19713"/>
                  <a:pt x="5354700" y="33630"/>
                  <a:pt x="5576917" y="0"/>
                </a:cubicBezTo>
                <a:cubicBezTo>
                  <a:pt x="5799134" y="-33630"/>
                  <a:pt x="5871400" y="152"/>
                  <a:pt x="6084984" y="0"/>
                </a:cubicBezTo>
                <a:cubicBezTo>
                  <a:pt x="6298568" y="-152"/>
                  <a:pt x="6504654" y="46299"/>
                  <a:pt x="6841176" y="0"/>
                </a:cubicBezTo>
                <a:cubicBezTo>
                  <a:pt x="7177698" y="-46299"/>
                  <a:pt x="7094393" y="25646"/>
                  <a:pt x="7183826" y="0"/>
                </a:cubicBezTo>
                <a:cubicBezTo>
                  <a:pt x="7273259" y="-25646"/>
                  <a:pt x="7585596" y="28370"/>
                  <a:pt x="7691892" y="0"/>
                </a:cubicBezTo>
                <a:cubicBezTo>
                  <a:pt x="7798188" y="-28370"/>
                  <a:pt x="8079334" y="13747"/>
                  <a:pt x="8270852" y="0"/>
                </a:cubicBezTo>
                <a:cubicBezTo>
                  <a:pt x="8273328" y="149070"/>
                  <a:pt x="8250336" y="285357"/>
                  <a:pt x="8270852" y="545604"/>
                </a:cubicBezTo>
                <a:cubicBezTo>
                  <a:pt x="8291368" y="805851"/>
                  <a:pt x="8236999" y="760945"/>
                  <a:pt x="8270852" y="971175"/>
                </a:cubicBezTo>
                <a:cubicBezTo>
                  <a:pt x="8304705" y="1181405"/>
                  <a:pt x="8234420" y="1268196"/>
                  <a:pt x="8270852" y="1396746"/>
                </a:cubicBezTo>
                <a:cubicBezTo>
                  <a:pt x="8307284" y="1525296"/>
                  <a:pt x="8235149" y="1693938"/>
                  <a:pt x="8270852" y="1822317"/>
                </a:cubicBezTo>
                <a:cubicBezTo>
                  <a:pt x="8306555" y="1950696"/>
                  <a:pt x="8212881" y="2303327"/>
                  <a:pt x="8270852" y="2487954"/>
                </a:cubicBezTo>
                <a:cubicBezTo>
                  <a:pt x="8328823" y="2672581"/>
                  <a:pt x="8243549" y="2735886"/>
                  <a:pt x="8270852" y="2913525"/>
                </a:cubicBezTo>
                <a:cubicBezTo>
                  <a:pt x="8298155" y="3091164"/>
                  <a:pt x="8242673" y="3306202"/>
                  <a:pt x="8270852" y="3519145"/>
                </a:cubicBezTo>
                <a:cubicBezTo>
                  <a:pt x="8299031" y="3732088"/>
                  <a:pt x="8266859" y="3839076"/>
                  <a:pt x="8270852" y="4004733"/>
                </a:cubicBezTo>
                <a:cubicBezTo>
                  <a:pt x="8274845" y="4170390"/>
                  <a:pt x="8225380" y="4329446"/>
                  <a:pt x="8270852" y="4610353"/>
                </a:cubicBezTo>
                <a:cubicBezTo>
                  <a:pt x="8316324" y="4891260"/>
                  <a:pt x="8242285" y="5007946"/>
                  <a:pt x="8270852" y="5155957"/>
                </a:cubicBezTo>
                <a:cubicBezTo>
                  <a:pt x="8299419" y="5303968"/>
                  <a:pt x="8218181" y="5609923"/>
                  <a:pt x="8270852" y="6001643"/>
                </a:cubicBezTo>
                <a:cubicBezTo>
                  <a:pt x="8002676" y="6062857"/>
                  <a:pt x="7931270" y="5932898"/>
                  <a:pt x="7680077" y="6001643"/>
                </a:cubicBezTo>
                <a:cubicBezTo>
                  <a:pt x="7428885" y="6070388"/>
                  <a:pt x="7094751" y="5980482"/>
                  <a:pt x="6923885" y="6001643"/>
                </a:cubicBezTo>
                <a:cubicBezTo>
                  <a:pt x="6753019" y="6022804"/>
                  <a:pt x="6510315" y="5982580"/>
                  <a:pt x="6167692" y="6001643"/>
                </a:cubicBezTo>
                <a:cubicBezTo>
                  <a:pt x="5825069" y="6020706"/>
                  <a:pt x="5797452" y="5976644"/>
                  <a:pt x="5659626" y="6001643"/>
                </a:cubicBezTo>
                <a:cubicBezTo>
                  <a:pt x="5521800" y="6026642"/>
                  <a:pt x="5270191" y="5979069"/>
                  <a:pt x="4903434" y="6001643"/>
                </a:cubicBezTo>
                <a:cubicBezTo>
                  <a:pt x="4536677" y="6024217"/>
                  <a:pt x="4553739" y="5958960"/>
                  <a:pt x="4312659" y="6001643"/>
                </a:cubicBezTo>
                <a:cubicBezTo>
                  <a:pt x="4071579" y="6044326"/>
                  <a:pt x="3817908" y="5920116"/>
                  <a:pt x="3556466" y="6001643"/>
                </a:cubicBezTo>
                <a:cubicBezTo>
                  <a:pt x="3295024" y="6083170"/>
                  <a:pt x="3232220" y="5956105"/>
                  <a:pt x="3048400" y="6001643"/>
                </a:cubicBezTo>
                <a:cubicBezTo>
                  <a:pt x="2864580" y="6047181"/>
                  <a:pt x="2780553" y="5967209"/>
                  <a:pt x="2705750" y="6001643"/>
                </a:cubicBezTo>
                <a:cubicBezTo>
                  <a:pt x="2630947" y="6036077"/>
                  <a:pt x="2490892" y="5969259"/>
                  <a:pt x="2363101" y="6001643"/>
                </a:cubicBezTo>
                <a:cubicBezTo>
                  <a:pt x="2235310" y="6034027"/>
                  <a:pt x="2022088" y="5964642"/>
                  <a:pt x="1689617" y="6001643"/>
                </a:cubicBezTo>
                <a:cubicBezTo>
                  <a:pt x="1357146" y="6038644"/>
                  <a:pt x="1318519" y="5978781"/>
                  <a:pt x="1181550" y="6001643"/>
                </a:cubicBezTo>
                <a:cubicBezTo>
                  <a:pt x="1044581" y="6024505"/>
                  <a:pt x="432355" y="5931256"/>
                  <a:pt x="0" y="6001643"/>
                </a:cubicBezTo>
                <a:cubicBezTo>
                  <a:pt x="-23798" y="5732188"/>
                  <a:pt x="17345" y="5640052"/>
                  <a:pt x="0" y="5456039"/>
                </a:cubicBezTo>
                <a:cubicBezTo>
                  <a:pt x="-17345" y="5272026"/>
                  <a:pt x="69805" y="5113834"/>
                  <a:pt x="0" y="4850419"/>
                </a:cubicBezTo>
                <a:cubicBezTo>
                  <a:pt x="-69805" y="4587004"/>
                  <a:pt x="58145" y="4563595"/>
                  <a:pt x="0" y="4364831"/>
                </a:cubicBezTo>
                <a:cubicBezTo>
                  <a:pt x="-58145" y="4166067"/>
                  <a:pt x="39109" y="4122690"/>
                  <a:pt x="0" y="3999277"/>
                </a:cubicBezTo>
                <a:cubicBezTo>
                  <a:pt x="-39109" y="3875864"/>
                  <a:pt x="30143" y="3613374"/>
                  <a:pt x="0" y="3453673"/>
                </a:cubicBezTo>
                <a:cubicBezTo>
                  <a:pt x="-30143" y="3293972"/>
                  <a:pt x="14384" y="3088143"/>
                  <a:pt x="0" y="2968085"/>
                </a:cubicBezTo>
                <a:cubicBezTo>
                  <a:pt x="-14384" y="2848027"/>
                  <a:pt x="54715" y="2634069"/>
                  <a:pt x="0" y="2482498"/>
                </a:cubicBezTo>
                <a:cubicBezTo>
                  <a:pt x="-54715" y="2330927"/>
                  <a:pt x="34565" y="2109906"/>
                  <a:pt x="0" y="1876877"/>
                </a:cubicBezTo>
                <a:cubicBezTo>
                  <a:pt x="-34565" y="1643848"/>
                  <a:pt x="76763" y="1407629"/>
                  <a:pt x="0" y="1211241"/>
                </a:cubicBezTo>
                <a:cubicBezTo>
                  <a:pt x="-76763" y="1014853"/>
                  <a:pt x="2474" y="933409"/>
                  <a:pt x="0" y="845686"/>
                </a:cubicBezTo>
                <a:cubicBezTo>
                  <a:pt x="-2474" y="757963"/>
                  <a:pt x="100882" y="170611"/>
                  <a:pt x="0" y="0"/>
                </a:cubicBezTo>
                <a:close/>
              </a:path>
              <a:path w="8270852" h="6001643" stroke="0" extrusionOk="0">
                <a:moveTo>
                  <a:pt x="0" y="0"/>
                </a:moveTo>
                <a:cubicBezTo>
                  <a:pt x="168878" y="-5042"/>
                  <a:pt x="331290" y="13135"/>
                  <a:pt x="425358" y="0"/>
                </a:cubicBezTo>
                <a:cubicBezTo>
                  <a:pt x="519426" y="-13135"/>
                  <a:pt x="1006830" y="83302"/>
                  <a:pt x="1181550" y="0"/>
                </a:cubicBezTo>
                <a:cubicBezTo>
                  <a:pt x="1356270" y="-83302"/>
                  <a:pt x="1591093" y="9998"/>
                  <a:pt x="1772325" y="0"/>
                </a:cubicBezTo>
                <a:cubicBezTo>
                  <a:pt x="1953558" y="-9998"/>
                  <a:pt x="1999396" y="2345"/>
                  <a:pt x="2197684" y="0"/>
                </a:cubicBezTo>
                <a:cubicBezTo>
                  <a:pt x="2395972" y="-2345"/>
                  <a:pt x="2479535" y="30030"/>
                  <a:pt x="2623042" y="0"/>
                </a:cubicBezTo>
                <a:cubicBezTo>
                  <a:pt x="2766549" y="-30030"/>
                  <a:pt x="3033940" y="42330"/>
                  <a:pt x="3379234" y="0"/>
                </a:cubicBezTo>
                <a:cubicBezTo>
                  <a:pt x="3724528" y="-42330"/>
                  <a:pt x="3648402" y="24207"/>
                  <a:pt x="3721883" y="0"/>
                </a:cubicBezTo>
                <a:cubicBezTo>
                  <a:pt x="3795364" y="-24207"/>
                  <a:pt x="3985252" y="25479"/>
                  <a:pt x="4229950" y="0"/>
                </a:cubicBezTo>
                <a:cubicBezTo>
                  <a:pt x="4474648" y="-25479"/>
                  <a:pt x="4470867" y="22958"/>
                  <a:pt x="4572600" y="0"/>
                </a:cubicBezTo>
                <a:cubicBezTo>
                  <a:pt x="4674333" y="-22958"/>
                  <a:pt x="4987673" y="54637"/>
                  <a:pt x="5163375" y="0"/>
                </a:cubicBezTo>
                <a:cubicBezTo>
                  <a:pt x="5339077" y="-54637"/>
                  <a:pt x="5564654" y="20852"/>
                  <a:pt x="5754150" y="0"/>
                </a:cubicBezTo>
                <a:cubicBezTo>
                  <a:pt x="5943647" y="-20852"/>
                  <a:pt x="6064696" y="11061"/>
                  <a:pt x="6179508" y="0"/>
                </a:cubicBezTo>
                <a:cubicBezTo>
                  <a:pt x="6294320" y="-11061"/>
                  <a:pt x="6476373" y="47133"/>
                  <a:pt x="6687575" y="0"/>
                </a:cubicBezTo>
                <a:cubicBezTo>
                  <a:pt x="6898777" y="-47133"/>
                  <a:pt x="7288565" y="78063"/>
                  <a:pt x="7443767" y="0"/>
                </a:cubicBezTo>
                <a:cubicBezTo>
                  <a:pt x="7598969" y="-78063"/>
                  <a:pt x="7954834" y="57569"/>
                  <a:pt x="8270852" y="0"/>
                </a:cubicBezTo>
                <a:cubicBezTo>
                  <a:pt x="8285044" y="219977"/>
                  <a:pt x="8235675" y="340512"/>
                  <a:pt x="8270852" y="545604"/>
                </a:cubicBezTo>
                <a:cubicBezTo>
                  <a:pt x="8306029" y="750696"/>
                  <a:pt x="8242014" y="967335"/>
                  <a:pt x="8270852" y="1211241"/>
                </a:cubicBezTo>
                <a:cubicBezTo>
                  <a:pt x="8299690" y="1455147"/>
                  <a:pt x="8209604" y="1585844"/>
                  <a:pt x="8270852" y="1876877"/>
                </a:cubicBezTo>
                <a:cubicBezTo>
                  <a:pt x="8332100" y="2167910"/>
                  <a:pt x="8266669" y="2313173"/>
                  <a:pt x="8270852" y="2422481"/>
                </a:cubicBezTo>
                <a:cubicBezTo>
                  <a:pt x="8275035" y="2531789"/>
                  <a:pt x="8266919" y="2606135"/>
                  <a:pt x="8270852" y="2788036"/>
                </a:cubicBezTo>
                <a:cubicBezTo>
                  <a:pt x="8274785" y="2969938"/>
                  <a:pt x="8269119" y="3040405"/>
                  <a:pt x="8270852" y="3153591"/>
                </a:cubicBezTo>
                <a:cubicBezTo>
                  <a:pt x="8272585" y="3266777"/>
                  <a:pt x="8229901" y="3449011"/>
                  <a:pt x="8270852" y="3579162"/>
                </a:cubicBezTo>
                <a:cubicBezTo>
                  <a:pt x="8311803" y="3709313"/>
                  <a:pt x="8254088" y="4016895"/>
                  <a:pt x="8270852" y="4184782"/>
                </a:cubicBezTo>
                <a:cubicBezTo>
                  <a:pt x="8287616" y="4352669"/>
                  <a:pt x="8244103" y="4577783"/>
                  <a:pt x="8270852" y="4790402"/>
                </a:cubicBezTo>
                <a:cubicBezTo>
                  <a:pt x="8297601" y="5003021"/>
                  <a:pt x="8208516" y="5125600"/>
                  <a:pt x="8270852" y="5396023"/>
                </a:cubicBezTo>
                <a:cubicBezTo>
                  <a:pt x="8333188" y="5666446"/>
                  <a:pt x="8202277" y="5704475"/>
                  <a:pt x="8270852" y="6001643"/>
                </a:cubicBezTo>
                <a:cubicBezTo>
                  <a:pt x="7984187" y="6063511"/>
                  <a:pt x="7893223" y="5958965"/>
                  <a:pt x="7680077" y="6001643"/>
                </a:cubicBezTo>
                <a:cubicBezTo>
                  <a:pt x="7466931" y="6044321"/>
                  <a:pt x="7454177" y="5969535"/>
                  <a:pt x="7337427" y="6001643"/>
                </a:cubicBezTo>
                <a:cubicBezTo>
                  <a:pt x="7220677" y="6033751"/>
                  <a:pt x="6901173" y="5974416"/>
                  <a:pt x="6746652" y="6001643"/>
                </a:cubicBezTo>
                <a:cubicBezTo>
                  <a:pt x="6592131" y="6028870"/>
                  <a:pt x="6296857" y="5970628"/>
                  <a:pt x="6155877" y="6001643"/>
                </a:cubicBezTo>
                <a:cubicBezTo>
                  <a:pt x="6014897" y="6032658"/>
                  <a:pt x="5724775" y="5980667"/>
                  <a:pt x="5565102" y="6001643"/>
                </a:cubicBezTo>
                <a:cubicBezTo>
                  <a:pt x="5405429" y="6022619"/>
                  <a:pt x="5344464" y="5995228"/>
                  <a:pt x="5222452" y="6001643"/>
                </a:cubicBezTo>
                <a:cubicBezTo>
                  <a:pt x="5100440" y="6008058"/>
                  <a:pt x="4767849" y="5913852"/>
                  <a:pt x="4466260" y="6001643"/>
                </a:cubicBezTo>
                <a:cubicBezTo>
                  <a:pt x="4164671" y="6089434"/>
                  <a:pt x="4029727" y="5935451"/>
                  <a:pt x="3875485" y="6001643"/>
                </a:cubicBezTo>
                <a:cubicBezTo>
                  <a:pt x="3721244" y="6067835"/>
                  <a:pt x="3427895" y="5965501"/>
                  <a:pt x="3119293" y="6001643"/>
                </a:cubicBezTo>
                <a:cubicBezTo>
                  <a:pt x="2810691" y="6037785"/>
                  <a:pt x="2801394" y="5989697"/>
                  <a:pt x="2611226" y="6001643"/>
                </a:cubicBezTo>
                <a:cubicBezTo>
                  <a:pt x="2421058" y="6013589"/>
                  <a:pt x="2106857" y="5926443"/>
                  <a:pt x="1937742" y="6001643"/>
                </a:cubicBezTo>
                <a:cubicBezTo>
                  <a:pt x="1768627" y="6076843"/>
                  <a:pt x="1544776" y="5982090"/>
                  <a:pt x="1264259" y="6001643"/>
                </a:cubicBezTo>
                <a:cubicBezTo>
                  <a:pt x="983742" y="6021196"/>
                  <a:pt x="687042" y="5929074"/>
                  <a:pt x="508067" y="6001643"/>
                </a:cubicBezTo>
                <a:cubicBezTo>
                  <a:pt x="329092" y="6074212"/>
                  <a:pt x="225440" y="5964810"/>
                  <a:pt x="0" y="6001643"/>
                </a:cubicBezTo>
                <a:cubicBezTo>
                  <a:pt x="-41903" y="5840701"/>
                  <a:pt x="11191" y="5599440"/>
                  <a:pt x="0" y="5456039"/>
                </a:cubicBezTo>
                <a:cubicBezTo>
                  <a:pt x="-11191" y="5312638"/>
                  <a:pt x="48271" y="5094302"/>
                  <a:pt x="0" y="4790402"/>
                </a:cubicBezTo>
                <a:cubicBezTo>
                  <a:pt x="-48271" y="4486502"/>
                  <a:pt x="59626" y="4433228"/>
                  <a:pt x="0" y="4184782"/>
                </a:cubicBezTo>
                <a:cubicBezTo>
                  <a:pt x="-59626" y="3936336"/>
                  <a:pt x="72422" y="3698385"/>
                  <a:pt x="0" y="3519145"/>
                </a:cubicBezTo>
                <a:cubicBezTo>
                  <a:pt x="-72422" y="3339905"/>
                  <a:pt x="50163" y="3166455"/>
                  <a:pt x="0" y="3033558"/>
                </a:cubicBezTo>
                <a:cubicBezTo>
                  <a:pt x="-50163" y="2900661"/>
                  <a:pt x="48968" y="2705248"/>
                  <a:pt x="0" y="2547970"/>
                </a:cubicBezTo>
                <a:cubicBezTo>
                  <a:pt x="-48968" y="2390692"/>
                  <a:pt x="17482" y="2246998"/>
                  <a:pt x="0" y="2122399"/>
                </a:cubicBezTo>
                <a:cubicBezTo>
                  <a:pt x="-17482" y="1997800"/>
                  <a:pt x="53704" y="1809864"/>
                  <a:pt x="0" y="1636812"/>
                </a:cubicBezTo>
                <a:cubicBezTo>
                  <a:pt x="-53704" y="1463760"/>
                  <a:pt x="44144" y="1235588"/>
                  <a:pt x="0" y="971175"/>
                </a:cubicBezTo>
                <a:cubicBezTo>
                  <a:pt x="-44144" y="706762"/>
                  <a:pt x="41381" y="609915"/>
                  <a:pt x="0" y="485587"/>
                </a:cubicBezTo>
                <a:cubicBezTo>
                  <a:pt x="-41381" y="361259"/>
                  <a:pt x="35254" y="117871"/>
                  <a:pt x="0" y="0"/>
                </a:cubicBezTo>
                <a:close/>
              </a:path>
            </a:pathLst>
          </a:custGeom>
          <a:ln w="7620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6136980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tr-TR" sz="3200" dirty="0"/>
          </a:p>
          <a:p>
            <a:r>
              <a:rPr lang="en-US" sz="3200" dirty="0"/>
              <a:t>Para </a:t>
            </a:r>
            <a:r>
              <a:rPr lang="en-US" sz="3200" dirty="0" err="1"/>
              <a:t>ile</a:t>
            </a:r>
            <a:r>
              <a:rPr lang="en-US" sz="3200" dirty="0"/>
              <a:t> </a:t>
            </a:r>
            <a:r>
              <a:rPr lang="en-US" sz="3200" dirty="0" err="1"/>
              <a:t>mutluluk</a:t>
            </a:r>
            <a:r>
              <a:rPr lang="en-US" sz="3200" dirty="0"/>
              <a:t> </a:t>
            </a:r>
            <a:r>
              <a:rPr lang="en-US" sz="3200" dirty="0" err="1"/>
              <a:t>arasında</a:t>
            </a:r>
            <a:r>
              <a:rPr lang="en-US" sz="3200" dirty="0"/>
              <a:t> </a:t>
            </a:r>
            <a:r>
              <a:rPr lang="en-US" sz="3200" dirty="0" err="1"/>
              <a:t>pozitif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ilişki</a:t>
            </a:r>
            <a:r>
              <a:rPr lang="en-US" sz="3200" dirty="0"/>
              <a:t> var. </a:t>
            </a:r>
            <a:endParaRPr lang="tr-TR" sz="3200" dirty="0"/>
          </a:p>
          <a:p>
            <a:r>
              <a:rPr lang="en-GB" sz="3200" dirty="0"/>
              <a:t>P</a:t>
            </a:r>
            <a:r>
              <a:rPr lang="en-US" sz="3200" dirty="0" err="1"/>
              <a:t>ara</a:t>
            </a:r>
            <a:r>
              <a:rPr lang="en-US" sz="3200" dirty="0"/>
              <a:t> </a:t>
            </a:r>
            <a:r>
              <a:rPr lang="en-US" sz="3200" dirty="0" err="1"/>
              <a:t>temel</a:t>
            </a:r>
            <a:r>
              <a:rPr lang="en-US" sz="3200" dirty="0"/>
              <a:t> </a:t>
            </a:r>
            <a:r>
              <a:rPr lang="en-US" sz="3200" dirty="0" err="1"/>
              <a:t>ihtiyaçları</a:t>
            </a:r>
            <a:r>
              <a:rPr lang="en-US" sz="3200" dirty="0"/>
              <a:t> </a:t>
            </a:r>
            <a:r>
              <a:rPr lang="en-US" sz="3200" dirty="0" err="1"/>
              <a:t>karşıla</a:t>
            </a:r>
            <a:r>
              <a:rPr lang="tr-TR" sz="3200" dirty="0"/>
              <a:t>n</a:t>
            </a:r>
            <a:r>
              <a:rPr lang="en-US" sz="3200" dirty="0" err="1"/>
              <a:t>ınca</a:t>
            </a:r>
            <a:r>
              <a:rPr lang="en-US" sz="3200" dirty="0"/>
              <a:t> </a:t>
            </a:r>
            <a:r>
              <a:rPr lang="en-US" sz="3200" dirty="0" err="1"/>
              <a:t>mutluluk</a:t>
            </a:r>
            <a:r>
              <a:rPr lang="en-US" sz="3200" dirty="0"/>
              <a:t> </a:t>
            </a:r>
            <a:r>
              <a:rPr lang="en-US" sz="3200" dirty="0" err="1"/>
              <a:t>getiriyor</a:t>
            </a:r>
            <a:r>
              <a:rPr lang="en-US" sz="3200" dirty="0"/>
              <a:t>.</a:t>
            </a:r>
          </a:p>
          <a:p>
            <a:r>
              <a:rPr lang="en-US" sz="3200" dirty="0" err="1"/>
              <a:t>Temel</a:t>
            </a:r>
            <a:r>
              <a:rPr lang="en-US" sz="3200" dirty="0"/>
              <a:t> </a:t>
            </a:r>
            <a:r>
              <a:rPr lang="en-US" sz="3200" dirty="0" err="1"/>
              <a:t>ihtiyaçlarını</a:t>
            </a:r>
            <a:r>
              <a:rPr lang="en-US" sz="3200" dirty="0"/>
              <a:t> </a:t>
            </a:r>
            <a:r>
              <a:rPr lang="en-US" sz="3200" dirty="0" err="1"/>
              <a:t>karşılamayan</a:t>
            </a:r>
            <a:r>
              <a:rPr lang="en-US" sz="3200" dirty="0"/>
              <a:t> </a:t>
            </a:r>
            <a:r>
              <a:rPr lang="en-US" sz="3200" dirty="0" err="1"/>
              <a:t>insanlarda</a:t>
            </a:r>
            <a:r>
              <a:rPr lang="en-US" sz="3200" dirty="0"/>
              <a:t> </a:t>
            </a:r>
            <a:r>
              <a:rPr lang="en-US" sz="3200" dirty="0" err="1"/>
              <a:t>depresyon</a:t>
            </a:r>
            <a:r>
              <a:rPr lang="en-US" sz="3200" dirty="0"/>
              <a:t> </a:t>
            </a:r>
            <a:r>
              <a:rPr lang="en-US" sz="3200" dirty="0" err="1"/>
              <a:t>oranı</a:t>
            </a:r>
            <a:r>
              <a:rPr lang="en-US" sz="3200" dirty="0"/>
              <a:t> </a:t>
            </a:r>
            <a:r>
              <a:rPr lang="en-US" sz="3200" dirty="0" err="1"/>
              <a:t>yüksek</a:t>
            </a:r>
            <a:r>
              <a:rPr lang="en-GB" sz="3200" dirty="0" err="1"/>
              <a:t>tir</a:t>
            </a:r>
            <a:r>
              <a:rPr lang="en-US" sz="3200" dirty="0"/>
              <a:t>.</a:t>
            </a:r>
          </a:p>
          <a:p>
            <a:r>
              <a:rPr lang="tr-TR" sz="3200" dirty="0">
                <a:solidFill>
                  <a:schemeClr val="tx1"/>
                </a:solidFill>
              </a:rPr>
              <a:t>E</a:t>
            </a:r>
            <a:r>
              <a:rPr lang="en-US" sz="3200" dirty="0" err="1">
                <a:solidFill>
                  <a:schemeClr val="tx1"/>
                </a:solidFill>
              </a:rPr>
              <a:t>tkinlikler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deneyimler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için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harcanan</a:t>
            </a:r>
            <a:r>
              <a:rPr lang="en-US" sz="3200" dirty="0">
                <a:solidFill>
                  <a:schemeClr val="tx1"/>
                </a:solidFill>
              </a:rPr>
              <a:t> para, </a:t>
            </a:r>
            <a:r>
              <a:rPr lang="tr-TR" sz="3200" dirty="0">
                <a:solidFill>
                  <a:schemeClr val="tx1"/>
                </a:solidFill>
              </a:rPr>
              <a:t>maddi şeylere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harcanan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paradan</a:t>
            </a:r>
            <a:r>
              <a:rPr lang="en-US" sz="3200" dirty="0">
                <a:solidFill>
                  <a:schemeClr val="tx1"/>
                </a:solidFill>
              </a:rPr>
              <a:t> 5 </a:t>
            </a:r>
            <a:r>
              <a:rPr lang="en-US" sz="3200" dirty="0" err="1">
                <a:solidFill>
                  <a:schemeClr val="tx1"/>
                </a:solidFill>
              </a:rPr>
              <a:t>kez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daha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fazla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mutluluk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getiriyor</a:t>
            </a:r>
            <a:r>
              <a:rPr lang="en-US" sz="3200" dirty="0">
                <a:solidFill>
                  <a:schemeClr val="tx1"/>
                </a:solidFill>
              </a:rPr>
              <a:t>.</a:t>
            </a:r>
            <a:endParaRPr lang="el-GR" sz="3200" dirty="0">
              <a:solidFill>
                <a:schemeClr val="tx1"/>
              </a:solidFill>
            </a:endParaRPr>
          </a:p>
          <a:p>
            <a:r>
              <a:rPr lang="tr-TR" sz="3200" dirty="0">
                <a:solidFill>
                  <a:schemeClr val="tx1"/>
                </a:solidFill>
              </a:rPr>
              <a:t>Dolayısıyla, para sadece doğru harcandığı zaman mutluluk getiriyor.</a:t>
            </a:r>
          </a:p>
          <a:p>
            <a:endParaRPr lang="el-GR" sz="3200" dirty="0">
              <a:solidFill>
                <a:schemeClr val="tx1"/>
              </a:solidFill>
            </a:endParaRPr>
          </a:p>
        </p:txBody>
      </p:sp>
      <p:pic>
        <p:nvPicPr>
          <p:cNvPr id="3" name="Εικόνα 2" descr="Para Tutan Mutlu çizgi Film Kız, Para Clipart, Mutlu Küçük Resim, çizgi  Film Küçük Resmi PNG Resim Şeffaf ve çizimi Ücretsiz İndirilebilir">
            <a:extLst>
              <a:ext uri="{FF2B5EF4-FFF2-40B4-BE49-F238E27FC236}">
                <a16:creationId xmlns:a16="http://schemas.microsoft.com/office/drawing/2014/main" id="{D247002B-2097-D2BB-5717-2AF4594AF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0888" y="1723004"/>
            <a:ext cx="3411991" cy="3411991"/>
          </a:xfrm>
          <a:custGeom>
            <a:avLst/>
            <a:gdLst>
              <a:gd name="csX0" fmla="*/ 0 w 3411991"/>
              <a:gd name="csY0" fmla="*/ 0 h 3411991"/>
              <a:gd name="csX1" fmla="*/ 500425 w 3411991"/>
              <a:gd name="csY1" fmla="*/ 0 h 3411991"/>
              <a:gd name="csX2" fmla="*/ 1034971 w 3411991"/>
              <a:gd name="csY2" fmla="*/ 0 h 3411991"/>
              <a:gd name="csX3" fmla="*/ 1535396 w 3411991"/>
              <a:gd name="csY3" fmla="*/ 0 h 3411991"/>
              <a:gd name="csX4" fmla="*/ 2172301 w 3411991"/>
              <a:gd name="csY4" fmla="*/ 0 h 3411991"/>
              <a:gd name="csX5" fmla="*/ 2775086 w 3411991"/>
              <a:gd name="csY5" fmla="*/ 0 h 3411991"/>
              <a:gd name="csX6" fmla="*/ 3411991 w 3411991"/>
              <a:gd name="csY6" fmla="*/ 0 h 3411991"/>
              <a:gd name="csX7" fmla="*/ 3411991 w 3411991"/>
              <a:gd name="csY7" fmla="*/ 466305 h 3411991"/>
              <a:gd name="csX8" fmla="*/ 3411991 w 3411991"/>
              <a:gd name="csY8" fmla="*/ 1000851 h 3411991"/>
              <a:gd name="csX9" fmla="*/ 3411991 w 3411991"/>
              <a:gd name="csY9" fmla="*/ 1535396 h 3411991"/>
              <a:gd name="csX10" fmla="*/ 3411991 w 3411991"/>
              <a:gd name="csY10" fmla="*/ 2104061 h 3411991"/>
              <a:gd name="csX11" fmla="*/ 3411991 w 3411991"/>
              <a:gd name="csY11" fmla="*/ 2706846 h 3411991"/>
              <a:gd name="csX12" fmla="*/ 3411991 w 3411991"/>
              <a:gd name="csY12" fmla="*/ 3411991 h 3411991"/>
              <a:gd name="csX13" fmla="*/ 2775086 w 3411991"/>
              <a:gd name="csY13" fmla="*/ 3411991 h 3411991"/>
              <a:gd name="csX14" fmla="*/ 2206421 w 3411991"/>
              <a:gd name="csY14" fmla="*/ 3411991 h 3411991"/>
              <a:gd name="csX15" fmla="*/ 1569516 w 3411991"/>
              <a:gd name="csY15" fmla="*/ 3411991 h 3411991"/>
              <a:gd name="csX16" fmla="*/ 1069091 w 3411991"/>
              <a:gd name="csY16" fmla="*/ 3411991 h 3411991"/>
              <a:gd name="csX17" fmla="*/ 602785 w 3411991"/>
              <a:gd name="csY17" fmla="*/ 3411991 h 3411991"/>
              <a:gd name="csX18" fmla="*/ 0 w 3411991"/>
              <a:gd name="csY18" fmla="*/ 3411991 h 3411991"/>
              <a:gd name="csX19" fmla="*/ 0 w 3411991"/>
              <a:gd name="csY19" fmla="*/ 2843326 h 3411991"/>
              <a:gd name="csX20" fmla="*/ 0 w 3411991"/>
              <a:gd name="csY20" fmla="*/ 2274661 h 3411991"/>
              <a:gd name="csX21" fmla="*/ 0 w 3411991"/>
              <a:gd name="csY21" fmla="*/ 1740115 h 3411991"/>
              <a:gd name="csX22" fmla="*/ 0 w 3411991"/>
              <a:gd name="csY22" fmla="*/ 1103210 h 3411991"/>
              <a:gd name="csX23" fmla="*/ 0 w 3411991"/>
              <a:gd name="csY23" fmla="*/ 636905 h 3411991"/>
              <a:gd name="csX24" fmla="*/ 0 w 3411991"/>
              <a:gd name="csY24" fmla="*/ 0 h 34119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3411991" h="3411991" fill="none" extrusionOk="0">
                <a:moveTo>
                  <a:pt x="0" y="0"/>
                </a:moveTo>
                <a:cubicBezTo>
                  <a:pt x="142610" y="-14965"/>
                  <a:pt x="364318" y="27403"/>
                  <a:pt x="500425" y="0"/>
                </a:cubicBezTo>
                <a:cubicBezTo>
                  <a:pt x="636533" y="-27403"/>
                  <a:pt x="812190" y="49834"/>
                  <a:pt x="1034971" y="0"/>
                </a:cubicBezTo>
                <a:cubicBezTo>
                  <a:pt x="1257752" y="-49834"/>
                  <a:pt x="1391674" y="4236"/>
                  <a:pt x="1535396" y="0"/>
                </a:cubicBezTo>
                <a:cubicBezTo>
                  <a:pt x="1679118" y="-4236"/>
                  <a:pt x="1952029" y="8691"/>
                  <a:pt x="2172301" y="0"/>
                </a:cubicBezTo>
                <a:cubicBezTo>
                  <a:pt x="2392573" y="-8691"/>
                  <a:pt x="2479168" y="66434"/>
                  <a:pt x="2775086" y="0"/>
                </a:cubicBezTo>
                <a:cubicBezTo>
                  <a:pt x="3071005" y="-66434"/>
                  <a:pt x="3133186" y="22325"/>
                  <a:pt x="3411991" y="0"/>
                </a:cubicBezTo>
                <a:cubicBezTo>
                  <a:pt x="3418063" y="176806"/>
                  <a:pt x="3392566" y="253951"/>
                  <a:pt x="3411991" y="466305"/>
                </a:cubicBezTo>
                <a:cubicBezTo>
                  <a:pt x="3431416" y="678659"/>
                  <a:pt x="3357751" y="853021"/>
                  <a:pt x="3411991" y="1000851"/>
                </a:cubicBezTo>
                <a:cubicBezTo>
                  <a:pt x="3466231" y="1148681"/>
                  <a:pt x="3374807" y="1334290"/>
                  <a:pt x="3411991" y="1535396"/>
                </a:cubicBezTo>
                <a:cubicBezTo>
                  <a:pt x="3449175" y="1736503"/>
                  <a:pt x="3406765" y="1902047"/>
                  <a:pt x="3411991" y="2104061"/>
                </a:cubicBezTo>
                <a:cubicBezTo>
                  <a:pt x="3417217" y="2306075"/>
                  <a:pt x="3368756" y="2418642"/>
                  <a:pt x="3411991" y="2706846"/>
                </a:cubicBezTo>
                <a:cubicBezTo>
                  <a:pt x="3455226" y="2995051"/>
                  <a:pt x="3388881" y="3189576"/>
                  <a:pt x="3411991" y="3411991"/>
                </a:cubicBezTo>
                <a:cubicBezTo>
                  <a:pt x="3178134" y="3426776"/>
                  <a:pt x="3045508" y="3345440"/>
                  <a:pt x="2775086" y="3411991"/>
                </a:cubicBezTo>
                <a:cubicBezTo>
                  <a:pt x="2504664" y="3478542"/>
                  <a:pt x="2463584" y="3348225"/>
                  <a:pt x="2206421" y="3411991"/>
                </a:cubicBezTo>
                <a:cubicBezTo>
                  <a:pt x="1949258" y="3475757"/>
                  <a:pt x="1708892" y="3357447"/>
                  <a:pt x="1569516" y="3411991"/>
                </a:cubicBezTo>
                <a:cubicBezTo>
                  <a:pt x="1430141" y="3466535"/>
                  <a:pt x="1273963" y="3359616"/>
                  <a:pt x="1069091" y="3411991"/>
                </a:cubicBezTo>
                <a:cubicBezTo>
                  <a:pt x="864219" y="3464366"/>
                  <a:pt x="812887" y="3409430"/>
                  <a:pt x="602785" y="3411991"/>
                </a:cubicBezTo>
                <a:cubicBezTo>
                  <a:pt x="392683" y="3414552"/>
                  <a:pt x="222284" y="3347108"/>
                  <a:pt x="0" y="3411991"/>
                </a:cubicBezTo>
                <a:cubicBezTo>
                  <a:pt x="-32128" y="3278057"/>
                  <a:pt x="11200" y="3123548"/>
                  <a:pt x="0" y="2843326"/>
                </a:cubicBezTo>
                <a:cubicBezTo>
                  <a:pt x="-11200" y="2563105"/>
                  <a:pt x="65748" y="2476726"/>
                  <a:pt x="0" y="2274661"/>
                </a:cubicBezTo>
                <a:cubicBezTo>
                  <a:pt x="-65748" y="2072596"/>
                  <a:pt x="43367" y="2005802"/>
                  <a:pt x="0" y="1740115"/>
                </a:cubicBezTo>
                <a:cubicBezTo>
                  <a:pt x="-43367" y="1474428"/>
                  <a:pt x="48017" y="1265624"/>
                  <a:pt x="0" y="1103210"/>
                </a:cubicBezTo>
                <a:cubicBezTo>
                  <a:pt x="-48017" y="940797"/>
                  <a:pt x="29017" y="776578"/>
                  <a:pt x="0" y="636905"/>
                </a:cubicBezTo>
                <a:cubicBezTo>
                  <a:pt x="-29017" y="497233"/>
                  <a:pt x="32230" y="269225"/>
                  <a:pt x="0" y="0"/>
                </a:cubicBezTo>
                <a:close/>
              </a:path>
              <a:path w="3411991" h="3411991" stroke="0" extrusionOk="0">
                <a:moveTo>
                  <a:pt x="0" y="0"/>
                </a:moveTo>
                <a:cubicBezTo>
                  <a:pt x="221657" y="-4232"/>
                  <a:pt x="308671" y="34335"/>
                  <a:pt x="500425" y="0"/>
                </a:cubicBezTo>
                <a:cubicBezTo>
                  <a:pt x="692179" y="-34335"/>
                  <a:pt x="887749" y="19259"/>
                  <a:pt x="1069091" y="0"/>
                </a:cubicBezTo>
                <a:cubicBezTo>
                  <a:pt x="1250433" y="-19259"/>
                  <a:pt x="1325779" y="39186"/>
                  <a:pt x="1569516" y="0"/>
                </a:cubicBezTo>
                <a:cubicBezTo>
                  <a:pt x="1813254" y="-39186"/>
                  <a:pt x="1909453" y="51941"/>
                  <a:pt x="2035821" y="0"/>
                </a:cubicBezTo>
                <a:cubicBezTo>
                  <a:pt x="2162190" y="-51941"/>
                  <a:pt x="2418702" y="7602"/>
                  <a:pt x="2536247" y="0"/>
                </a:cubicBezTo>
                <a:cubicBezTo>
                  <a:pt x="2653792" y="-7602"/>
                  <a:pt x="3226876" y="57808"/>
                  <a:pt x="3411991" y="0"/>
                </a:cubicBezTo>
                <a:cubicBezTo>
                  <a:pt x="3458707" y="95864"/>
                  <a:pt x="3367180" y="313518"/>
                  <a:pt x="3411991" y="466305"/>
                </a:cubicBezTo>
                <a:cubicBezTo>
                  <a:pt x="3456802" y="619093"/>
                  <a:pt x="3376072" y="852638"/>
                  <a:pt x="3411991" y="1000851"/>
                </a:cubicBezTo>
                <a:cubicBezTo>
                  <a:pt x="3447910" y="1149064"/>
                  <a:pt x="3377202" y="1322899"/>
                  <a:pt x="3411991" y="1535396"/>
                </a:cubicBezTo>
                <a:cubicBezTo>
                  <a:pt x="3446780" y="1747893"/>
                  <a:pt x="3386387" y="1827768"/>
                  <a:pt x="3411991" y="2035821"/>
                </a:cubicBezTo>
                <a:cubicBezTo>
                  <a:pt x="3437595" y="2243875"/>
                  <a:pt x="3389614" y="2398705"/>
                  <a:pt x="3411991" y="2536247"/>
                </a:cubicBezTo>
                <a:cubicBezTo>
                  <a:pt x="3434368" y="2673789"/>
                  <a:pt x="3314523" y="3161821"/>
                  <a:pt x="3411991" y="3411991"/>
                </a:cubicBezTo>
                <a:cubicBezTo>
                  <a:pt x="3178864" y="3419426"/>
                  <a:pt x="3080258" y="3363701"/>
                  <a:pt x="2911566" y="3411991"/>
                </a:cubicBezTo>
                <a:cubicBezTo>
                  <a:pt x="2742874" y="3460281"/>
                  <a:pt x="2496106" y="3397385"/>
                  <a:pt x="2308781" y="3411991"/>
                </a:cubicBezTo>
                <a:cubicBezTo>
                  <a:pt x="2121457" y="3426597"/>
                  <a:pt x="1998400" y="3388520"/>
                  <a:pt x="1842475" y="3411991"/>
                </a:cubicBezTo>
                <a:cubicBezTo>
                  <a:pt x="1686550" y="3435462"/>
                  <a:pt x="1546141" y="3363774"/>
                  <a:pt x="1342050" y="3411991"/>
                </a:cubicBezTo>
                <a:cubicBezTo>
                  <a:pt x="1137959" y="3460208"/>
                  <a:pt x="1022188" y="3407341"/>
                  <a:pt x="807505" y="3411991"/>
                </a:cubicBezTo>
                <a:cubicBezTo>
                  <a:pt x="592823" y="3416641"/>
                  <a:pt x="399188" y="3362298"/>
                  <a:pt x="0" y="3411991"/>
                </a:cubicBezTo>
                <a:cubicBezTo>
                  <a:pt x="-12013" y="3204573"/>
                  <a:pt x="11195" y="3168894"/>
                  <a:pt x="0" y="2945686"/>
                </a:cubicBezTo>
                <a:cubicBezTo>
                  <a:pt x="-11195" y="2722478"/>
                  <a:pt x="19791" y="2688866"/>
                  <a:pt x="0" y="2479380"/>
                </a:cubicBezTo>
                <a:cubicBezTo>
                  <a:pt x="-19791" y="2269894"/>
                  <a:pt x="38355" y="2107571"/>
                  <a:pt x="0" y="1944835"/>
                </a:cubicBezTo>
                <a:cubicBezTo>
                  <a:pt x="-38355" y="1782100"/>
                  <a:pt x="55236" y="1616949"/>
                  <a:pt x="0" y="1410290"/>
                </a:cubicBezTo>
                <a:cubicBezTo>
                  <a:pt x="-55236" y="1203631"/>
                  <a:pt x="53501" y="1013809"/>
                  <a:pt x="0" y="909864"/>
                </a:cubicBezTo>
                <a:cubicBezTo>
                  <a:pt x="-53501" y="805919"/>
                  <a:pt x="2873" y="270761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6009340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CD8D8-37F8-8B11-D905-32B5A714A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1BA1FDA-1DCA-9D71-E6E0-C71506978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E1F3756-668E-6C36-1439-7BDA5F2CA7DC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YAZMA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7A253C3-907C-D1CD-C1D5-CC1F09D8B714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8C9F1D-69DD-ACE6-84FD-710461E0AB0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456489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7516" y="1143543"/>
            <a:ext cx="9926052" cy="424731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Bu konu ile ilgili düşündüklerimizi yazalım</a:t>
            </a:r>
            <a:endParaRPr lang="en-GB" dirty="0"/>
          </a:p>
          <a:p>
            <a:pPr marL="342900" indent="-342900"/>
            <a:endParaRPr lang="en-US" dirty="0"/>
          </a:p>
          <a:p>
            <a:r>
              <a:rPr lang="en-GB" b="1" dirty="0">
                <a:solidFill>
                  <a:srgbClr val="FF0000"/>
                </a:solidFill>
              </a:rPr>
              <a:t>p</a:t>
            </a:r>
            <a:r>
              <a:rPr lang="el-GR" b="1" dirty="0" err="1">
                <a:solidFill>
                  <a:srgbClr val="FF0000"/>
                </a:solidFill>
              </a:rPr>
              <a:t>ara</a:t>
            </a:r>
            <a:r>
              <a:rPr lang="en-GB" b="1" dirty="0">
                <a:solidFill>
                  <a:srgbClr val="FF0000"/>
                </a:solidFill>
              </a:rPr>
              <a:t>  /  </a:t>
            </a:r>
            <a:r>
              <a:rPr lang="el-GR" b="1" dirty="0" err="1">
                <a:solidFill>
                  <a:srgbClr val="FF0000"/>
                </a:solidFill>
              </a:rPr>
              <a:t>karşılanmasında</a:t>
            </a:r>
            <a:r>
              <a:rPr lang="en-GB" b="1" dirty="0">
                <a:solidFill>
                  <a:srgbClr val="FF0000"/>
                </a:solidFill>
              </a:rPr>
              <a:t>   /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b="1" dirty="0" err="1">
                <a:solidFill>
                  <a:srgbClr val="FF0000"/>
                </a:solidFill>
              </a:rPr>
              <a:t>etkili</a:t>
            </a:r>
            <a:r>
              <a:rPr lang="el-GR" b="1" dirty="0">
                <a:solidFill>
                  <a:srgbClr val="FF0000"/>
                </a:solidFill>
              </a:rPr>
              <a:t>  </a:t>
            </a:r>
            <a:r>
              <a:rPr lang="en-GB" b="1" dirty="0">
                <a:solidFill>
                  <a:srgbClr val="FF0000"/>
                </a:solidFill>
              </a:rPr>
              <a:t>/   </a:t>
            </a:r>
            <a:r>
              <a:rPr lang="el-GR" b="1" dirty="0" err="1">
                <a:solidFill>
                  <a:srgbClr val="FF0000"/>
                </a:solidFill>
              </a:rPr>
              <a:t>ihtiyaçların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/ </a:t>
            </a:r>
            <a:r>
              <a:rPr lang="el-GR" b="1" dirty="0" err="1">
                <a:solidFill>
                  <a:srgbClr val="FF0000"/>
                </a:solidFill>
              </a:rPr>
              <a:t>odağı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 /    </a:t>
            </a:r>
            <a:r>
              <a:rPr lang="el-GR" b="1" dirty="0" err="1">
                <a:solidFill>
                  <a:srgbClr val="FF0000"/>
                </a:solidFill>
              </a:rPr>
              <a:t>bir</a:t>
            </a:r>
            <a:r>
              <a:rPr lang="en-GB" b="1" dirty="0">
                <a:solidFill>
                  <a:srgbClr val="FF0000"/>
                </a:solidFill>
              </a:rPr>
              <a:t>/     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b="1" dirty="0" err="1">
                <a:solidFill>
                  <a:srgbClr val="FF0000"/>
                </a:solidFill>
              </a:rPr>
              <a:t>nedeniyle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 /  </a:t>
            </a:r>
            <a:r>
              <a:rPr lang="el-GR" b="1" dirty="0" err="1">
                <a:solidFill>
                  <a:srgbClr val="FF0000"/>
                </a:solidFill>
              </a:rPr>
              <a:t>araç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b="1" dirty="0" err="1">
                <a:solidFill>
                  <a:srgbClr val="FF0000"/>
                </a:solidFill>
              </a:rPr>
              <a:t>oluşu</a:t>
            </a:r>
            <a:r>
              <a:rPr lang="en-GB" b="1" dirty="0">
                <a:solidFill>
                  <a:srgbClr val="FF0000"/>
                </a:solidFill>
              </a:rPr>
              <a:t>  /  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b="1" dirty="0" err="1">
                <a:solidFill>
                  <a:srgbClr val="FF0000"/>
                </a:solidFill>
              </a:rPr>
              <a:t>tarih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b="1" dirty="0" err="1">
                <a:solidFill>
                  <a:srgbClr val="FF0000"/>
                </a:solidFill>
              </a:rPr>
              <a:t>boyunca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/      </a:t>
            </a:r>
            <a:r>
              <a:rPr lang="el-GR" b="1" dirty="0" err="1">
                <a:solidFill>
                  <a:srgbClr val="FF0000"/>
                </a:solidFill>
              </a:rPr>
              <a:t>ilgi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  /</a:t>
            </a:r>
            <a:r>
              <a:rPr lang="el-GR" b="1" dirty="0" err="1">
                <a:solidFill>
                  <a:srgbClr val="FF0000"/>
                </a:solidFill>
              </a:rPr>
              <a:t>insanların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/</a:t>
            </a:r>
            <a:r>
              <a:rPr lang="el-GR" b="1" dirty="0" err="1">
                <a:solidFill>
                  <a:srgbClr val="FF0000"/>
                </a:solidFill>
              </a:rPr>
              <a:t>olmuştur</a:t>
            </a:r>
            <a:r>
              <a:rPr lang="en-GB" b="1" dirty="0">
                <a:solidFill>
                  <a:srgbClr val="FF0000"/>
                </a:solidFill>
              </a:rPr>
              <a:t>/</a:t>
            </a:r>
          </a:p>
          <a:p>
            <a:pPr marL="342900" indent="-342900"/>
            <a:endParaRPr lang="en-US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b="1" dirty="0">
                <a:solidFill>
                  <a:srgbClr val="FF0000"/>
                </a:solidFill>
              </a:rPr>
              <a:t>p</a:t>
            </a:r>
            <a:r>
              <a:rPr lang="en-GB" b="1" dirty="0" err="1">
                <a:solidFill>
                  <a:srgbClr val="FF0000"/>
                </a:solidFill>
              </a:rPr>
              <a:t>ara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/       </a:t>
            </a:r>
            <a:r>
              <a:rPr lang="en-GB" b="1" dirty="0" err="1">
                <a:solidFill>
                  <a:srgbClr val="FF0000"/>
                </a:solidFill>
              </a:rPr>
              <a:t>kurtarır</a:t>
            </a:r>
            <a:r>
              <a:rPr lang="en-GB" b="1" dirty="0">
                <a:solidFill>
                  <a:srgbClr val="FF0000"/>
                </a:solidFill>
              </a:rPr>
              <a:t>       /     </a:t>
            </a:r>
            <a:r>
              <a:rPr lang="en-GB" b="1" dirty="0" err="1">
                <a:solidFill>
                  <a:srgbClr val="FF0000"/>
                </a:solidFill>
              </a:rPr>
              <a:t>muhtaçlıktan</a:t>
            </a:r>
            <a:r>
              <a:rPr lang="en-GB" b="1" dirty="0">
                <a:solidFill>
                  <a:srgbClr val="FF0000"/>
                </a:solidFill>
              </a:rPr>
              <a:t>  / </a:t>
            </a:r>
            <a:r>
              <a:rPr lang="en-GB" b="1" dirty="0" err="1">
                <a:solidFill>
                  <a:srgbClr val="FF0000"/>
                </a:solidFill>
              </a:rPr>
              <a:t>bizi</a:t>
            </a:r>
            <a:r>
              <a:rPr lang="en-GB" b="1" dirty="0">
                <a:solidFill>
                  <a:srgbClr val="FF0000"/>
                </a:solidFill>
              </a:rPr>
              <a:t>/</a:t>
            </a:r>
          </a:p>
          <a:p>
            <a:pPr>
              <a:buNone/>
            </a:pPr>
            <a:endParaRPr lang="en-GB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rgbClr val="FF0000"/>
                </a:solidFill>
              </a:rPr>
              <a:t>g</a:t>
            </a:r>
            <a:r>
              <a:rPr lang="el-GR" b="1" dirty="0" err="1">
                <a:solidFill>
                  <a:srgbClr val="FF0000"/>
                </a:solidFill>
              </a:rPr>
              <a:t>üvenlik</a:t>
            </a:r>
            <a:r>
              <a:rPr lang="en-GB" b="1" dirty="0">
                <a:solidFill>
                  <a:srgbClr val="FF0000"/>
                </a:solidFill>
              </a:rPr>
              <a:t>/     </a:t>
            </a:r>
            <a:r>
              <a:rPr lang="el-GR" b="1" dirty="0" err="1">
                <a:solidFill>
                  <a:srgbClr val="FF0000"/>
                </a:solidFill>
              </a:rPr>
              <a:t>duyan</a:t>
            </a:r>
            <a:r>
              <a:rPr lang="el-GR" b="1" dirty="0">
                <a:solidFill>
                  <a:srgbClr val="FF0000"/>
                </a:solidFill>
              </a:rPr>
              <a:t>  </a:t>
            </a:r>
            <a:r>
              <a:rPr lang="en-GB" b="1" dirty="0">
                <a:solidFill>
                  <a:srgbClr val="FF0000"/>
                </a:solidFill>
              </a:rPr>
              <a:t> /  </a:t>
            </a:r>
            <a:r>
              <a:rPr lang="el-GR" b="1" dirty="0" err="1">
                <a:solidFill>
                  <a:srgbClr val="FF0000"/>
                </a:solidFill>
              </a:rPr>
              <a:t>için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/   </a:t>
            </a:r>
            <a:r>
              <a:rPr lang="el-GR" b="1" dirty="0" err="1">
                <a:solidFill>
                  <a:srgbClr val="FF0000"/>
                </a:solidFill>
              </a:rPr>
              <a:t>kimse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/   </a:t>
            </a:r>
            <a:r>
              <a:rPr lang="el-GR" b="1" dirty="0" err="1">
                <a:solidFill>
                  <a:srgbClr val="FF0000"/>
                </a:solidFill>
              </a:rPr>
              <a:t>paraya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/   </a:t>
            </a:r>
            <a:r>
              <a:rPr lang="el-GR" b="1" dirty="0" err="1">
                <a:solidFill>
                  <a:srgbClr val="FF0000"/>
                </a:solidFill>
              </a:rPr>
              <a:t>bence</a:t>
            </a:r>
            <a:r>
              <a:rPr lang="en-GB" b="1" dirty="0">
                <a:solidFill>
                  <a:srgbClr val="FF0000"/>
                </a:solidFill>
              </a:rPr>
              <a:t> /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  </a:t>
            </a:r>
            <a:r>
              <a:rPr lang="el-GR" b="1" dirty="0" err="1">
                <a:solidFill>
                  <a:srgbClr val="FF0000"/>
                </a:solidFill>
              </a:rPr>
              <a:t>ihtiyaç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/   </a:t>
            </a:r>
            <a:r>
              <a:rPr lang="el-GR" b="1" dirty="0" err="1">
                <a:solidFill>
                  <a:srgbClr val="FF0000"/>
                </a:solidFill>
              </a:rPr>
              <a:t>en</a:t>
            </a:r>
            <a:r>
              <a:rPr lang="en-GB" b="1" dirty="0">
                <a:solidFill>
                  <a:srgbClr val="FF0000"/>
                </a:solidFill>
              </a:rPr>
              <a:t>  /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b="1" dirty="0" err="1">
                <a:solidFill>
                  <a:srgbClr val="FF0000"/>
                </a:solidFill>
              </a:rPr>
              <a:t>ahmak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/ </a:t>
            </a:r>
            <a:r>
              <a:rPr lang="el-GR" b="1" dirty="0" err="1">
                <a:solidFill>
                  <a:srgbClr val="FF0000"/>
                </a:solidFill>
              </a:rPr>
              <a:t>büyük</a:t>
            </a:r>
            <a:r>
              <a:rPr lang="en-GB" b="1" dirty="0">
                <a:solidFill>
                  <a:srgbClr val="FF0000"/>
                </a:solidFill>
              </a:rPr>
              <a:t> / 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b="1" dirty="0" err="1">
                <a:solidFill>
                  <a:srgbClr val="FF0000"/>
                </a:solidFill>
              </a:rPr>
              <a:t>ve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 /  </a:t>
            </a:r>
            <a:r>
              <a:rPr lang="el-GR" b="1" dirty="0" err="1">
                <a:solidFill>
                  <a:srgbClr val="FF0000"/>
                </a:solidFill>
              </a:rPr>
              <a:t>korkaktır</a:t>
            </a:r>
            <a:r>
              <a:rPr lang="en-GB" b="1" dirty="0">
                <a:solidFill>
                  <a:srgbClr val="FF0000"/>
                </a:solidFill>
              </a:rPr>
              <a:t>/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b="1" dirty="0">
                <a:solidFill>
                  <a:srgbClr val="FF0000"/>
                </a:solidFill>
              </a:rPr>
              <a:t>para   /    </a:t>
            </a:r>
            <a:r>
              <a:rPr lang="en-US" b="1" dirty="0" err="1">
                <a:solidFill>
                  <a:srgbClr val="FF0000"/>
                </a:solidFill>
              </a:rPr>
              <a:t>gaddar</a:t>
            </a:r>
            <a:r>
              <a:rPr lang="en-US" b="1" dirty="0">
                <a:solidFill>
                  <a:srgbClr val="FF0000"/>
                </a:solidFill>
              </a:rPr>
              <a:t> /   en  /   </a:t>
            </a:r>
            <a:r>
              <a:rPr lang="en-US" b="1" dirty="0" err="1">
                <a:solidFill>
                  <a:srgbClr val="FF0000"/>
                </a:solidFill>
              </a:rPr>
              <a:t>zalim</a:t>
            </a:r>
            <a:r>
              <a:rPr lang="en-US" b="1" dirty="0">
                <a:solidFill>
                  <a:srgbClr val="FF0000"/>
                </a:solidFill>
              </a:rPr>
              <a:t>    /    </a:t>
            </a:r>
            <a:r>
              <a:rPr lang="en-US" b="1" dirty="0" err="1">
                <a:solidFill>
                  <a:srgbClr val="FF0000"/>
                </a:solidFill>
              </a:rPr>
              <a:t>patrondur</a:t>
            </a:r>
            <a:r>
              <a:rPr lang="en-US" b="1" dirty="0">
                <a:solidFill>
                  <a:srgbClr val="FF0000"/>
                </a:solidFill>
              </a:rPr>
              <a:t>  /  en  /</a:t>
            </a:r>
          </a:p>
          <a:p>
            <a:pPr>
              <a:buNone/>
            </a:pPr>
            <a:endParaRPr lang="tr-TR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b="1" dirty="0">
                <a:solidFill>
                  <a:srgbClr val="FF0000"/>
                </a:solidFill>
              </a:rPr>
              <a:t>p</a:t>
            </a:r>
            <a:r>
              <a:rPr lang="el-GR" b="1" dirty="0" err="1">
                <a:solidFill>
                  <a:srgbClr val="FF0000"/>
                </a:solidFill>
              </a:rPr>
              <a:t>ara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/  </a:t>
            </a:r>
            <a:r>
              <a:rPr lang="el-GR" b="1" dirty="0" err="1">
                <a:solidFill>
                  <a:srgbClr val="FF0000"/>
                </a:solidFill>
              </a:rPr>
              <a:t>ilişkilerini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    /  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b="1" dirty="0" err="1">
                <a:solidFill>
                  <a:srgbClr val="FF0000"/>
                </a:solidFill>
              </a:rPr>
              <a:t>açgözlü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/      </a:t>
            </a:r>
            <a:r>
              <a:rPr lang="el-GR" b="1" dirty="0" err="1">
                <a:solidFill>
                  <a:srgbClr val="FF0000"/>
                </a:solidFill>
              </a:rPr>
              <a:t>yılan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   /  </a:t>
            </a:r>
            <a:r>
              <a:rPr lang="el-GR" b="1" dirty="0" err="1">
                <a:solidFill>
                  <a:srgbClr val="FF0000"/>
                </a:solidFill>
              </a:rPr>
              <a:t>insanların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/    </a:t>
            </a:r>
            <a:r>
              <a:rPr lang="el-GR" b="1" dirty="0" err="1">
                <a:solidFill>
                  <a:srgbClr val="FF0000"/>
                </a:solidFill>
              </a:rPr>
              <a:t>gibidir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  /  </a:t>
            </a:r>
            <a:r>
              <a:rPr lang="el-GR" b="1" dirty="0" err="1">
                <a:solidFill>
                  <a:srgbClr val="FF0000"/>
                </a:solidFill>
              </a:rPr>
              <a:t>zehirleyen</a:t>
            </a:r>
            <a:r>
              <a:rPr lang="en-GB" b="1" dirty="0">
                <a:solidFill>
                  <a:srgbClr val="FF0000"/>
                </a:solidFill>
              </a:rPr>
              <a:t> /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b="1" dirty="0" err="1">
                <a:solidFill>
                  <a:srgbClr val="FF0000"/>
                </a:solidFill>
              </a:rPr>
              <a:t>bir</a:t>
            </a:r>
            <a:r>
              <a:rPr lang="en-GB" b="1" dirty="0">
                <a:solidFill>
                  <a:srgbClr val="FF0000"/>
                </a:solidFill>
              </a:rPr>
              <a:t>  /  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l-GR" b="1" dirty="0">
                <a:solidFill>
                  <a:srgbClr val="FF0000"/>
                </a:solidFill>
              </a:rPr>
              <a:t> 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835</Words>
  <Application>Microsoft Office PowerPoint</Application>
  <PresentationFormat>Ευρεία οθόνη</PresentationFormat>
  <Paragraphs>171</Paragraphs>
  <Slides>21</Slides>
  <Notes>1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Cambria</vt:lpstr>
      <vt:lpstr>Google Sans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TUTUMLU OL!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180</cp:revision>
  <dcterms:created xsi:type="dcterms:W3CDTF">2026-08-05T14:00:18Z</dcterms:created>
  <dcterms:modified xsi:type="dcterms:W3CDTF">2026-08-14T09:29:59Z</dcterms:modified>
</cp:coreProperties>
</file>