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56" r:id="rId2"/>
    <p:sldId id="624" r:id="rId3"/>
    <p:sldId id="603" r:id="rId4"/>
    <p:sldId id="618" r:id="rId5"/>
    <p:sldId id="612" r:id="rId6"/>
    <p:sldId id="321" r:id="rId7"/>
    <p:sldId id="626" r:id="rId8"/>
    <p:sldId id="616" r:id="rId9"/>
    <p:sldId id="324" r:id="rId10"/>
    <p:sldId id="617" r:id="rId11"/>
    <p:sldId id="625" r:id="rId12"/>
    <p:sldId id="604" r:id="rId13"/>
    <p:sldId id="320" r:id="rId14"/>
    <p:sldId id="323" r:id="rId15"/>
    <p:sldId id="539" r:id="rId16"/>
    <p:sldId id="272" r:id="rId17"/>
    <p:sldId id="396" r:id="rId1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54A8B-60DB-4E84-BE17-E059352B7A84}" type="datetimeFigureOut">
              <a:rPr lang="el-GR" smtClean="0"/>
              <a:t>17/8/2026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47670-8ECA-42D1-90FD-6D49941AB49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8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47670-8ECA-42D1-90FD-6D49941AB49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3344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81D72B-327F-0BE9-CD3B-C4103221F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6C5B0C4-1291-4FFD-D5A7-20A1F4233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3D36751-9C25-A591-F473-9CCDABF9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7917194-DDA6-3798-ECF7-C668BBBF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4993194-25FF-87FB-A6CD-E7B5CD93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16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501583-7C0C-FC82-481A-692B374E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3C89DB2-83B8-4883-E570-97ADEF5C0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B495954-F43C-CEF7-3EB4-E5015526A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15605D-37B7-4A57-0113-3D223FDA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753691-3C6C-B6A3-41F1-C24F4F34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09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F1AEBEA-C66E-23CA-3158-FAC5E213A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45E8D83-E89E-CBD1-BCD4-321613EAD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CECA19-847E-6106-CC92-52CFB80C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0FEE91-281A-777D-D9BF-D268F4C9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331291D-7B12-9857-8CD9-9D076D46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5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DC9E7D-16F9-B855-00B9-116FE14B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E38CAD-2658-731A-E3E5-ADAD81615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4C818-4BDB-77B6-66B6-9D8D6CD8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DBA73-6F5B-D369-B89D-B7023699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E91D42B-F8E3-9913-0434-9BF18F72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8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05A349-6A98-C8EC-8DE1-5A60E90E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79EF4B-DD20-DBDB-E00A-5C46B70A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C5CF17-C338-A762-0925-EDB220B0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E47D28-BBCA-FEBF-BB35-5CAE8922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CD0B75-D4C6-9DDC-31AE-E3FC8B87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69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3C8986-486F-2FC4-839B-7EB1C443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206CB4-A34D-259F-FE40-200F9E8F6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BEA9740-C0A3-35D3-2DC0-7128DFD75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E76FEA5-0856-0940-C0B1-A7FF55EAF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17/8/2026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B1A1D27-A2FE-2EF6-C65D-A7997525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5EBA424-DC30-B270-11E9-D0125A44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42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64DD52-8B78-924B-4620-89A3F0B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57E5B4C-3F54-3806-43E7-7D3BDAFE0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0C61481-E8AA-1E9B-3298-8B6D1FBF9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701F3C6-28C7-A67D-F884-F075ABD3E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596F59C-8AC8-B155-5F42-654AAC4C2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D5FF261-9395-B20B-20DC-538B10301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17/8/2026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C3503D1-2960-3C96-41D8-8B49674B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1B2D875-23A2-22F1-8839-AD0AF97D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890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4BF54B-1B44-8C0D-7F17-26837ECD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663FE1D-0D63-F87A-5585-ADDA663F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17/8/2026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743E67E-0F69-B686-7289-8650B5BD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0EC773E-AA0F-5FC3-D868-D6B40C33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85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B656D62-19A3-54E1-6E79-09370EE2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17/8/2026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AC94B49-D873-C2A4-FB3F-600786CD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C373CA1-F9B0-D9F6-8915-1C4146AE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70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99E2E4-29AB-149F-B319-121C6761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256062-6679-9664-C681-AB1446B14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F017222-3C5E-2AD8-3D7C-6F5CA9027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09CE31F-62F2-4D15-5C67-6379E730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17/8/2026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C22B52-C6F4-5B34-3544-6EFDC933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B7647E-576C-A492-B65F-140C9453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22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FA538E-51EE-F371-E89B-00661CD8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32B534C-266F-5F7E-6C28-58322E581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1D4D3BF-40D5-9983-B8F0-9DBC9ED08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0EBEB8D-DBC5-4927-9184-BBDD3219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17/8/2026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2056397-B1C1-C44B-DB27-D846D321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D86C789-4354-C12D-047F-FDFF3FC4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246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3B18468-54CE-4D0E-3835-9631C724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2A454C-FE54-A5AE-76EA-1407F587E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EDCE833-0FCE-E480-E188-ACD09FD94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65E073-5D12-4E4C-A1A3-7F7269DF5E9C}" type="datetimeFigureOut">
              <a:rPr lang="el-GR" smtClean="0"/>
              <a:t>17/8/2026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B27686-E2B1-064A-A90A-032136B9C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20E499-5AFB-B07F-6C1E-B3FE0B742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93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oo4T5oFNx4?feature=oembed" TargetMode="Externa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4740275"/>
            <a:ext cx="6318478" cy="114062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13. Μετοχή -Ι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ş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4F14-B8E7-A78A-0BE9-6554169D4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8E06AB62-05BA-E76B-8760-B52B6D0E4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020" y="74681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E8E2DB5D-852A-AE7C-5F43-CDA8E19E3C38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KONUŞMA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12D01DF-8E0E-E72C-35EA-77D7128081B7}"/>
              </a:ext>
            </a:extLst>
          </p:cNvPr>
          <p:cNvSpPr/>
          <p:nvPr/>
        </p:nvSpPr>
        <p:spPr>
          <a:xfrm rot="1595770">
            <a:off x="7713415" y="1191208"/>
            <a:ext cx="1745932" cy="156845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t"/>
            <a:r>
              <a:rPr lang="el-GR" b="1" dirty="0" err="1">
                <a:solidFill>
                  <a:schemeClr val="tx1"/>
                </a:solidFill>
              </a:rPr>
              <a:t>Bana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yalan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söyleyişini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seviyorum</a:t>
            </a:r>
            <a:r>
              <a:rPr lang="el-GR" b="1" dirty="0">
                <a:solidFill>
                  <a:schemeClr val="tx1"/>
                </a:solidFill>
              </a:rPr>
              <a:t>.</a:t>
            </a:r>
            <a:endParaRPr lang="el-CY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386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EBCDC9-3049-33DB-AFB0-092CE9AAF232}"/>
              </a:ext>
            </a:extLst>
          </p:cNvPr>
          <p:cNvSpPr txBox="1"/>
          <p:nvPr/>
        </p:nvSpPr>
        <p:spPr>
          <a:xfrm>
            <a:off x="5486400" y="732749"/>
            <a:ext cx="60960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4000" dirty="0" err="1">
                <a:solidFill>
                  <a:srgbClr val="FF0000"/>
                </a:solidFill>
              </a:rPr>
              <a:t>Bir</a:t>
            </a:r>
            <a:r>
              <a:rPr lang="el-GR" sz="4000" dirty="0">
                <a:solidFill>
                  <a:srgbClr val="FF0000"/>
                </a:solidFill>
              </a:rPr>
              <a:t> </a:t>
            </a:r>
            <a:r>
              <a:rPr lang="el-GR" sz="4000" dirty="0" err="1">
                <a:solidFill>
                  <a:srgbClr val="FF0000"/>
                </a:solidFill>
              </a:rPr>
              <a:t>insanın</a:t>
            </a:r>
            <a:r>
              <a:rPr lang="el-GR" sz="4000" dirty="0">
                <a:solidFill>
                  <a:srgbClr val="FF0000"/>
                </a:solidFill>
              </a:rPr>
              <a:t> </a:t>
            </a:r>
            <a:r>
              <a:rPr lang="el-GR" sz="4000" dirty="0" err="1">
                <a:solidFill>
                  <a:srgbClr val="FF0000"/>
                </a:solidFill>
              </a:rPr>
              <a:t>yalan</a:t>
            </a:r>
            <a:r>
              <a:rPr lang="el-GR" sz="4000" dirty="0">
                <a:solidFill>
                  <a:srgbClr val="FF0000"/>
                </a:solidFill>
              </a:rPr>
              <a:t> </a:t>
            </a:r>
            <a:r>
              <a:rPr lang="el-GR" sz="4000" dirty="0" err="1">
                <a:solidFill>
                  <a:srgbClr val="FF0000"/>
                </a:solidFill>
              </a:rPr>
              <a:t>söylediğini</a:t>
            </a:r>
            <a:r>
              <a:rPr lang="el-GR" sz="4000" dirty="0">
                <a:solidFill>
                  <a:srgbClr val="FF0000"/>
                </a:solidFill>
              </a:rPr>
              <a:t> </a:t>
            </a:r>
            <a:r>
              <a:rPr lang="el-GR" sz="4000" dirty="0" err="1">
                <a:solidFill>
                  <a:srgbClr val="FF0000"/>
                </a:solidFill>
              </a:rPr>
              <a:t>nasıl</a:t>
            </a:r>
            <a:r>
              <a:rPr lang="el-GR" sz="4000" dirty="0">
                <a:solidFill>
                  <a:srgbClr val="FF0000"/>
                </a:solidFill>
              </a:rPr>
              <a:t> </a:t>
            </a:r>
            <a:r>
              <a:rPr lang="el-GR" sz="4000" dirty="0" err="1">
                <a:solidFill>
                  <a:srgbClr val="FF0000"/>
                </a:solidFill>
              </a:rPr>
              <a:t>anlarsınız</a:t>
            </a:r>
            <a:r>
              <a:rPr lang="el-GR" sz="4000" dirty="0">
                <a:solidFill>
                  <a:srgbClr val="FF0000"/>
                </a:solidFill>
              </a:rPr>
              <a:t>? </a:t>
            </a:r>
            <a:r>
              <a:rPr lang="el-GR" sz="4000" dirty="0" err="1">
                <a:solidFill>
                  <a:srgbClr val="FF0000"/>
                </a:solidFill>
              </a:rPr>
              <a:t>Bakışlarından</a:t>
            </a:r>
            <a:r>
              <a:rPr lang="el-GR" sz="4000" dirty="0">
                <a:solidFill>
                  <a:srgbClr val="FF0000"/>
                </a:solidFill>
              </a:rPr>
              <a:t> </a:t>
            </a:r>
            <a:r>
              <a:rPr lang="el-GR" sz="4000" dirty="0" err="1">
                <a:solidFill>
                  <a:srgbClr val="FF0000"/>
                </a:solidFill>
              </a:rPr>
              <a:t>mı</a:t>
            </a:r>
            <a:r>
              <a:rPr lang="el-GR" sz="4000" dirty="0">
                <a:solidFill>
                  <a:srgbClr val="FF0000"/>
                </a:solidFill>
              </a:rPr>
              <a:t>, </a:t>
            </a:r>
            <a:r>
              <a:rPr lang="el-GR" sz="4000" dirty="0" err="1">
                <a:solidFill>
                  <a:srgbClr val="FF0000"/>
                </a:solidFill>
              </a:rPr>
              <a:t>gülüşünden</a:t>
            </a:r>
            <a:r>
              <a:rPr lang="el-GR" sz="4000" dirty="0">
                <a:solidFill>
                  <a:srgbClr val="FF0000"/>
                </a:solidFill>
              </a:rPr>
              <a:t> </a:t>
            </a:r>
            <a:r>
              <a:rPr lang="el-GR" sz="4000" dirty="0" err="1">
                <a:solidFill>
                  <a:srgbClr val="FF0000"/>
                </a:solidFill>
              </a:rPr>
              <a:t>mi</a:t>
            </a:r>
            <a:r>
              <a:rPr lang="el-GR" sz="4000" dirty="0">
                <a:solidFill>
                  <a:srgbClr val="FF0000"/>
                </a:solidFill>
              </a:rPr>
              <a:t>, </a:t>
            </a:r>
            <a:r>
              <a:rPr lang="el-GR" sz="4000" dirty="0" err="1">
                <a:solidFill>
                  <a:srgbClr val="FF0000"/>
                </a:solidFill>
              </a:rPr>
              <a:t>yoksa</a:t>
            </a:r>
            <a:r>
              <a:rPr lang="el-GR" sz="4000" dirty="0">
                <a:solidFill>
                  <a:srgbClr val="FF0000"/>
                </a:solidFill>
              </a:rPr>
              <a:t> </a:t>
            </a:r>
            <a:r>
              <a:rPr lang="el-GR" sz="4000" dirty="0" err="1">
                <a:solidFill>
                  <a:srgbClr val="FF0000"/>
                </a:solidFill>
              </a:rPr>
              <a:t>konuşmasından</a:t>
            </a:r>
            <a:r>
              <a:rPr lang="el-GR" sz="4000" dirty="0">
                <a:solidFill>
                  <a:srgbClr val="FF0000"/>
                </a:solidFill>
              </a:rPr>
              <a:t> </a:t>
            </a:r>
            <a:r>
              <a:rPr lang="el-GR" sz="4000" dirty="0" err="1">
                <a:solidFill>
                  <a:srgbClr val="FF0000"/>
                </a:solidFill>
              </a:rPr>
              <a:t>mı</a:t>
            </a:r>
            <a:r>
              <a:rPr lang="el-GR" sz="4000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4" name="Εικόνα 3" descr="Bir insanın yalan söylediğini en kolay nasıl anlarsınız, kendinizce bir  tekniğiniz var mı? - KizlarSoruyor">
            <a:extLst>
              <a:ext uri="{FF2B5EF4-FFF2-40B4-BE49-F238E27FC236}">
                <a16:creationId xmlns:a16="http://schemas.microsoft.com/office/drawing/2014/main" id="{E9710C53-0940-D6EC-558B-371C29ABE4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444" b="45556"/>
          <a:stretch>
            <a:fillRect/>
          </a:stretch>
        </p:blipFill>
        <p:spPr>
          <a:xfrm>
            <a:off x="609600" y="1409700"/>
            <a:ext cx="4204994" cy="2057400"/>
          </a:xfrm>
          <a:custGeom>
            <a:avLst/>
            <a:gdLst>
              <a:gd name="csX0" fmla="*/ 0 w 4204994"/>
              <a:gd name="csY0" fmla="*/ 0 h 2057400"/>
              <a:gd name="csX1" fmla="*/ 567674 w 4204994"/>
              <a:gd name="csY1" fmla="*/ 0 h 2057400"/>
              <a:gd name="csX2" fmla="*/ 1009199 w 4204994"/>
              <a:gd name="csY2" fmla="*/ 0 h 2057400"/>
              <a:gd name="csX3" fmla="*/ 1576873 w 4204994"/>
              <a:gd name="csY3" fmla="*/ 0 h 2057400"/>
              <a:gd name="csX4" fmla="*/ 2060447 w 4204994"/>
              <a:gd name="csY4" fmla="*/ 0 h 2057400"/>
              <a:gd name="csX5" fmla="*/ 2459921 w 4204994"/>
              <a:gd name="csY5" fmla="*/ 0 h 2057400"/>
              <a:gd name="csX6" fmla="*/ 2985546 w 4204994"/>
              <a:gd name="csY6" fmla="*/ 0 h 2057400"/>
              <a:gd name="csX7" fmla="*/ 3511170 w 4204994"/>
              <a:gd name="csY7" fmla="*/ 0 h 2057400"/>
              <a:gd name="csX8" fmla="*/ 4204994 w 4204994"/>
              <a:gd name="csY8" fmla="*/ 0 h 2057400"/>
              <a:gd name="csX9" fmla="*/ 4204994 w 4204994"/>
              <a:gd name="csY9" fmla="*/ 534924 h 2057400"/>
              <a:gd name="csX10" fmla="*/ 4204994 w 4204994"/>
              <a:gd name="csY10" fmla="*/ 987552 h 2057400"/>
              <a:gd name="csX11" fmla="*/ 4204994 w 4204994"/>
              <a:gd name="csY11" fmla="*/ 1460754 h 2057400"/>
              <a:gd name="csX12" fmla="*/ 4204994 w 4204994"/>
              <a:gd name="csY12" fmla="*/ 2057400 h 2057400"/>
              <a:gd name="csX13" fmla="*/ 3763470 w 4204994"/>
              <a:gd name="csY13" fmla="*/ 2057400 h 2057400"/>
              <a:gd name="csX14" fmla="*/ 3237845 w 4204994"/>
              <a:gd name="csY14" fmla="*/ 2057400 h 2057400"/>
              <a:gd name="csX15" fmla="*/ 2628121 w 4204994"/>
              <a:gd name="csY15" fmla="*/ 2057400 h 2057400"/>
              <a:gd name="csX16" fmla="*/ 2060447 w 4204994"/>
              <a:gd name="csY16" fmla="*/ 2057400 h 2057400"/>
              <a:gd name="csX17" fmla="*/ 1660973 w 4204994"/>
              <a:gd name="csY17" fmla="*/ 2057400 h 2057400"/>
              <a:gd name="csX18" fmla="*/ 1219448 w 4204994"/>
              <a:gd name="csY18" fmla="*/ 2057400 h 2057400"/>
              <a:gd name="csX19" fmla="*/ 777924 w 4204994"/>
              <a:gd name="csY19" fmla="*/ 2057400 h 2057400"/>
              <a:gd name="csX20" fmla="*/ 0 w 4204994"/>
              <a:gd name="csY20" fmla="*/ 2057400 h 2057400"/>
              <a:gd name="csX21" fmla="*/ 0 w 4204994"/>
              <a:gd name="csY21" fmla="*/ 1604772 h 2057400"/>
              <a:gd name="csX22" fmla="*/ 0 w 4204994"/>
              <a:gd name="csY22" fmla="*/ 1110996 h 2057400"/>
              <a:gd name="csX23" fmla="*/ 0 w 4204994"/>
              <a:gd name="csY23" fmla="*/ 576072 h 2057400"/>
              <a:gd name="csX24" fmla="*/ 0 w 4204994"/>
              <a:gd name="csY24" fmla="*/ 0 h 2057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4204994" h="2057400" fill="none" extrusionOk="0">
                <a:moveTo>
                  <a:pt x="0" y="0"/>
                </a:moveTo>
                <a:cubicBezTo>
                  <a:pt x="121453" y="-60026"/>
                  <a:pt x="406977" y="20787"/>
                  <a:pt x="567674" y="0"/>
                </a:cubicBezTo>
                <a:cubicBezTo>
                  <a:pt x="728371" y="-20787"/>
                  <a:pt x="793741" y="48904"/>
                  <a:pt x="1009199" y="0"/>
                </a:cubicBezTo>
                <a:cubicBezTo>
                  <a:pt x="1224657" y="-48904"/>
                  <a:pt x="1368733" y="67266"/>
                  <a:pt x="1576873" y="0"/>
                </a:cubicBezTo>
                <a:cubicBezTo>
                  <a:pt x="1785013" y="-67266"/>
                  <a:pt x="1879864" y="53702"/>
                  <a:pt x="2060447" y="0"/>
                </a:cubicBezTo>
                <a:cubicBezTo>
                  <a:pt x="2241030" y="-53702"/>
                  <a:pt x="2292858" y="41149"/>
                  <a:pt x="2459921" y="0"/>
                </a:cubicBezTo>
                <a:cubicBezTo>
                  <a:pt x="2626984" y="-41149"/>
                  <a:pt x="2785447" y="14986"/>
                  <a:pt x="2985546" y="0"/>
                </a:cubicBezTo>
                <a:cubicBezTo>
                  <a:pt x="3185646" y="-14986"/>
                  <a:pt x="3313297" y="46140"/>
                  <a:pt x="3511170" y="0"/>
                </a:cubicBezTo>
                <a:cubicBezTo>
                  <a:pt x="3709043" y="-46140"/>
                  <a:pt x="3900186" y="44811"/>
                  <a:pt x="4204994" y="0"/>
                </a:cubicBezTo>
                <a:cubicBezTo>
                  <a:pt x="4241137" y="133330"/>
                  <a:pt x="4165376" y="342923"/>
                  <a:pt x="4204994" y="534924"/>
                </a:cubicBezTo>
                <a:cubicBezTo>
                  <a:pt x="4244612" y="726925"/>
                  <a:pt x="4189488" y="843585"/>
                  <a:pt x="4204994" y="987552"/>
                </a:cubicBezTo>
                <a:cubicBezTo>
                  <a:pt x="4220500" y="1131519"/>
                  <a:pt x="4187952" y="1308535"/>
                  <a:pt x="4204994" y="1460754"/>
                </a:cubicBezTo>
                <a:cubicBezTo>
                  <a:pt x="4222036" y="1612973"/>
                  <a:pt x="4145554" y="1888948"/>
                  <a:pt x="4204994" y="2057400"/>
                </a:cubicBezTo>
                <a:cubicBezTo>
                  <a:pt x="4025544" y="2104234"/>
                  <a:pt x="3980981" y="2017756"/>
                  <a:pt x="3763470" y="2057400"/>
                </a:cubicBezTo>
                <a:cubicBezTo>
                  <a:pt x="3545959" y="2097044"/>
                  <a:pt x="3494300" y="2003466"/>
                  <a:pt x="3237845" y="2057400"/>
                </a:cubicBezTo>
                <a:cubicBezTo>
                  <a:pt x="2981390" y="2111334"/>
                  <a:pt x="2802747" y="2009078"/>
                  <a:pt x="2628121" y="2057400"/>
                </a:cubicBezTo>
                <a:cubicBezTo>
                  <a:pt x="2453495" y="2105722"/>
                  <a:pt x="2257872" y="2002370"/>
                  <a:pt x="2060447" y="2057400"/>
                </a:cubicBezTo>
                <a:cubicBezTo>
                  <a:pt x="1863022" y="2112430"/>
                  <a:pt x="1767688" y="2041293"/>
                  <a:pt x="1660973" y="2057400"/>
                </a:cubicBezTo>
                <a:cubicBezTo>
                  <a:pt x="1554258" y="2073507"/>
                  <a:pt x="1364345" y="2036120"/>
                  <a:pt x="1219448" y="2057400"/>
                </a:cubicBezTo>
                <a:cubicBezTo>
                  <a:pt x="1074552" y="2078680"/>
                  <a:pt x="953121" y="2029901"/>
                  <a:pt x="777924" y="2057400"/>
                </a:cubicBezTo>
                <a:cubicBezTo>
                  <a:pt x="602727" y="2084899"/>
                  <a:pt x="387537" y="1999154"/>
                  <a:pt x="0" y="2057400"/>
                </a:cubicBezTo>
                <a:cubicBezTo>
                  <a:pt x="-50940" y="1929309"/>
                  <a:pt x="29350" y="1811254"/>
                  <a:pt x="0" y="1604772"/>
                </a:cubicBezTo>
                <a:cubicBezTo>
                  <a:pt x="-29350" y="1398290"/>
                  <a:pt x="18296" y="1213479"/>
                  <a:pt x="0" y="1110996"/>
                </a:cubicBezTo>
                <a:cubicBezTo>
                  <a:pt x="-18296" y="1008513"/>
                  <a:pt x="2058" y="803106"/>
                  <a:pt x="0" y="576072"/>
                </a:cubicBezTo>
                <a:cubicBezTo>
                  <a:pt x="-2058" y="349038"/>
                  <a:pt x="21584" y="185573"/>
                  <a:pt x="0" y="0"/>
                </a:cubicBezTo>
                <a:close/>
              </a:path>
              <a:path w="4204994" h="2057400" stroke="0" extrusionOk="0">
                <a:moveTo>
                  <a:pt x="0" y="0"/>
                </a:moveTo>
                <a:cubicBezTo>
                  <a:pt x="103239" y="-18778"/>
                  <a:pt x="278568" y="35116"/>
                  <a:pt x="441524" y="0"/>
                </a:cubicBezTo>
                <a:cubicBezTo>
                  <a:pt x="604480" y="-35116"/>
                  <a:pt x="779152" y="35108"/>
                  <a:pt x="883049" y="0"/>
                </a:cubicBezTo>
                <a:cubicBezTo>
                  <a:pt x="986946" y="-35108"/>
                  <a:pt x="1263373" y="58511"/>
                  <a:pt x="1408673" y="0"/>
                </a:cubicBezTo>
                <a:cubicBezTo>
                  <a:pt x="1553973" y="-58511"/>
                  <a:pt x="1871767" y="16608"/>
                  <a:pt x="2018397" y="0"/>
                </a:cubicBezTo>
                <a:cubicBezTo>
                  <a:pt x="2165027" y="-16608"/>
                  <a:pt x="2390668" y="51562"/>
                  <a:pt x="2544021" y="0"/>
                </a:cubicBezTo>
                <a:cubicBezTo>
                  <a:pt x="2697374" y="-51562"/>
                  <a:pt x="2789217" y="44713"/>
                  <a:pt x="3027596" y="0"/>
                </a:cubicBezTo>
                <a:cubicBezTo>
                  <a:pt x="3265976" y="-44713"/>
                  <a:pt x="3419069" y="63538"/>
                  <a:pt x="3637320" y="0"/>
                </a:cubicBezTo>
                <a:cubicBezTo>
                  <a:pt x="3855571" y="-63538"/>
                  <a:pt x="4054521" y="433"/>
                  <a:pt x="4204994" y="0"/>
                </a:cubicBezTo>
                <a:cubicBezTo>
                  <a:pt x="4220864" y="172446"/>
                  <a:pt x="4156308" y="335467"/>
                  <a:pt x="4204994" y="493776"/>
                </a:cubicBezTo>
                <a:cubicBezTo>
                  <a:pt x="4253680" y="652085"/>
                  <a:pt x="4153312" y="762875"/>
                  <a:pt x="4204994" y="946404"/>
                </a:cubicBezTo>
                <a:cubicBezTo>
                  <a:pt x="4256676" y="1129933"/>
                  <a:pt x="4179029" y="1193988"/>
                  <a:pt x="4204994" y="1399032"/>
                </a:cubicBezTo>
                <a:cubicBezTo>
                  <a:pt x="4230959" y="1604076"/>
                  <a:pt x="4138630" y="1859335"/>
                  <a:pt x="4204994" y="2057400"/>
                </a:cubicBezTo>
                <a:cubicBezTo>
                  <a:pt x="4095896" y="2068282"/>
                  <a:pt x="4000619" y="2018751"/>
                  <a:pt x="3805520" y="2057400"/>
                </a:cubicBezTo>
                <a:cubicBezTo>
                  <a:pt x="3610421" y="2096049"/>
                  <a:pt x="3373869" y="2043333"/>
                  <a:pt x="3237845" y="2057400"/>
                </a:cubicBezTo>
                <a:cubicBezTo>
                  <a:pt x="3101821" y="2071467"/>
                  <a:pt x="2899587" y="2011999"/>
                  <a:pt x="2796321" y="2057400"/>
                </a:cubicBezTo>
                <a:cubicBezTo>
                  <a:pt x="2693055" y="2102801"/>
                  <a:pt x="2390113" y="2035735"/>
                  <a:pt x="2270697" y="2057400"/>
                </a:cubicBezTo>
                <a:cubicBezTo>
                  <a:pt x="2151281" y="2079065"/>
                  <a:pt x="1921154" y="2006534"/>
                  <a:pt x="1829172" y="2057400"/>
                </a:cubicBezTo>
                <a:cubicBezTo>
                  <a:pt x="1737190" y="2108266"/>
                  <a:pt x="1511890" y="2052667"/>
                  <a:pt x="1345598" y="2057400"/>
                </a:cubicBezTo>
                <a:cubicBezTo>
                  <a:pt x="1179306" y="2062133"/>
                  <a:pt x="962588" y="1994289"/>
                  <a:pt x="735874" y="2057400"/>
                </a:cubicBezTo>
                <a:cubicBezTo>
                  <a:pt x="509160" y="2120511"/>
                  <a:pt x="234086" y="2043023"/>
                  <a:pt x="0" y="2057400"/>
                </a:cubicBezTo>
                <a:cubicBezTo>
                  <a:pt x="-26800" y="1833994"/>
                  <a:pt x="43945" y="1732654"/>
                  <a:pt x="0" y="1543050"/>
                </a:cubicBezTo>
                <a:cubicBezTo>
                  <a:pt x="-43945" y="1353446"/>
                  <a:pt x="28352" y="1174361"/>
                  <a:pt x="0" y="1069848"/>
                </a:cubicBezTo>
                <a:cubicBezTo>
                  <a:pt x="-28352" y="965335"/>
                  <a:pt x="10863" y="664227"/>
                  <a:pt x="0" y="555498"/>
                </a:cubicBezTo>
                <a:cubicBezTo>
                  <a:pt x="-10863" y="446769"/>
                  <a:pt x="23198" y="11795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521256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698FF6-23C3-77E4-283F-CDAF811408BA}"/>
              </a:ext>
            </a:extLst>
          </p:cNvPr>
          <p:cNvSpPr txBox="1"/>
          <p:nvPr/>
        </p:nvSpPr>
        <p:spPr>
          <a:xfrm>
            <a:off x="870857" y="4539734"/>
            <a:ext cx="4049486" cy="584775"/>
          </a:xfrm>
          <a:custGeom>
            <a:avLst/>
            <a:gdLst>
              <a:gd name="csX0" fmla="*/ 0 w 4049486"/>
              <a:gd name="csY0" fmla="*/ 0 h 584775"/>
              <a:gd name="csX1" fmla="*/ 659488 w 4049486"/>
              <a:gd name="csY1" fmla="*/ 0 h 584775"/>
              <a:gd name="csX2" fmla="*/ 1237986 w 4049486"/>
              <a:gd name="csY2" fmla="*/ 0 h 584775"/>
              <a:gd name="csX3" fmla="*/ 1775989 w 4049486"/>
              <a:gd name="csY3" fmla="*/ 0 h 584775"/>
              <a:gd name="csX4" fmla="*/ 2354487 w 4049486"/>
              <a:gd name="csY4" fmla="*/ 0 h 584775"/>
              <a:gd name="csX5" fmla="*/ 2892490 w 4049486"/>
              <a:gd name="csY5" fmla="*/ 0 h 584775"/>
              <a:gd name="csX6" fmla="*/ 3349503 w 4049486"/>
              <a:gd name="csY6" fmla="*/ 0 h 584775"/>
              <a:gd name="csX7" fmla="*/ 4049486 w 4049486"/>
              <a:gd name="csY7" fmla="*/ 0 h 584775"/>
              <a:gd name="csX8" fmla="*/ 4049486 w 4049486"/>
              <a:gd name="csY8" fmla="*/ 584775 h 584775"/>
              <a:gd name="csX9" fmla="*/ 3511483 w 4049486"/>
              <a:gd name="csY9" fmla="*/ 584775 h 584775"/>
              <a:gd name="csX10" fmla="*/ 3013975 w 4049486"/>
              <a:gd name="csY10" fmla="*/ 584775 h 584775"/>
              <a:gd name="csX11" fmla="*/ 2435477 w 4049486"/>
              <a:gd name="csY11" fmla="*/ 584775 h 584775"/>
              <a:gd name="csX12" fmla="*/ 1775989 w 4049486"/>
              <a:gd name="csY12" fmla="*/ 584775 h 584775"/>
              <a:gd name="csX13" fmla="*/ 1197491 w 4049486"/>
              <a:gd name="csY13" fmla="*/ 584775 h 584775"/>
              <a:gd name="csX14" fmla="*/ 699983 w 4049486"/>
              <a:gd name="csY14" fmla="*/ 584775 h 584775"/>
              <a:gd name="csX15" fmla="*/ 0 w 4049486"/>
              <a:gd name="csY15" fmla="*/ 584775 h 584775"/>
              <a:gd name="csX16" fmla="*/ 0 w 4049486"/>
              <a:gd name="csY16" fmla="*/ 0 h 5847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049486" h="584775" extrusionOk="0">
                <a:moveTo>
                  <a:pt x="0" y="0"/>
                </a:moveTo>
                <a:cubicBezTo>
                  <a:pt x="286982" y="-32891"/>
                  <a:pt x="373639" y="32178"/>
                  <a:pt x="659488" y="0"/>
                </a:cubicBezTo>
                <a:cubicBezTo>
                  <a:pt x="945337" y="-32178"/>
                  <a:pt x="1096405" y="64455"/>
                  <a:pt x="1237986" y="0"/>
                </a:cubicBezTo>
                <a:cubicBezTo>
                  <a:pt x="1379567" y="-64455"/>
                  <a:pt x="1579541" y="3994"/>
                  <a:pt x="1775989" y="0"/>
                </a:cubicBezTo>
                <a:cubicBezTo>
                  <a:pt x="1972437" y="-3994"/>
                  <a:pt x="2118422" y="8908"/>
                  <a:pt x="2354487" y="0"/>
                </a:cubicBezTo>
                <a:cubicBezTo>
                  <a:pt x="2590552" y="-8908"/>
                  <a:pt x="2684488" y="39423"/>
                  <a:pt x="2892490" y="0"/>
                </a:cubicBezTo>
                <a:cubicBezTo>
                  <a:pt x="3100492" y="-39423"/>
                  <a:pt x="3232159" y="12056"/>
                  <a:pt x="3349503" y="0"/>
                </a:cubicBezTo>
                <a:cubicBezTo>
                  <a:pt x="3466847" y="-12056"/>
                  <a:pt x="3707258" y="13238"/>
                  <a:pt x="4049486" y="0"/>
                </a:cubicBezTo>
                <a:cubicBezTo>
                  <a:pt x="4050451" y="188908"/>
                  <a:pt x="4002328" y="297678"/>
                  <a:pt x="4049486" y="584775"/>
                </a:cubicBezTo>
                <a:cubicBezTo>
                  <a:pt x="3901617" y="636181"/>
                  <a:pt x="3762917" y="552790"/>
                  <a:pt x="3511483" y="584775"/>
                </a:cubicBezTo>
                <a:cubicBezTo>
                  <a:pt x="3260049" y="616760"/>
                  <a:pt x="3127982" y="554374"/>
                  <a:pt x="3013975" y="584775"/>
                </a:cubicBezTo>
                <a:cubicBezTo>
                  <a:pt x="2899968" y="615176"/>
                  <a:pt x="2614118" y="577772"/>
                  <a:pt x="2435477" y="584775"/>
                </a:cubicBezTo>
                <a:cubicBezTo>
                  <a:pt x="2256836" y="591778"/>
                  <a:pt x="1979031" y="569284"/>
                  <a:pt x="1775989" y="584775"/>
                </a:cubicBezTo>
                <a:cubicBezTo>
                  <a:pt x="1572947" y="600266"/>
                  <a:pt x="1420711" y="540922"/>
                  <a:pt x="1197491" y="584775"/>
                </a:cubicBezTo>
                <a:cubicBezTo>
                  <a:pt x="974271" y="628628"/>
                  <a:pt x="828796" y="528650"/>
                  <a:pt x="699983" y="584775"/>
                </a:cubicBezTo>
                <a:cubicBezTo>
                  <a:pt x="571170" y="640900"/>
                  <a:pt x="157039" y="549316"/>
                  <a:pt x="0" y="584775"/>
                </a:cubicBezTo>
                <a:cubicBezTo>
                  <a:pt x="-43713" y="352873"/>
                  <a:pt x="51148" y="28247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0714378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sz="3200" u="none" strike="noStrike" dirty="0" err="1">
                <a:effectLst/>
                <a:latin typeface="Google Sans"/>
              </a:rPr>
              <a:t>Göz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teması</a:t>
            </a:r>
            <a:r>
              <a:rPr lang="el-GR" sz="3200" u="none" strike="noStrike" dirty="0">
                <a:effectLst/>
                <a:latin typeface="Google Sans"/>
              </a:rPr>
              <a:t> </a:t>
            </a:r>
            <a:r>
              <a:rPr lang="el-GR" sz="3200" u="none" strike="noStrike" dirty="0" err="1">
                <a:effectLst/>
                <a:latin typeface="Google Sans"/>
              </a:rPr>
              <a:t>kuramaz</a:t>
            </a:r>
            <a:r>
              <a:rPr lang="el-GR" sz="3200" u="none" strike="noStrike" dirty="0">
                <a:effectLst/>
                <a:latin typeface="Google Sans"/>
              </a:rPr>
              <a:t>.</a:t>
            </a:r>
            <a:r>
              <a:rPr lang="el-GR" sz="32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C013E4-FEE1-0AE9-759E-44EB541E07E7}"/>
              </a:ext>
            </a:extLst>
          </p:cNvPr>
          <p:cNvSpPr txBox="1"/>
          <p:nvPr/>
        </p:nvSpPr>
        <p:spPr>
          <a:xfrm>
            <a:off x="3048000" y="56123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B64E36-33AA-FDCD-ACE2-3FD57D523B5E}"/>
              </a:ext>
            </a:extLst>
          </p:cNvPr>
          <p:cNvSpPr txBox="1"/>
          <p:nvPr/>
        </p:nvSpPr>
        <p:spPr>
          <a:xfrm>
            <a:off x="2109494" y="5645576"/>
            <a:ext cx="5410200" cy="584775"/>
          </a:xfrm>
          <a:custGeom>
            <a:avLst/>
            <a:gdLst>
              <a:gd name="csX0" fmla="*/ 0 w 5410200"/>
              <a:gd name="csY0" fmla="*/ 0 h 584775"/>
              <a:gd name="csX1" fmla="*/ 649224 w 5410200"/>
              <a:gd name="csY1" fmla="*/ 0 h 584775"/>
              <a:gd name="csX2" fmla="*/ 1190244 w 5410200"/>
              <a:gd name="csY2" fmla="*/ 0 h 584775"/>
              <a:gd name="csX3" fmla="*/ 1677162 w 5410200"/>
              <a:gd name="csY3" fmla="*/ 0 h 584775"/>
              <a:gd name="csX4" fmla="*/ 2218182 w 5410200"/>
              <a:gd name="csY4" fmla="*/ 0 h 584775"/>
              <a:gd name="csX5" fmla="*/ 2705100 w 5410200"/>
              <a:gd name="csY5" fmla="*/ 0 h 584775"/>
              <a:gd name="csX6" fmla="*/ 3083814 w 5410200"/>
              <a:gd name="csY6" fmla="*/ 0 h 584775"/>
              <a:gd name="csX7" fmla="*/ 3733038 w 5410200"/>
              <a:gd name="csY7" fmla="*/ 0 h 584775"/>
              <a:gd name="csX8" fmla="*/ 4165854 w 5410200"/>
              <a:gd name="csY8" fmla="*/ 0 h 584775"/>
              <a:gd name="csX9" fmla="*/ 4598670 w 5410200"/>
              <a:gd name="csY9" fmla="*/ 0 h 584775"/>
              <a:gd name="csX10" fmla="*/ 5410200 w 5410200"/>
              <a:gd name="csY10" fmla="*/ 0 h 584775"/>
              <a:gd name="csX11" fmla="*/ 5410200 w 5410200"/>
              <a:gd name="csY11" fmla="*/ 584775 h 584775"/>
              <a:gd name="csX12" fmla="*/ 4760976 w 5410200"/>
              <a:gd name="csY12" fmla="*/ 584775 h 584775"/>
              <a:gd name="csX13" fmla="*/ 4219956 w 5410200"/>
              <a:gd name="csY13" fmla="*/ 584775 h 584775"/>
              <a:gd name="csX14" fmla="*/ 3787140 w 5410200"/>
              <a:gd name="csY14" fmla="*/ 584775 h 584775"/>
              <a:gd name="csX15" fmla="*/ 3246120 w 5410200"/>
              <a:gd name="csY15" fmla="*/ 584775 h 584775"/>
              <a:gd name="csX16" fmla="*/ 2759202 w 5410200"/>
              <a:gd name="csY16" fmla="*/ 584775 h 584775"/>
              <a:gd name="csX17" fmla="*/ 2380488 w 5410200"/>
              <a:gd name="csY17" fmla="*/ 584775 h 584775"/>
              <a:gd name="csX18" fmla="*/ 1839468 w 5410200"/>
              <a:gd name="csY18" fmla="*/ 584775 h 584775"/>
              <a:gd name="csX19" fmla="*/ 1244346 w 5410200"/>
              <a:gd name="csY19" fmla="*/ 584775 h 584775"/>
              <a:gd name="csX20" fmla="*/ 811530 w 5410200"/>
              <a:gd name="csY20" fmla="*/ 584775 h 584775"/>
              <a:gd name="csX21" fmla="*/ 0 w 5410200"/>
              <a:gd name="csY21" fmla="*/ 584775 h 584775"/>
              <a:gd name="csX22" fmla="*/ 0 w 5410200"/>
              <a:gd name="csY22" fmla="*/ 0 h 5847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5410200" h="584775" extrusionOk="0">
                <a:moveTo>
                  <a:pt x="0" y="0"/>
                </a:moveTo>
                <a:cubicBezTo>
                  <a:pt x="221726" y="-72232"/>
                  <a:pt x="401471" y="67269"/>
                  <a:pt x="649224" y="0"/>
                </a:cubicBezTo>
                <a:cubicBezTo>
                  <a:pt x="896977" y="-67269"/>
                  <a:pt x="975187" y="1955"/>
                  <a:pt x="1190244" y="0"/>
                </a:cubicBezTo>
                <a:cubicBezTo>
                  <a:pt x="1405301" y="-1955"/>
                  <a:pt x="1482145" y="40928"/>
                  <a:pt x="1677162" y="0"/>
                </a:cubicBezTo>
                <a:cubicBezTo>
                  <a:pt x="1872179" y="-40928"/>
                  <a:pt x="2035276" y="36819"/>
                  <a:pt x="2218182" y="0"/>
                </a:cubicBezTo>
                <a:cubicBezTo>
                  <a:pt x="2401088" y="-36819"/>
                  <a:pt x="2573271" y="9745"/>
                  <a:pt x="2705100" y="0"/>
                </a:cubicBezTo>
                <a:cubicBezTo>
                  <a:pt x="2836929" y="-9745"/>
                  <a:pt x="2945664" y="36955"/>
                  <a:pt x="3083814" y="0"/>
                </a:cubicBezTo>
                <a:cubicBezTo>
                  <a:pt x="3221964" y="-36955"/>
                  <a:pt x="3434515" y="19031"/>
                  <a:pt x="3733038" y="0"/>
                </a:cubicBezTo>
                <a:cubicBezTo>
                  <a:pt x="4031561" y="-19031"/>
                  <a:pt x="3971994" y="47011"/>
                  <a:pt x="4165854" y="0"/>
                </a:cubicBezTo>
                <a:cubicBezTo>
                  <a:pt x="4359714" y="-47011"/>
                  <a:pt x="4417516" y="49766"/>
                  <a:pt x="4598670" y="0"/>
                </a:cubicBezTo>
                <a:cubicBezTo>
                  <a:pt x="4779824" y="-49766"/>
                  <a:pt x="5132533" y="27339"/>
                  <a:pt x="5410200" y="0"/>
                </a:cubicBezTo>
                <a:cubicBezTo>
                  <a:pt x="5435834" y="162165"/>
                  <a:pt x="5400651" y="374516"/>
                  <a:pt x="5410200" y="584775"/>
                </a:cubicBezTo>
                <a:cubicBezTo>
                  <a:pt x="5090185" y="659016"/>
                  <a:pt x="4996250" y="542008"/>
                  <a:pt x="4760976" y="584775"/>
                </a:cubicBezTo>
                <a:cubicBezTo>
                  <a:pt x="4525702" y="627542"/>
                  <a:pt x="4419766" y="531487"/>
                  <a:pt x="4219956" y="584775"/>
                </a:cubicBezTo>
                <a:cubicBezTo>
                  <a:pt x="4020146" y="638063"/>
                  <a:pt x="3926096" y="561113"/>
                  <a:pt x="3787140" y="584775"/>
                </a:cubicBezTo>
                <a:cubicBezTo>
                  <a:pt x="3648184" y="608437"/>
                  <a:pt x="3454327" y="559062"/>
                  <a:pt x="3246120" y="584775"/>
                </a:cubicBezTo>
                <a:cubicBezTo>
                  <a:pt x="3037913" y="610488"/>
                  <a:pt x="2941068" y="528648"/>
                  <a:pt x="2759202" y="584775"/>
                </a:cubicBezTo>
                <a:cubicBezTo>
                  <a:pt x="2577336" y="640902"/>
                  <a:pt x="2486389" y="557805"/>
                  <a:pt x="2380488" y="584775"/>
                </a:cubicBezTo>
                <a:cubicBezTo>
                  <a:pt x="2274587" y="611745"/>
                  <a:pt x="2040624" y="521183"/>
                  <a:pt x="1839468" y="584775"/>
                </a:cubicBezTo>
                <a:cubicBezTo>
                  <a:pt x="1638312" y="648367"/>
                  <a:pt x="1378666" y="544698"/>
                  <a:pt x="1244346" y="584775"/>
                </a:cubicBezTo>
                <a:cubicBezTo>
                  <a:pt x="1110026" y="624852"/>
                  <a:pt x="899401" y="547898"/>
                  <a:pt x="811530" y="584775"/>
                </a:cubicBezTo>
                <a:cubicBezTo>
                  <a:pt x="723659" y="621652"/>
                  <a:pt x="168128" y="568888"/>
                  <a:pt x="0" y="584775"/>
                </a:cubicBezTo>
                <a:cubicBezTo>
                  <a:pt x="-68065" y="450937"/>
                  <a:pt x="38326" y="18707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0714378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sz="3200" dirty="0" err="1"/>
              <a:t>Sahte</a:t>
            </a:r>
            <a:r>
              <a:rPr lang="el-GR" sz="3200" dirty="0"/>
              <a:t> </a:t>
            </a:r>
            <a:r>
              <a:rPr lang="el-GR" sz="3200" dirty="0" err="1"/>
              <a:t>bir</a:t>
            </a:r>
            <a:r>
              <a:rPr lang="el-GR" sz="3200" dirty="0"/>
              <a:t> </a:t>
            </a:r>
            <a:r>
              <a:rPr lang="el-GR" sz="3200" dirty="0" err="1"/>
              <a:t>gülüşü</a:t>
            </a:r>
            <a:r>
              <a:rPr lang="el-GR" sz="3200" dirty="0"/>
              <a:t> </a:t>
            </a:r>
            <a:r>
              <a:rPr lang="el-GR" sz="3200" dirty="0" err="1"/>
              <a:t>vardır</a:t>
            </a:r>
            <a:r>
              <a:rPr lang="el-GR" sz="3200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D39542-C171-1D6B-63E0-7C93AF4D52D8}"/>
              </a:ext>
            </a:extLst>
          </p:cNvPr>
          <p:cNvSpPr txBox="1"/>
          <p:nvPr/>
        </p:nvSpPr>
        <p:spPr>
          <a:xfrm>
            <a:off x="6999514" y="4581316"/>
            <a:ext cx="4049486" cy="584775"/>
          </a:xfrm>
          <a:custGeom>
            <a:avLst/>
            <a:gdLst>
              <a:gd name="csX0" fmla="*/ 0 w 4049486"/>
              <a:gd name="csY0" fmla="*/ 0 h 584775"/>
              <a:gd name="csX1" fmla="*/ 659488 w 4049486"/>
              <a:gd name="csY1" fmla="*/ 0 h 584775"/>
              <a:gd name="csX2" fmla="*/ 1237986 w 4049486"/>
              <a:gd name="csY2" fmla="*/ 0 h 584775"/>
              <a:gd name="csX3" fmla="*/ 1775989 w 4049486"/>
              <a:gd name="csY3" fmla="*/ 0 h 584775"/>
              <a:gd name="csX4" fmla="*/ 2354487 w 4049486"/>
              <a:gd name="csY4" fmla="*/ 0 h 584775"/>
              <a:gd name="csX5" fmla="*/ 2892490 w 4049486"/>
              <a:gd name="csY5" fmla="*/ 0 h 584775"/>
              <a:gd name="csX6" fmla="*/ 3349503 w 4049486"/>
              <a:gd name="csY6" fmla="*/ 0 h 584775"/>
              <a:gd name="csX7" fmla="*/ 4049486 w 4049486"/>
              <a:gd name="csY7" fmla="*/ 0 h 584775"/>
              <a:gd name="csX8" fmla="*/ 4049486 w 4049486"/>
              <a:gd name="csY8" fmla="*/ 584775 h 584775"/>
              <a:gd name="csX9" fmla="*/ 3511483 w 4049486"/>
              <a:gd name="csY9" fmla="*/ 584775 h 584775"/>
              <a:gd name="csX10" fmla="*/ 3013975 w 4049486"/>
              <a:gd name="csY10" fmla="*/ 584775 h 584775"/>
              <a:gd name="csX11" fmla="*/ 2435477 w 4049486"/>
              <a:gd name="csY11" fmla="*/ 584775 h 584775"/>
              <a:gd name="csX12" fmla="*/ 1775989 w 4049486"/>
              <a:gd name="csY12" fmla="*/ 584775 h 584775"/>
              <a:gd name="csX13" fmla="*/ 1197491 w 4049486"/>
              <a:gd name="csY13" fmla="*/ 584775 h 584775"/>
              <a:gd name="csX14" fmla="*/ 699983 w 4049486"/>
              <a:gd name="csY14" fmla="*/ 584775 h 584775"/>
              <a:gd name="csX15" fmla="*/ 0 w 4049486"/>
              <a:gd name="csY15" fmla="*/ 584775 h 584775"/>
              <a:gd name="csX16" fmla="*/ 0 w 4049486"/>
              <a:gd name="csY16" fmla="*/ 0 h 5847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049486" h="584775" extrusionOk="0">
                <a:moveTo>
                  <a:pt x="0" y="0"/>
                </a:moveTo>
                <a:cubicBezTo>
                  <a:pt x="286982" y="-32891"/>
                  <a:pt x="373639" y="32178"/>
                  <a:pt x="659488" y="0"/>
                </a:cubicBezTo>
                <a:cubicBezTo>
                  <a:pt x="945337" y="-32178"/>
                  <a:pt x="1096405" y="64455"/>
                  <a:pt x="1237986" y="0"/>
                </a:cubicBezTo>
                <a:cubicBezTo>
                  <a:pt x="1379567" y="-64455"/>
                  <a:pt x="1579541" y="3994"/>
                  <a:pt x="1775989" y="0"/>
                </a:cubicBezTo>
                <a:cubicBezTo>
                  <a:pt x="1972437" y="-3994"/>
                  <a:pt x="2118422" y="8908"/>
                  <a:pt x="2354487" y="0"/>
                </a:cubicBezTo>
                <a:cubicBezTo>
                  <a:pt x="2590552" y="-8908"/>
                  <a:pt x="2684488" y="39423"/>
                  <a:pt x="2892490" y="0"/>
                </a:cubicBezTo>
                <a:cubicBezTo>
                  <a:pt x="3100492" y="-39423"/>
                  <a:pt x="3232159" y="12056"/>
                  <a:pt x="3349503" y="0"/>
                </a:cubicBezTo>
                <a:cubicBezTo>
                  <a:pt x="3466847" y="-12056"/>
                  <a:pt x="3707258" y="13238"/>
                  <a:pt x="4049486" y="0"/>
                </a:cubicBezTo>
                <a:cubicBezTo>
                  <a:pt x="4050451" y="188908"/>
                  <a:pt x="4002328" y="297678"/>
                  <a:pt x="4049486" y="584775"/>
                </a:cubicBezTo>
                <a:cubicBezTo>
                  <a:pt x="3901617" y="636181"/>
                  <a:pt x="3762917" y="552790"/>
                  <a:pt x="3511483" y="584775"/>
                </a:cubicBezTo>
                <a:cubicBezTo>
                  <a:pt x="3260049" y="616760"/>
                  <a:pt x="3127982" y="554374"/>
                  <a:pt x="3013975" y="584775"/>
                </a:cubicBezTo>
                <a:cubicBezTo>
                  <a:pt x="2899968" y="615176"/>
                  <a:pt x="2614118" y="577772"/>
                  <a:pt x="2435477" y="584775"/>
                </a:cubicBezTo>
                <a:cubicBezTo>
                  <a:pt x="2256836" y="591778"/>
                  <a:pt x="1979031" y="569284"/>
                  <a:pt x="1775989" y="584775"/>
                </a:cubicBezTo>
                <a:cubicBezTo>
                  <a:pt x="1572947" y="600266"/>
                  <a:pt x="1420711" y="540922"/>
                  <a:pt x="1197491" y="584775"/>
                </a:cubicBezTo>
                <a:cubicBezTo>
                  <a:pt x="974271" y="628628"/>
                  <a:pt x="828796" y="528650"/>
                  <a:pt x="699983" y="584775"/>
                </a:cubicBezTo>
                <a:cubicBezTo>
                  <a:pt x="571170" y="640900"/>
                  <a:pt x="157039" y="549316"/>
                  <a:pt x="0" y="584775"/>
                </a:cubicBezTo>
                <a:cubicBezTo>
                  <a:pt x="-43713" y="352873"/>
                  <a:pt x="51148" y="28247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0714378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sz="3200" dirty="0" err="1"/>
              <a:t>Çok</a:t>
            </a:r>
            <a:r>
              <a:rPr lang="el-GR" sz="3200" dirty="0"/>
              <a:t> </a:t>
            </a:r>
            <a:r>
              <a:rPr lang="el-GR" sz="3200" dirty="0" err="1"/>
              <a:t>fazla</a:t>
            </a:r>
            <a:r>
              <a:rPr lang="el-GR" sz="3200" dirty="0"/>
              <a:t> </a:t>
            </a:r>
            <a:r>
              <a:rPr lang="el-GR" sz="3200" dirty="0" err="1"/>
              <a:t>detay</a:t>
            </a:r>
            <a:r>
              <a:rPr lang="el-GR" sz="3200" dirty="0"/>
              <a:t> </a:t>
            </a:r>
            <a:r>
              <a:rPr lang="el-GR" sz="3200" dirty="0" err="1"/>
              <a:t>verir</a:t>
            </a:r>
            <a:r>
              <a:rPr lang="el-GR" sz="3200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887130-E5F8-86D8-880D-9E18F4D29D6A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288AD2-0432-AC32-A55F-1703F65E59D1}"/>
              </a:ext>
            </a:extLst>
          </p:cNvPr>
          <p:cNvSpPr txBox="1"/>
          <p:nvPr/>
        </p:nvSpPr>
        <p:spPr>
          <a:xfrm>
            <a:off x="8458200" y="5689312"/>
            <a:ext cx="3026229" cy="584775"/>
          </a:xfrm>
          <a:custGeom>
            <a:avLst/>
            <a:gdLst>
              <a:gd name="csX0" fmla="*/ 0 w 3026229"/>
              <a:gd name="csY0" fmla="*/ 0 h 584775"/>
              <a:gd name="csX1" fmla="*/ 564896 w 3026229"/>
              <a:gd name="csY1" fmla="*/ 0 h 584775"/>
              <a:gd name="csX2" fmla="*/ 1069268 w 3026229"/>
              <a:gd name="csY2" fmla="*/ 0 h 584775"/>
              <a:gd name="csX3" fmla="*/ 1543377 w 3026229"/>
              <a:gd name="csY3" fmla="*/ 0 h 584775"/>
              <a:gd name="csX4" fmla="*/ 2047748 w 3026229"/>
              <a:gd name="csY4" fmla="*/ 0 h 584775"/>
              <a:gd name="csX5" fmla="*/ 2521857 w 3026229"/>
              <a:gd name="csY5" fmla="*/ 0 h 584775"/>
              <a:gd name="csX6" fmla="*/ 3026229 w 3026229"/>
              <a:gd name="csY6" fmla="*/ 0 h 584775"/>
              <a:gd name="csX7" fmla="*/ 3026229 w 3026229"/>
              <a:gd name="csY7" fmla="*/ 584775 h 584775"/>
              <a:gd name="csX8" fmla="*/ 2582382 w 3026229"/>
              <a:gd name="csY8" fmla="*/ 584775 h 584775"/>
              <a:gd name="csX9" fmla="*/ 2168797 w 3026229"/>
              <a:gd name="csY9" fmla="*/ 584775 h 584775"/>
              <a:gd name="csX10" fmla="*/ 1724951 w 3026229"/>
              <a:gd name="csY10" fmla="*/ 584775 h 584775"/>
              <a:gd name="csX11" fmla="*/ 1220579 w 3026229"/>
              <a:gd name="csY11" fmla="*/ 584775 h 584775"/>
              <a:gd name="csX12" fmla="*/ 655683 w 3026229"/>
              <a:gd name="csY12" fmla="*/ 584775 h 584775"/>
              <a:gd name="csX13" fmla="*/ 0 w 3026229"/>
              <a:gd name="csY13" fmla="*/ 584775 h 584775"/>
              <a:gd name="csX14" fmla="*/ 0 w 3026229"/>
              <a:gd name="csY14" fmla="*/ 0 h 5847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026229" h="584775" extrusionOk="0">
                <a:moveTo>
                  <a:pt x="0" y="0"/>
                </a:moveTo>
                <a:cubicBezTo>
                  <a:pt x="170790" y="-60040"/>
                  <a:pt x="372184" y="59100"/>
                  <a:pt x="564896" y="0"/>
                </a:cubicBezTo>
                <a:cubicBezTo>
                  <a:pt x="757608" y="-59100"/>
                  <a:pt x="931534" y="54803"/>
                  <a:pt x="1069268" y="0"/>
                </a:cubicBezTo>
                <a:cubicBezTo>
                  <a:pt x="1207002" y="-54803"/>
                  <a:pt x="1383269" y="26226"/>
                  <a:pt x="1543377" y="0"/>
                </a:cubicBezTo>
                <a:cubicBezTo>
                  <a:pt x="1703485" y="-26226"/>
                  <a:pt x="1841721" y="38123"/>
                  <a:pt x="2047748" y="0"/>
                </a:cubicBezTo>
                <a:cubicBezTo>
                  <a:pt x="2253775" y="-38123"/>
                  <a:pt x="2360286" y="53802"/>
                  <a:pt x="2521857" y="0"/>
                </a:cubicBezTo>
                <a:cubicBezTo>
                  <a:pt x="2683428" y="-53802"/>
                  <a:pt x="2786984" y="3193"/>
                  <a:pt x="3026229" y="0"/>
                </a:cubicBezTo>
                <a:cubicBezTo>
                  <a:pt x="3052442" y="252204"/>
                  <a:pt x="2974818" y="415491"/>
                  <a:pt x="3026229" y="584775"/>
                </a:cubicBezTo>
                <a:cubicBezTo>
                  <a:pt x="2806585" y="637667"/>
                  <a:pt x="2690001" y="550995"/>
                  <a:pt x="2582382" y="584775"/>
                </a:cubicBezTo>
                <a:cubicBezTo>
                  <a:pt x="2474763" y="618555"/>
                  <a:pt x="2314550" y="557904"/>
                  <a:pt x="2168797" y="584775"/>
                </a:cubicBezTo>
                <a:cubicBezTo>
                  <a:pt x="2023044" y="611646"/>
                  <a:pt x="1852967" y="568335"/>
                  <a:pt x="1724951" y="584775"/>
                </a:cubicBezTo>
                <a:cubicBezTo>
                  <a:pt x="1596935" y="601215"/>
                  <a:pt x="1361403" y="556259"/>
                  <a:pt x="1220579" y="584775"/>
                </a:cubicBezTo>
                <a:cubicBezTo>
                  <a:pt x="1079755" y="613291"/>
                  <a:pt x="927731" y="543959"/>
                  <a:pt x="655683" y="584775"/>
                </a:cubicBezTo>
                <a:cubicBezTo>
                  <a:pt x="383635" y="625591"/>
                  <a:pt x="183781" y="561102"/>
                  <a:pt x="0" y="584775"/>
                </a:cubicBezTo>
                <a:cubicBezTo>
                  <a:pt x="-39425" y="426678"/>
                  <a:pt x="60996" y="11969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0714378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sz="3200" dirty="0" err="1">
                <a:latin typeface="Google Sans"/>
              </a:rPr>
              <a:t>Yüzün</a:t>
            </a:r>
            <a:r>
              <a:rPr lang="el-GR" sz="3200" dirty="0">
                <a:latin typeface="Google Sans"/>
              </a:rPr>
              <a:t> </a:t>
            </a:r>
            <a:r>
              <a:rPr lang="el-GR" sz="3200" dirty="0" err="1">
                <a:latin typeface="Google Sans"/>
              </a:rPr>
              <a:t>kızarması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899454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904DE-126C-8732-A1DA-55465D42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B0BC317-04FD-2D2E-DC6B-7106D68F0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23BA40B7-47E3-EF02-CF94-0A6ACBA25D99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>
                <a:solidFill>
                  <a:schemeClr val="tx1"/>
                </a:solidFill>
              </a:rPr>
              <a:t> 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806471A-4C2B-8C35-0E4E-E6D82D245325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84F4492-F7F7-CCFD-C079-A6EED1E992B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968748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Έλλειψη"/>
          <p:cNvSpPr/>
          <p:nvPr/>
        </p:nvSpPr>
        <p:spPr>
          <a:xfrm>
            <a:off x="1426747" y="2897514"/>
            <a:ext cx="2495549" cy="223787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αποδίδεται στην ελληνική γλώσσα ως  δευτερεύουσα ειδική πρόταση </a:t>
            </a:r>
            <a:endParaRPr lang="tr-TR" dirty="0"/>
          </a:p>
        </p:txBody>
      </p:sp>
      <p:sp>
        <p:nvSpPr>
          <p:cNvPr id="3" name="2 - Έλλειψη"/>
          <p:cNvSpPr/>
          <p:nvPr/>
        </p:nvSpPr>
        <p:spPr>
          <a:xfrm>
            <a:off x="7084595" y="1864895"/>
            <a:ext cx="2660697" cy="223787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αποδίδεται στην ελληνική γλώσσα ως  ουσιαστικό  </a:t>
            </a:r>
            <a:endParaRPr lang="tr-TR" dirty="0"/>
          </a:p>
        </p:txBody>
      </p:sp>
      <p:sp>
        <p:nvSpPr>
          <p:cNvPr id="4" name="3 - Έλλειψη"/>
          <p:cNvSpPr/>
          <p:nvPr/>
        </p:nvSpPr>
        <p:spPr>
          <a:xfrm>
            <a:off x="4046622" y="0"/>
            <a:ext cx="2033337" cy="223787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-Ι</a:t>
            </a:r>
            <a:r>
              <a:rPr lang="tr-TR" dirty="0"/>
              <a:t>ş</a:t>
            </a:r>
          </a:p>
          <a:p>
            <a:pPr algn="ctr"/>
            <a:endParaRPr lang="en-US" sz="4000" dirty="0"/>
          </a:p>
        </p:txBody>
      </p:sp>
      <p:cxnSp>
        <p:nvCxnSpPr>
          <p:cNvPr id="6" name="5 - Ευθύγραμμο βέλος σύνδεσης"/>
          <p:cNvCxnSpPr/>
          <p:nvPr/>
        </p:nvCxnSpPr>
        <p:spPr>
          <a:xfrm rot="10800000" flipV="1">
            <a:off x="3080085" y="2225841"/>
            <a:ext cx="842211" cy="6497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>
            <a:off x="5955632" y="2273969"/>
            <a:ext cx="1082842" cy="7098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 r="70091"/>
          <a:stretch>
            <a:fillRect/>
          </a:stretch>
        </p:blipFill>
        <p:spPr bwMode="auto">
          <a:xfrm>
            <a:off x="4330799" y="988595"/>
            <a:ext cx="1384202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14 - TextBox"/>
          <p:cNvSpPr txBox="1"/>
          <p:nvPr/>
        </p:nvSpPr>
        <p:spPr>
          <a:xfrm>
            <a:off x="6168190" y="4423608"/>
            <a:ext cx="1832811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gül</a:t>
            </a:r>
            <a:r>
              <a:rPr lang="en-GB" b="1" dirty="0" err="1">
                <a:solidFill>
                  <a:srgbClr val="FF0000"/>
                </a:solidFill>
              </a:rPr>
              <a:t>mek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chemeClr val="tx1"/>
                </a:solidFill>
              </a:rPr>
              <a:t>γελώ</a:t>
            </a:r>
          </a:p>
          <a:p>
            <a:r>
              <a:rPr lang="el-GR" dirty="0"/>
              <a:t> </a:t>
            </a:r>
            <a:r>
              <a:rPr lang="tr-TR" b="1" dirty="0">
                <a:solidFill>
                  <a:srgbClr val="FF0000"/>
                </a:solidFill>
              </a:rPr>
              <a:t>bak</a:t>
            </a:r>
            <a:r>
              <a:rPr lang="en-GB" b="1" dirty="0" err="1">
                <a:solidFill>
                  <a:srgbClr val="FF0000"/>
                </a:solidFill>
              </a:rPr>
              <a:t>mak</a:t>
            </a:r>
            <a:r>
              <a:rPr lang="tr-TR" dirty="0"/>
              <a:t> </a:t>
            </a:r>
            <a:r>
              <a:rPr lang="el-GR" dirty="0"/>
              <a:t>κοιτώ</a:t>
            </a:r>
          </a:p>
          <a:p>
            <a:r>
              <a:rPr lang="tr-TR" b="1" dirty="0">
                <a:solidFill>
                  <a:srgbClr val="FF0000"/>
                </a:solidFill>
              </a:rPr>
              <a:t>dik</a:t>
            </a:r>
            <a:r>
              <a:rPr lang="en-GB" b="1" dirty="0" err="1">
                <a:solidFill>
                  <a:srgbClr val="FF0000"/>
                </a:solidFill>
              </a:rPr>
              <a:t>mek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dirty="0"/>
              <a:t>ράβω</a:t>
            </a:r>
          </a:p>
          <a:p>
            <a:r>
              <a:rPr lang="tr-TR" b="1" dirty="0">
                <a:solidFill>
                  <a:srgbClr val="FF0000"/>
                </a:solidFill>
              </a:rPr>
              <a:t>al</a:t>
            </a:r>
            <a:r>
              <a:rPr lang="en-GB" b="1" dirty="0" err="1">
                <a:solidFill>
                  <a:srgbClr val="FF0000"/>
                </a:solidFill>
              </a:rPr>
              <a:t>mak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chemeClr val="tx1"/>
                </a:solidFill>
              </a:rPr>
              <a:t>παίρνω </a:t>
            </a:r>
            <a:r>
              <a:rPr lang="tr-TR" dirty="0">
                <a:solidFill>
                  <a:schemeClr val="tx1"/>
                </a:solidFill>
              </a:rPr>
              <a:t> </a:t>
            </a:r>
            <a:endParaRPr lang="el-GR" dirty="0">
              <a:solidFill>
                <a:schemeClr val="tx1"/>
              </a:solidFill>
            </a:endParaRPr>
          </a:p>
          <a:p>
            <a:r>
              <a:rPr lang="tr-TR" b="1" dirty="0">
                <a:solidFill>
                  <a:srgbClr val="FF0000"/>
                </a:solidFill>
              </a:rPr>
              <a:t>ver</a:t>
            </a:r>
            <a:r>
              <a:rPr lang="en-GB" b="1" dirty="0" err="1">
                <a:solidFill>
                  <a:srgbClr val="FF0000"/>
                </a:solidFill>
              </a:rPr>
              <a:t>mek</a:t>
            </a:r>
            <a:r>
              <a:rPr lang="tr-TR" dirty="0"/>
              <a:t> </a:t>
            </a:r>
            <a:r>
              <a:rPr lang="el-GR" dirty="0"/>
              <a:t>δίνω</a:t>
            </a:r>
          </a:p>
          <a:p>
            <a:r>
              <a:rPr lang="tr-TR" dirty="0"/>
              <a:t> </a:t>
            </a:r>
            <a:r>
              <a:rPr lang="tr-TR" b="1" dirty="0">
                <a:solidFill>
                  <a:srgbClr val="FF0000"/>
                </a:solidFill>
              </a:rPr>
              <a:t>yaşa</a:t>
            </a:r>
            <a:r>
              <a:rPr lang="en-GB" b="1" dirty="0" err="1">
                <a:solidFill>
                  <a:srgbClr val="FF0000"/>
                </a:solidFill>
              </a:rPr>
              <a:t>mak</a:t>
            </a:r>
            <a:r>
              <a:rPr lang="el-GR" dirty="0"/>
              <a:t> ζω </a:t>
            </a:r>
            <a:endParaRPr lang="en-US" dirty="0"/>
          </a:p>
        </p:txBody>
      </p:sp>
      <p:sp>
        <p:nvSpPr>
          <p:cNvPr id="16" name="15 - TextBox"/>
          <p:cNvSpPr txBox="1"/>
          <p:nvPr/>
        </p:nvSpPr>
        <p:spPr>
          <a:xfrm>
            <a:off x="8121316" y="4415587"/>
            <a:ext cx="3874168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gülüş </a:t>
            </a:r>
            <a:r>
              <a:rPr lang="el-GR" dirty="0"/>
              <a:t>χαμόγελο</a:t>
            </a:r>
          </a:p>
          <a:p>
            <a:r>
              <a:rPr lang="el-GR" dirty="0"/>
              <a:t> </a:t>
            </a:r>
            <a:r>
              <a:rPr lang="tr-TR" b="1" dirty="0">
                <a:solidFill>
                  <a:srgbClr val="FF0000"/>
                </a:solidFill>
              </a:rPr>
              <a:t>bakış</a:t>
            </a:r>
            <a:r>
              <a:rPr lang="tr-TR" dirty="0"/>
              <a:t> </a:t>
            </a:r>
            <a:r>
              <a:rPr lang="el-GR" dirty="0"/>
              <a:t>βλέμμα</a:t>
            </a:r>
          </a:p>
          <a:p>
            <a:r>
              <a:rPr lang="tr-TR" b="1" dirty="0">
                <a:solidFill>
                  <a:srgbClr val="FF0000"/>
                </a:solidFill>
              </a:rPr>
              <a:t>dikiş </a:t>
            </a:r>
            <a:r>
              <a:rPr lang="el-GR" dirty="0"/>
              <a:t>ράψιμο/ραφή/ ράμμα/ βελονιά </a:t>
            </a:r>
          </a:p>
          <a:p>
            <a:r>
              <a:rPr lang="tr-TR" b="1" dirty="0">
                <a:solidFill>
                  <a:srgbClr val="FF0000"/>
                </a:solidFill>
              </a:rPr>
              <a:t>alış</a:t>
            </a:r>
            <a:r>
              <a:rPr lang="tr-TR" dirty="0"/>
              <a:t> </a:t>
            </a:r>
            <a:r>
              <a:rPr lang="el-GR" dirty="0"/>
              <a:t>λήψη/ αγορά/</a:t>
            </a:r>
            <a:r>
              <a:rPr lang="tr-TR" dirty="0"/>
              <a:t> </a:t>
            </a:r>
            <a:r>
              <a:rPr lang="el-GR" dirty="0"/>
              <a:t>παραλαβή </a:t>
            </a:r>
            <a:r>
              <a:rPr lang="tr-TR" dirty="0"/>
              <a:t> </a:t>
            </a:r>
            <a:endParaRPr lang="el-GR" dirty="0"/>
          </a:p>
          <a:p>
            <a:r>
              <a:rPr lang="tr-TR" b="1" dirty="0">
                <a:solidFill>
                  <a:srgbClr val="FF0000"/>
                </a:solidFill>
              </a:rPr>
              <a:t>veriş</a:t>
            </a:r>
            <a:r>
              <a:rPr lang="tr-TR" dirty="0"/>
              <a:t> </a:t>
            </a:r>
            <a:r>
              <a:rPr lang="el-GR" dirty="0"/>
              <a:t>χορήγηση/ παροχή</a:t>
            </a:r>
          </a:p>
          <a:p>
            <a:r>
              <a:rPr lang="tr-TR" dirty="0"/>
              <a:t> </a:t>
            </a:r>
            <a:r>
              <a:rPr lang="tr-TR" b="1" dirty="0">
                <a:solidFill>
                  <a:srgbClr val="FF0000"/>
                </a:solidFill>
              </a:rPr>
              <a:t>yaşayış</a:t>
            </a:r>
            <a:r>
              <a:rPr lang="tr-TR" dirty="0"/>
              <a:t> </a:t>
            </a:r>
            <a:r>
              <a:rPr lang="el-GR" dirty="0"/>
              <a:t> ζωή / τρόπος  ζωής </a:t>
            </a:r>
            <a:endParaRPr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196516" y="5795029"/>
            <a:ext cx="485674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b="1" dirty="0"/>
              <a:t>düşmek </a:t>
            </a:r>
            <a:r>
              <a:rPr lang="el-GR" b="1" dirty="0"/>
              <a:t>: πέφτω </a:t>
            </a:r>
            <a:r>
              <a:rPr lang="tr-TR" b="1" dirty="0"/>
              <a:t> görmek </a:t>
            </a:r>
            <a:r>
              <a:rPr lang="el-GR" b="1" dirty="0"/>
              <a:t> : βλέπω </a:t>
            </a:r>
          </a:p>
          <a:p>
            <a:r>
              <a:rPr lang="tr-TR" b="1" dirty="0"/>
              <a:t>düş-</a:t>
            </a:r>
            <a:r>
              <a:rPr lang="tr-TR" b="1" dirty="0">
                <a:solidFill>
                  <a:srgbClr val="FF0000"/>
                </a:solidFill>
              </a:rPr>
              <a:t>üş</a:t>
            </a:r>
            <a:r>
              <a:rPr lang="tr-TR" b="1" dirty="0"/>
              <a:t>-ü-</a:t>
            </a:r>
            <a:r>
              <a:rPr lang="el-GR" b="1" dirty="0"/>
              <a:t>(</a:t>
            </a:r>
            <a:r>
              <a:rPr lang="tr-TR" b="1" dirty="0"/>
              <a:t>n</a:t>
            </a:r>
            <a:r>
              <a:rPr lang="el-GR" b="1" dirty="0"/>
              <a:t>)</a:t>
            </a:r>
            <a:r>
              <a:rPr lang="tr-TR" b="1" dirty="0"/>
              <a:t>-ü  gördüm.</a:t>
            </a:r>
            <a:r>
              <a:rPr lang="el-GR" b="1" dirty="0"/>
              <a:t>  Είδα </a:t>
            </a:r>
            <a:r>
              <a:rPr lang="el-GR" b="1" dirty="0">
                <a:solidFill>
                  <a:srgbClr val="FF0000"/>
                </a:solidFill>
              </a:rPr>
              <a:t>ότι</a:t>
            </a:r>
            <a:r>
              <a:rPr lang="el-GR" b="1" dirty="0"/>
              <a:t> έπεσε.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Έλλειψη"/>
          <p:cNvSpPr/>
          <p:nvPr/>
        </p:nvSpPr>
        <p:spPr>
          <a:xfrm>
            <a:off x="5149516" y="1708485"/>
            <a:ext cx="2033337" cy="223787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4000" dirty="0"/>
              <a:t>-Ι</a:t>
            </a:r>
            <a:r>
              <a:rPr lang="tr-TR" sz="4000" dirty="0"/>
              <a:t>ş</a:t>
            </a:r>
          </a:p>
          <a:p>
            <a:pPr algn="ctr"/>
            <a:r>
              <a:rPr lang="el-GR" sz="4000" b="1" dirty="0">
                <a:solidFill>
                  <a:srgbClr val="FF0000"/>
                </a:solidFill>
              </a:rPr>
              <a:t>ότι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2442410" y="3392906"/>
            <a:ext cx="111893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Unutmak</a:t>
            </a:r>
            <a:endParaRPr lang="el-GR" dirty="0"/>
          </a:p>
          <a:p>
            <a:r>
              <a:rPr lang="el-GR" dirty="0"/>
              <a:t>ξεχνώ</a:t>
            </a:r>
            <a:endParaRPr lang="en-US" dirty="0"/>
          </a:p>
        </p:txBody>
      </p:sp>
      <p:sp>
        <p:nvSpPr>
          <p:cNvPr id="6" name="5 - TextBox"/>
          <p:cNvSpPr txBox="1"/>
          <p:nvPr/>
        </p:nvSpPr>
        <p:spPr>
          <a:xfrm>
            <a:off x="2823413" y="1531069"/>
            <a:ext cx="135154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Hatırlamak</a:t>
            </a:r>
            <a:endParaRPr lang="el-GR" dirty="0"/>
          </a:p>
          <a:p>
            <a:r>
              <a:rPr lang="el-GR" dirty="0"/>
              <a:t>θυμάμαι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2404310" y="2461987"/>
            <a:ext cx="111893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Duymak</a:t>
            </a:r>
            <a:endParaRPr lang="el-GR" dirty="0"/>
          </a:p>
          <a:p>
            <a:r>
              <a:rPr lang="el-GR" dirty="0"/>
              <a:t>ακούω</a:t>
            </a:r>
            <a:endParaRPr lang="en-US" dirty="0"/>
          </a:p>
        </p:txBody>
      </p:sp>
      <p:sp>
        <p:nvSpPr>
          <p:cNvPr id="8" name="7 - TextBox"/>
          <p:cNvSpPr txBox="1"/>
          <p:nvPr/>
        </p:nvSpPr>
        <p:spPr>
          <a:xfrm>
            <a:off x="5317958" y="553453"/>
            <a:ext cx="111893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Görmek</a:t>
            </a:r>
            <a:endParaRPr lang="el-GR" dirty="0"/>
          </a:p>
          <a:p>
            <a:r>
              <a:rPr lang="el-GR" dirty="0"/>
              <a:t>βλέπω</a:t>
            </a:r>
            <a:endParaRPr lang="en-US" dirty="0"/>
          </a:p>
        </p:txBody>
      </p:sp>
      <p:sp>
        <p:nvSpPr>
          <p:cNvPr id="9" name="8 - TextBox"/>
          <p:cNvSpPr txBox="1"/>
          <p:nvPr/>
        </p:nvSpPr>
        <p:spPr>
          <a:xfrm>
            <a:off x="3078082" y="684275"/>
            <a:ext cx="174858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Anlamak</a:t>
            </a:r>
            <a:endParaRPr lang="el-GR" dirty="0"/>
          </a:p>
          <a:p>
            <a:r>
              <a:rPr lang="el-GR" dirty="0"/>
              <a:t>καταλαβαίνω</a:t>
            </a:r>
            <a:endParaRPr lang="en-US" dirty="0"/>
          </a:p>
        </p:txBody>
      </p:sp>
      <p:sp>
        <p:nvSpPr>
          <p:cNvPr id="11" name="10 - Ορθογώνιο"/>
          <p:cNvSpPr/>
          <p:nvPr/>
        </p:nvSpPr>
        <p:spPr>
          <a:xfrm flipV="1">
            <a:off x="2995863" y="6208292"/>
            <a:ext cx="2671011" cy="3248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12 - Ευθύγραμμο βέλος σύνδεσης"/>
          <p:cNvCxnSpPr/>
          <p:nvPr/>
        </p:nvCxnSpPr>
        <p:spPr>
          <a:xfrm flipV="1">
            <a:off x="7640053" y="1419726"/>
            <a:ext cx="1696452" cy="5293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13 - Ελλειψοειδής επεξήγηση"/>
          <p:cNvSpPr/>
          <p:nvPr/>
        </p:nvSpPr>
        <p:spPr>
          <a:xfrm>
            <a:off x="9480884" y="445169"/>
            <a:ext cx="1780674" cy="1479884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dirty="0"/>
              <a:t>Το υποκείμενό της </a:t>
            </a:r>
          </a:p>
          <a:p>
            <a:pPr algn="ctr"/>
            <a:r>
              <a:rPr lang="el-GR" sz="1200" dirty="0"/>
              <a:t>στη </a:t>
            </a:r>
          </a:p>
          <a:p>
            <a:pPr algn="ctr"/>
            <a:r>
              <a:rPr lang="el-GR" sz="1200" dirty="0"/>
              <a:t>γενική </a:t>
            </a:r>
            <a:endParaRPr lang="en-US" sz="1200" dirty="0"/>
          </a:p>
        </p:txBody>
      </p:sp>
      <p:cxnSp>
        <p:nvCxnSpPr>
          <p:cNvPr id="16" name="15 - Ευθύγραμμο βέλος σύνδεσης"/>
          <p:cNvCxnSpPr/>
          <p:nvPr/>
        </p:nvCxnSpPr>
        <p:spPr>
          <a:xfrm>
            <a:off x="7363326" y="2899611"/>
            <a:ext cx="782053" cy="1804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16 - Ελλειψοειδής επεξήγηση"/>
          <p:cNvSpPr/>
          <p:nvPr/>
        </p:nvSpPr>
        <p:spPr>
          <a:xfrm>
            <a:off x="5979695" y="3629526"/>
            <a:ext cx="6212305" cy="1479884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solidFill>
                  <a:srgbClr val="FF0000"/>
                </a:solidFill>
              </a:rPr>
              <a:t>Τρόπος σχηματισμού : </a:t>
            </a:r>
          </a:p>
          <a:p>
            <a:pPr algn="ctr"/>
            <a:r>
              <a:rPr lang="el-GR" sz="2000" dirty="0"/>
              <a:t>Ρίζα + </a:t>
            </a:r>
            <a:r>
              <a:rPr lang="tr-TR" sz="2000" dirty="0"/>
              <a:t>Iş</a:t>
            </a:r>
            <a:r>
              <a:rPr lang="el-GR" sz="2000" dirty="0"/>
              <a:t> </a:t>
            </a:r>
            <a:r>
              <a:rPr lang="tr-TR" sz="1600" dirty="0"/>
              <a:t> + </a:t>
            </a:r>
            <a:r>
              <a:rPr lang="el-GR" sz="1600" dirty="0"/>
              <a:t>κτητική κατάληψη </a:t>
            </a:r>
            <a:r>
              <a:rPr lang="tr-TR" sz="1600" dirty="0"/>
              <a:t> + </a:t>
            </a:r>
            <a:r>
              <a:rPr lang="el-GR" sz="1600" dirty="0"/>
              <a:t>αιτιατική</a:t>
            </a:r>
            <a:r>
              <a:rPr lang="tr-TR" sz="1600" dirty="0"/>
              <a:t>  </a:t>
            </a:r>
            <a:r>
              <a:rPr lang="el-GR" sz="1600" dirty="0"/>
              <a:t>= ότι</a:t>
            </a:r>
            <a:endParaRPr lang="tr-TR" sz="1600" dirty="0"/>
          </a:p>
        </p:txBody>
      </p:sp>
      <p:cxnSp>
        <p:nvCxnSpPr>
          <p:cNvPr id="19" name="18 - Ευθύγραμμο βέλος σύνδεσης"/>
          <p:cNvCxnSpPr/>
          <p:nvPr/>
        </p:nvCxnSpPr>
        <p:spPr>
          <a:xfrm rot="10800000">
            <a:off x="5751096" y="1311444"/>
            <a:ext cx="661737" cy="3368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20 - Ευθύγραμμο βέλος σύνδεσης"/>
          <p:cNvCxnSpPr/>
          <p:nvPr/>
        </p:nvCxnSpPr>
        <p:spPr>
          <a:xfrm rot="10800000">
            <a:off x="4772529" y="1788696"/>
            <a:ext cx="509335" cy="2687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21 - Ευθύγραμμο βέλος σύνδεσης"/>
          <p:cNvCxnSpPr/>
          <p:nvPr/>
        </p:nvCxnSpPr>
        <p:spPr>
          <a:xfrm rot="10800000">
            <a:off x="4215067" y="2085476"/>
            <a:ext cx="886323" cy="4411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22 - Ευθύγραμμο βέλος σύνδεσης"/>
          <p:cNvCxnSpPr/>
          <p:nvPr/>
        </p:nvCxnSpPr>
        <p:spPr>
          <a:xfrm rot="10800000">
            <a:off x="3585414" y="2683044"/>
            <a:ext cx="1383629" cy="2767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23 - Ευθύγραμμο βέλος σύνδεσης"/>
          <p:cNvCxnSpPr/>
          <p:nvPr/>
        </p:nvCxnSpPr>
        <p:spPr>
          <a:xfrm rot="10800000" flipV="1">
            <a:off x="3785940" y="3368841"/>
            <a:ext cx="1411703" cy="5614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29 - Ευθύγραμμο βέλος σύνδεσης"/>
          <p:cNvCxnSpPr/>
          <p:nvPr/>
        </p:nvCxnSpPr>
        <p:spPr>
          <a:xfrm rot="10800000" flipV="1">
            <a:off x="4511842" y="3765886"/>
            <a:ext cx="1058780" cy="69783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30 - Ελλειψοειδής επεξήγηση"/>
          <p:cNvSpPr/>
          <p:nvPr/>
        </p:nvSpPr>
        <p:spPr>
          <a:xfrm>
            <a:off x="914401" y="4463715"/>
            <a:ext cx="5618746" cy="2009273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 sz="1600" dirty="0"/>
          </a:p>
          <a:p>
            <a:pPr algn="ctr"/>
            <a:endParaRPr lang="el-GR" sz="1600" dirty="0"/>
          </a:p>
          <a:p>
            <a:pPr algn="ctr"/>
            <a:r>
              <a:rPr lang="el-GR" sz="1600" dirty="0"/>
              <a:t>–</a:t>
            </a:r>
            <a:r>
              <a:rPr lang="en-GB" sz="1600" dirty="0" err="1"/>
              <a:t>dI</a:t>
            </a:r>
            <a:r>
              <a:rPr lang="tr-TR" sz="1600" dirty="0"/>
              <a:t>ğI</a:t>
            </a:r>
            <a:r>
              <a:rPr lang="en-GB" sz="1600" dirty="0"/>
              <a:t>(n)I =</a:t>
            </a:r>
            <a:r>
              <a:rPr lang="el-GR" sz="1600" dirty="0"/>
              <a:t>ότι </a:t>
            </a:r>
            <a:r>
              <a:rPr lang="tr-TR" sz="1600" dirty="0"/>
              <a:t>     </a:t>
            </a:r>
            <a:r>
              <a:rPr lang="el-GR" sz="1600" dirty="0"/>
              <a:t>  -</a:t>
            </a:r>
            <a:r>
              <a:rPr lang="tr-TR" sz="1600" dirty="0"/>
              <a:t>IşI</a:t>
            </a:r>
            <a:r>
              <a:rPr lang="en-GB" sz="1600" dirty="0"/>
              <a:t>(n)I =</a:t>
            </a:r>
            <a:r>
              <a:rPr lang="el-GR" sz="1600" dirty="0"/>
              <a:t>ότι</a:t>
            </a:r>
            <a:r>
              <a:rPr lang="tr-TR" sz="1600" dirty="0"/>
              <a:t> </a:t>
            </a:r>
          </a:p>
          <a:p>
            <a:pPr algn="ctr"/>
            <a:endParaRPr lang="el-GR" sz="1600" dirty="0"/>
          </a:p>
          <a:p>
            <a:pPr algn="ctr"/>
            <a:r>
              <a:rPr lang="el-GR" sz="1600" dirty="0"/>
              <a:t>Η μετοχή   –</a:t>
            </a:r>
            <a:r>
              <a:rPr lang="en-GB" sz="1600" dirty="0" err="1"/>
              <a:t>dI</a:t>
            </a:r>
            <a:r>
              <a:rPr lang="tr-TR" sz="1600" dirty="0"/>
              <a:t>ğI</a:t>
            </a:r>
            <a:r>
              <a:rPr lang="en-GB" sz="1600" dirty="0"/>
              <a:t>(n)I </a:t>
            </a:r>
            <a:r>
              <a:rPr lang="el-GR" sz="1600" dirty="0"/>
              <a:t>   περιγράφει  ένα  γεγονός  που  γίνεται  αντιληπτό μόνο μετά την πραγματοποίησή  του. </a:t>
            </a:r>
            <a:endParaRPr lang="tr-TR" sz="1600" dirty="0"/>
          </a:p>
        </p:txBody>
      </p:sp>
      <p:sp>
        <p:nvSpPr>
          <p:cNvPr id="25" name="24 - Επεξήγηση με σύννεφο"/>
          <p:cNvSpPr/>
          <p:nvPr/>
        </p:nvSpPr>
        <p:spPr>
          <a:xfrm>
            <a:off x="108285" y="184771"/>
            <a:ext cx="2478507" cy="3526971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600" dirty="0"/>
              <a:t>Συνήθως τη συγκεκριμένη  μετοχή  τη συναντάμε  με τα ρήματα βλέπω, ακούω, καταλαβαίνω κτλ. 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49990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4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4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/>
          </a:p>
          <a:p>
            <a:pPr>
              <a:defRPr/>
            </a:pPr>
            <a:endParaRPr lang="el-GR" dirty="0">
              <a:solidFill>
                <a:srgbClr val="0A0A0A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FE9666EC-BB74-427F-8160-10EE6A55B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17780" y="471480"/>
            <a:ext cx="2425829" cy="220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3FBCB519-E3FC-6428-1771-238F6F097DAC}"/>
              </a:ext>
            </a:extLst>
          </p:cNvPr>
          <p:cNvSpPr/>
          <p:nvPr/>
        </p:nvSpPr>
        <p:spPr>
          <a:xfrm rot="20205939">
            <a:off x="836730" y="1040310"/>
            <a:ext cx="1187926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pic>
        <p:nvPicPr>
          <p:cNvPr id="2" name="Εικόνα 1" descr="Alışveriş mutlusu. . .. . . . . . . . . . . #karikatür #çizim #keșfet # alışveriş">
            <a:extLst>
              <a:ext uri="{FF2B5EF4-FFF2-40B4-BE49-F238E27FC236}">
                <a16:creationId xmlns:a16="http://schemas.microsoft.com/office/drawing/2014/main" id="{F40ED137-91DD-5120-EF18-D5DBE85DA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860" y="603476"/>
            <a:ext cx="5370739" cy="5299446"/>
          </a:xfrm>
          <a:custGeom>
            <a:avLst/>
            <a:gdLst>
              <a:gd name="csX0" fmla="*/ 0 w 5370739"/>
              <a:gd name="csY0" fmla="*/ 0 h 5299446"/>
              <a:gd name="csX1" fmla="*/ 704164 w 5370739"/>
              <a:gd name="csY1" fmla="*/ 0 h 5299446"/>
              <a:gd name="csX2" fmla="*/ 1300912 w 5370739"/>
              <a:gd name="csY2" fmla="*/ 0 h 5299446"/>
              <a:gd name="csX3" fmla="*/ 2005076 w 5370739"/>
              <a:gd name="csY3" fmla="*/ 0 h 5299446"/>
              <a:gd name="csX4" fmla="*/ 2440703 w 5370739"/>
              <a:gd name="csY4" fmla="*/ 0 h 5299446"/>
              <a:gd name="csX5" fmla="*/ 3144866 w 5370739"/>
              <a:gd name="csY5" fmla="*/ 0 h 5299446"/>
              <a:gd name="csX6" fmla="*/ 3741615 w 5370739"/>
              <a:gd name="csY6" fmla="*/ 0 h 5299446"/>
              <a:gd name="csX7" fmla="*/ 4177241 w 5370739"/>
              <a:gd name="csY7" fmla="*/ 0 h 5299446"/>
              <a:gd name="csX8" fmla="*/ 4773990 w 5370739"/>
              <a:gd name="csY8" fmla="*/ 0 h 5299446"/>
              <a:gd name="csX9" fmla="*/ 5370739 w 5370739"/>
              <a:gd name="csY9" fmla="*/ 0 h 5299446"/>
              <a:gd name="csX10" fmla="*/ 5370739 w 5370739"/>
              <a:gd name="csY10" fmla="*/ 641822 h 5299446"/>
              <a:gd name="csX11" fmla="*/ 5370739 w 5370739"/>
              <a:gd name="csY11" fmla="*/ 1071666 h 5299446"/>
              <a:gd name="csX12" fmla="*/ 5370739 w 5370739"/>
              <a:gd name="csY12" fmla="*/ 1660493 h 5299446"/>
              <a:gd name="csX13" fmla="*/ 5370739 w 5370739"/>
              <a:gd name="csY13" fmla="*/ 2355309 h 5299446"/>
              <a:gd name="csX14" fmla="*/ 5370739 w 5370739"/>
              <a:gd name="csY14" fmla="*/ 2891142 h 5299446"/>
              <a:gd name="csX15" fmla="*/ 5370739 w 5370739"/>
              <a:gd name="csY15" fmla="*/ 3320986 h 5299446"/>
              <a:gd name="csX16" fmla="*/ 5370739 w 5370739"/>
              <a:gd name="csY16" fmla="*/ 3803825 h 5299446"/>
              <a:gd name="csX17" fmla="*/ 5370739 w 5370739"/>
              <a:gd name="csY17" fmla="*/ 4445646 h 5299446"/>
              <a:gd name="csX18" fmla="*/ 5370739 w 5370739"/>
              <a:gd name="csY18" fmla="*/ 5299446 h 5299446"/>
              <a:gd name="csX19" fmla="*/ 4881405 w 5370739"/>
              <a:gd name="csY19" fmla="*/ 5299446 h 5299446"/>
              <a:gd name="csX20" fmla="*/ 4338364 w 5370739"/>
              <a:gd name="csY20" fmla="*/ 5299446 h 5299446"/>
              <a:gd name="csX21" fmla="*/ 3687907 w 5370739"/>
              <a:gd name="csY21" fmla="*/ 5299446 h 5299446"/>
              <a:gd name="csX22" fmla="*/ 3091159 w 5370739"/>
              <a:gd name="csY22" fmla="*/ 5299446 h 5299446"/>
              <a:gd name="csX23" fmla="*/ 2494410 w 5370739"/>
              <a:gd name="csY23" fmla="*/ 5299446 h 5299446"/>
              <a:gd name="csX24" fmla="*/ 2005076 w 5370739"/>
              <a:gd name="csY24" fmla="*/ 5299446 h 5299446"/>
              <a:gd name="csX25" fmla="*/ 1515742 w 5370739"/>
              <a:gd name="csY25" fmla="*/ 5299446 h 5299446"/>
              <a:gd name="csX26" fmla="*/ 918993 w 5370739"/>
              <a:gd name="csY26" fmla="*/ 5299446 h 5299446"/>
              <a:gd name="csX27" fmla="*/ 0 w 5370739"/>
              <a:gd name="csY27" fmla="*/ 5299446 h 5299446"/>
              <a:gd name="csX28" fmla="*/ 0 w 5370739"/>
              <a:gd name="csY28" fmla="*/ 4657624 h 5299446"/>
              <a:gd name="csX29" fmla="*/ 0 w 5370739"/>
              <a:gd name="csY29" fmla="*/ 4227780 h 5299446"/>
              <a:gd name="csX30" fmla="*/ 0 w 5370739"/>
              <a:gd name="csY30" fmla="*/ 3691947 h 5299446"/>
              <a:gd name="csX31" fmla="*/ 0 w 5370739"/>
              <a:gd name="csY31" fmla="*/ 3262103 h 5299446"/>
              <a:gd name="csX32" fmla="*/ 0 w 5370739"/>
              <a:gd name="csY32" fmla="*/ 2567287 h 5299446"/>
              <a:gd name="csX33" fmla="*/ 0 w 5370739"/>
              <a:gd name="csY33" fmla="*/ 1925465 h 5299446"/>
              <a:gd name="csX34" fmla="*/ 0 w 5370739"/>
              <a:gd name="csY34" fmla="*/ 1495621 h 5299446"/>
              <a:gd name="csX35" fmla="*/ 0 w 5370739"/>
              <a:gd name="csY35" fmla="*/ 906794 h 5299446"/>
              <a:gd name="csX36" fmla="*/ 0 w 5370739"/>
              <a:gd name="csY36" fmla="*/ 0 h 52994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5370739" h="5299446" fill="none" extrusionOk="0">
                <a:moveTo>
                  <a:pt x="0" y="0"/>
                </a:moveTo>
                <a:cubicBezTo>
                  <a:pt x="166714" y="-49368"/>
                  <a:pt x="400821" y="743"/>
                  <a:pt x="704164" y="0"/>
                </a:cubicBezTo>
                <a:cubicBezTo>
                  <a:pt x="1007507" y="-743"/>
                  <a:pt x="1047012" y="13802"/>
                  <a:pt x="1300912" y="0"/>
                </a:cubicBezTo>
                <a:cubicBezTo>
                  <a:pt x="1554812" y="-13802"/>
                  <a:pt x="1720463" y="12637"/>
                  <a:pt x="2005076" y="0"/>
                </a:cubicBezTo>
                <a:cubicBezTo>
                  <a:pt x="2289689" y="-12637"/>
                  <a:pt x="2232208" y="2225"/>
                  <a:pt x="2440703" y="0"/>
                </a:cubicBezTo>
                <a:cubicBezTo>
                  <a:pt x="2649198" y="-2225"/>
                  <a:pt x="2982867" y="64255"/>
                  <a:pt x="3144866" y="0"/>
                </a:cubicBezTo>
                <a:cubicBezTo>
                  <a:pt x="3306865" y="-64255"/>
                  <a:pt x="3615679" y="1994"/>
                  <a:pt x="3741615" y="0"/>
                </a:cubicBezTo>
                <a:cubicBezTo>
                  <a:pt x="3867551" y="-1994"/>
                  <a:pt x="4016901" y="46598"/>
                  <a:pt x="4177241" y="0"/>
                </a:cubicBezTo>
                <a:cubicBezTo>
                  <a:pt x="4337581" y="-46598"/>
                  <a:pt x="4517584" y="17469"/>
                  <a:pt x="4773990" y="0"/>
                </a:cubicBezTo>
                <a:cubicBezTo>
                  <a:pt x="5030396" y="-17469"/>
                  <a:pt x="5228378" y="11502"/>
                  <a:pt x="5370739" y="0"/>
                </a:cubicBezTo>
                <a:cubicBezTo>
                  <a:pt x="5418619" y="151481"/>
                  <a:pt x="5340371" y="472849"/>
                  <a:pt x="5370739" y="641822"/>
                </a:cubicBezTo>
                <a:cubicBezTo>
                  <a:pt x="5401107" y="810795"/>
                  <a:pt x="5321796" y="868749"/>
                  <a:pt x="5370739" y="1071666"/>
                </a:cubicBezTo>
                <a:cubicBezTo>
                  <a:pt x="5419682" y="1274583"/>
                  <a:pt x="5347891" y="1484952"/>
                  <a:pt x="5370739" y="1660493"/>
                </a:cubicBezTo>
                <a:cubicBezTo>
                  <a:pt x="5393587" y="1836034"/>
                  <a:pt x="5308777" y="2063505"/>
                  <a:pt x="5370739" y="2355309"/>
                </a:cubicBezTo>
                <a:cubicBezTo>
                  <a:pt x="5432701" y="2647113"/>
                  <a:pt x="5353187" y="2752853"/>
                  <a:pt x="5370739" y="2891142"/>
                </a:cubicBezTo>
                <a:cubicBezTo>
                  <a:pt x="5388291" y="3029431"/>
                  <a:pt x="5338793" y="3173323"/>
                  <a:pt x="5370739" y="3320986"/>
                </a:cubicBezTo>
                <a:cubicBezTo>
                  <a:pt x="5402685" y="3468649"/>
                  <a:pt x="5334805" y="3597695"/>
                  <a:pt x="5370739" y="3803825"/>
                </a:cubicBezTo>
                <a:cubicBezTo>
                  <a:pt x="5406673" y="4009955"/>
                  <a:pt x="5360077" y="4205346"/>
                  <a:pt x="5370739" y="4445646"/>
                </a:cubicBezTo>
                <a:cubicBezTo>
                  <a:pt x="5381401" y="4685946"/>
                  <a:pt x="5366198" y="5000839"/>
                  <a:pt x="5370739" y="5299446"/>
                </a:cubicBezTo>
                <a:cubicBezTo>
                  <a:pt x="5251553" y="5328800"/>
                  <a:pt x="5094439" y="5247646"/>
                  <a:pt x="4881405" y="5299446"/>
                </a:cubicBezTo>
                <a:cubicBezTo>
                  <a:pt x="4668371" y="5351246"/>
                  <a:pt x="4559489" y="5298305"/>
                  <a:pt x="4338364" y="5299446"/>
                </a:cubicBezTo>
                <a:cubicBezTo>
                  <a:pt x="4117239" y="5300587"/>
                  <a:pt x="3837439" y="5274649"/>
                  <a:pt x="3687907" y="5299446"/>
                </a:cubicBezTo>
                <a:cubicBezTo>
                  <a:pt x="3538375" y="5324243"/>
                  <a:pt x="3371099" y="5237128"/>
                  <a:pt x="3091159" y="5299446"/>
                </a:cubicBezTo>
                <a:cubicBezTo>
                  <a:pt x="2811219" y="5361764"/>
                  <a:pt x="2635004" y="5250818"/>
                  <a:pt x="2494410" y="5299446"/>
                </a:cubicBezTo>
                <a:cubicBezTo>
                  <a:pt x="2353816" y="5348074"/>
                  <a:pt x="2212264" y="5284607"/>
                  <a:pt x="2005076" y="5299446"/>
                </a:cubicBezTo>
                <a:cubicBezTo>
                  <a:pt x="1797888" y="5314285"/>
                  <a:pt x="1711648" y="5241366"/>
                  <a:pt x="1515742" y="5299446"/>
                </a:cubicBezTo>
                <a:cubicBezTo>
                  <a:pt x="1319836" y="5357526"/>
                  <a:pt x="1039972" y="5271268"/>
                  <a:pt x="918993" y="5299446"/>
                </a:cubicBezTo>
                <a:cubicBezTo>
                  <a:pt x="798014" y="5327624"/>
                  <a:pt x="238789" y="5217943"/>
                  <a:pt x="0" y="5299446"/>
                </a:cubicBezTo>
                <a:cubicBezTo>
                  <a:pt x="-56003" y="5051288"/>
                  <a:pt x="76399" y="4896382"/>
                  <a:pt x="0" y="4657624"/>
                </a:cubicBezTo>
                <a:cubicBezTo>
                  <a:pt x="-76399" y="4418866"/>
                  <a:pt x="12491" y="4355217"/>
                  <a:pt x="0" y="4227780"/>
                </a:cubicBezTo>
                <a:cubicBezTo>
                  <a:pt x="-12491" y="4100343"/>
                  <a:pt x="61227" y="3940430"/>
                  <a:pt x="0" y="3691947"/>
                </a:cubicBezTo>
                <a:cubicBezTo>
                  <a:pt x="-61227" y="3443464"/>
                  <a:pt x="15887" y="3468244"/>
                  <a:pt x="0" y="3262103"/>
                </a:cubicBezTo>
                <a:cubicBezTo>
                  <a:pt x="-15887" y="3055962"/>
                  <a:pt x="64241" y="2780297"/>
                  <a:pt x="0" y="2567287"/>
                </a:cubicBezTo>
                <a:cubicBezTo>
                  <a:pt x="-64241" y="2354277"/>
                  <a:pt x="69034" y="2148016"/>
                  <a:pt x="0" y="1925465"/>
                </a:cubicBezTo>
                <a:cubicBezTo>
                  <a:pt x="-69034" y="1702914"/>
                  <a:pt x="19247" y="1654322"/>
                  <a:pt x="0" y="1495621"/>
                </a:cubicBezTo>
                <a:cubicBezTo>
                  <a:pt x="-19247" y="1336920"/>
                  <a:pt x="27513" y="1065489"/>
                  <a:pt x="0" y="906794"/>
                </a:cubicBezTo>
                <a:cubicBezTo>
                  <a:pt x="-27513" y="748099"/>
                  <a:pt x="8772" y="330813"/>
                  <a:pt x="0" y="0"/>
                </a:cubicBezTo>
                <a:close/>
              </a:path>
              <a:path w="5370739" h="5299446" stroke="0" extrusionOk="0">
                <a:moveTo>
                  <a:pt x="0" y="0"/>
                </a:moveTo>
                <a:cubicBezTo>
                  <a:pt x="255187" y="-33648"/>
                  <a:pt x="470071" y="50976"/>
                  <a:pt x="650456" y="0"/>
                </a:cubicBezTo>
                <a:cubicBezTo>
                  <a:pt x="830841" y="-50976"/>
                  <a:pt x="914014" y="36186"/>
                  <a:pt x="1139790" y="0"/>
                </a:cubicBezTo>
                <a:cubicBezTo>
                  <a:pt x="1365566" y="-36186"/>
                  <a:pt x="1447545" y="42259"/>
                  <a:pt x="1682832" y="0"/>
                </a:cubicBezTo>
                <a:cubicBezTo>
                  <a:pt x="1918119" y="-42259"/>
                  <a:pt x="2179866" y="67603"/>
                  <a:pt x="2333288" y="0"/>
                </a:cubicBezTo>
                <a:cubicBezTo>
                  <a:pt x="2486710" y="-67603"/>
                  <a:pt x="2761375" y="26793"/>
                  <a:pt x="2983744" y="0"/>
                </a:cubicBezTo>
                <a:cubicBezTo>
                  <a:pt x="3206113" y="-26793"/>
                  <a:pt x="3352548" y="52298"/>
                  <a:pt x="3473078" y="0"/>
                </a:cubicBezTo>
                <a:cubicBezTo>
                  <a:pt x="3593608" y="-52298"/>
                  <a:pt x="3945602" y="64816"/>
                  <a:pt x="4177241" y="0"/>
                </a:cubicBezTo>
                <a:cubicBezTo>
                  <a:pt x="4408880" y="-64816"/>
                  <a:pt x="4466078" y="1750"/>
                  <a:pt x="4612868" y="0"/>
                </a:cubicBezTo>
                <a:cubicBezTo>
                  <a:pt x="4759658" y="-1750"/>
                  <a:pt x="5060450" y="15424"/>
                  <a:pt x="5370739" y="0"/>
                </a:cubicBezTo>
                <a:cubicBezTo>
                  <a:pt x="5393279" y="228574"/>
                  <a:pt x="5323149" y="295606"/>
                  <a:pt x="5370739" y="588827"/>
                </a:cubicBezTo>
                <a:cubicBezTo>
                  <a:pt x="5418329" y="882048"/>
                  <a:pt x="5352134" y="957973"/>
                  <a:pt x="5370739" y="1283644"/>
                </a:cubicBezTo>
                <a:cubicBezTo>
                  <a:pt x="5389344" y="1609315"/>
                  <a:pt x="5349644" y="1661824"/>
                  <a:pt x="5370739" y="1819476"/>
                </a:cubicBezTo>
                <a:cubicBezTo>
                  <a:pt x="5391834" y="1977128"/>
                  <a:pt x="5362143" y="2130041"/>
                  <a:pt x="5370739" y="2249320"/>
                </a:cubicBezTo>
                <a:cubicBezTo>
                  <a:pt x="5379335" y="2368599"/>
                  <a:pt x="5330672" y="2530488"/>
                  <a:pt x="5370739" y="2732159"/>
                </a:cubicBezTo>
                <a:cubicBezTo>
                  <a:pt x="5410806" y="2933830"/>
                  <a:pt x="5357685" y="3090048"/>
                  <a:pt x="5370739" y="3320986"/>
                </a:cubicBezTo>
                <a:cubicBezTo>
                  <a:pt x="5383793" y="3551924"/>
                  <a:pt x="5320732" y="3725344"/>
                  <a:pt x="5370739" y="3962808"/>
                </a:cubicBezTo>
                <a:cubicBezTo>
                  <a:pt x="5420746" y="4200272"/>
                  <a:pt x="5367647" y="4232968"/>
                  <a:pt x="5370739" y="4445646"/>
                </a:cubicBezTo>
                <a:cubicBezTo>
                  <a:pt x="5373831" y="4658324"/>
                  <a:pt x="5360812" y="5124249"/>
                  <a:pt x="5370739" y="5299446"/>
                </a:cubicBezTo>
                <a:cubicBezTo>
                  <a:pt x="5156664" y="5371003"/>
                  <a:pt x="4931519" y="5258186"/>
                  <a:pt x="4720283" y="5299446"/>
                </a:cubicBezTo>
                <a:cubicBezTo>
                  <a:pt x="4509047" y="5340706"/>
                  <a:pt x="4207319" y="5236521"/>
                  <a:pt x="4016119" y="5299446"/>
                </a:cubicBezTo>
                <a:cubicBezTo>
                  <a:pt x="3824919" y="5362371"/>
                  <a:pt x="3654323" y="5227558"/>
                  <a:pt x="3365663" y="5299446"/>
                </a:cubicBezTo>
                <a:cubicBezTo>
                  <a:pt x="3077003" y="5371334"/>
                  <a:pt x="3020751" y="5254500"/>
                  <a:pt x="2876329" y="5299446"/>
                </a:cubicBezTo>
                <a:cubicBezTo>
                  <a:pt x="2731907" y="5344392"/>
                  <a:pt x="2510299" y="5284964"/>
                  <a:pt x="2333288" y="5299446"/>
                </a:cubicBezTo>
                <a:cubicBezTo>
                  <a:pt x="2156277" y="5313928"/>
                  <a:pt x="1997098" y="5229196"/>
                  <a:pt x="1682832" y="5299446"/>
                </a:cubicBezTo>
                <a:cubicBezTo>
                  <a:pt x="1368566" y="5369696"/>
                  <a:pt x="1208706" y="5233262"/>
                  <a:pt x="978668" y="5299446"/>
                </a:cubicBezTo>
                <a:cubicBezTo>
                  <a:pt x="748630" y="5365630"/>
                  <a:pt x="294114" y="5245893"/>
                  <a:pt x="0" y="5299446"/>
                </a:cubicBezTo>
                <a:cubicBezTo>
                  <a:pt x="-52690" y="5012526"/>
                  <a:pt x="43823" y="4974308"/>
                  <a:pt x="0" y="4710619"/>
                </a:cubicBezTo>
                <a:cubicBezTo>
                  <a:pt x="-43823" y="4446930"/>
                  <a:pt x="55071" y="4274124"/>
                  <a:pt x="0" y="4015802"/>
                </a:cubicBezTo>
                <a:cubicBezTo>
                  <a:pt x="-55071" y="3757480"/>
                  <a:pt x="59814" y="3662265"/>
                  <a:pt x="0" y="3479970"/>
                </a:cubicBezTo>
                <a:cubicBezTo>
                  <a:pt x="-59814" y="3297675"/>
                  <a:pt x="57493" y="2981684"/>
                  <a:pt x="0" y="2785153"/>
                </a:cubicBezTo>
                <a:cubicBezTo>
                  <a:pt x="-57493" y="2588622"/>
                  <a:pt x="15640" y="2560401"/>
                  <a:pt x="0" y="2355309"/>
                </a:cubicBezTo>
                <a:cubicBezTo>
                  <a:pt x="-15640" y="2150217"/>
                  <a:pt x="67484" y="1901291"/>
                  <a:pt x="0" y="1766482"/>
                </a:cubicBezTo>
                <a:cubicBezTo>
                  <a:pt x="-67484" y="1631673"/>
                  <a:pt x="14458" y="1438898"/>
                  <a:pt x="0" y="1177655"/>
                </a:cubicBezTo>
                <a:cubicBezTo>
                  <a:pt x="-14458" y="916412"/>
                  <a:pt x="46065" y="806640"/>
                  <a:pt x="0" y="641822"/>
                </a:cubicBezTo>
                <a:cubicBezTo>
                  <a:pt x="-46065" y="477004"/>
                  <a:pt x="9536" y="218670"/>
                  <a:pt x="0" y="0"/>
                </a:cubicBezTo>
                <a:close/>
              </a:path>
            </a:pathLst>
          </a:custGeom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725430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981995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DİNLEME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F83771-6AC1-729A-B0EB-3E8C9F55E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1" y="310306"/>
            <a:ext cx="4321629" cy="1659618"/>
          </a:xfrm>
          <a:custGeom>
            <a:avLst/>
            <a:gdLst>
              <a:gd name="csX0" fmla="*/ 0 w 4321629"/>
              <a:gd name="csY0" fmla="*/ 0 h 1659618"/>
              <a:gd name="csX1" fmla="*/ 496987 w 4321629"/>
              <a:gd name="csY1" fmla="*/ 0 h 1659618"/>
              <a:gd name="csX2" fmla="*/ 1037191 w 4321629"/>
              <a:gd name="csY2" fmla="*/ 0 h 1659618"/>
              <a:gd name="csX3" fmla="*/ 1620611 w 4321629"/>
              <a:gd name="csY3" fmla="*/ 0 h 1659618"/>
              <a:gd name="csX4" fmla="*/ 2031166 w 4321629"/>
              <a:gd name="csY4" fmla="*/ 0 h 1659618"/>
              <a:gd name="csX5" fmla="*/ 2528153 w 4321629"/>
              <a:gd name="csY5" fmla="*/ 0 h 1659618"/>
              <a:gd name="csX6" fmla="*/ 3025140 w 4321629"/>
              <a:gd name="csY6" fmla="*/ 0 h 1659618"/>
              <a:gd name="csX7" fmla="*/ 3608560 w 4321629"/>
              <a:gd name="csY7" fmla="*/ 0 h 1659618"/>
              <a:gd name="csX8" fmla="*/ 4321629 w 4321629"/>
              <a:gd name="csY8" fmla="*/ 0 h 1659618"/>
              <a:gd name="csX9" fmla="*/ 4321629 w 4321629"/>
              <a:gd name="csY9" fmla="*/ 553206 h 1659618"/>
              <a:gd name="csX10" fmla="*/ 4321629 w 4321629"/>
              <a:gd name="csY10" fmla="*/ 1139604 h 1659618"/>
              <a:gd name="csX11" fmla="*/ 4321629 w 4321629"/>
              <a:gd name="csY11" fmla="*/ 1659618 h 1659618"/>
              <a:gd name="csX12" fmla="*/ 3911074 w 4321629"/>
              <a:gd name="csY12" fmla="*/ 1659618 h 1659618"/>
              <a:gd name="csX13" fmla="*/ 3370871 w 4321629"/>
              <a:gd name="csY13" fmla="*/ 1659618 h 1659618"/>
              <a:gd name="csX14" fmla="*/ 2830667 w 4321629"/>
              <a:gd name="csY14" fmla="*/ 1659618 h 1659618"/>
              <a:gd name="csX15" fmla="*/ 2204031 w 4321629"/>
              <a:gd name="csY15" fmla="*/ 1659618 h 1659618"/>
              <a:gd name="csX16" fmla="*/ 1577395 w 4321629"/>
              <a:gd name="csY16" fmla="*/ 1659618 h 1659618"/>
              <a:gd name="csX17" fmla="*/ 1166840 w 4321629"/>
              <a:gd name="csY17" fmla="*/ 1659618 h 1659618"/>
              <a:gd name="csX18" fmla="*/ 540204 w 4321629"/>
              <a:gd name="csY18" fmla="*/ 1659618 h 1659618"/>
              <a:gd name="csX19" fmla="*/ 0 w 4321629"/>
              <a:gd name="csY19" fmla="*/ 1659618 h 1659618"/>
              <a:gd name="csX20" fmla="*/ 0 w 4321629"/>
              <a:gd name="csY20" fmla="*/ 1156201 h 1659618"/>
              <a:gd name="csX21" fmla="*/ 0 w 4321629"/>
              <a:gd name="csY21" fmla="*/ 619591 h 1659618"/>
              <a:gd name="csX22" fmla="*/ 0 w 4321629"/>
              <a:gd name="csY22" fmla="*/ 0 h 16596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4321629" h="1659618" fill="none" extrusionOk="0">
                <a:moveTo>
                  <a:pt x="0" y="0"/>
                </a:moveTo>
                <a:cubicBezTo>
                  <a:pt x="121525" y="-21666"/>
                  <a:pt x="367004" y="20875"/>
                  <a:pt x="496987" y="0"/>
                </a:cubicBezTo>
                <a:cubicBezTo>
                  <a:pt x="626970" y="-20875"/>
                  <a:pt x="925717" y="27255"/>
                  <a:pt x="1037191" y="0"/>
                </a:cubicBezTo>
                <a:cubicBezTo>
                  <a:pt x="1148665" y="-27255"/>
                  <a:pt x="1501538" y="41822"/>
                  <a:pt x="1620611" y="0"/>
                </a:cubicBezTo>
                <a:cubicBezTo>
                  <a:pt x="1739684" y="-41822"/>
                  <a:pt x="1946076" y="33837"/>
                  <a:pt x="2031166" y="0"/>
                </a:cubicBezTo>
                <a:cubicBezTo>
                  <a:pt x="2116257" y="-33837"/>
                  <a:pt x="2366132" y="44243"/>
                  <a:pt x="2528153" y="0"/>
                </a:cubicBezTo>
                <a:cubicBezTo>
                  <a:pt x="2690174" y="-44243"/>
                  <a:pt x="2892929" y="10597"/>
                  <a:pt x="3025140" y="0"/>
                </a:cubicBezTo>
                <a:cubicBezTo>
                  <a:pt x="3157351" y="-10597"/>
                  <a:pt x="3345660" y="16307"/>
                  <a:pt x="3608560" y="0"/>
                </a:cubicBezTo>
                <a:cubicBezTo>
                  <a:pt x="3871460" y="-16307"/>
                  <a:pt x="4114634" y="43744"/>
                  <a:pt x="4321629" y="0"/>
                </a:cubicBezTo>
                <a:cubicBezTo>
                  <a:pt x="4369119" y="260265"/>
                  <a:pt x="4319371" y="415575"/>
                  <a:pt x="4321629" y="553206"/>
                </a:cubicBezTo>
                <a:cubicBezTo>
                  <a:pt x="4323887" y="690837"/>
                  <a:pt x="4290806" y="922818"/>
                  <a:pt x="4321629" y="1139604"/>
                </a:cubicBezTo>
                <a:cubicBezTo>
                  <a:pt x="4352452" y="1356390"/>
                  <a:pt x="4297322" y="1527037"/>
                  <a:pt x="4321629" y="1659618"/>
                </a:cubicBezTo>
                <a:cubicBezTo>
                  <a:pt x="4234820" y="1670321"/>
                  <a:pt x="4036625" y="1643026"/>
                  <a:pt x="3911074" y="1659618"/>
                </a:cubicBezTo>
                <a:cubicBezTo>
                  <a:pt x="3785523" y="1676210"/>
                  <a:pt x="3506248" y="1596778"/>
                  <a:pt x="3370871" y="1659618"/>
                </a:cubicBezTo>
                <a:cubicBezTo>
                  <a:pt x="3235494" y="1722458"/>
                  <a:pt x="3097702" y="1644506"/>
                  <a:pt x="2830667" y="1659618"/>
                </a:cubicBezTo>
                <a:cubicBezTo>
                  <a:pt x="2563632" y="1674730"/>
                  <a:pt x="2400882" y="1586662"/>
                  <a:pt x="2204031" y="1659618"/>
                </a:cubicBezTo>
                <a:cubicBezTo>
                  <a:pt x="2007180" y="1732574"/>
                  <a:pt x="1784284" y="1586100"/>
                  <a:pt x="1577395" y="1659618"/>
                </a:cubicBezTo>
                <a:cubicBezTo>
                  <a:pt x="1370506" y="1733136"/>
                  <a:pt x="1260801" y="1633706"/>
                  <a:pt x="1166840" y="1659618"/>
                </a:cubicBezTo>
                <a:cubicBezTo>
                  <a:pt x="1072880" y="1685530"/>
                  <a:pt x="771458" y="1612228"/>
                  <a:pt x="540204" y="1659618"/>
                </a:cubicBezTo>
                <a:cubicBezTo>
                  <a:pt x="308950" y="1707008"/>
                  <a:pt x="269585" y="1647186"/>
                  <a:pt x="0" y="1659618"/>
                </a:cubicBezTo>
                <a:cubicBezTo>
                  <a:pt x="-40885" y="1512853"/>
                  <a:pt x="16849" y="1279023"/>
                  <a:pt x="0" y="1156201"/>
                </a:cubicBezTo>
                <a:cubicBezTo>
                  <a:pt x="-16849" y="1033379"/>
                  <a:pt x="8001" y="747869"/>
                  <a:pt x="0" y="619591"/>
                </a:cubicBezTo>
                <a:cubicBezTo>
                  <a:pt x="-8001" y="491313"/>
                  <a:pt x="39946" y="136616"/>
                  <a:pt x="0" y="0"/>
                </a:cubicBezTo>
                <a:close/>
              </a:path>
              <a:path w="4321629" h="1659618" stroke="0" extrusionOk="0">
                <a:moveTo>
                  <a:pt x="0" y="0"/>
                </a:moveTo>
                <a:cubicBezTo>
                  <a:pt x="227168" y="-52248"/>
                  <a:pt x="291900" y="38115"/>
                  <a:pt x="496987" y="0"/>
                </a:cubicBezTo>
                <a:cubicBezTo>
                  <a:pt x="702074" y="-38115"/>
                  <a:pt x="874250" y="46039"/>
                  <a:pt x="993975" y="0"/>
                </a:cubicBezTo>
                <a:cubicBezTo>
                  <a:pt x="1113700" y="-46039"/>
                  <a:pt x="1404855" y="47238"/>
                  <a:pt x="1577395" y="0"/>
                </a:cubicBezTo>
                <a:cubicBezTo>
                  <a:pt x="1749935" y="-47238"/>
                  <a:pt x="1880879" y="17980"/>
                  <a:pt x="1987949" y="0"/>
                </a:cubicBezTo>
                <a:cubicBezTo>
                  <a:pt x="2095019" y="-17980"/>
                  <a:pt x="2415318" y="20959"/>
                  <a:pt x="2528153" y="0"/>
                </a:cubicBezTo>
                <a:cubicBezTo>
                  <a:pt x="2640988" y="-20959"/>
                  <a:pt x="2843186" y="35740"/>
                  <a:pt x="3068357" y="0"/>
                </a:cubicBezTo>
                <a:cubicBezTo>
                  <a:pt x="3293528" y="-35740"/>
                  <a:pt x="3534309" y="50866"/>
                  <a:pt x="3651777" y="0"/>
                </a:cubicBezTo>
                <a:cubicBezTo>
                  <a:pt x="3769245" y="-50866"/>
                  <a:pt x="4024183" y="74955"/>
                  <a:pt x="4321629" y="0"/>
                </a:cubicBezTo>
                <a:cubicBezTo>
                  <a:pt x="4371285" y="124215"/>
                  <a:pt x="4310129" y="455024"/>
                  <a:pt x="4321629" y="586398"/>
                </a:cubicBezTo>
                <a:cubicBezTo>
                  <a:pt x="4333129" y="717772"/>
                  <a:pt x="4296932" y="986253"/>
                  <a:pt x="4321629" y="1123008"/>
                </a:cubicBezTo>
                <a:cubicBezTo>
                  <a:pt x="4346326" y="1259763"/>
                  <a:pt x="4260597" y="1508218"/>
                  <a:pt x="4321629" y="1659618"/>
                </a:cubicBezTo>
                <a:cubicBezTo>
                  <a:pt x="4179638" y="1663326"/>
                  <a:pt x="3993264" y="1603300"/>
                  <a:pt x="3824642" y="1659618"/>
                </a:cubicBezTo>
                <a:cubicBezTo>
                  <a:pt x="3656020" y="1715936"/>
                  <a:pt x="3502768" y="1605726"/>
                  <a:pt x="3327654" y="1659618"/>
                </a:cubicBezTo>
                <a:cubicBezTo>
                  <a:pt x="3152540" y="1713510"/>
                  <a:pt x="2960842" y="1601769"/>
                  <a:pt x="2787451" y="1659618"/>
                </a:cubicBezTo>
                <a:cubicBezTo>
                  <a:pt x="2614060" y="1717467"/>
                  <a:pt x="2419224" y="1629254"/>
                  <a:pt x="2204031" y="1659618"/>
                </a:cubicBezTo>
                <a:cubicBezTo>
                  <a:pt x="1988838" y="1689982"/>
                  <a:pt x="1956345" y="1614208"/>
                  <a:pt x="1750260" y="1659618"/>
                </a:cubicBezTo>
                <a:cubicBezTo>
                  <a:pt x="1544175" y="1705028"/>
                  <a:pt x="1427015" y="1627801"/>
                  <a:pt x="1166840" y="1659618"/>
                </a:cubicBezTo>
                <a:cubicBezTo>
                  <a:pt x="906665" y="1691435"/>
                  <a:pt x="929656" y="1643938"/>
                  <a:pt x="713069" y="1659618"/>
                </a:cubicBezTo>
                <a:cubicBezTo>
                  <a:pt x="496482" y="1675298"/>
                  <a:pt x="189660" y="1640455"/>
                  <a:pt x="0" y="1659618"/>
                </a:cubicBezTo>
                <a:cubicBezTo>
                  <a:pt x="-58174" y="1526175"/>
                  <a:pt x="31646" y="1333138"/>
                  <a:pt x="0" y="1106412"/>
                </a:cubicBezTo>
                <a:cubicBezTo>
                  <a:pt x="-31646" y="879686"/>
                  <a:pt x="18091" y="699756"/>
                  <a:pt x="0" y="520014"/>
                </a:cubicBezTo>
                <a:cubicBezTo>
                  <a:pt x="-18091" y="340272"/>
                  <a:pt x="52895" y="17319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36530066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algn="ctr"/>
            <a:r>
              <a:rPr lang="tr-TR" sz="4000" dirty="0"/>
              <a:t>Atmam  her şeyi   </a:t>
            </a:r>
            <a:r>
              <a:rPr lang="el-GR" sz="4000" dirty="0"/>
              <a:t>_______</a:t>
            </a:r>
          </a:p>
        </p:txBody>
      </p:sp>
      <p:sp>
        <p:nvSpPr>
          <p:cNvPr id="4" name="Τίτλος 1">
            <a:extLst>
              <a:ext uri="{FF2B5EF4-FFF2-40B4-BE49-F238E27FC236}">
                <a16:creationId xmlns:a16="http://schemas.microsoft.com/office/drawing/2014/main" id="{2FFF0ECC-5067-6A2F-2190-226489CDEDDD}"/>
              </a:ext>
            </a:extLst>
          </p:cNvPr>
          <p:cNvSpPr txBox="1">
            <a:spLocks/>
          </p:cNvSpPr>
          <p:nvPr/>
        </p:nvSpPr>
        <p:spPr>
          <a:xfrm>
            <a:off x="596334" y="3377167"/>
            <a:ext cx="3820884" cy="853231"/>
          </a:xfrm>
          <a:custGeom>
            <a:avLst/>
            <a:gdLst>
              <a:gd name="csX0" fmla="*/ 0 w 3820884"/>
              <a:gd name="csY0" fmla="*/ 0 h 853231"/>
              <a:gd name="csX1" fmla="*/ 622258 w 3820884"/>
              <a:gd name="csY1" fmla="*/ 0 h 853231"/>
              <a:gd name="csX2" fmla="*/ 1129890 w 3820884"/>
              <a:gd name="csY2" fmla="*/ 0 h 853231"/>
              <a:gd name="csX3" fmla="*/ 1637522 w 3820884"/>
              <a:gd name="csY3" fmla="*/ 0 h 853231"/>
              <a:gd name="csX4" fmla="*/ 2068736 w 3820884"/>
              <a:gd name="csY4" fmla="*/ 0 h 853231"/>
              <a:gd name="csX5" fmla="*/ 2576367 w 3820884"/>
              <a:gd name="csY5" fmla="*/ 0 h 853231"/>
              <a:gd name="csX6" fmla="*/ 3122208 w 3820884"/>
              <a:gd name="csY6" fmla="*/ 0 h 853231"/>
              <a:gd name="csX7" fmla="*/ 3820884 w 3820884"/>
              <a:gd name="csY7" fmla="*/ 0 h 853231"/>
              <a:gd name="csX8" fmla="*/ 3820884 w 3820884"/>
              <a:gd name="csY8" fmla="*/ 401019 h 853231"/>
              <a:gd name="csX9" fmla="*/ 3820884 w 3820884"/>
              <a:gd name="csY9" fmla="*/ 853231 h 853231"/>
              <a:gd name="csX10" fmla="*/ 3275043 w 3820884"/>
              <a:gd name="csY10" fmla="*/ 853231 h 853231"/>
              <a:gd name="csX11" fmla="*/ 2652785 w 3820884"/>
              <a:gd name="csY11" fmla="*/ 853231 h 853231"/>
              <a:gd name="csX12" fmla="*/ 2183362 w 3820884"/>
              <a:gd name="csY12" fmla="*/ 853231 h 853231"/>
              <a:gd name="csX13" fmla="*/ 1561104 w 3820884"/>
              <a:gd name="csY13" fmla="*/ 853231 h 853231"/>
              <a:gd name="csX14" fmla="*/ 1091681 w 3820884"/>
              <a:gd name="csY14" fmla="*/ 853231 h 853231"/>
              <a:gd name="csX15" fmla="*/ 622258 w 3820884"/>
              <a:gd name="csY15" fmla="*/ 853231 h 853231"/>
              <a:gd name="csX16" fmla="*/ 0 w 3820884"/>
              <a:gd name="csY16" fmla="*/ 853231 h 853231"/>
              <a:gd name="csX17" fmla="*/ 0 w 3820884"/>
              <a:gd name="csY17" fmla="*/ 426616 h 853231"/>
              <a:gd name="csX18" fmla="*/ 0 w 3820884"/>
              <a:gd name="csY18" fmla="*/ 0 h 853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820884" h="853231" fill="none" extrusionOk="0">
                <a:moveTo>
                  <a:pt x="0" y="0"/>
                </a:moveTo>
                <a:cubicBezTo>
                  <a:pt x="219640" y="-17199"/>
                  <a:pt x="373096" y="43006"/>
                  <a:pt x="622258" y="0"/>
                </a:cubicBezTo>
                <a:cubicBezTo>
                  <a:pt x="871420" y="-43006"/>
                  <a:pt x="1020303" y="29444"/>
                  <a:pt x="1129890" y="0"/>
                </a:cubicBezTo>
                <a:cubicBezTo>
                  <a:pt x="1239477" y="-29444"/>
                  <a:pt x="1481971" y="8697"/>
                  <a:pt x="1637522" y="0"/>
                </a:cubicBezTo>
                <a:cubicBezTo>
                  <a:pt x="1793073" y="-8697"/>
                  <a:pt x="1865217" y="10546"/>
                  <a:pt x="2068736" y="0"/>
                </a:cubicBezTo>
                <a:cubicBezTo>
                  <a:pt x="2272255" y="-10546"/>
                  <a:pt x="2387691" y="27945"/>
                  <a:pt x="2576367" y="0"/>
                </a:cubicBezTo>
                <a:cubicBezTo>
                  <a:pt x="2765043" y="-27945"/>
                  <a:pt x="2936244" y="65424"/>
                  <a:pt x="3122208" y="0"/>
                </a:cubicBezTo>
                <a:cubicBezTo>
                  <a:pt x="3308172" y="-65424"/>
                  <a:pt x="3674306" y="48299"/>
                  <a:pt x="3820884" y="0"/>
                </a:cubicBezTo>
                <a:cubicBezTo>
                  <a:pt x="3849480" y="125870"/>
                  <a:pt x="3811420" y="228379"/>
                  <a:pt x="3820884" y="401019"/>
                </a:cubicBezTo>
                <a:cubicBezTo>
                  <a:pt x="3830348" y="573659"/>
                  <a:pt x="3773466" y="660861"/>
                  <a:pt x="3820884" y="853231"/>
                </a:cubicBezTo>
                <a:cubicBezTo>
                  <a:pt x="3708056" y="867122"/>
                  <a:pt x="3495237" y="849623"/>
                  <a:pt x="3275043" y="853231"/>
                </a:cubicBezTo>
                <a:cubicBezTo>
                  <a:pt x="3054849" y="856839"/>
                  <a:pt x="2787752" y="778994"/>
                  <a:pt x="2652785" y="853231"/>
                </a:cubicBezTo>
                <a:cubicBezTo>
                  <a:pt x="2517818" y="927468"/>
                  <a:pt x="2317745" y="805628"/>
                  <a:pt x="2183362" y="853231"/>
                </a:cubicBezTo>
                <a:cubicBezTo>
                  <a:pt x="2048979" y="900834"/>
                  <a:pt x="1749608" y="778859"/>
                  <a:pt x="1561104" y="853231"/>
                </a:cubicBezTo>
                <a:cubicBezTo>
                  <a:pt x="1372600" y="927603"/>
                  <a:pt x="1294363" y="803511"/>
                  <a:pt x="1091681" y="853231"/>
                </a:cubicBezTo>
                <a:cubicBezTo>
                  <a:pt x="888999" y="902951"/>
                  <a:pt x="726811" y="799109"/>
                  <a:pt x="622258" y="853231"/>
                </a:cubicBezTo>
                <a:cubicBezTo>
                  <a:pt x="517705" y="907353"/>
                  <a:pt x="282632" y="826416"/>
                  <a:pt x="0" y="853231"/>
                </a:cubicBezTo>
                <a:cubicBezTo>
                  <a:pt x="-41733" y="761093"/>
                  <a:pt x="27311" y="519432"/>
                  <a:pt x="0" y="426616"/>
                </a:cubicBezTo>
                <a:cubicBezTo>
                  <a:pt x="-27311" y="333801"/>
                  <a:pt x="26499" y="182693"/>
                  <a:pt x="0" y="0"/>
                </a:cubicBezTo>
                <a:close/>
              </a:path>
              <a:path w="3820884" h="853231" stroke="0" extrusionOk="0">
                <a:moveTo>
                  <a:pt x="0" y="0"/>
                </a:moveTo>
                <a:cubicBezTo>
                  <a:pt x="245693" y="-50344"/>
                  <a:pt x="303637" y="42195"/>
                  <a:pt x="507632" y="0"/>
                </a:cubicBezTo>
                <a:cubicBezTo>
                  <a:pt x="711627" y="-42195"/>
                  <a:pt x="803939" y="22759"/>
                  <a:pt x="1015263" y="0"/>
                </a:cubicBezTo>
                <a:cubicBezTo>
                  <a:pt x="1226587" y="-22759"/>
                  <a:pt x="1398427" y="55988"/>
                  <a:pt x="1599313" y="0"/>
                </a:cubicBezTo>
                <a:cubicBezTo>
                  <a:pt x="1800199" y="-55988"/>
                  <a:pt x="1942670" y="39371"/>
                  <a:pt x="2030527" y="0"/>
                </a:cubicBezTo>
                <a:cubicBezTo>
                  <a:pt x="2118384" y="-39371"/>
                  <a:pt x="2463364" y="30198"/>
                  <a:pt x="2576367" y="0"/>
                </a:cubicBezTo>
                <a:cubicBezTo>
                  <a:pt x="2689370" y="-30198"/>
                  <a:pt x="2933550" y="14770"/>
                  <a:pt x="3122208" y="0"/>
                </a:cubicBezTo>
                <a:cubicBezTo>
                  <a:pt x="3310866" y="-14770"/>
                  <a:pt x="3473888" y="18831"/>
                  <a:pt x="3820884" y="0"/>
                </a:cubicBezTo>
                <a:cubicBezTo>
                  <a:pt x="3849506" y="180848"/>
                  <a:pt x="3814377" y="274329"/>
                  <a:pt x="3820884" y="443680"/>
                </a:cubicBezTo>
                <a:cubicBezTo>
                  <a:pt x="3827391" y="613031"/>
                  <a:pt x="3819311" y="770103"/>
                  <a:pt x="3820884" y="853231"/>
                </a:cubicBezTo>
                <a:cubicBezTo>
                  <a:pt x="3634962" y="896010"/>
                  <a:pt x="3426209" y="838269"/>
                  <a:pt x="3313252" y="853231"/>
                </a:cubicBezTo>
                <a:cubicBezTo>
                  <a:pt x="3200295" y="868193"/>
                  <a:pt x="3074271" y="798514"/>
                  <a:pt x="2843829" y="853231"/>
                </a:cubicBezTo>
                <a:cubicBezTo>
                  <a:pt x="2613387" y="907948"/>
                  <a:pt x="2382164" y="839304"/>
                  <a:pt x="2259780" y="853231"/>
                </a:cubicBezTo>
                <a:cubicBezTo>
                  <a:pt x="2137396" y="867158"/>
                  <a:pt x="1991818" y="838895"/>
                  <a:pt x="1752148" y="853231"/>
                </a:cubicBezTo>
                <a:cubicBezTo>
                  <a:pt x="1512478" y="867567"/>
                  <a:pt x="1458516" y="839420"/>
                  <a:pt x="1206308" y="853231"/>
                </a:cubicBezTo>
                <a:cubicBezTo>
                  <a:pt x="954100" y="867042"/>
                  <a:pt x="912832" y="851533"/>
                  <a:pt x="622258" y="853231"/>
                </a:cubicBezTo>
                <a:cubicBezTo>
                  <a:pt x="331684" y="854929"/>
                  <a:pt x="291497" y="831760"/>
                  <a:pt x="0" y="853231"/>
                </a:cubicBezTo>
                <a:cubicBezTo>
                  <a:pt x="-1427" y="704816"/>
                  <a:pt x="19156" y="632544"/>
                  <a:pt x="0" y="418083"/>
                </a:cubicBezTo>
                <a:cubicBezTo>
                  <a:pt x="-19156" y="203622"/>
                  <a:pt x="14750" y="14467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3653006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l-GR" sz="2000" dirty="0"/>
          </a:p>
          <a:p>
            <a:pPr algn="ctr"/>
            <a:r>
              <a:rPr lang="el-GR" sz="2000" dirty="0"/>
              <a:t>_____  </a:t>
            </a:r>
            <a:r>
              <a:rPr lang="en-US" sz="2000" dirty="0" err="1"/>
              <a:t>almayan</a:t>
            </a:r>
            <a:r>
              <a:rPr lang="en-US" sz="2000" dirty="0"/>
              <a:t>   </a:t>
            </a:r>
            <a:r>
              <a:rPr lang="en-US" sz="2000" dirty="0" err="1"/>
              <a:t>ceza</a:t>
            </a:r>
            <a:r>
              <a:rPr lang="en-US" sz="2000" dirty="0"/>
              <a:t>   </a:t>
            </a:r>
            <a:r>
              <a:rPr lang="tr-TR" sz="2000" dirty="0"/>
              <a:t>ö</a:t>
            </a:r>
            <a:r>
              <a:rPr lang="en-US" sz="2000" dirty="0" err="1"/>
              <a:t>deyecek</a:t>
            </a:r>
            <a:r>
              <a:rPr lang="tr-TR" sz="2000" dirty="0"/>
              <a:t>.</a:t>
            </a:r>
            <a:endParaRPr lang="el-GR" sz="2000" dirty="0"/>
          </a:p>
        </p:txBody>
      </p:sp>
      <p:pic>
        <p:nvPicPr>
          <p:cNvPr id="3" name="Ηλεκτρονικά πολυμέσα 2" title="Market Alışverişi Macerası 🎒 | Eğlenceli Çocuk Şarkısı">
            <a:hlinkClick r:id="" action="ppaction://media"/>
            <a:extLst>
              <a:ext uri="{FF2B5EF4-FFF2-40B4-BE49-F238E27FC236}">
                <a16:creationId xmlns:a16="http://schemas.microsoft.com/office/drawing/2014/main" id="{D6C3ACD8-CE6E-8C9A-B551-555D75CE2FB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987144" y="2196356"/>
            <a:ext cx="5090659" cy="4351338"/>
          </a:xfrm>
          <a:prstGeom prst="rect">
            <a:avLst/>
          </a:prstGeom>
        </p:spPr>
      </p:pic>
      <p:pic>
        <p:nvPicPr>
          <p:cNvPr id="5" name="Εικόνα 4" descr="TVNET - Alışveriş fişi almamanın cezası belli oldu Kayıt dışı gelirle  mücadele edilmesi amacıyla alışverişte fiş veya fatura kesme zorunluluğu  getirilmişti. Yasa ile yaptıkları alışverişin ardından kesilen fişi almayan  tüketicilere de yeni">
            <a:extLst>
              <a:ext uri="{FF2B5EF4-FFF2-40B4-BE49-F238E27FC236}">
                <a16:creationId xmlns:a16="http://schemas.microsoft.com/office/drawing/2014/main" id="{D5D5B8EA-EB97-5796-605A-694D993A95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59" t="12600" r="5837" b="22258"/>
          <a:stretch>
            <a:fillRect/>
          </a:stretch>
        </p:blipFill>
        <p:spPr>
          <a:xfrm>
            <a:off x="789895" y="1469570"/>
            <a:ext cx="3433762" cy="1745671"/>
          </a:xfrm>
          <a:custGeom>
            <a:avLst/>
            <a:gdLst>
              <a:gd name="csX0" fmla="*/ 0 w 3433762"/>
              <a:gd name="csY0" fmla="*/ 0 h 1745671"/>
              <a:gd name="csX1" fmla="*/ 640969 w 3433762"/>
              <a:gd name="csY1" fmla="*/ 0 h 1745671"/>
              <a:gd name="csX2" fmla="*/ 1247600 w 3433762"/>
              <a:gd name="csY2" fmla="*/ 0 h 1745671"/>
              <a:gd name="csX3" fmla="*/ 1751219 w 3433762"/>
              <a:gd name="csY3" fmla="*/ 0 h 1745671"/>
              <a:gd name="csX4" fmla="*/ 2220499 w 3433762"/>
              <a:gd name="csY4" fmla="*/ 0 h 1745671"/>
              <a:gd name="csX5" fmla="*/ 2792793 w 3433762"/>
              <a:gd name="csY5" fmla="*/ 0 h 1745671"/>
              <a:gd name="csX6" fmla="*/ 3433762 w 3433762"/>
              <a:gd name="csY6" fmla="*/ 0 h 1745671"/>
              <a:gd name="csX7" fmla="*/ 3433762 w 3433762"/>
              <a:gd name="csY7" fmla="*/ 581890 h 1745671"/>
              <a:gd name="csX8" fmla="*/ 3433762 w 3433762"/>
              <a:gd name="csY8" fmla="*/ 1146324 h 1745671"/>
              <a:gd name="csX9" fmla="*/ 3433762 w 3433762"/>
              <a:gd name="csY9" fmla="*/ 1745671 h 1745671"/>
              <a:gd name="csX10" fmla="*/ 2895806 w 3433762"/>
              <a:gd name="csY10" fmla="*/ 1745671 h 1745671"/>
              <a:gd name="csX11" fmla="*/ 2392188 w 3433762"/>
              <a:gd name="csY11" fmla="*/ 1745671 h 1745671"/>
              <a:gd name="csX12" fmla="*/ 1785556 w 3433762"/>
              <a:gd name="csY12" fmla="*/ 1745671 h 1745671"/>
              <a:gd name="csX13" fmla="*/ 1213263 w 3433762"/>
              <a:gd name="csY13" fmla="*/ 1745671 h 1745671"/>
              <a:gd name="csX14" fmla="*/ 675307 w 3433762"/>
              <a:gd name="csY14" fmla="*/ 1745671 h 1745671"/>
              <a:gd name="csX15" fmla="*/ 0 w 3433762"/>
              <a:gd name="csY15" fmla="*/ 1745671 h 1745671"/>
              <a:gd name="csX16" fmla="*/ 0 w 3433762"/>
              <a:gd name="csY16" fmla="*/ 1216151 h 1745671"/>
              <a:gd name="csX17" fmla="*/ 0 w 3433762"/>
              <a:gd name="csY17" fmla="*/ 686631 h 1745671"/>
              <a:gd name="csX18" fmla="*/ 0 w 3433762"/>
              <a:gd name="csY18" fmla="*/ 0 h 17456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433762" h="1745671" fill="none" extrusionOk="0">
                <a:moveTo>
                  <a:pt x="0" y="0"/>
                </a:moveTo>
                <a:cubicBezTo>
                  <a:pt x="175361" y="-12034"/>
                  <a:pt x="441931" y="37364"/>
                  <a:pt x="640969" y="0"/>
                </a:cubicBezTo>
                <a:cubicBezTo>
                  <a:pt x="840007" y="-37364"/>
                  <a:pt x="1086606" y="3230"/>
                  <a:pt x="1247600" y="0"/>
                </a:cubicBezTo>
                <a:cubicBezTo>
                  <a:pt x="1408594" y="-3230"/>
                  <a:pt x="1589730" y="1931"/>
                  <a:pt x="1751219" y="0"/>
                </a:cubicBezTo>
                <a:cubicBezTo>
                  <a:pt x="1912708" y="-1931"/>
                  <a:pt x="2067136" y="41975"/>
                  <a:pt x="2220499" y="0"/>
                </a:cubicBezTo>
                <a:cubicBezTo>
                  <a:pt x="2373862" y="-41975"/>
                  <a:pt x="2561603" y="10144"/>
                  <a:pt x="2792793" y="0"/>
                </a:cubicBezTo>
                <a:cubicBezTo>
                  <a:pt x="3023983" y="-10144"/>
                  <a:pt x="3131378" y="19361"/>
                  <a:pt x="3433762" y="0"/>
                </a:cubicBezTo>
                <a:cubicBezTo>
                  <a:pt x="3470604" y="240258"/>
                  <a:pt x="3401893" y="403080"/>
                  <a:pt x="3433762" y="581890"/>
                </a:cubicBezTo>
                <a:cubicBezTo>
                  <a:pt x="3465631" y="760700"/>
                  <a:pt x="3373272" y="878648"/>
                  <a:pt x="3433762" y="1146324"/>
                </a:cubicBezTo>
                <a:cubicBezTo>
                  <a:pt x="3494252" y="1414000"/>
                  <a:pt x="3392621" y="1624061"/>
                  <a:pt x="3433762" y="1745671"/>
                </a:cubicBezTo>
                <a:cubicBezTo>
                  <a:pt x="3200308" y="1783783"/>
                  <a:pt x="3031065" y="1683690"/>
                  <a:pt x="2895806" y="1745671"/>
                </a:cubicBezTo>
                <a:cubicBezTo>
                  <a:pt x="2760547" y="1807652"/>
                  <a:pt x="2606654" y="1743021"/>
                  <a:pt x="2392188" y="1745671"/>
                </a:cubicBezTo>
                <a:cubicBezTo>
                  <a:pt x="2177722" y="1748321"/>
                  <a:pt x="2043653" y="1709087"/>
                  <a:pt x="1785556" y="1745671"/>
                </a:cubicBezTo>
                <a:cubicBezTo>
                  <a:pt x="1527459" y="1782255"/>
                  <a:pt x="1372614" y="1698525"/>
                  <a:pt x="1213263" y="1745671"/>
                </a:cubicBezTo>
                <a:cubicBezTo>
                  <a:pt x="1053912" y="1792817"/>
                  <a:pt x="861305" y="1722120"/>
                  <a:pt x="675307" y="1745671"/>
                </a:cubicBezTo>
                <a:cubicBezTo>
                  <a:pt x="489309" y="1769222"/>
                  <a:pt x="235647" y="1735313"/>
                  <a:pt x="0" y="1745671"/>
                </a:cubicBezTo>
                <a:cubicBezTo>
                  <a:pt x="-18485" y="1534002"/>
                  <a:pt x="54278" y="1343148"/>
                  <a:pt x="0" y="1216151"/>
                </a:cubicBezTo>
                <a:cubicBezTo>
                  <a:pt x="-54278" y="1089154"/>
                  <a:pt x="59587" y="914861"/>
                  <a:pt x="0" y="686631"/>
                </a:cubicBezTo>
                <a:cubicBezTo>
                  <a:pt x="-59587" y="458401"/>
                  <a:pt x="58422" y="258334"/>
                  <a:pt x="0" y="0"/>
                </a:cubicBezTo>
                <a:close/>
              </a:path>
              <a:path w="3433762" h="1745671" stroke="0" extrusionOk="0">
                <a:moveTo>
                  <a:pt x="0" y="0"/>
                </a:moveTo>
                <a:cubicBezTo>
                  <a:pt x="222378" y="-38212"/>
                  <a:pt x="465207" y="53984"/>
                  <a:pt x="640969" y="0"/>
                </a:cubicBezTo>
                <a:cubicBezTo>
                  <a:pt x="816731" y="-53984"/>
                  <a:pt x="884063" y="51319"/>
                  <a:pt x="1110250" y="0"/>
                </a:cubicBezTo>
                <a:cubicBezTo>
                  <a:pt x="1336437" y="-51319"/>
                  <a:pt x="1428820" y="51597"/>
                  <a:pt x="1648206" y="0"/>
                </a:cubicBezTo>
                <a:cubicBezTo>
                  <a:pt x="1867592" y="-51597"/>
                  <a:pt x="1985896" y="9438"/>
                  <a:pt x="2117487" y="0"/>
                </a:cubicBezTo>
                <a:cubicBezTo>
                  <a:pt x="2249078" y="-9438"/>
                  <a:pt x="2405560" y="34034"/>
                  <a:pt x="2586767" y="0"/>
                </a:cubicBezTo>
                <a:cubicBezTo>
                  <a:pt x="2767974" y="-34034"/>
                  <a:pt x="3071542" y="15316"/>
                  <a:pt x="3433762" y="0"/>
                </a:cubicBezTo>
                <a:cubicBezTo>
                  <a:pt x="3444605" y="174755"/>
                  <a:pt x="3393975" y="378852"/>
                  <a:pt x="3433762" y="599347"/>
                </a:cubicBezTo>
                <a:cubicBezTo>
                  <a:pt x="3473549" y="819842"/>
                  <a:pt x="3409202" y="901377"/>
                  <a:pt x="3433762" y="1146324"/>
                </a:cubicBezTo>
                <a:cubicBezTo>
                  <a:pt x="3458322" y="1391271"/>
                  <a:pt x="3419253" y="1536187"/>
                  <a:pt x="3433762" y="1745671"/>
                </a:cubicBezTo>
                <a:cubicBezTo>
                  <a:pt x="3302090" y="1758727"/>
                  <a:pt x="3124113" y="1693886"/>
                  <a:pt x="2930144" y="1745671"/>
                </a:cubicBezTo>
                <a:cubicBezTo>
                  <a:pt x="2736175" y="1797456"/>
                  <a:pt x="2560456" y="1728086"/>
                  <a:pt x="2460863" y="1745671"/>
                </a:cubicBezTo>
                <a:cubicBezTo>
                  <a:pt x="2361270" y="1763256"/>
                  <a:pt x="2068431" y="1744130"/>
                  <a:pt x="1888569" y="1745671"/>
                </a:cubicBezTo>
                <a:cubicBezTo>
                  <a:pt x="1708707" y="1747212"/>
                  <a:pt x="1549699" y="1730027"/>
                  <a:pt x="1247600" y="1745671"/>
                </a:cubicBezTo>
                <a:cubicBezTo>
                  <a:pt x="945501" y="1761315"/>
                  <a:pt x="891411" y="1718152"/>
                  <a:pt x="640969" y="1745671"/>
                </a:cubicBezTo>
                <a:cubicBezTo>
                  <a:pt x="390527" y="1773190"/>
                  <a:pt x="257138" y="1736456"/>
                  <a:pt x="0" y="1745671"/>
                </a:cubicBezTo>
                <a:cubicBezTo>
                  <a:pt x="-24741" y="1474770"/>
                  <a:pt x="71855" y="1284019"/>
                  <a:pt x="0" y="1146324"/>
                </a:cubicBezTo>
                <a:cubicBezTo>
                  <a:pt x="-71855" y="1008629"/>
                  <a:pt x="59291" y="764972"/>
                  <a:pt x="0" y="616804"/>
                </a:cubicBezTo>
                <a:cubicBezTo>
                  <a:pt x="-59291" y="468636"/>
                  <a:pt x="31540" y="262774"/>
                  <a:pt x="0" y="0"/>
                </a:cubicBezTo>
                <a:close/>
              </a:path>
            </a:pathLst>
          </a:custGeom>
          <a:ln w="38100" cap="sq">
            <a:solidFill>
              <a:srgbClr val="00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13118400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Εικόνα 6" descr="Alışveriş sepeti vektörler, vektör çizimler, vektörel grafik | DepositPhotos">
            <a:extLst>
              <a:ext uri="{FF2B5EF4-FFF2-40B4-BE49-F238E27FC236}">
                <a16:creationId xmlns:a16="http://schemas.microsoft.com/office/drawing/2014/main" id="{EE39683C-2517-2880-CCAE-913DA31AA8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1795" y="423522"/>
            <a:ext cx="2143125" cy="1659618"/>
          </a:xfrm>
          <a:custGeom>
            <a:avLst/>
            <a:gdLst>
              <a:gd name="csX0" fmla="*/ 0 w 2143125"/>
              <a:gd name="csY0" fmla="*/ 0 h 1659618"/>
              <a:gd name="csX1" fmla="*/ 557213 w 2143125"/>
              <a:gd name="csY1" fmla="*/ 0 h 1659618"/>
              <a:gd name="csX2" fmla="*/ 1135856 w 2143125"/>
              <a:gd name="csY2" fmla="*/ 0 h 1659618"/>
              <a:gd name="csX3" fmla="*/ 1628775 w 2143125"/>
              <a:gd name="csY3" fmla="*/ 0 h 1659618"/>
              <a:gd name="csX4" fmla="*/ 2143125 w 2143125"/>
              <a:gd name="csY4" fmla="*/ 0 h 1659618"/>
              <a:gd name="csX5" fmla="*/ 2143125 w 2143125"/>
              <a:gd name="csY5" fmla="*/ 503417 h 1659618"/>
              <a:gd name="csX6" fmla="*/ 2143125 w 2143125"/>
              <a:gd name="csY6" fmla="*/ 1089816 h 1659618"/>
              <a:gd name="csX7" fmla="*/ 2143125 w 2143125"/>
              <a:gd name="csY7" fmla="*/ 1659618 h 1659618"/>
              <a:gd name="csX8" fmla="*/ 1585913 w 2143125"/>
              <a:gd name="csY8" fmla="*/ 1659618 h 1659618"/>
              <a:gd name="csX9" fmla="*/ 1092994 w 2143125"/>
              <a:gd name="csY9" fmla="*/ 1659618 h 1659618"/>
              <a:gd name="csX10" fmla="*/ 514350 w 2143125"/>
              <a:gd name="csY10" fmla="*/ 1659618 h 1659618"/>
              <a:gd name="csX11" fmla="*/ 0 w 2143125"/>
              <a:gd name="csY11" fmla="*/ 1659618 h 1659618"/>
              <a:gd name="csX12" fmla="*/ 0 w 2143125"/>
              <a:gd name="csY12" fmla="*/ 1156201 h 1659618"/>
              <a:gd name="csX13" fmla="*/ 0 w 2143125"/>
              <a:gd name="csY13" fmla="*/ 619591 h 1659618"/>
              <a:gd name="csX14" fmla="*/ 0 w 2143125"/>
              <a:gd name="csY14" fmla="*/ 0 h 16596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143125" h="1659618" fill="none" extrusionOk="0">
                <a:moveTo>
                  <a:pt x="0" y="0"/>
                </a:moveTo>
                <a:cubicBezTo>
                  <a:pt x="119901" y="-14400"/>
                  <a:pt x="389821" y="11656"/>
                  <a:pt x="557213" y="0"/>
                </a:cubicBezTo>
                <a:cubicBezTo>
                  <a:pt x="724605" y="-11656"/>
                  <a:pt x="932135" y="43529"/>
                  <a:pt x="1135856" y="0"/>
                </a:cubicBezTo>
                <a:cubicBezTo>
                  <a:pt x="1339577" y="-43529"/>
                  <a:pt x="1506129" y="54891"/>
                  <a:pt x="1628775" y="0"/>
                </a:cubicBezTo>
                <a:cubicBezTo>
                  <a:pt x="1751421" y="-54891"/>
                  <a:pt x="1955827" y="1245"/>
                  <a:pt x="2143125" y="0"/>
                </a:cubicBezTo>
                <a:cubicBezTo>
                  <a:pt x="2150100" y="102753"/>
                  <a:pt x="2142190" y="343088"/>
                  <a:pt x="2143125" y="503417"/>
                </a:cubicBezTo>
                <a:cubicBezTo>
                  <a:pt x="2144060" y="663746"/>
                  <a:pt x="2134890" y="892504"/>
                  <a:pt x="2143125" y="1089816"/>
                </a:cubicBezTo>
                <a:cubicBezTo>
                  <a:pt x="2151360" y="1287128"/>
                  <a:pt x="2142540" y="1468297"/>
                  <a:pt x="2143125" y="1659618"/>
                </a:cubicBezTo>
                <a:cubicBezTo>
                  <a:pt x="1877862" y="1690176"/>
                  <a:pt x="1723107" y="1592829"/>
                  <a:pt x="1585913" y="1659618"/>
                </a:cubicBezTo>
                <a:cubicBezTo>
                  <a:pt x="1448719" y="1726407"/>
                  <a:pt x="1329397" y="1617243"/>
                  <a:pt x="1092994" y="1659618"/>
                </a:cubicBezTo>
                <a:cubicBezTo>
                  <a:pt x="856591" y="1701993"/>
                  <a:pt x="749368" y="1657335"/>
                  <a:pt x="514350" y="1659618"/>
                </a:cubicBezTo>
                <a:cubicBezTo>
                  <a:pt x="279332" y="1661901"/>
                  <a:pt x="193138" y="1616457"/>
                  <a:pt x="0" y="1659618"/>
                </a:cubicBezTo>
                <a:cubicBezTo>
                  <a:pt x="-37226" y="1518039"/>
                  <a:pt x="43574" y="1391866"/>
                  <a:pt x="0" y="1156201"/>
                </a:cubicBezTo>
                <a:cubicBezTo>
                  <a:pt x="-43574" y="920536"/>
                  <a:pt x="55295" y="841599"/>
                  <a:pt x="0" y="619591"/>
                </a:cubicBezTo>
                <a:cubicBezTo>
                  <a:pt x="-55295" y="397583"/>
                  <a:pt x="46227" y="253089"/>
                  <a:pt x="0" y="0"/>
                </a:cubicBezTo>
                <a:close/>
              </a:path>
              <a:path w="2143125" h="1659618" stroke="0" extrusionOk="0">
                <a:moveTo>
                  <a:pt x="0" y="0"/>
                </a:moveTo>
                <a:cubicBezTo>
                  <a:pt x="269951" y="-26140"/>
                  <a:pt x="314089" y="22287"/>
                  <a:pt x="578644" y="0"/>
                </a:cubicBezTo>
                <a:cubicBezTo>
                  <a:pt x="843199" y="-22287"/>
                  <a:pt x="1026681" y="42010"/>
                  <a:pt x="1157288" y="0"/>
                </a:cubicBezTo>
                <a:cubicBezTo>
                  <a:pt x="1287895" y="-42010"/>
                  <a:pt x="1435602" y="4462"/>
                  <a:pt x="1671638" y="0"/>
                </a:cubicBezTo>
                <a:cubicBezTo>
                  <a:pt x="1907674" y="-4462"/>
                  <a:pt x="2023347" y="16888"/>
                  <a:pt x="2143125" y="0"/>
                </a:cubicBezTo>
                <a:cubicBezTo>
                  <a:pt x="2209178" y="200475"/>
                  <a:pt x="2089863" y="434527"/>
                  <a:pt x="2143125" y="586398"/>
                </a:cubicBezTo>
                <a:cubicBezTo>
                  <a:pt x="2196387" y="738269"/>
                  <a:pt x="2093918" y="979460"/>
                  <a:pt x="2143125" y="1123008"/>
                </a:cubicBezTo>
                <a:cubicBezTo>
                  <a:pt x="2192332" y="1266556"/>
                  <a:pt x="2120742" y="1449592"/>
                  <a:pt x="2143125" y="1659618"/>
                </a:cubicBezTo>
                <a:cubicBezTo>
                  <a:pt x="1931901" y="1699829"/>
                  <a:pt x="1752336" y="1644607"/>
                  <a:pt x="1607344" y="1659618"/>
                </a:cubicBezTo>
                <a:cubicBezTo>
                  <a:pt x="1462352" y="1674629"/>
                  <a:pt x="1149904" y="1612021"/>
                  <a:pt x="1028700" y="1659618"/>
                </a:cubicBezTo>
                <a:cubicBezTo>
                  <a:pt x="907496" y="1707215"/>
                  <a:pt x="737161" y="1649360"/>
                  <a:pt x="514350" y="1659618"/>
                </a:cubicBezTo>
                <a:cubicBezTo>
                  <a:pt x="291539" y="1669876"/>
                  <a:pt x="136478" y="1655505"/>
                  <a:pt x="0" y="1659618"/>
                </a:cubicBezTo>
                <a:cubicBezTo>
                  <a:pt x="-19881" y="1505991"/>
                  <a:pt x="49316" y="1276402"/>
                  <a:pt x="0" y="1089816"/>
                </a:cubicBezTo>
                <a:cubicBezTo>
                  <a:pt x="-49316" y="903230"/>
                  <a:pt x="21161" y="716221"/>
                  <a:pt x="0" y="569802"/>
                </a:cubicBezTo>
                <a:cubicBezTo>
                  <a:pt x="-21161" y="423383"/>
                  <a:pt x="25740" y="25416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4251634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9" name="Τίτλος 1">
            <a:extLst>
              <a:ext uri="{FF2B5EF4-FFF2-40B4-BE49-F238E27FC236}">
                <a16:creationId xmlns:a16="http://schemas.microsoft.com/office/drawing/2014/main" id="{12D0745B-CF1A-6C21-F758-12EE05A24A0D}"/>
              </a:ext>
            </a:extLst>
          </p:cNvPr>
          <p:cNvSpPr txBox="1">
            <a:spLocks/>
          </p:cNvSpPr>
          <p:nvPr/>
        </p:nvSpPr>
        <p:spPr>
          <a:xfrm>
            <a:off x="740911" y="5694463"/>
            <a:ext cx="3820884" cy="853231"/>
          </a:xfrm>
          <a:custGeom>
            <a:avLst/>
            <a:gdLst>
              <a:gd name="csX0" fmla="*/ 0 w 3820884"/>
              <a:gd name="csY0" fmla="*/ 0 h 853231"/>
              <a:gd name="csX1" fmla="*/ 622258 w 3820884"/>
              <a:gd name="csY1" fmla="*/ 0 h 853231"/>
              <a:gd name="csX2" fmla="*/ 1129890 w 3820884"/>
              <a:gd name="csY2" fmla="*/ 0 h 853231"/>
              <a:gd name="csX3" fmla="*/ 1637522 w 3820884"/>
              <a:gd name="csY3" fmla="*/ 0 h 853231"/>
              <a:gd name="csX4" fmla="*/ 2068736 w 3820884"/>
              <a:gd name="csY4" fmla="*/ 0 h 853231"/>
              <a:gd name="csX5" fmla="*/ 2576367 w 3820884"/>
              <a:gd name="csY5" fmla="*/ 0 h 853231"/>
              <a:gd name="csX6" fmla="*/ 3122208 w 3820884"/>
              <a:gd name="csY6" fmla="*/ 0 h 853231"/>
              <a:gd name="csX7" fmla="*/ 3820884 w 3820884"/>
              <a:gd name="csY7" fmla="*/ 0 h 853231"/>
              <a:gd name="csX8" fmla="*/ 3820884 w 3820884"/>
              <a:gd name="csY8" fmla="*/ 401019 h 853231"/>
              <a:gd name="csX9" fmla="*/ 3820884 w 3820884"/>
              <a:gd name="csY9" fmla="*/ 853231 h 853231"/>
              <a:gd name="csX10" fmla="*/ 3275043 w 3820884"/>
              <a:gd name="csY10" fmla="*/ 853231 h 853231"/>
              <a:gd name="csX11" fmla="*/ 2652785 w 3820884"/>
              <a:gd name="csY11" fmla="*/ 853231 h 853231"/>
              <a:gd name="csX12" fmla="*/ 2183362 w 3820884"/>
              <a:gd name="csY12" fmla="*/ 853231 h 853231"/>
              <a:gd name="csX13" fmla="*/ 1561104 w 3820884"/>
              <a:gd name="csY13" fmla="*/ 853231 h 853231"/>
              <a:gd name="csX14" fmla="*/ 1091681 w 3820884"/>
              <a:gd name="csY14" fmla="*/ 853231 h 853231"/>
              <a:gd name="csX15" fmla="*/ 622258 w 3820884"/>
              <a:gd name="csY15" fmla="*/ 853231 h 853231"/>
              <a:gd name="csX16" fmla="*/ 0 w 3820884"/>
              <a:gd name="csY16" fmla="*/ 853231 h 853231"/>
              <a:gd name="csX17" fmla="*/ 0 w 3820884"/>
              <a:gd name="csY17" fmla="*/ 426616 h 853231"/>
              <a:gd name="csX18" fmla="*/ 0 w 3820884"/>
              <a:gd name="csY18" fmla="*/ 0 h 853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820884" h="853231" fill="none" extrusionOk="0">
                <a:moveTo>
                  <a:pt x="0" y="0"/>
                </a:moveTo>
                <a:cubicBezTo>
                  <a:pt x="219640" y="-17199"/>
                  <a:pt x="373096" y="43006"/>
                  <a:pt x="622258" y="0"/>
                </a:cubicBezTo>
                <a:cubicBezTo>
                  <a:pt x="871420" y="-43006"/>
                  <a:pt x="1020303" y="29444"/>
                  <a:pt x="1129890" y="0"/>
                </a:cubicBezTo>
                <a:cubicBezTo>
                  <a:pt x="1239477" y="-29444"/>
                  <a:pt x="1481971" y="8697"/>
                  <a:pt x="1637522" y="0"/>
                </a:cubicBezTo>
                <a:cubicBezTo>
                  <a:pt x="1793073" y="-8697"/>
                  <a:pt x="1865217" y="10546"/>
                  <a:pt x="2068736" y="0"/>
                </a:cubicBezTo>
                <a:cubicBezTo>
                  <a:pt x="2272255" y="-10546"/>
                  <a:pt x="2387691" y="27945"/>
                  <a:pt x="2576367" y="0"/>
                </a:cubicBezTo>
                <a:cubicBezTo>
                  <a:pt x="2765043" y="-27945"/>
                  <a:pt x="2936244" y="65424"/>
                  <a:pt x="3122208" y="0"/>
                </a:cubicBezTo>
                <a:cubicBezTo>
                  <a:pt x="3308172" y="-65424"/>
                  <a:pt x="3674306" y="48299"/>
                  <a:pt x="3820884" y="0"/>
                </a:cubicBezTo>
                <a:cubicBezTo>
                  <a:pt x="3849480" y="125870"/>
                  <a:pt x="3811420" y="228379"/>
                  <a:pt x="3820884" y="401019"/>
                </a:cubicBezTo>
                <a:cubicBezTo>
                  <a:pt x="3830348" y="573659"/>
                  <a:pt x="3773466" y="660861"/>
                  <a:pt x="3820884" y="853231"/>
                </a:cubicBezTo>
                <a:cubicBezTo>
                  <a:pt x="3708056" y="867122"/>
                  <a:pt x="3495237" y="849623"/>
                  <a:pt x="3275043" y="853231"/>
                </a:cubicBezTo>
                <a:cubicBezTo>
                  <a:pt x="3054849" y="856839"/>
                  <a:pt x="2787752" y="778994"/>
                  <a:pt x="2652785" y="853231"/>
                </a:cubicBezTo>
                <a:cubicBezTo>
                  <a:pt x="2517818" y="927468"/>
                  <a:pt x="2317745" y="805628"/>
                  <a:pt x="2183362" y="853231"/>
                </a:cubicBezTo>
                <a:cubicBezTo>
                  <a:pt x="2048979" y="900834"/>
                  <a:pt x="1749608" y="778859"/>
                  <a:pt x="1561104" y="853231"/>
                </a:cubicBezTo>
                <a:cubicBezTo>
                  <a:pt x="1372600" y="927603"/>
                  <a:pt x="1294363" y="803511"/>
                  <a:pt x="1091681" y="853231"/>
                </a:cubicBezTo>
                <a:cubicBezTo>
                  <a:pt x="888999" y="902951"/>
                  <a:pt x="726811" y="799109"/>
                  <a:pt x="622258" y="853231"/>
                </a:cubicBezTo>
                <a:cubicBezTo>
                  <a:pt x="517705" y="907353"/>
                  <a:pt x="282632" y="826416"/>
                  <a:pt x="0" y="853231"/>
                </a:cubicBezTo>
                <a:cubicBezTo>
                  <a:pt x="-41733" y="761093"/>
                  <a:pt x="27311" y="519432"/>
                  <a:pt x="0" y="426616"/>
                </a:cubicBezTo>
                <a:cubicBezTo>
                  <a:pt x="-27311" y="333801"/>
                  <a:pt x="26499" y="182693"/>
                  <a:pt x="0" y="0"/>
                </a:cubicBezTo>
                <a:close/>
              </a:path>
              <a:path w="3820884" h="853231" stroke="0" extrusionOk="0">
                <a:moveTo>
                  <a:pt x="0" y="0"/>
                </a:moveTo>
                <a:cubicBezTo>
                  <a:pt x="245693" y="-50344"/>
                  <a:pt x="303637" y="42195"/>
                  <a:pt x="507632" y="0"/>
                </a:cubicBezTo>
                <a:cubicBezTo>
                  <a:pt x="711627" y="-42195"/>
                  <a:pt x="803939" y="22759"/>
                  <a:pt x="1015263" y="0"/>
                </a:cubicBezTo>
                <a:cubicBezTo>
                  <a:pt x="1226587" y="-22759"/>
                  <a:pt x="1398427" y="55988"/>
                  <a:pt x="1599313" y="0"/>
                </a:cubicBezTo>
                <a:cubicBezTo>
                  <a:pt x="1800199" y="-55988"/>
                  <a:pt x="1942670" y="39371"/>
                  <a:pt x="2030527" y="0"/>
                </a:cubicBezTo>
                <a:cubicBezTo>
                  <a:pt x="2118384" y="-39371"/>
                  <a:pt x="2463364" y="30198"/>
                  <a:pt x="2576367" y="0"/>
                </a:cubicBezTo>
                <a:cubicBezTo>
                  <a:pt x="2689370" y="-30198"/>
                  <a:pt x="2933550" y="14770"/>
                  <a:pt x="3122208" y="0"/>
                </a:cubicBezTo>
                <a:cubicBezTo>
                  <a:pt x="3310866" y="-14770"/>
                  <a:pt x="3473888" y="18831"/>
                  <a:pt x="3820884" y="0"/>
                </a:cubicBezTo>
                <a:cubicBezTo>
                  <a:pt x="3849506" y="180848"/>
                  <a:pt x="3814377" y="274329"/>
                  <a:pt x="3820884" y="443680"/>
                </a:cubicBezTo>
                <a:cubicBezTo>
                  <a:pt x="3827391" y="613031"/>
                  <a:pt x="3819311" y="770103"/>
                  <a:pt x="3820884" y="853231"/>
                </a:cubicBezTo>
                <a:cubicBezTo>
                  <a:pt x="3634962" y="896010"/>
                  <a:pt x="3426209" y="838269"/>
                  <a:pt x="3313252" y="853231"/>
                </a:cubicBezTo>
                <a:cubicBezTo>
                  <a:pt x="3200295" y="868193"/>
                  <a:pt x="3074271" y="798514"/>
                  <a:pt x="2843829" y="853231"/>
                </a:cubicBezTo>
                <a:cubicBezTo>
                  <a:pt x="2613387" y="907948"/>
                  <a:pt x="2382164" y="839304"/>
                  <a:pt x="2259780" y="853231"/>
                </a:cubicBezTo>
                <a:cubicBezTo>
                  <a:pt x="2137396" y="867158"/>
                  <a:pt x="1991818" y="838895"/>
                  <a:pt x="1752148" y="853231"/>
                </a:cubicBezTo>
                <a:cubicBezTo>
                  <a:pt x="1512478" y="867567"/>
                  <a:pt x="1458516" y="839420"/>
                  <a:pt x="1206308" y="853231"/>
                </a:cubicBezTo>
                <a:cubicBezTo>
                  <a:pt x="954100" y="867042"/>
                  <a:pt x="912832" y="851533"/>
                  <a:pt x="622258" y="853231"/>
                </a:cubicBezTo>
                <a:cubicBezTo>
                  <a:pt x="331684" y="854929"/>
                  <a:pt x="291497" y="831760"/>
                  <a:pt x="0" y="853231"/>
                </a:cubicBezTo>
                <a:cubicBezTo>
                  <a:pt x="-1427" y="704816"/>
                  <a:pt x="19156" y="632544"/>
                  <a:pt x="0" y="418083"/>
                </a:cubicBezTo>
                <a:cubicBezTo>
                  <a:pt x="-19156" y="203622"/>
                  <a:pt x="14750" y="14467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3653006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/>
              <a:t>H</a:t>
            </a:r>
            <a:r>
              <a:rPr lang="tr-TR" sz="2000" dirty="0"/>
              <a:t>iç </a:t>
            </a:r>
            <a:r>
              <a:rPr lang="en-US" sz="2000" dirty="0"/>
              <a:t>__________</a:t>
            </a:r>
            <a:endParaRPr lang="el-GR" sz="2000" dirty="0"/>
          </a:p>
        </p:txBody>
      </p:sp>
      <p:pic>
        <p:nvPicPr>
          <p:cNvPr id="10" name="Εικόνα 9" descr="Delay Cartoon Vector People from GraphicRiver">
            <a:extLst>
              <a:ext uri="{FF2B5EF4-FFF2-40B4-BE49-F238E27FC236}">
                <a16:creationId xmlns:a16="http://schemas.microsoft.com/office/drawing/2014/main" id="{7CD41BDA-9875-4ECB-DD82-0B8748BE4D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2466" y="4372025"/>
            <a:ext cx="1777774" cy="1183028"/>
          </a:xfrm>
          <a:custGeom>
            <a:avLst/>
            <a:gdLst>
              <a:gd name="csX0" fmla="*/ 0 w 1777774"/>
              <a:gd name="csY0" fmla="*/ 0 h 1183028"/>
              <a:gd name="csX1" fmla="*/ 592591 w 1777774"/>
              <a:gd name="csY1" fmla="*/ 0 h 1183028"/>
              <a:gd name="csX2" fmla="*/ 1185183 w 1777774"/>
              <a:gd name="csY2" fmla="*/ 0 h 1183028"/>
              <a:gd name="csX3" fmla="*/ 1777774 w 1777774"/>
              <a:gd name="csY3" fmla="*/ 0 h 1183028"/>
              <a:gd name="csX4" fmla="*/ 1777774 w 1777774"/>
              <a:gd name="csY4" fmla="*/ 567853 h 1183028"/>
              <a:gd name="csX5" fmla="*/ 1777774 w 1777774"/>
              <a:gd name="csY5" fmla="*/ 1183028 h 1183028"/>
              <a:gd name="csX6" fmla="*/ 1185183 w 1777774"/>
              <a:gd name="csY6" fmla="*/ 1183028 h 1183028"/>
              <a:gd name="csX7" fmla="*/ 610369 w 1777774"/>
              <a:gd name="csY7" fmla="*/ 1183028 h 1183028"/>
              <a:gd name="csX8" fmla="*/ 0 w 1777774"/>
              <a:gd name="csY8" fmla="*/ 1183028 h 1183028"/>
              <a:gd name="csX9" fmla="*/ 0 w 1777774"/>
              <a:gd name="csY9" fmla="*/ 567853 h 1183028"/>
              <a:gd name="csX10" fmla="*/ 0 w 1777774"/>
              <a:gd name="csY10" fmla="*/ 0 h 11830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777774" h="1183028" fill="none" extrusionOk="0">
                <a:moveTo>
                  <a:pt x="0" y="0"/>
                </a:moveTo>
                <a:cubicBezTo>
                  <a:pt x="147464" y="-28336"/>
                  <a:pt x="406925" y="536"/>
                  <a:pt x="592591" y="0"/>
                </a:cubicBezTo>
                <a:cubicBezTo>
                  <a:pt x="778257" y="-536"/>
                  <a:pt x="952394" y="20945"/>
                  <a:pt x="1185183" y="0"/>
                </a:cubicBezTo>
                <a:cubicBezTo>
                  <a:pt x="1417972" y="-20945"/>
                  <a:pt x="1488223" y="3148"/>
                  <a:pt x="1777774" y="0"/>
                </a:cubicBezTo>
                <a:cubicBezTo>
                  <a:pt x="1838969" y="142489"/>
                  <a:pt x="1763803" y="395469"/>
                  <a:pt x="1777774" y="567853"/>
                </a:cubicBezTo>
                <a:cubicBezTo>
                  <a:pt x="1791745" y="740237"/>
                  <a:pt x="1762544" y="957973"/>
                  <a:pt x="1777774" y="1183028"/>
                </a:cubicBezTo>
                <a:cubicBezTo>
                  <a:pt x="1555238" y="1198921"/>
                  <a:pt x="1328172" y="1125769"/>
                  <a:pt x="1185183" y="1183028"/>
                </a:cubicBezTo>
                <a:cubicBezTo>
                  <a:pt x="1042194" y="1240287"/>
                  <a:pt x="870948" y="1148269"/>
                  <a:pt x="610369" y="1183028"/>
                </a:cubicBezTo>
                <a:cubicBezTo>
                  <a:pt x="349790" y="1217787"/>
                  <a:pt x="253964" y="1156717"/>
                  <a:pt x="0" y="1183028"/>
                </a:cubicBezTo>
                <a:cubicBezTo>
                  <a:pt x="-28180" y="1048226"/>
                  <a:pt x="22144" y="698764"/>
                  <a:pt x="0" y="567853"/>
                </a:cubicBezTo>
                <a:cubicBezTo>
                  <a:pt x="-22144" y="436942"/>
                  <a:pt x="20965" y="123699"/>
                  <a:pt x="0" y="0"/>
                </a:cubicBezTo>
                <a:close/>
              </a:path>
              <a:path w="1777774" h="1183028" stroke="0" extrusionOk="0">
                <a:moveTo>
                  <a:pt x="0" y="0"/>
                </a:moveTo>
                <a:cubicBezTo>
                  <a:pt x="256277" y="-27183"/>
                  <a:pt x="436951" y="19383"/>
                  <a:pt x="610369" y="0"/>
                </a:cubicBezTo>
                <a:cubicBezTo>
                  <a:pt x="783787" y="-19383"/>
                  <a:pt x="964497" y="47531"/>
                  <a:pt x="1149627" y="0"/>
                </a:cubicBezTo>
                <a:cubicBezTo>
                  <a:pt x="1334757" y="-47531"/>
                  <a:pt x="1492844" y="50000"/>
                  <a:pt x="1777774" y="0"/>
                </a:cubicBezTo>
                <a:cubicBezTo>
                  <a:pt x="1780623" y="227797"/>
                  <a:pt x="1749508" y="326564"/>
                  <a:pt x="1777774" y="556023"/>
                </a:cubicBezTo>
                <a:cubicBezTo>
                  <a:pt x="1806040" y="785482"/>
                  <a:pt x="1764610" y="1003261"/>
                  <a:pt x="1777774" y="1183028"/>
                </a:cubicBezTo>
                <a:cubicBezTo>
                  <a:pt x="1638049" y="1228087"/>
                  <a:pt x="1392538" y="1160109"/>
                  <a:pt x="1185183" y="1183028"/>
                </a:cubicBezTo>
                <a:cubicBezTo>
                  <a:pt x="977828" y="1205947"/>
                  <a:pt x="884542" y="1133037"/>
                  <a:pt x="610369" y="1183028"/>
                </a:cubicBezTo>
                <a:cubicBezTo>
                  <a:pt x="336196" y="1233019"/>
                  <a:pt x="135706" y="1119758"/>
                  <a:pt x="0" y="1183028"/>
                </a:cubicBezTo>
                <a:cubicBezTo>
                  <a:pt x="-31684" y="937808"/>
                  <a:pt x="17203" y="719596"/>
                  <a:pt x="0" y="591514"/>
                </a:cubicBezTo>
                <a:cubicBezTo>
                  <a:pt x="-17203" y="463432"/>
                  <a:pt x="38863" y="23951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2011137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12" name="Τίτλος 1">
            <a:extLst>
              <a:ext uri="{FF2B5EF4-FFF2-40B4-BE49-F238E27FC236}">
                <a16:creationId xmlns:a16="http://schemas.microsoft.com/office/drawing/2014/main" id="{2B684408-E26C-4CCB-165F-258AE0CAE2ED}"/>
              </a:ext>
            </a:extLst>
          </p:cNvPr>
          <p:cNvSpPr txBox="1">
            <a:spLocks/>
          </p:cNvSpPr>
          <p:nvPr/>
        </p:nvSpPr>
        <p:spPr>
          <a:xfrm>
            <a:off x="283030" y="286884"/>
            <a:ext cx="3820884" cy="853231"/>
          </a:xfrm>
          <a:custGeom>
            <a:avLst/>
            <a:gdLst>
              <a:gd name="csX0" fmla="*/ 0 w 3820884"/>
              <a:gd name="csY0" fmla="*/ 0 h 853231"/>
              <a:gd name="csX1" fmla="*/ 622258 w 3820884"/>
              <a:gd name="csY1" fmla="*/ 0 h 853231"/>
              <a:gd name="csX2" fmla="*/ 1129890 w 3820884"/>
              <a:gd name="csY2" fmla="*/ 0 h 853231"/>
              <a:gd name="csX3" fmla="*/ 1637522 w 3820884"/>
              <a:gd name="csY3" fmla="*/ 0 h 853231"/>
              <a:gd name="csX4" fmla="*/ 2068736 w 3820884"/>
              <a:gd name="csY4" fmla="*/ 0 h 853231"/>
              <a:gd name="csX5" fmla="*/ 2576367 w 3820884"/>
              <a:gd name="csY5" fmla="*/ 0 h 853231"/>
              <a:gd name="csX6" fmla="*/ 3122208 w 3820884"/>
              <a:gd name="csY6" fmla="*/ 0 h 853231"/>
              <a:gd name="csX7" fmla="*/ 3820884 w 3820884"/>
              <a:gd name="csY7" fmla="*/ 0 h 853231"/>
              <a:gd name="csX8" fmla="*/ 3820884 w 3820884"/>
              <a:gd name="csY8" fmla="*/ 401019 h 853231"/>
              <a:gd name="csX9" fmla="*/ 3820884 w 3820884"/>
              <a:gd name="csY9" fmla="*/ 853231 h 853231"/>
              <a:gd name="csX10" fmla="*/ 3275043 w 3820884"/>
              <a:gd name="csY10" fmla="*/ 853231 h 853231"/>
              <a:gd name="csX11" fmla="*/ 2652785 w 3820884"/>
              <a:gd name="csY11" fmla="*/ 853231 h 853231"/>
              <a:gd name="csX12" fmla="*/ 2183362 w 3820884"/>
              <a:gd name="csY12" fmla="*/ 853231 h 853231"/>
              <a:gd name="csX13" fmla="*/ 1561104 w 3820884"/>
              <a:gd name="csY13" fmla="*/ 853231 h 853231"/>
              <a:gd name="csX14" fmla="*/ 1091681 w 3820884"/>
              <a:gd name="csY14" fmla="*/ 853231 h 853231"/>
              <a:gd name="csX15" fmla="*/ 622258 w 3820884"/>
              <a:gd name="csY15" fmla="*/ 853231 h 853231"/>
              <a:gd name="csX16" fmla="*/ 0 w 3820884"/>
              <a:gd name="csY16" fmla="*/ 853231 h 853231"/>
              <a:gd name="csX17" fmla="*/ 0 w 3820884"/>
              <a:gd name="csY17" fmla="*/ 426616 h 853231"/>
              <a:gd name="csX18" fmla="*/ 0 w 3820884"/>
              <a:gd name="csY18" fmla="*/ 0 h 853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820884" h="853231" fill="none" extrusionOk="0">
                <a:moveTo>
                  <a:pt x="0" y="0"/>
                </a:moveTo>
                <a:cubicBezTo>
                  <a:pt x="219640" y="-17199"/>
                  <a:pt x="373096" y="43006"/>
                  <a:pt x="622258" y="0"/>
                </a:cubicBezTo>
                <a:cubicBezTo>
                  <a:pt x="871420" y="-43006"/>
                  <a:pt x="1020303" y="29444"/>
                  <a:pt x="1129890" y="0"/>
                </a:cubicBezTo>
                <a:cubicBezTo>
                  <a:pt x="1239477" y="-29444"/>
                  <a:pt x="1481971" y="8697"/>
                  <a:pt x="1637522" y="0"/>
                </a:cubicBezTo>
                <a:cubicBezTo>
                  <a:pt x="1793073" y="-8697"/>
                  <a:pt x="1865217" y="10546"/>
                  <a:pt x="2068736" y="0"/>
                </a:cubicBezTo>
                <a:cubicBezTo>
                  <a:pt x="2272255" y="-10546"/>
                  <a:pt x="2387691" y="27945"/>
                  <a:pt x="2576367" y="0"/>
                </a:cubicBezTo>
                <a:cubicBezTo>
                  <a:pt x="2765043" y="-27945"/>
                  <a:pt x="2936244" y="65424"/>
                  <a:pt x="3122208" y="0"/>
                </a:cubicBezTo>
                <a:cubicBezTo>
                  <a:pt x="3308172" y="-65424"/>
                  <a:pt x="3674306" y="48299"/>
                  <a:pt x="3820884" y="0"/>
                </a:cubicBezTo>
                <a:cubicBezTo>
                  <a:pt x="3849480" y="125870"/>
                  <a:pt x="3811420" y="228379"/>
                  <a:pt x="3820884" y="401019"/>
                </a:cubicBezTo>
                <a:cubicBezTo>
                  <a:pt x="3830348" y="573659"/>
                  <a:pt x="3773466" y="660861"/>
                  <a:pt x="3820884" y="853231"/>
                </a:cubicBezTo>
                <a:cubicBezTo>
                  <a:pt x="3708056" y="867122"/>
                  <a:pt x="3495237" y="849623"/>
                  <a:pt x="3275043" y="853231"/>
                </a:cubicBezTo>
                <a:cubicBezTo>
                  <a:pt x="3054849" y="856839"/>
                  <a:pt x="2787752" y="778994"/>
                  <a:pt x="2652785" y="853231"/>
                </a:cubicBezTo>
                <a:cubicBezTo>
                  <a:pt x="2517818" y="927468"/>
                  <a:pt x="2317745" y="805628"/>
                  <a:pt x="2183362" y="853231"/>
                </a:cubicBezTo>
                <a:cubicBezTo>
                  <a:pt x="2048979" y="900834"/>
                  <a:pt x="1749608" y="778859"/>
                  <a:pt x="1561104" y="853231"/>
                </a:cubicBezTo>
                <a:cubicBezTo>
                  <a:pt x="1372600" y="927603"/>
                  <a:pt x="1294363" y="803511"/>
                  <a:pt x="1091681" y="853231"/>
                </a:cubicBezTo>
                <a:cubicBezTo>
                  <a:pt x="888999" y="902951"/>
                  <a:pt x="726811" y="799109"/>
                  <a:pt x="622258" y="853231"/>
                </a:cubicBezTo>
                <a:cubicBezTo>
                  <a:pt x="517705" y="907353"/>
                  <a:pt x="282632" y="826416"/>
                  <a:pt x="0" y="853231"/>
                </a:cubicBezTo>
                <a:cubicBezTo>
                  <a:pt x="-41733" y="761093"/>
                  <a:pt x="27311" y="519432"/>
                  <a:pt x="0" y="426616"/>
                </a:cubicBezTo>
                <a:cubicBezTo>
                  <a:pt x="-27311" y="333801"/>
                  <a:pt x="26499" y="182693"/>
                  <a:pt x="0" y="0"/>
                </a:cubicBezTo>
                <a:close/>
              </a:path>
              <a:path w="3820884" h="853231" stroke="0" extrusionOk="0">
                <a:moveTo>
                  <a:pt x="0" y="0"/>
                </a:moveTo>
                <a:cubicBezTo>
                  <a:pt x="245693" y="-50344"/>
                  <a:pt x="303637" y="42195"/>
                  <a:pt x="507632" y="0"/>
                </a:cubicBezTo>
                <a:cubicBezTo>
                  <a:pt x="711627" y="-42195"/>
                  <a:pt x="803939" y="22759"/>
                  <a:pt x="1015263" y="0"/>
                </a:cubicBezTo>
                <a:cubicBezTo>
                  <a:pt x="1226587" y="-22759"/>
                  <a:pt x="1398427" y="55988"/>
                  <a:pt x="1599313" y="0"/>
                </a:cubicBezTo>
                <a:cubicBezTo>
                  <a:pt x="1800199" y="-55988"/>
                  <a:pt x="1942670" y="39371"/>
                  <a:pt x="2030527" y="0"/>
                </a:cubicBezTo>
                <a:cubicBezTo>
                  <a:pt x="2118384" y="-39371"/>
                  <a:pt x="2463364" y="30198"/>
                  <a:pt x="2576367" y="0"/>
                </a:cubicBezTo>
                <a:cubicBezTo>
                  <a:pt x="2689370" y="-30198"/>
                  <a:pt x="2933550" y="14770"/>
                  <a:pt x="3122208" y="0"/>
                </a:cubicBezTo>
                <a:cubicBezTo>
                  <a:pt x="3310866" y="-14770"/>
                  <a:pt x="3473888" y="18831"/>
                  <a:pt x="3820884" y="0"/>
                </a:cubicBezTo>
                <a:cubicBezTo>
                  <a:pt x="3849506" y="180848"/>
                  <a:pt x="3814377" y="274329"/>
                  <a:pt x="3820884" y="443680"/>
                </a:cubicBezTo>
                <a:cubicBezTo>
                  <a:pt x="3827391" y="613031"/>
                  <a:pt x="3819311" y="770103"/>
                  <a:pt x="3820884" y="853231"/>
                </a:cubicBezTo>
                <a:cubicBezTo>
                  <a:pt x="3634962" y="896010"/>
                  <a:pt x="3426209" y="838269"/>
                  <a:pt x="3313252" y="853231"/>
                </a:cubicBezTo>
                <a:cubicBezTo>
                  <a:pt x="3200295" y="868193"/>
                  <a:pt x="3074271" y="798514"/>
                  <a:pt x="2843829" y="853231"/>
                </a:cubicBezTo>
                <a:cubicBezTo>
                  <a:pt x="2613387" y="907948"/>
                  <a:pt x="2382164" y="839304"/>
                  <a:pt x="2259780" y="853231"/>
                </a:cubicBezTo>
                <a:cubicBezTo>
                  <a:pt x="2137396" y="867158"/>
                  <a:pt x="1991818" y="838895"/>
                  <a:pt x="1752148" y="853231"/>
                </a:cubicBezTo>
                <a:cubicBezTo>
                  <a:pt x="1512478" y="867567"/>
                  <a:pt x="1458516" y="839420"/>
                  <a:pt x="1206308" y="853231"/>
                </a:cubicBezTo>
                <a:cubicBezTo>
                  <a:pt x="954100" y="867042"/>
                  <a:pt x="912832" y="851533"/>
                  <a:pt x="622258" y="853231"/>
                </a:cubicBezTo>
                <a:cubicBezTo>
                  <a:pt x="331684" y="854929"/>
                  <a:pt x="291497" y="831760"/>
                  <a:pt x="0" y="853231"/>
                </a:cubicBezTo>
                <a:cubicBezTo>
                  <a:pt x="-1427" y="704816"/>
                  <a:pt x="19156" y="632544"/>
                  <a:pt x="0" y="418083"/>
                </a:cubicBezTo>
                <a:cubicBezTo>
                  <a:pt x="-19156" y="203622"/>
                  <a:pt x="14750" y="14467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3653006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000" b="1" dirty="0"/>
              <a:t>Market alışverişi işi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32095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2D6DE-2199-BA3B-E9FE-64226F8B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8FB2CBD-C90C-4B4D-45BD-4855AD2D7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0A246F7-4768-5F91-FACA-E19CB4DDC80E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OKUMA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921839B-0144-842B-FA2F-922FA7FB41C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B3E699-DEC7-2DEB-B7ED-728A29DDF5D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784391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BİLDİĞİMİZ SATIŞIN SONU - YENİ PAZAR KOŞULLARINDA SATIŞ KAPATMA TEKNİKLERİ  - MARC T. MİLLER, JASON M. SINKOVITZ - MEDİACAT YAYINLARI BİRİNCİ BASKI  2006, MARC T. MİLLER, JASON M. SINKOVITZ - İkinci El Kitap - kitantik |  #09912607000059">
            <a:extLst>
              <a:ext uri="{FF2B5EF4-FFF2-40B4-BE49-F238E27FC236}">
                <a16:creationId xmlns:a16="http://schemas.microsoft.com/office/drawing/2014/main" id="{F909DD61-C873-850E-983B-85EF1D1AD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9871" y="273931"/>
            <a:ext cx="3467100" cy="6191250"/>
          </a:xfrm>
          <a:custGeom>
            <a:avLst/>
            <a:gdLst>
              <a:gd name="csX0" fmla="*/ 0 w 3467100"/>
              <a:gd name="csY0" fmla="*/ 0 h 6191250"/>
              <a:gd name="csX1" fmla="*/ 508508 w 3467100"/>
              <a:gd name="csY1" fmla="*/ 0 h 6191250"/>
              <a:gd name="csX2" fmla="*/ 1086358 w 3467100"/>
              <a:gd name="csY2" fmla="*/ 0 h 6191250"/>
              <a:gd name="csX3" fmla="*/ 1733550 w 3467100"/>
              <a:gd name="csY3" fmla="*/ 0 h 6191250"/>
              <a:gd name="csX4" fmla="*/ 2207387 w 3467100"/>
              <a:gd name="csY4" fmla="*/ 0 h 6191250"/>
              <a:gd name="csX5" fmla="*/ 2819908 w 3467100"/>
              <a:gd name="csY5" fmla="*/ 0 h 6191250"/>
              <a:gd name="csX6" fmla="*/ 3467100 w 3467100"/>
              <a:gd name="csY6" fmla="*/ 0 h 6191250"/>
              <a:gd name="csX7" fmla="*/ 3467100 w 3467100"/>
              <a:gd name="csY7" fmla="*/ 624753 h 6191250"/>
              <a:gd name="csX8" fmla="*/ 3467100 w 3467100"/>
              <a:gd name="csY8" fmla="*/ 1249507 h 6191250"/>
              <a:gd name="csX9" fmla="*/ 3467100 w 3467100"/>
              <a:gd name="csY9" fmla="*/ 1874260 h 6191250"/>
              <a:gd name="csX10" fmla="*/ 3467100 w 3467100"/>
              <a:gd name="csY10" fmla="*/ 2375189 h 6191250"/>
              <a:gd name="csX11" fmla="*/ 3467100 w 3467100"/>
              <a:gd name="csY11" fmla="*/ 2814205 h 6191250"/>
              <a:gd name="csX12" fmla="*/ 3467100 w 3467100"/>
              <a:gd name="csY12" fmla="*/ 3438958 h 6191250"/>
              <a:gd name="csX13" fmla="*/ 3467100 w 3467100"/>
              <a:gd name="csY13" fmla="*/ 3816061 h 6191250"/>
              <a:gd name="csX14" fmla="*/ 3467100 w 3467100"/>
              <a:gd name="csY14" fmla="*/ 4502727 h 6191250"/>
              <a:gd name="csX15" fmla="*/ 3467100 w 3467100"/>
              <a:gd name="csY15" fmla="*/ 5189393 h 6191250"/>
              <a:gd name="csX16" fmla="*/ 3467100 w 3467100"/>
              <a:gd name="csY16" fmla="*/ 6191250 h 6191250"/>
              <a:gd name="csX17" fmla="*/ 2854579 w 3467100"/>
              <a:gd name="csY17" fmla="*/ 6191250 h 6191250"/>
              <a:gd name="csX18" fmla="*/ 2242058 w 3467100"/>
              <a:gd name="csY18" fmla="*/ 6191250 h 6191250"/>
              <a:gd name="csX19" fmla="*/ 1594866 w 3467100"/>
              <a:gd name="csY19" fmla="*/ 6191250 h 6191250"/>
              <a:gd name="csX20" fmla="*/ 1017016 w 3467100"/>
              <a:gd name="csY20" fmla="*/ 6191250 h 6191250"/>
              <a:gd name="csX21" fmla="*/ 0 w 3467100"/>
              <a:gd name="csY21" fmla="*/ 6191250 h 6191250"/>
              <a:gd name="csX22" fmla="*/ 0 w 3467100"/>
              <a:gd name="csY22" fmla="*/ 5814147 h 6191250"/>
              <a:gd name="csX23" fmla="*/ 0 w 3467100"/>
              <a:gd name="csY23" fmla="*/ 5127481 h 6191250"/>
              <a:gd name="csX24" fmla="*/ 0 w 3467100"/>
              <a:gd name="csY24" fmla="*/ 4564640 h 6191250"/>
              <a:gd name="csX25" fmla="*/ 0 w 3467100"/>
              <a:gd name="csY25" fmla="*/ 3877974 h 6191250"/>
              <a:gd name="csX26" fmla="*/ 0 w 3467100"/>
              <a:gd name="csY26" fmla="*/ 3438958 h 6191250"/>
              <a:gd name="csX27" fmla="*/ 0 w 3467100"/>
              <a:gd name="csY27" fmla="*/ 2814205 h 6191250"/>
              <a:gd name="csX28" fmla="*/ 0 w 3467100"/>
              <a:gd name="csY28" fmla="*/ 2251364 h 6191250"/>
              <a:gd name="csX29" fmla="*/ 0 w 3467100"/>
              <a:gd name="csY29" fmla="*/ 1688523 h 6191250"/>
              <a:gd name="csX30" fmla="*/ 0 w 3467100"/>
              <a:gd name="csY30" fmla="*/ 1187594 h 6191250"/>
              <a:gd name="csX31" fmla="*/ 0 w 3467100"/>
              <a:gd name="csY31" fmla="*/ 562841 h 6191250"/>
              <a:gd name="csX32" fmla="*/ 0 w 3467100"/>
              <a:gd name="csY32" fmla="*/ 0 h 6191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3467100" h="6191250" fill="none" extrusionOk="0">
                <a:moveTo>
                  <a:pt x="0" y="0"/>
                </a:moveTo>
                <a:cubicBezTo>
                  <a:pt x="222209" y="-23805"/>
                  <a:pt x="289675" y="19168"/>
                  <a:pt x="508508" y="0"/>
                </a:cubicBezTo>
                <a:cubicBezTo>
                  <a:pt x="727341" y="-19168"/>
                  <a:pt x="926742" y="43473"/>
                  <a:pt x="1086358" y="0"/>
                </a:cubicBezTo>
                <a:cubicBezTo>
                  <a:pt x="1245974" y="-43473"/>
                  <a:pt x="1541126" y="9650"/>
                  <a:pt x="1733550" y="0"/>
                </a:cubicBezTo>
                <a:cubicBezTo>
                  <a:pt x="1925974" y="-9650"/>
                  <a:pt x="2087165" y="12683"/>
                  <a:pt x="2207387" y="0"/>
                </a:cubicBezTo>
                <a:cubicBezTo>
                  <a:pt x="2327609" y="-12683"/>
                  <a:pt x="2602874" y="27290"/>
                  <a:pt x="2819908" y="0"/>
                </a:cubicBezTo>
                <a:cubicBezTo>
                  <a:pt x="3036942" y="-27290"/>
                  <a:pt x="3232958" y="46865"/>
                  <a:pt x="3467100" y="0"/>
                </a:cubicBezTo>
                <a:cubicBezTo>
                  <a:pt x="3533012" y="219200"/>
                  <a:pt x="3413903" y="497429"/>
                  <a:pt x="3467100" y="624753"/>
                </a:cubicBezTo>
                <a:cubicBezTo>
                  <a:pt x="3520297" y="752077"/>
                  <a:pt x="3441807" y="1037897"/>
                  <a:pt x="3467100" y="1249507"/>
                </a:cubicBezTo>
                <a:cubicBezTo>
                  <a:pt x="3492393" y="1461117"/>
                  <a:pt x="3412594" y="1565508"/>
                  <a:pt x="3467100" y="1874260"/>
                </a:cubicBezTo>
                <a:cubicBezTo>
                  <a:pt x="3521606" y="2183012"/>
                  <a:pt x="3463112" y="2199598"/>
                  <a:pt x="3467100" y="2375189"/>
                </a:cubicBezTo>
                <a:cubicBezTo>
                  <a:pt x="3471088" y="2550780"/>
                  <a:pt x="3434863" y="2624392"/>
                  <a:pt x="3467100" y="2814205"/>
                </a:cubicBezTo>
                <a:cubicBezTo>
                  <a:pt x="3499337" y="3004018"/>
                  <a:pt x="3449982" y="3313963"/>
                  <a:pt x="3467100" y="3438958"/>
                </a:cubicBezTo>
                <a:cubicBezTo>
                  <a:pt x="3484218" y="3563953"/>
                  <a:pt x="3427538" y="3718668"/>
                  <a:pt x="3467100" y="3816061"/>
                </a:cubicBezTo>
                <a:cubicBezTo>
                  <a:pt x="3506662" y="3913454"/>
                  <a:pt x="3428292" y="4179733"/>
                  <a:pt x="3467100" y="4502727"/>
                </a:cubicBezTo>
                <a:cubicBezTo>
                  <a:pt x="3505908" y="4825721"/>
                  <a:pt x="3409040" y="4856080"/>
                  <a:pt x="3467100" y="5189393"/>
                </a:cubicBezTo>
                <a:cubicBezTo>
                  <a:pt x="3525160" y="5522706"/>
                  <a:pt x="3454193" y="5704854"/>
                  <a:pt x="3467100" y="6191250"/>
                </a:cubicBezTo>
                <a:cubicBezTo>
                  <a:pt x="3338660" y="6264327"/>
                  <a:pt x="3070977" y="6135117"/>
                  <a:pt x="2854579" y="6191250"/>
                </a:cubicBezTo>
                <a:cubicBezTo>
                  <a:pt x="2638181" y="6247383"/>
                  <a:pt x="2519000" y="6146138"/>
                  <a:pt x="2242058" y="6191250"/>
                </a:cubicBezTo>
                <a:cubicBezTo>
                  <a:pt x="1965116" y="6236362"/>
                  <a:pt x="1777204" y="6189424"/>
                  <a:pt x="1594866" y="6191250"/>
                </a:cubicBezTo>
                <a:cubicBezTo>
                  <a:pt x="1412528" y="6193076"/>
                  <a:pt x="1268821" y="6132574"/>
                  <a:pt x="1017016" y="6191250"/>
                </a:cubicBezTo>
                <a:cubicBezTo>
                  <a:pt x="765211" y="6249926"/>
                  <a:pt x="436475" y="6091469"/>
                  <a:pt x="0" y="6191250"/>
                </a:cubicBezTo>
                <a:cubicBezTo>
                  <a:pt x="-39420" y="6079271"/>
                  <a:pt x="10145" y="5951280"/>
                  <a:pt x="0" y="5814147"/>
                </a:cubicBezTo>
                <a:cubicBezTo>
                  <a:pt x="-10145" y="5677014"/>
                  <a:pt x="30878" y="5453952"/>
                  <a:pt x="0" y="5127481"/>
                </a:cubicBezTo>
                <a:cubicBezTo>
                  <a:pt x="-30878" y="4801010"/>
                  <a:pt x="31647" y="4833974"/>
                  <a:pt x="0" y="4564640"/>
                </a:cubicBezTo>
                <a:cubicBezTo>
                  <a:pt x="-31647" y="4295306"/>
                  <a:pt x="30370" y="4043626"/>
                  <a:pt x="0" y="3877974"/>
                </a:cubicBezTo>
                <a:cubicBezTo>
                  <a:pt x="-30370" y="3712322"/>
                  <a:pt x="42257" y="3565775"/>
                  <a:pt x="0" y="3438958"/>
                </a:cubicBezTo>
                <a:cubicBezTo>
                  <a:pt x="-42257" y="3312141"/>
                  <a:pt x="25957" y="2952452"/>
                  <a:pt x="0" y="2814205"/>
                </a:cubicBezTo>
                <a:cubicBezTo>
                  <a:pt x="-25957" y="2675958"/>
                  <a:pt x="56312" y="2398661"/>
                  <a:pt x="0" y="2251364"/>
                </a:cubicBezTo>
                <a:cubicBezTo>
                  <a:pt x="-56312" y="2104067"/>
                  <a:pt x="8659" y="1961954"/>
                  <a:pt x="0" y="1688523"/>
                </a:cubicBezTo>
                <a:cubicBezTo>
                  <a:pt x="-8659" y="1415092"/>
                  <a:pt x="14047" y="1323487"/>
                  <a:pt x="0" y="1187594"/>
                </a:cubicBezTo>
                <a:cubicBezTo>
                  <a:pt x="-14047" y="1051701"/>
                  <a:pt x="28921" y="723981"/>
                  <a:pt x="0" y="562841"/>
                </a:cubicBezTo>
                <a:cubicBezTo>
                  <a:pt x="-28921" y="401701"/>
                  <a:pt x="24331" y="187624"/>
                  <a:pt x="0" y="0"/>
                </a:cubicBezTo>
                <a:close/>
              </a:path>
              <a:path w="3467100" h="6191250" stroke="0" extrusionOk="0">
                <a:moveTo>
                  <a:pt x="0" y="0"/>
                </a:moveTo>
                <a:cubicBezTo>
                  <a:pt x="162300" y="-28362"/>
                  <a:pt x="389735" y="32021"/>
                  <a:pt x="508508" y="0"/>
                </a:cubicBezTo>
                <a:cubicBezTo>
                  <a:pt x="627281" y="-32021"/>
                  <a:pt x="874564" y="24766"/>
                  <a:pt x="1051687" y="0"/>
                </a:cubicBezTo>
                <a:cubicBezTo>
                  <a:pt x="1228810" y="-24766"/>
                  <a:pt x="1407294" y="51656"/>
                  <a:pt x="1594866" y="0"/>
                </a:cubicBezTo>
                <a:cubicBezTo>
                  <a:pt x="1782438" y="-51656"/>
                  <a:pt x="1936584" y="49201"/>
                  <a:pt x="2138045" y="0"/>
                </a:cubicBezTo>
                <a:cubicBezTo>
                  <a:pt x="2339506" y="-49201"/>
                  <a:pt x="2483883" y="28277"/>
                  <a:pt x="2646553" y="0"/>
                </a:cubicBezTo>
                <a:cubicBezTo>
                  <a:pt x="2809223" y="-28277"/>
                  <a:pt x="3281652" y="14958"/>
                  <a:pt x="3467100" y="0"/>
                </a:cubicBezTo>
                <a:cubicBezTo>
                  <a:pt x="3488815" y="170088"/>
                  <a:pt x="3465209" y="515449"/>
                  <a:pt x="3467100" y="686666"/>
                </a:cubicBezTo>
                <a:cubicBezTo>
                  <a:pt x="3468991" y="857883"/>
                  <a:pt x="3458066" y="972811"/>
                  <a:pt x="3467100" y="1063769"/>
                </a:cubicBezTo>
                <a:cubicBezTo>
                  <a:pt x="3476134" y="1154727"/>
                  <a:pt x="3434173" y="1469174"/>
                  <a:pt x="3467100" y="1626610"/>
                </a:cubicBezTo>
                <a:cubicBezTo>
                  <a:pt x="3500027" y="1784046"/>
                  <a:pt x="3438091" y="1989243"/>
                  <a:pt x="3467100" y="2251364"/>
                </a:cubicBezTo>
                <a:cubicBezTo>
                  <a:pt x="3496109" y="2513485"/>
                  <a:pt x="3453053" y="2447169"/>
                  <a:pt x="3467100" y="2628467"/>
                </a:cubicBezTo>
                <a:cubicBezTo>
                  <a:pt x="3481147" y="2809765"/>
                  <a:pt x="3402554" y="3004044"/>
                  <a:pt x="3467100" y="3253220"/>
                </a:cubicBezTo>
                <a:cubicBezTo>
                  <a:pt x="3531646" y="3502396"/>
                  <a:pt x="3398575" y="3670434"/>
                  <a:pt x="3467100" y="3877974"/>
                </a:cubicBezTo>
                <a:cubicBezTo>
                  <a:pt x="3535625" y="4085514"/>
                  <a:pt x="3439459" y="4178092"/>
                  <a:pt x="3467100" y="4316990"/>
                </a:cubicBezTo>
                <a:cubicBezTo>
                  <a:pt x="3494741" y="4455888"/>
                  <a:pt x="3408666" y="4711981"/>
                  <a:pt x="3467100" y="4879831"/>
                </a:cubicBezTo>
                <a:cubicBezTo>
                  <a:pt x="3525534" y="5047681"/>
                  <a:pt x="3452712" y="5237913"/>
                  <a:pt x="3467100" y="5566497"/>
                </a:cubicBezTo>
                <a:cubicBezTo>
                  <a:pt x="3481488" y="5895081"/>
                  <a:pt x="3398853" y="5989828"/>
                  <a:pt x="3467100" y="6191250"/>
                </a:cubicBezTo>
                <a:cubicBezTo>
                  <a:pt x="3307965" y="6227092"/>
                  <a:pt x="3128638" y="6157218"/>
                  <a:pt x="2923921" y="6191250"/>
                </a:cubicBezTo>
                <a:cubicBezTo>
                  <a:pt x="2719204" y="6225282"/>
                  <a:pt x="2595063" y="6139735"/>
                  <a:pt x="2450084" y="6191250"/>
                </a:cubicBezTo>
                <a:cubicBezTo>
                  <a:pt x="2305105" y="6242765"/>
                  <a:pt x="1957369" y="6122676"/>
                  <a:pt x="1802892" y="6191250"/>
                </a:cubicBezTo>
                <a:cubicBezTo>
                  <a:pt x="1648415" y="6259824"/>
                  <a:pt x="1428340" y="6141459"/>
                  <a:pt x="1225042" y="6191250"/>
                </a:cubicBezTo>
                <a:cubicBezTo>
                  <a:pt x="1021744" y="6241041"/>
                  <a:pt x="860902" y="6184030"/>
                  <a:pt x="577850" y="6191250"/>
                </a:cubicBezTo>
                <a:cubicBezTo>
                  <a:pt x="294798" y="6198470"/>
                  <a:pt x="120581" y="6175360"/>
                  <a:pt x="0" y="6191250"/>
                </a:cubicBezTo>
                <a:cubicBezTo>
                  <a:pt x="-20995" y="6043989"/>
                  <a:pt x="57638" y="5798841"/>
                  <a:pt x="0" y="5628409"/>
                </a:cubicBezTo>
                <a:cubicBezTo>
                  <a:pt x="-57638" y="5457977"/>
                  <a:pt x="30219" y="5299363"/>
                  <a:pt x="0" y="5127481"/>
                </a:cubicBezTo>
                <a:cubicBezTo>
                  <a:pt x="-30219" y="4955599"/>
                  <a:pt x="60000" y="4687762"/>
                  <a:pt x="0" y="4440815"/>
                </a:cubicBezTo>
                <a:cubicBezTo>
                  <a:pt x="-60000" y="4193868"/>
                  <a:pt x="18270" y="4043701"/>
                  <a:pt x="0" y="3877974"/>
                </a:cubicBezTo>
                <a:cubicBezTo>
                  <a:pt x="-18270" y="3712247"/>
                  <a:pt x="22753" y="3529765"/>
                  <a:pt x="0" y="3315133"/>
                </a:cubicBezTo>
                <a:cubicBezTo>
                  <a:pt x="-22753" y="3100501"/>
                  <a:pt x="15571" y="2835026"/>
                  <a:pt x="0" y="2690380"/>
                </a:cubicBezTo>
                <a:cubicBezTo>
                  <a:pt x="-15571" y="2545734"/>
                  <a:pt x="53244" y="2377151"/>
                  <a:pt x="0" y="2189451"/>
                </a:cubicBezTo>
                <a:cubicBezTo>
                  <a:pt x="-53244" y="2001751"/>
                  <a:pt x="20527" y="1806117"/>
                  <a:pt x="0" y="1688523"/>
                </a:cubicBezTo>
                <a:cubicBezTo>
                  <a:pt x="-20527" y="1570929"/>
                  <a:pt x="25875" y="1440823"/>
                  <a:pt x="0" y="1249507"/>
                </a:cubicBezTo>
                <a:cubicBezTo>
                  <a:pt x="-25875" y="1058191"/>
                  <a:pt x="21405" y="745409"/>
                  <a:pt x="0" y="562841"/>
                </a:cubicBezTo>
                <a:cubicBezTo>
                  <a:pt x="-21405" y="380273"/>
                  <a:pt x="27760" y="164183"/>
                  <a:pt x="0" y="0"/>
                </a:cubicBezTo>
                <a:close/>
              </a:path>
            </a:pathLst>
          </a:custGeom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14852201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C1AF570B-66A5-54BD-5937-952E80391E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932"/>
          <a:stretch>
            <a:fillRect/>
          </a:stretch>
        </p:blipFill>
        <p:spPr>
          <a:xfrm>
            <a:off x="416718" y="273931"/>
            <a:ext cx="3621882" cy="2576355"/>
          </a:xfrm>
          <a:custGeom>
            <a:avLst/>
            <a:gdLst>
              <a:gd name="csX0" fmla="*/ 0 w 3621882"/>
              <a:gd name="csY0" fmla="*/ 0 h 2576355"/>
              <a:gd name="csX1" fmla="*/ 481193 w 3621882"/>
              <a:gd name="csY1" fmla="*/ 0 h 2576355"/>
              <a:gd name="csX2" fmla="*/ 1071042 w 3621882"/>
              <a:gd name="csY2" fmla="*/ 0 h 2576355"/>
              <a:gd name="csX3" fmla="*/ 1624673 w 3621882"/>
              <a:gd name="csY3" fmla="*/ 0 h 2576355"/>
              <a:gd name="csX4" fmla="*/ 2178303 w 3621882"/>
              <a:gd name="csY4" fmla="*/ 0 h 2576355"/>
              <a:gd name="csX5" fmla="*/ 2659496 w 3621882"/>
              <a:gd name="csY5" fmla="*/ 0 h 2576355"/>
              <a:gd name="csX6" fmla="*/ 3621882 w 3621882"/>
              <a:gd name="csY6" fmla="*/ 0 h 2576355"/>
              <a:gd name="csX7" fmla="*/ 3621882 w 3621882"/>
              <a:gd name="csY7" fmla="*/ 489507 h 2576355"/>
              <a:gd name="csX8" fmla="*/ 3621882 w 3621882"/>
              <a:gd name="csY8" fmla="*/ 953251 h 2576355"/>
              <a:gd name="csX9" fmla="*/ 3621882 w 3621882"/>
              <a:gd name="csY9" fmla="*/ 1442759 h 2576355"/>
              <a:gd name="csX10" fmla="*/ 3621882 w 3621882"/>
              <a:gd name="csY10" fmla="*/ 2009557 h 2576355"/>
              <a:gd name="csX11" fmla="*/ 3621882 w 3621882"/>
              <a:gd name="csY11" fmla="*/ 2576355 h 2576355"/>
              <a:gd name="csX12" fmla="*/ 3068251 w 3621882"/>
              <a:gd name="csY12" fmla="*/ 2576355 h 2576355"/>
              <a:gd name="csX13" fmla="*/ 2550840 w 3621882"/>
              <a:gd name="csY13" fmla="*/ 2576355 h 2576355"/>
              <a:gd name="csX14" fmla="*/ 2033428 w 3621882"/>
              <a:gd name="csY14" fmla="*/ 2576355 h 2576355"/>
              <a:gd name="csX15" fmla="*/ 1624673 w 3621882"/>
              <a:gd name="csY15" fmla="*/ 2576355 h 2576355"/>
              <a:gd name="csX16" fmla="*/ 1034823 w 3621882"/>
              <a:gd name="csY16" fmla="*/ 2576355 h 2576355"/>
              <a:gd name="csX17" fmla="*/ 626068 w 3621882"/>
              <a:gd name="csY17" fmla="*/ 2576355 h 2576355"/>
              <a:gd name="csX18" fmla="*/ 0 w 3621882"/>
              <a:gd name="csY18" fmla="*/ 2576355 h 2576355"/>
              <a:gd name="csX19" fmla="*/ 0 w 3621882"/>
              <a:gd name="csY19" fmla="*/ 2035320 h 2576355"/>
              <a:gd name="csX20" fmla="*/ 0 w 3621882"/>
              <a:gd name="csY20" fmla="*/ 1468522 h 2576355"/>
              <a:gd name="csX21" fmla="*/ 0 w 3621882"/>
              <a:gd name="csY21" fmla="*/ 927488 h 2576355"/>
              <a:gd name="csX22" fmla="*/ 0 w 3621882"/>
              <a:gd name="csY22" fmla="*/ 0 h 25763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3621882" h="2576355" fill="none" extrusionOk="0">
                <a:moveTo>
                  <a:pt x="0" y="0"/>
                </a:moveTo>
                <a:cubicBezTo>
                  <a:pt x="129826" y="-6140"/>
                  <a:pt x="248434" y="8333"/>
                  <a:pt x="481193" y="0"/>
                </a:cubicBezTo>
                <a:cubicBezTo>
                  <a:pt x="713952" y="-8333"/>
                  <a:pt x="864215" y="40449"/>
                  <a:pt x="1071042" y="0"/>
                </a:cubicBezTo>
                <a:cubicBezTo>
                  <a:pt x="1277869" y="-40449"/>
                  <a:pt x="1509033" y="43278"/>
                  <a:pt x="1624673" y="0"/>
                </a:cubicBezTo>
                <a:cubicBezTo>
                  <a:pt x="1740313" y="-43278"/>
                  <a:pt x="1972567" y="53863"/>
                  <a:pt x="2178303" y="0"/>
                </a:cubicBezTo>
                <a:cubicBezTo>
                  <a:pt x="2384039" y="-53863"/>
                  <a:pt x="2451247" y="56371"/>
                  <a:pt x="2659496" y="0"/>
                </a:cubicBezTo>
                <a:cubicBezTo>
                  <a:pt x="2867745" y="-56371"/>
                  <a:pt x="3227527" y="47126"/>
                  <a:pt x="3621882" y="0"/>
                </a:cubicBezTo>
                <a:cubicBezTo>
                  <a:pt x="3677798" y="140588"/>
                  <a:pt x="3572928" y="268116"/>
                  <a:pt x="3621882" y="489507"/>
                </a:cubicBezTo>
                <a:cubicBezTo>
                  <a:pt x="3670836" y="710898"/>
                  <a:pt x="3588433" y="758442"/>
                  <a:pt x="3621882" y="953251"/>
                </a:cubicBezTo>
                <a:cubicBezTo>
                  <a:pt x="3655331" y="1148060"/>
                  <a:pt x="3593379" y="1229235"/>
                  <a:pt x="3621882" y="1442759"/>
                </a:cubicBezTo>
                <a:cubicBezTo>
                  <a:pt x="3650385" y="1656283"/>
                  <a:pt x="3565994" y="1796538"/>
                  <a:pt x="3621882" y="2009557"/>
                </a:cubicBezTo>
                <a:cubicBezTo>
                  <a:pt x="3677770" y="2222576"/>
                  <a:pt x="3588600" y="2441660"/>
                  <a:pt x="3621882" y="2576355"/>
                </a:cubicBezTo>
                <a:cubicBezTo>
                  <a:pt x="3349602" y="2613503"/>
                  <a:pt x="3341004" y="2546588"/>
                  <a:pt x="3068251" y="2576355"/>
                </a:cubicBezTo>
                <a:cubicBezTo>
                  <a:pt x="2795498" y="2606122"/>
                  <a:pt x="2656757" y="2536479"/>
                  <a:pt x="2550840" y="2576355"/>
                </a:cubicBezTo>
                <a:cubicBezTo>
                  <a:pt x="2444923" y="2616231"/>
                  <a:pt x="2273746" y="2545564"/>
                  <a:pt x="2033428" y="2576355"/>
                </a:cubicBezTo>
                <a:cubicBezTo>
                  <a:pt x="1793110" y="2607146"/>
                  <a:pt x="1739998" y="2546330"/>
                  <a:pt x="1624673" y="2576355"/>
                </a:cubicBezTo>
                <a:cubicBezTo>
                  <a:pt x="1509348" y="2606380"/>
                  <a:pt x="1281559" y="2513007"/>
                  <a:pt x="1034823" y="2576355"/>
                </a:cubicBezTo>
                <a:cubicBezTo>
                  <a:pt x="788087" y="2639703"/>
                  <a:pt x="708191" y="2535760"/>
                  <a:pt x="626068" y="2576355"/>
                </a:cubicBezTo>
                <a:cubicBezTo>
                  <a:pt x="543945" y="2616950"/>
                  <a:pt x="292130" y="2530125"/>
                  <a:pt x="0" y="2576355"/>
                </a:cubicBezTo>
                <a:cubicBezTo>
                  <a:pt x="-16394" y="2419759"/>
                  <a:pt x="37164" y="2254168"/>
                  <a:pt x="0" y="2035320"/>
                </a:cubicBezTo>
                <a:cubicBezTo>
                  <a:pt x="-37164" y="1816472"/>
                  <a:pt x="59658" y="1654590"/>
                  <a:pt x="0" y="1468522"/>
                </a:cubicBezTo>
                <a:cubicBezTo>
                  <a:pt x="-59658" y="1282454"/>
                  <a:pt x="63847" y="1132121"/>
                  <a:pt x="0" y="927488"/>
                </a:cubicBezTo>
                <a:cubicBezTo>
                  <a:pt x="-63847" y="722855"/>
                  <a:pt x="4260" y="297128"/>
                  <a:pt x="0" y="0"/>
                </a:cubicBezTo>
                <a:close/>
              </a:path>
              <a:path w="3621882" h="2576355" stroke="0" extrusionOk="0">
                <a:moveTo>
                  <a:pt x="0" y="0"/>
                </a:moveTo>
                <a:cubicBezTo>
                  <a:pt x="293433" y="-66363"/>
                  <a:pt x="313918" y="69890"/>
                  <a:pt x="589849" y="0"/>
                </a:cubicBezTo>
                <a:cubicBezTo>
                  <a:pt x="865780" y="-69890"/>
                  <a:pt x="942954" y="18279"/>
                  <a:pt x="1071042" y="0"/>
                </a:cubicBezTo>
                <a:cubicBezTo>
                  <a:pt x="1199130" y="-18279"/>
                  <a:pt x="1411242" y="35901"/>
                  <a:pt x="1516016" y="0"/>
                </a:cubicBezTo>
                <a:cubicBezTo>
                  <a:pt x="1620790" y="-35901"/>
                  <a:pt x="1822600" y="61951"/>
                  <a:pt x="2069647" y="0"/>
                </a:cubicBezTo>
                <a:cubicBezTo>
                  <a:pt x="2316694" y="-61951"/>
                  <a:pt x="2307304" y="45202"/>
                  <a:pt x="2478402" y="0"/>
                </a:cubicBezTo>
                <a:cubicBezTo>
                  <a:pt x="2649500" y="-45202"/>
                  <a:pt x="2892715" y="14988"/>
                  <a:pt x="3068251" y="0"/>
                </a:cubicBezTo>
                <a:cubicBezTo>
                  <a:pt x="3243787" y="-14988"/>
                  <a:pt x="3451518" y="47527"/>
                  <a:pt x="3621882" y="0"/>
                </a:cubicBezTo>
                <a:cubicBezTo>
                  <a:pt x="3644221" y="153572"/>
                  <a:pt x="3575320" y="278060"/>
                  <a:pt x="3621882" y="437980"/>
                </a:cubicBezTo>
                <a:cubicBezTo>
                  <a:pt x="3668444" y="597900"/>
                  <a:pt x="3620111" y="742543"/>
                  <a:pt x="3621882" y="875961"/>
                </a:cubicBezTo>
                <a:cubicBezTo>
                  <a:pt x="3623653" y="1009379"/>
                  <a:pt x="3607698" y="1248529"/>
                  <a:pt x="3621882" y="1365468"/>
                </a:cubicBezTo>
                <a:cubicBezTo>
                  <a:pt x="3636066" y="1482407"/>
                  <a:pt x="3611332" y="1739583"/>
                  <a:pt x="3621882" y="1906503"/>
                </a:cubicBezTo>
                <a:cubicBezTo>
                  <a:pt x="3632432" y="2073423"/>
                  <a:pt x="3598748" y="2257706"/>
                  <a:pt x="3621882" y="2576355"/>
                </a:cubicBezTo>
                <a:cubicBezTo>
                  <a:pt x="3441549" y="2597526"/>
                  <a:pt x="3276886" y="2541870"/>
                  <a:pt x="3176908" y="2576355"/>
                </a:cubicBezTo>
                <a:cubicBezTo>
                  <a:pt x="3076930" y="2610840"/>
                  <a:pt x="2927552" y="2523089"/>
                  <a:pt x="2731934" y="2576355"/>
                </a:cubicBezTo>
                <a:cubicBezTo>
                  <a:pt x="2536316" y="2629621"/>
                  <a:pt x="2458038" y="2570812"/>
                  <a:pt x="2323179" y="2576355"/>
                </a:cubicBezTo>
                <a:cubicBezTo>
                  <a:pt x="2188320" y="2581898"/>
                  <a:pt x="2100226" y="2557357"/>
                  <a:pt x="1914423" y="2576355"/>
                </a:cubicBezTo>
                <a:cubicBezTo>
                  <a:pt x="1728620" y="2595353"/>
                  <a:pt x="1545672" y="2523179"/>
                  <a:pt x="1397012" y="2576355"/>
                </a:cubicBezTo>
                <a:cubicBezTo>
                  <a:pt x="1248352" y="2629531"/>
                  <a:pt x="1170500" y="2556415"/>
                  <a:pt x="988256" y="2576355"/>
                </a:cubicBezTo>
                <a:cubicBezTo>
                  <a:pt x="806012" y="2596295"/>
                  <a:pt x="658692" y="2575938"/>
                  <a:pt x="470845" y="2576355"/>
                </a:cubicBezTo>
                <a:cubicBezTo>
                  <a:pt x="282998" y="2576772"/>
                  <a:pt x="106544" y="2535789"/>
                  <a:pt x="0" y="2576355"/>
                </a:cubicBezTo>
                <a:cubicBezTo>
                  <a:pt x="-19019" y="2341601"/>
                  <a:pt x="40454" y="2187661"/>
                  <a:pt x="0" y="2035320"/>
                </a:cubicBezTo>
                <a:cubicBezTo>
                  <a:pt x="-40454" y="1882979"/>
                  <a:pt x="11077" y="1608293"/>
                  <a:pt x="0" y="1494286"/>
                </a:cubicBezTo>
                <a:cubicBezTo>
                  <a:pt x="-11077" y="1380279"/>
                  <a:pt x="9913" y="1155808"/>
                  <a:pt x="0" y="1030542"/>
                </a:cubicBezTo>
                <a:cubicBezTo>
                  <a:pt x="-9913" y="905276"/>
                  <a:pt x="1430" y="684402"/>
                  <a:pt x="0" y="592562"/>
                </a:cubicBezTo>
                <a:cubicBezTo>
                  <a:pt x="-1430" y="500722"/>
                  <a:pt x="14563" y="13079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84435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9" name="Τίτλος 1">
            <a:extLst>
              <a:ext uri="{FF2B5EF4-FFF2-40B4-BE49-F238E27FC236}">
                <a16:creationId xmlns:a16="http://schemas.microsoft.com/office/drawing/2014/main" id="{6CB492D7-53B9-ADDF-7AAD-A17B1646EB32}"/>
              </a:ext>
            </a:extLst>
          </p:cNvPr>
          <p:cNvSpPr txBox="1">
            <a:spLocks/>
          </p:cNvSpPr>
          <p:nvPr/>
        </p:nvSpPr>
        <p:spPr>
          <a:xfrm>
            <a:off x="4485169" y="651680"/>
            <a:ext cx="2626859" cy="853231"/>
          </a:xfrm>
          <a:custGeom>
            <a:avLst/>
            <a:gdLst>
              <a:gd name="csX0" fmla="*/ 0 w 2626859"/>
              <a:gd name="csY0" fmla="*/ 0 h 853231"/>
              <a:gd name="csX1" fmla="*/ 446566 w 2626859"/>
              <a:gd name="csY1" fmla="*/ 0 h 853231"/>
              <a:gd name="csX2" fmla="*/ 893132 w 2626859"/>
              <a:gd name="csY2" fmla="*/ 0 h 853231"/>
              <a:gd name="csX3" fmla="*/ 1444772 w 2626859"/>
              <a:gd name="csY3" fmla="*/ 0 h 853231"/>
              <a:gd name="csX4" fmla="*/ 2022681 w 2626859"/>
              <a:gd name="csY4" fmla="*/ 0 h 853231"/>
              <a:gd name="csX5" fmla="*/ 2626859 w 2626859"/>
              <a:gd name="csY5" fmla="*/ 0 h 853231"/>
              <a:gd name="csX6" fmla="*/ 2626859 w 2626859"/>
              <a:gd name="csY6" fmla="*/ 418083 h 853231"/>
              <a:gd name="csX7" fmla="*/ 2626859 w 2626859"/>
              <a:gd name="csY7" fmla="*/ 853231 h 853231"/>
              <a:gd name="csX8" fmla="*/ 2075219 w 2626859"/>
              <a:gd name="csY8" fmla="*/ 853231 h 853231"/>
              <a:gd name="csX9" fmla="*/ 1576115 w 2626859"/>
              <a:gd name="csY9" fmla="*/ 853231 h 853231"/>
              <a:gd name="csX10" fmla="*/ 1129549 w 2626859"/>
              <a:gd name="csY10" fmla="*/ 853231 h 853231"/>
              <a:gd name="csX11" fmla="*/ 604178 w 2626859"/>
              <a:gd name="csY11" fmla="*/ 853231 h 853231"/>
              <a:gd name="csX12" fmla="*/ 0 w 2626859"/>
              <a:gd name="csY12" fmla="*/ 853231 h 853231"/>
              <a:gd name="csX13" fmla="*/ 0 w 2626859"/>
              <a:gd name="csY13" fmla="*/ 435148 h 853231"/>
              <a:gd name="csX14" fmla="*/ 0 w 2626859"/>
              <a:gd name="csY14" fmla="*/ 0 h 853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626859" h="853231" fill="none" extrusionOk="0">
                <a:moveTo>
                  <a:pt x="0" y="0"/>
                </a:moveTo>
                <a:cubicBezTo>
                  <a:pt x="205885" y="-30945"/>
                  <a:pt x="355344" y="6749"/>
                  <a:pt x="446566" y="0"/>
                </a:cubicBezTo>
                <a:cubicBezTo>
                  <a:pt x="537788" y="-6749"/>
                  <a:pt x="739872" y="6589"/>
                  <a:pt x="893132" y="0"/>
                </a:cubicBezTo>
                <a:cubicBezTo>
                  <a:pt x="1046392" y="-6589"/>
                  <a:pt x="1307391" y="47850"/>
                  <a:pt x="1444772" y="0"/>
                </a:cubicBezTo>
                <a:cubicBezTo>
                  <a:pt x="1582153" y="-47850"/>
                  <a:pt x="1883052" y="32890"/>
                  <a:pt x="2022681" y="0"/>
                </a:cubicBezTo>
                <a:cubicBezTo>
                  <a:pt x="2162310" y="-32890"/>
                  <a:pt x="2503000" y="61039"/>
                  <a:pt x="2626859" y="0"/>
                </a:cubicBezTo>
                <a:cubicBezTo>
                  <a:pt x="2670075" y="184570"/>
                  <a:pt x="2589277" y="237818"/>
                  <a:pt x="2626859" y="418083"/>
                </a:cubicBezTo>
                <a:cubicBezTo>
                  <a:pt x="2664441" y="598348"/>
                  <a:pt x="2619844" y="685441"/>
                  <a:pt x="2626859" y="853231"/>
                </a:cubicBezTo>
                <a:cubicBezTo>
                  <a:pt x="2408368" y="863042"/>
                  <a:pt x="2267891" y="831130"/>
                  <a:pt x="2075219" y="853231"/>
                </a:cubicBezTo>
                <a:cubicBezTo>
                  <a:pt x="1882547" y="875332"/>
                  <a:pt x="1757806" y="819758"/>
                  <a:pt x="1576115" y="853231"/>
                </a:cubicBezTo>
                <a:cubicBezTo>
                  <a:pt x="1394424" y="886704"/>
                  <a:pt x="1343787" y="835122"/>
                  <a:pt x="1129549" y="853231"/>
                </a:cubicBezTo>
                <a:cubicBezTo>
                  <a:pt x="915311" y="871340"/>
                  <a:pt x="724900" y="820318"/>
                  <a:pt x="604178" y="853231"/>
                </a:cubicBezTo>
                <a:cubicBezTo>
                  <a:pt x="483456" y="886144"/>
                  <a:pt x="183226" y="804240"/>
                  <a:pt x="0" y="853231"/>
                </a:cubicBezTo>
                <a:cubicBezTo>
                  <a:pt x="-23426" y="719989"/>
                  <a:pt x="23003" y="588857"/>
                  <a:pt x="0" y="435148"/>
                </a:cubicBezTo>
                <a:cubicBezTo>
                  <a:pt x="-23003" y="281439"/>
                  <a:pt x="8618" y="216001"/>
                  <a:pt x="0" y="0"/>
                </a:cubicBezTo>
                <a:close/>
              </a:path>
              <a:path w="2626859" h="853231" stroke="0" extrusionOk="0">
                <a:moveTo>
                  <a:pt x="0" y="0"/>
                </a:moveTo>
                <a:cubicBezTo>
                  <a:pt x="159463" y="-25316"/>
                  <a:pt x="338489" y="21176"/>
                  <a:pt x="499103" y="0"/>
                </a:cubicBezTo>
                <a:cubicBezTo>
                  <a:pt x="659717" y="-21176"/>
                  <a:pt x="761702" y="22557"/>
                  <a:pt x="998206" y="0"/>
                </a:cubicBezTo>
                <a:cubicBezTo>
                  <a:pt x="1234710" y="-22557"/>
                  <a:pt x="1328255" y="1476"/>
                  <a:pt x="1549847" y="0"/>
                </a:cubicBezTo>
                <a:cubicBezTo>
                  <a:pt x="1771439" y="-1476"/>
                  <a:pt x="1868734" y="30840"/>
                  <a:pt x="1996413" y="0"/>
                </a:cubicBezTo>
                <a:cubicBezTo>
                  <a:pt x="2124092" y="-30840"/>
                  <a:pt x="2449870" y="6616"/>
                  <a:pt x="2626859" y="0"/>
                </a:cubicBezTo>
                <a:cubicBezTo>
                  <a:pt x="2663001" y="119046"/>
                  <a:pt x="2594904" y="328555"/>
                  <a:pt x="2626859" y="426616"/>
                </a:cubicBezTo>
                <a:cubicBezTo>
                  <a:pt x="2658814" y="524677"/>
                  <a:pt x="2591395" y="693940"/>
                  <a:pt x="2626859" y="853231"/>
                </a:cubicBezTo>
                <a:cubicBezTo>
                  <a:pt x="2495304" y="866404"/>
                  <a:pt x="2241549" y="835089"/>
                  <a:pt x="2048950" y="853231"/>
                </a:cubicBezTo>
                <a:cubicBezTo>
                  <a:pt x="1856351" y="871373"/>
                  <a:pt x="1730819" y="822305"/>
                  <a:pt x="1549847" y="853231"/>
                </a:cubicBezTo>
                <a:cubicBezTo>
                  <a:pt x="1368875" y="884157"/>
                  <a:pt x="1184505" y="849373"/>
                  <a:pt x="1077012" y="853231"/>
                </a:cubicBezTo>
                <a:cubicBezTo>
                  <a:pt x="969520" y="857089"/>
                  <a:pt x="776361" y="811377"/>
                  <a:pt x="604178" y="853231"/>
                </a:cubicBezTo>
                <a:cubicBezTo>
                  <a:pt x="431995" y="895085"/>
                  <a:pt x="192890" y="839761"/>
                  <a:pt x="0" y="853231"/>
                </a:cubicBezTo>
                <a:cubicBezTo>
                  <a:pt x="-39481" y="692516"/>
                  <a:pt x="18455" y="639072"/>
                  <a:pt x="0" y="435148"/>
                </a:cubicBezTo>
                <a:cubicBezTo>
                  <a:pt x="-18455" y="231224"/>
                  <a:pt x="35502" y="18041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3653006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000" dirty="0"/>
              <a:t>dikiş makinesi </a:t>
            </a:r>
            <a:endParaRPr lang="el-GR" sz="2000" dirty="0"/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7445D737-F45E-C8F6-E6D7-F27714D8E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7054" y="1972590"/>
            <a:ext cx="2083087" cy="2878041"/>
          </a:xfrm>
          <a:custGeom>
            <a:avLst/>
            <a:gdLst>
              <a:gd name="csX0" fmla="*/ 0 w 2083087"/>
              <a:gd name="csY0" fmla="*/ 0 h 2878041"/>
              <a:gd name="csX1" fmla="*/ 520772 w 2083087"/>
              <a:gd name="csY1" fmla="*/ 0 h 2878041"/>
              <a:gd name="csX2" fmla="*/ 999882 w 2083087"/>
              <a:gd name="csY2" fmla="*/ 0 h 2878041"/>
              <a:gd name="csX3" fmla="*/ 1562315 w 2083087"/>
              <a:gd name="csY3" fmla="*/ 0 h 2878041"/>
              <a:gd name="csX4" fmla="*/ 2083087 w 2083087"/>
              <a:gd name="csY4" fmla="*/ 0 h 2878041"/>
              <a:gd name="csX5" fmla="*/ 2083087 w 2083087"/>
              <a:gd name="csY5" fmla="*/ 575608 h 2878041"/>
              <a:gd name="csX6" fmla="*/ 2083087 w 2083087"/>
              <a:gd name="csY6" fmla="*/ 1179997 h 2878041"/>
              <a:gd name="csX7" fmla="*/ 2083087 w 2083087"/>
              <a:gd name="csY7" fmla="*/ 1698044 h 2878041"/>
              <a:gd name="csX8" fmla="*/ 2083087 w 2083087"/>
              <a:gd name="csY8" fmla="*/ 2244872 h 2878041"/>
              <a:gd name="csX9" fmla="*/ 2083087 w 2083087"/>
              <a:gd name="csY9" fmla="*/ 2878041 h 2878041"/>
              <a:gd name="csX10" fmla="*/ 1624808 w 2083087"/>
              <a:gd name="csY10" fmla="*/ 2878041 h 2878041"/>
              <a:gd name="csX11" fmla="*/ 1124867 w 2083087"/>
              <a:gd name="csY11" fmla="*/ 2878041 h 2878041"/>
              <a:gd name="csX12" fmla="*/ 562433 w 2083087"/>
              <a:gd name="csY12" fmla="*/ 2878041 h 2878041"/>
              <a:gd name="csX13" fmla="*/ 0 w 2083087"/>
              <a:gd name="csY13" fmla="*/ 2878041 h 2878041"/>
              <a:gd name="csX14" fmla="*/ 0 w 2083087"/>
              <a:gd name="csY14" fmla="*/ 2388774 h 2878041"/>
              <a:gd name="csX15" fmla="*/ 0 w 2083087"/>
              <a:gd name="csY15" fmla="*/ 1870727 h 2878041"/>
              <a:gd name="csX16" fmla="*/ 0 w 2083087"/>
              <a:gd name="csY16" fmla="*/ 1266338 h 2878041"/>
              <a:gd name="csX17" fmla="*/ 0 w 2083087"/>
              <a:gd name="csY17" fmla="*/ 661949 h 2878041"/>
              <a:gd name="csX18" fmla="*/ 0 w 2083087"/>
              <a:gd name="csY18" fmla="*/ 0 h 28780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2083087" h="2878041" fill="none" extrusionOk="0">
                <a:moveTo>
                  <a:pt x="0" y="0"/>
                </a:moveTo>
                <a:cubicBezTo>
                  <a:pt x="148425" y="-27832"/>
                  <a:pt x="345282" y="45871"/>
                  <a:pt x="520772" y="0"/>
                </a:cubicBezTo>
                <a:cubicBezTo>
                  <a:pt x="696262" y="-45871"/>
                  <a:pt x="790204" y="19515"/>
                  <a:pt x="999882" y="0"/>
                </a:cubicBezTo>
                <a:cubicBezTo>
                  <a:pt x="1209560" y="-19515"/>
                  <a:pt x="1302472" y="64557"/>
                  <a:pt x="1562315" y="0"/>
                </a:cubicBezTo>
                <a:cubicBezTo>
                  <a:pt x="1822158" y="-64557"/>
                  <a:pt x="1908721" y="3337"/>
                  <a:pt x="2083087" y="0"/>
                </a:cubicBezTo>
                <a:cubicBezTo>
                  <a:pt x="2090005" y="146646"/>
                  <a:pt x="2039066" y="310640"/>
                  <a:pt x="2083087" y="575608"/>
                </a:cubicBezTo>
                <a:cubicBezTo>
                  <a:pt x="2127108" y="840576"/>
                  <a:pt x="2045003" y="1024967"/>
                  <a:pt x="2083087" y="1179997"/>
                </a:cubicBezTo>
                <a:cubicBezTo>
                  <a:pt x="2121171" y="1335027"/>
                  <a:pt x="2032675" y="1559525"/>
                  <a:pt x="2083087" y="1698044"/>
                </a:cubicBezTo>
                <a:cubicBezTo>
                  <a:pt x="2133499" y="1836563"/>
                  <a:pt x="2061330" y="1988269"/>
                  <a:pt x="2083087" y="2244872"/>
                </a:cubicBezTo>
                <a:cubicBezTo>
                  <a:pt x="2104844" y="2501475"/>
                  <a:pt x="2068327" y="2576826"/>
                  <a:pt x="2083087" y="2878041"/>
                </a:cubicBezTo>
                <a:cubicBezTo>
                  <a:pt x="1924504" y="2885727"/>
                  <a:pt x="1815948" y="2877096"/>
                  <a:pt x="1624808" y="2878041"/>
                </a:cubicBezTo>
                <a:cubicBezTo>
                  <a:pt x="1433668" y="2878986"/>
                  <a:pt x="1295942" y="2877125"/>
                  <a:pt x="1124867" y="2878041"/>
                </a:cubicBezTo>
                <a:cubicBezTo>
                  <a:pt x="953792" y="2878957"/>
                  <a:pt x="781091" y="2848338"/>
                  <a:pt x="562433" y="2878041"/>
                </a:cubicBezTo>
                <a:cubicBezTo>
                  <a:pt x="343775" y="2907744"/>
                  <a:pt x="138722" y="2860005"/>
                  <a:pt x="0" y="2878041"/>
                </a:cubicBezTo>
                <a:cubicBezTo>
                  <a:pt x="-23296" y="2685174"/>
                  <a:pt x="26713" y="2630098"/>
                  <a:pt x="0" y="2388774"/>
                </a:cubicBezTo>
                <a:cubicBezTo>
                  <a:pt x="-26713" y="2147450"/>
                  <a:pt x="23146" y="2128947"/>
                  <a:pt x="0" y="1870727"/>
                </a:cubicBezTo>
                <a:cubicBezTo>
                  <a:pt x="-23146" y="1612507"/>
                  <a:pt x="58150" y="1440966"/>
                  <a:pt x="0" y="1266338"/>
                </a:cubicBezTo>
                <a:cubicBezTo>
                  <a:pt x="-58150" y="1091710"/>
                  <a:pt x="31893" y="800612"/>
                  <a:pt x="0" y="661949"/>
                </a:cubicBezTo>
                <a:cubicBezTo>
                  <a:pt x="-31893" y="523286"/>
                  <a:pt x="62914" y="279739"/>
                  <a:pt x="0" y="0"/>
                </a:cubicBezTo>
                <a:close/>
              </a:path>
              <a:path w="2083087" h="2878041" stroke="0" extrusionOk="0">
                <a:moveTo>
                  <a:pt x="0" y="0"/>
                </a:moveTo>
                <a:cubicBezTo>
                  <a:pt x="212493" y="-14543"/>
                  <a:pt x="347677" y="32530"/>
                  <a:pt x="458279" y="0"/>
                </a:cubicBezTo>
                <a:cubicBezTo>
                  <a:pt x="568881" y="-32530"/>
                  <a:pt x="822048" y="38827"/>
                  <a:pt x="1020713" y="0"/>
                </a:cubicBezTo>
                <a:cubicBezTo>
                  <a:pt x="1219378" y="-38827"/>
                  <a:pt x="1354848" y="2274"/>
                  <a:pt x="1478992" y="0"/>
                </a:cubicBezTo>
                <a:cubicBezTo>
                  <a:pt x="1603136" y="-2274"/>
                  <a:pt x="1797964" y="48370"/>
                  <a:pt x="2083087" y="0"/>
                </a:cubicBezTo>
                <a:cubicBezTo>
                  <a:pt x="2101407" y="238339"/>
                  <a:pt x="2056000" y="366093"/>
                  <a:pt x="2083087" y="633169"/>
                </a:cubicBezTo>
                <a:cubicBezTo>
                  <a:pt x="2110174" y="900245"/>
                  <a:pt x="2025316" y="1039123"/>
                  <a:pt x="2083087" y="1266338"/>
                </a:cubicBezTo>
                <a:cubicBezTo>
                  <a:pt x="2140858" y="1493553"/>
                  <a:pt x="2051733" y="1595111"/>
                  <a:pt x="2083087" y="1755605"/>
                </a:cubicBezTo>
                <a:cubicBezTo>
                  <a:pt x="2114441" y="1916099"/>
                  <a:pt x="2054634" y="2036549"/>
                  <a:pt x="2083087" y="2244872"/>
                </a:cubicBezTo>
                <a:cubicBezTo>
                  <a:pt x="2111540" y="2453195"/>
                  <a:pt x="2062094" y="2651635"/>
                  <a:pt x="2083087" y="2878041"/>
                </a:cubicBezTo>
                <a:cubicBezTo>
                  <a:pt x="1810517" y="2889283"/>
                  <a:pt x="1670389" y="2841576"/>
                  <a:pt x="1520654" y="2878041"/>
                </a:cubicBezTo>
                <a:cubicBezTo>
                  <a:pt x="1370919" y="2914506"/>
                  <a:pt x="1193285" y="2822206"/>
                  <a:pt x="958220" y="2878041"/>
                </a:cubicBezTo>
                <a:cubicBezTo>
                  <a:pt x="723155" y="2933876"/>
                  <a:pt x="643245" y="2841450"/>
                  <a:pt x="499941" y="2878041"/>
                </a:cubicBezTo>
                <a:cubicBezTo>
                  <a:pt x="356637" y="2914632"/>
                  <a:pt x="169451" y="2819295"/>
                  <a:pt x="0" y="2878041"/>
                </a:cubicBezTo>
                <a:cubicBezTo>
                  <a:pt x="-44555" y="2627684"/>
                  <a:pt x="48815" y="2422002"/>
                  <a:pt x="0" y="2273652"/>
                </a:cubicBezTo>
                <a:cubicBezTo>
                  <a:pt x="-48815" y="2125302"/>
                  <a:pt x="73810" y="1936340"/>
                  <a:pt x="0" y="1640483"/>
                </a:cubicBezTo>
                <a:cubicBezTo>
                  <a:pt x="-73810" y="1344626"/>
                  <a:pt x="61" y="1288870"/>
                  <a:pt x="0" y="1151216"/>
                </a:cubicBezTo>
                <a:cubicBezTo>
                  <a:pt x="-61" y="1013562"/>
                  <a:pt x="44433" y="698637"/>
                  <a:pt x="0" y="518047"/>
                </a:cubicBezTo>
                <a:cubicBezTo>
                  <a:pt x="-44433" y="337457"/>
                  <a:pt x="41535" y="22825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59203444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15" name="Τίτλος 1">
            <a:extLst>
              <a:ext uri="{FF2B5EF4-FFF2-40B4-BE49-F238E27FC236}">
                <a16:creationId xmlns:a16="http://schemas.microsoft.com/office/drawing/2014/main" id="{66B89ECA-386F-2712-25ED-5B4027229797}"/>
              </a:ext>
            </a:extLst>
          </p:cNvPr>
          <p:cNvSpPr txBox="1">
            <a:spLocks/>
          </p:cNvSpPr>
          <p:nvPr/>
        </p:nvSpPr>
        <p:spPr>
          <a:xfrm>
            <a:off x="4512130" y="5203370"/>
            <a:ext cx="3019763" cy="853231"/>
          </a:xfrm>
          <a:custGeom>
            <a:avLst/>
            <a:gdLst>
              <a:gd name="csX0" fmla="*/ 0 w 3019763"/>
              <a:gd name="csY0" fmla="*/ 0 h 853231"/>
              <a:gd name="csX1" fmla="*/ 563689 w 3019763"/>
              <a:gd name="csY1" fmla="*/ 0 h 853231"/>
              <a:gd name="csX2" fmla="*/ 1127378 w 3019763"/>
              <a:gd name="csY2" fmla="*/ 0 h 853231"/>
              <a:gd name="csX3" fmla="*/ 1540079 w 3019763"/>
              <a:gd name="csY3" fmla="*/ 0 h 853231"/>
              <a:gd name="csX4" fmla="*/ 2013175 w 3019763"/>
              <a:gd name="csY4" fmla="*/ 0 h 853231"/>
              <a:gd name="csX5" fmla="*/ 2486272 w 3019763"/>
              <a:gd name="csY5" fmla="*/ 0 h 853231"/>
              <a:gd name="csX6" fmla="*/ 3019763 w 3019763"/>
              <a:gd name="csY6" fmla="*/ 0 h 853231"/>
              <a:gd name="csX7" fmla="*/ 3019763 w 3019763"/>
              <a:gd name="csY7" fmla="*/ 418083 h 853231"/>
              <a:gd name="csX8" fmla="*/ 3019763 w 3019763"/>
              <a:gd name="csY8" fmla="*/ 853231 h 853231"/>
              <a:gd name="csX9" fmla="*/ 2486272 w 3019763"/>
              <a:gd name="csY9" fmla="*/ 853231 h 853231"/>
              <a:gd name="csX10" fmla="*/ 2073571 w 3019763"/>
              <a:gd name="csY10" fmla="*/ 853231 h 853231"/>
              <a:gd name="csX11" fmla="*/ 1600474 w 3019763"/>
              <a:gd name="csY11" fmla="*/ 853231 h 853231"/>
              <a:gd name="csX12" fmla="*/ 1036785 w 3019763"/>
              <a:gd name="csY12" fmla="*/ 853231 h 853231"/>
              <a:gd name="csX13" fmla="*/ 473096 w 3019763"/>
              <a:gd name="csY13" fmla="*/ 853231 h 853231"/>
              <a:gd name="csX14" fmla="*/ 0 w 3019763"/>
              <a:gd name="csY14" fmla="*/ 853231 h 853231"/>
              <a:gd name="csX15" fmla="*/ 0 w 3019763"/>
              <a:gd name="csY15" fmla="*/ 409551 h 853231"/>
              <a:gd name="csX16" fmla="*/ 0 w 3019763"/>
              <a:gd name="csY16" fmla="*/ 0 h 853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019763" h="853231" fill="none" extrusionOk="0">
                <a:moveTo>
                  <a:pt x="0" y="0"/>
                </a:moveTo>
                <a:cubicBezTo>
                  <a:pt x="189694" y="-55671"/>
                  <a:pt x="428650" y="7034"/>
                  <a:pt x="563689" y="0"/>
                </a:cubicBezTo>
                <a:cubicBezTo>
                  <a:pt x="698728" y="-7034"/>
                  <a:pt x="868029" y="21799"/>
                  <a:pt x="1127378" y="0"/>
                </a:cubicBezTo>
                <a:cubicBezTo>
                  <a:pt x="1386727" y="-21799"/>
                  <a:pt x="1413500" y="5159"/>
                  <a:pt x="1540079" y="0"/>
                </a:cubicBezTo>
                <a:cubicBezTo>
                  <a:pt x="1666658" y="-5159"/>
                  <a:pt x="1866472" y="18681"/>
                  <a:pt x="2013175" y="0"/>
                </a:cubicBezTo>
                <a:cubicBezTo>
                  <a:pt x="2159878" y="-18681"/>
                  <a:pt x="2363187" y="4163"/>
                  <a:pt x="2486272" y="0"/>
                </a:cubicBezTo>
                <a:cubicBezTo>
                  <a:pt x="2609357" y="-4163"/>
                  <a:pt x="2801505" y="21212"/>
                  <a:pt x="3019763" y="0"/>
                </a:cubicBezTo>
                <a:cubicBezTo>
                  <a:pt x="3035025" y="134657"/>
                  <a:pt x="2983973" y="233130"/>
                  <a:pt x="3019763" y="418083"/>
                </a:cubicBezTo>
                <a:cubicBezTo>
                  <a:pt x="3055553" y="603036"/>
                  <a:pt x="2973184" y="712499"/>
                  <a:pt x="3019763" y="853231"/>
                </a:cubicBezTo>
                <a:cubicBezTo>
                  <a:pt x="2908827" y="869065"/>
                  <a:pt x="2718263" y="832166"/>
                  <a:pt x="2486272" y="853231"/>
                </a:cubicBezTo>
                <a:cubicBezTo>
                  <a:pt x="2254281" y="874296"/>
                  <a:pt x="2191939" y="852999"/>
                  <a:pt x="2073571" y="853231"/>
                </a:cubicBezTo>
                <a:cubicBezTo>
                  <a:pt x="1955203" y="853463"/>
                  <a:pt x="1748006" y="842471"/>
                  <a:pt x="1600474" y="853231"/>
                </a:cubicBezTo>
                <a:cubicBezTo>
                  <a:pt x="1452942" y="863991"/>
                  <a:pt x="1271094" y="794378"/>
                  <a:pt x="1036785" y="853231"/>
                </a:cubicBezTo>
                <a:cubicBezTo>
                  <a:pt x="802476" y="912084"/>
                  <a:pt x="683390" y="798787"/>
                  <a:pt x="473096" y="853231"/>
                </a:cubicBezTo>
                <a:cubicBezTo>
                  <a:pt x="262802" y="907675"/>
                  <a:pt x="224384" y="849124"/>
                  <a:pt x="0" y="853231"/>
                </a:cubicBezTo>
                <a:cubicBezTo>
                  <a:pt x="-3032" y="758211"/>
                  <a:pt x="23522" y="525835"/>
                  <a:pt x="0" y="409551"/>
                </a:cubicBezTo>
                <a:cubicBezTo>
                  <a:pt x="-23522" y="293267"/>
                  <a:pt x="30135" y="145895"/>
                  <a:pt x="0" y="0"/>
                </a:cubicBezTo>
                <a:close/>
              </a:path>
              <a:path w="3019763" h="853231" stroke="0" extrusionOk="0">
                <a:moveTo>
                  <a:pt x="0" y="0"/>
                </a:moveTo>
                <a:cubicBezTo>
                  <a:pt x="113889" y="-34452"/>
                  <a:pt x="349642" y="38543"/>
                  <a:pt x="473096" y="0"/>
                </a:cubicBezTo>
                <a:cubicBezTo>
                  <a:pt x="596550" y="-38543"/>
                  <a:pt x="728981" y="17081"/>
                  <a:pt x="946192" y="0"/>
                </a:cubicBezTo>
                <a:cubicBezTo>
                  <a:pt x="1163403" y="-17081"/>
                  <a:pt x="1250792" y="52401"/>
                  <a:pt x="1479684" y="0"/>
                </a:cubicBezTo>
                <a:cubicBezTo>
                  <a:pt x="1708576" y="-52401"/>
                  <a:pt x="1784259" y="27339"/>
                  <a:pt x="1892385" y="0"/>
                </a:cubicBezTo>
                <a:cubicBezTo>
                  <a:pt x="2000511" y="-27339"/>
                  <a:pt x="2245403" y="41347"/>
                  <a:pt x="2395679" y="0"/>
                </a:cubicBezTo>
                <a:cubicBezTo>
                  <a:pt x="2545955" y="-41347"/>
                  <a:pt x="2737940" y="14424"/>
                  <a:pt x="3019763" y="0"/>
                </a:cubicBezTo>
                <a:cubicBezTo>
                  <a:pt x="3059952" y="137621"/>
                  <a:pt x="2989038" y="327323"/>
                  <a:pt x="3019763" y="435148"/>
                </a:cubicBezTo>
                <a:cubicBezTo>
                  <a:pt x="3050488" y="542973"/>
                  <a:pt x="3002944" y="757406"/>
                  <a:pt x="3019763" y="853231"/>
                </a:cubicBezTo>
                <a:cubicBezTo>
                  <a:pt x="2930308" y="893082"/>
                  <a:pt x="2677842" y="818570"/>
                  <a:pt x="2576864" y="853231"/>
                </a:cubicBezTo>
                <a:cubicBezTo>
                  <a:pt x="2475886" y="887892"/>
                  <a:pt x="2262783" y="839808"/>
                  <a:pt x="2133966" y="853231"/>
                </a:cubicBezTo>
                <a:cubicBezTo>
                  <a:pt x="2005149" y="866654"/>
                  <a:pt x="1893676" y="835105"/>
                  <a:pt x="1691067" y="853231"/>
                </a:cubicBezTo>
                <a:cubicBezTo>
                  <a:pt x="1488458" y="871357"/>
                  <a:pt x="1309054" y="789609"/>
                  <a:pt x="1157576" y="853231"/>
                </a:cubicBezTo>
                <a:cubicBezTo>
                  <a:pt x="1006098" y="916853"/>
                  <a:pt x="822252" y="848554"/>
                  <a:pt x="684480" y="853231"/>
                </a:cubicBezTo>
                <a:cubicBezTo>
                  <a:pt x="546708" y="857908"/>
                  <a:pt x="266914" y="810995"/>
                  <a:pt x="0" y="853231"/>
                </a:cubicBezTo>
                <a:cubicBezTo>
                  <a:pt x="-35978" y="693930"/>
                  <a:pt x="43074" y="602614"/>
                  <a:pt x="0" y="418083"/>
                </a:cubicBezTo>
                <a:cubicBezTo>
                  <a:pt x="-43074" y="233552"/>
                  <a:pt x="38418" y="137529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3653006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000" dirty="0" err="1">
                <a:latin typeface="arial regular"/>
              </a:rPr>
              <a:t>Yeni</a:t>
            </a:r>
            <a:r>
              <a:rPr lang="el-GR" sz="2000" dirty="0">
                <a:latin typeface="arial regular"/>
              </a:rPr>
              <a:t> </a:t>
            </a:r>
            <a:r>
              <a:rPr lang="tr-TR" sz="2000" dirty="0">
                <a:latin typeface="arial regular"/>
              </a:rPr>
              <a:t>m</a:t>
            </a:r>
            <a:r>
              <a:rPr lang="el-GR" sz="2000" dirty="0" err="1">
                <a:latin typeface="arial regular"/>
              </a:rPr>
              <a:t>ağaza</a:t>
            </a:r>
            <a:r>
              <a:rPr lang="el-GR" sz="2000" dirty="0">
                <a:latin typeface="arial regular"/>
              </a:rPr>
              <a:t> </a:t>
            </a:r>
            <a:r>
              <a:rPr lang="tr-TR" sz="2000" dirty="0">
                <a:latin typeface="arial regular"/>
              </a:rPr>
              <a:t>a</a:t>
            </a:r>
            <a:r>
              <a:rPr lang="el-GR" sz="2000" dirty="0" err="1">
                <a:latin typeface="arial regular"/>
              </a:rPr>
              <a:t>çılış</a:t>
            </a:r>
            <a:r>
              <a:rPr lang="el-GR" sz="2000" dirty="0">
                <a:latin typeface="arial regular"/>
              </a:rPr>
              <a:t> </a:t>
            </a:r>
            <a:r>
              <a:rPr lang="el-GR" sz="2000" dirty="0" err="1">
                <a:latin typeface="arial regular"/>
              </a:rPr>
              <a:t>şerit</a:t>
            </a:r>
            <a:endParaRPr lang="el-GR" sz="4800" dirty="0"/>
          </a:p>
        </p:txBody>
      </p:sp>
      <p:sp>
        <p:nvSpPr>
          <p:cNvPr id="21" name="Τίτλος 1">
            <a:extLst>
              <a:ext uri="{FF2B5EF4-FFF2-40B4-BE49-F238E27FC236}">
                <a16:creationId xmlns:a16="http://schemas.microsoft.com/office/drawing/2014/main" id="{2B290129-3756-9428-86DD-672C503CEBF9}"/>
              </a:ext>
            </a:extLst>
          </p:cNvPr>
          <p:cNvSpPr txBox="1">
            <a:spLocks/>
          </p:cNvSpPr>
          <p:nvPr/>
        </p:nvSpPr>
        <p:spPr>
          <a:xfrm>
            <a:off x="625930" y="5203369"/>
            <a:ext cx="3019763" cy="853231"/>
          </a:xfrm>
          <a:custGeom>
            <a:avLst/>
            <a:gdLst>
              <a:gd name="csX0" fmla="*/ 0 w 3019763"/>
              <a:gd name="csY0" fmla="*/ 0 h 853231"/>
              <a:gd name="csX1" fmla="*/ 563689 w 3019763"/>
              <a:gd name="csY1" fmla="*/ 0 h 853231"/>
              <a:gd name="csX2" fmla="*/ 1127378 w 3019763"/>
              <a:gd name="csY2" fmla="*/ 0 h 853231"/>
              <a:gd name="csX3" fmla="*/ 1540079 w 3019763"/>
              <a:gd name="csY3" fmla="*/ 0 h 853231"/>
              <a:gd name="csX4" fmla="*/ 2013175 w 3019763"/>
              <a:gd name="csY4" fmla="*/ 0 h 853231"/>
              <a:gd name="csX5" fmla="*/ 2486272 w 3019763"/>
              <a:gd name="csY5" fmla="*/ 0 h 853231"/>
              <a:gd name="csX6" fmla="*/ 3019763 w 3019763"/>
              <a:gd name="csY6" fmla="*/ 0 h 853231"/>
              <a:gd name="csX7" fmla="*/ 3019763 w 3019763"/>
              <a:gd name="csY7" fmla="*/ 418083 h 853231"/>
              <a:gd name="csX8" fmla="*/ 3019763 w 3019763"/>
              <a:gd name="csY8" fmla="*/ 853231 h 853231"/>
              <a:gd name="csX9" fmla="*/ 2486272 w 3019763"/>
              <a:gd name="csY9" fmla="*/ 853231 h 853231"/>
              <a:gd name="csX10" fmla="*/ 2073571 w 3019763"/>
              <a:gd name="csY10" fmla="*/ 853231 h 853231"/>
              <a:gd name="csX11" fmla="*/ 1600474 w 3019763"/>
              <a:gd name="csY11" fmla="*/ 853231 h 853231"/>
              <a:gd name="csX12" fmla="*/ 1036785 w 3019763"/>
              <a:gd name="csY12" fmla="*/ 853231 h 853231"/>
              <a:gd name="csX13" fmla="*/ 473096 w 3019763"/>
              <a:gd name="csY13" fmla="*/ 853231 h 853231"/>
              <a:gd name="csX14" fmla="*/ 0 w 3019763"/>
              <a:gd name="csY14" fmla="*/ 853231 h 853231"/>
              <a:gd name="csX15" fmla="*/ 0 w 3019763"/>
              <a:gd name="csY15" fmla="*/ 409551 h 853231"/>
              <a:gd name="csX16" fmla="*/ 0 w 3019763"/>
              <a:gd name="csY16" fmla="*/ 0 h 853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019763" h="853231" fill="none" extrusionOk="0">
                <a:moveTo>
                  <a:pt x="0" y="0"/>
                </a:moveTo>
                <a:cubicBezTo>
                  <a:pt x="189694" y="-55671"/>
                  <a:pt x="428650" y="7034"/>
                  <a:pt x="563689" y="0"/>
                </a:cubicBezTo>
                <a:cubicBezTo>
                  <a:pt x="698728" y="-7034"/>
                  <a:pt x="868029" y="21799"/>
                  <a:pt x="1127378" y="0"/>
                </a:cubicBezTo>
                <a:cubicBezTo>
                  <a:pt x="1386727" y="-21799"/>
                  <a:pt x="1413500" y="5159"/>
                  <a:pt x="1540079" y="0"/>
                </a:cubicBezTo>
                <a:cubicBezTo>
                  <a:pt x="1666658" y="-5159"/>
                  <a:pt x="1866472" y="18681"/>
                  <a:pt x="2013175" y="0"/>
                </a:cubicBezTo>
                <a:cubicBezTo>
                  <a:pt x="2159878" y="-18681"/>
                  <a:pt x="2363187" y="4163"/>
                  <a:pt x="2486272" y="0"/>
                </a:cubicBezTo>
                <a:cubicBezTo>
                  <a:pt x="2609357" y="-4163"/>
                  <a:pt x="2801505" y="21212"/>
                  <a:pt x="3019763" y="0"/>
                </a:cubicBezTo>
                <a:cubicBezTo>
                  <a:pt x="3035025" y="134657"/>
                  <a:pt x="2983973" y="233130"/>
                  <a:pt x="3019763" y="418083"/>
                </a:cubicBezTo>
                <a:cubicBezTo>
                  <a:pt x="3055553" y="603036"/>
                  <a:pt x="2973184" y="712499"/>
                  <a:pt x="3019763" y="853231"/>
                </a:cubicBezTo>
                <a:cubicBezTo>
                  <a:pt x="2908827" y="869065"/>
                  <a:pt x="2718263" y="832166"/>
                  <a:pt x="2486272" y="853231"/>
                </a:cubicBezTo>
                <a:cubicBezTo>
                  <a:pt x="2254281" y="874296"/>
                  <a:pt x="2191939" y="852999"/>
                  <a:pt x="2073571" y="853231"/>
                </a:cubicBezTo>
                <a:cubicBezTo>
                  <a:pt x="1955203" y="853463"/>
                  <a:pt x="1748006" y="842471"/>
                  <a:pt x="1600474" y="853231"/>
                </a:cubicBezTo>
                <a:cubicBezTo>
                  <a:pt x="1452942" y="863991"/>
                  <a:pt x="1271094" y="794378"/>
                  <a:pt x="1036785" y="853231"/>
                </a:cubicBezTo>
                <a:cubicBezTo>
                  <a:pt x="802476" y="912084"/>
                  <a:pt x="683390" y="798787"/>
                  <a:pt x="473096" y="853231"/>
                </a:cubicBezTo>
                <a:cubicBezTo>
                  <a:pt x="262802" y="907675"/>
                  <a:pt x="224384" y="849124"/>
                  <a:pt x="0" y="853231"/>
                </a:cubicBezTo>
                <a:cubicBezTo>
                  <a:pt x="-3032" y="758211"/>
                  <a:pt x="23522" y="525835"/>
                  <a:pt x="0" y="409551"/>
                </a:cubicBezTo>
                <a:cubicBezTo>
                  <a:pt x="-23522" y="293267"/>
                  <a:pt x="30135" y="145895"/>
                  <a:pt x="0" y="0"/>
                </a:cubicBezTo>
                <a:close/>
              </a:path>
              <a:path w="3019763" h="853231" stroke="0" extrusionOk="0">
                <a:moveTo>
                  <a:pt x="0" y="0"/>
                </a:moveTo>
                <a:cubicBezTo>
                  <a:pt x="113889" y="-34452"/>
                  <a:pt x="349642" y="38543"/>
                  <a:pt x="473096" y="0"/>
                </a:cubicBezTo>
                <a:cubicBezTo>
                  <a:pt x="596550" y="-38543"/>
                  <a:pt x="728981" y="17081"/>
                  <a:pt x="946192" y="0"/>
                </a:cubicBezTo>
                <a:cubicBezTo>
                  <a:pt x="1163403" y="-17081"/>
                  <a:pt x="1250792" y="52401"/>
                  <a:pt x="1479684" y="0"/>
                </a:cubicBezTo>
                <a:cubicBezTo>
                  <a:pt x="1708576" y="-52401"/>
                  <a:pt x="1784259" y="27339"/>
                  <a:pt x="1892385" y="0"/>
                </a:cubicBezTo>
                <a:cubicBezTo>
                  <a:pt x="2000511" y="-27339"/>
                  <a:pt x="2245403" y="41347"/>
                  <a:pt x="2395679" y="0"/>
                </a:cubicBezTo>
                <a:cubicBezTo>
                  <a:pt x="2545955" y="-41347"/>
                  <a:pt x="2737940" y="14424"/>
                  <a:pt x="3019763" y="0"/>
                </a:cubicBezTo>
                <a:cubicBezTo>
                  <a:pt x="3059952" y="137621"/>
                  <a:pt x="2989038" y="327323"/>
                  <a:pt x="3019763" y="435148"/>
                </a:cubicBezTo>
                <a:cubicBezTo>
                  <a:pt x="3050488" y="542973"/>
                  <a:pt x="3002944" y="757406"/>
                  <a:pt x="3019763" y="853231"/>
                </a:cubicBezTo>
                <a:cubicBezTo>
                  <a:pt x="2930308" y="893082"/>
                  <a:pt x="2677842" y="818570"/>
                  <a:pt x="2576864" y="853231"/>
                </a:cubicBezTo>
                <a:cubicBezTo>
                  <a:pt x="2475886" y="887892"/>
                  <a:pt x="2262783" y="839808"/>
                  <a:pt x="2133966" y="853231"/>
                </a:cubicBezTo>
                <a:cubicBezTo>
                  <a:pt x="2005149" y="866654"/>
                  <a:pt x="1893676" y="835105"/>
                  <a:pt x="1691067" y="853231"/>
                </a:cubicBezTo>
                <a:cubicBezTo>
                  <a:pt x="1488458" y="871357"/>
                  <a:pt x="1309054" y="789609"/>
                  <a:pt x="1157576" y="853231"/>
                </a:cubicBezTo>
                <a:cubicBezTo>
                  <a:pt x="1006098" y="916853"/>
                  <a:pt x="822252" y="848554"/>
                  <a:pt x="684480" y="853231"/>
                </a:cubicBezTo>
                <a:cubicBezTo>
                  <a:pt x="546708" y="857908"/>
                  <a:pt x="266914" y="810995"/>
                  <a:pt x="0" y="853231"/>
                </a:cubicBezTo>
                <a:cubicBezTo>
                  <a:pt x="-35978" y="693930"/>
                  <a:pt x="43074" y="602614"/>
                  <a:pt x="0" y="418083"/>
                </a:cubicBezTo>
                <a:cubicBezTo>
                  <a:pt x="-43074" y="233552"/>
                  <a:pt x="38418" y="137529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3653006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525"/>
              </a:spcAft>
            </a:pPr>
            <a:r>
              <a:rPr lang="el-GR" sz="2000" dirty="0" err="1">
                <a:solidFill>
                  <a:srgbClr val="222222"/>
                </a:solidFill>
                <a:latin typeface="Open Sans" panose="020B0606030504020204" pitchFamily="34" charset="0"/>
              </a:rPr>
              <a:t>Kansere</a:t>
            </a:r>
            <a:r>
              <a:rPr lang="el-GR" sz="2000" dirty="0">
                <a:solidFill>
                  <a:srgbClr val="222222"/>
                </a:solidFill>
                <a:latin typeface="Open Sans" panose="020B0606030504020204" pitchFamily="34" charset="0"/>
              </a:rPr>
              <a:t> </a:t>
            </a:r>
            <a:r>
              <a:rPr lang="el-GR" sz="2000" dirty="0" err="1">
                <a:solidFill>
                  <a:srgbClr val="222222"/>
                </a:solidFill>
                <a:latin typeface="Open Sans" panose="020B0606030504020204" pitchFamily="34" charset="0"/>
              </a:rPr>
              <a:t>Karşı</a:t>
            </a:r>
            <a:r>
              <a:rPr lang="el-GR" sz="2000" dirty="0">
                <a:solidFill>
                  <a:srgbClr val="222222"/>
                </a:solidFill>
                <a:latin typeface="Open Sans" panose="020B0606030504020204" pitchFamily="34" charset="0"/>
              </a:rPr>
              <a:t> </a:t>
            </a:r>
            <a:r>
              <a:rPr lang="el-GR" sz="2000" dirty="0" err="1">
                <a:solidFill>
                  <a:srgbClr val="222222"/>
                </a:solidFill>
                <a:latin typeface="Open Sans" panose="020B0606030504020204" pitchFamily="34" charset="0"/>
              </a:rPr>
              <a:t>Koruyan</a:t>
            </a:r>
            <a:r>
              <a:rPr lang="el-GR" sz="2000" dirty="0">
                <a:solidFill>
                  <a:srgbClr val="222222"/>
                </a:solidFill>
                <a:latin typeface="Open Sans" panose="020B0606030504020204" pitchFamily="34" charset="0"/>
              </a:rPr>
              <a:t> </a:t>
            </a:r>
            <a:r>
              <a:rPr lang="el-GR" sz="2000" dirty="0" err="1">
                <a:solidFill>
                  <a:srgbClr val="222222"/>
                </a:solidFill>
                <a:latin typeface="Open Sans" panose="020B0606030504020204" pitchFamily="34" charset="0"/>
              </a:rPr>
              <a:t>Yaşam</a:t>
            </a:r>
            <a:r>
              <a:rPr lang="el-GR" sz="2000" dirty="0">
                <a:solidFill>
                  <a:srgbClr val="222222"/>
                </a:solidFill>
                <a:latin typeface="Open Sans" panose="020B0606030504020204" pitchFamily="34" charset="0"/>
              </a:rPr>
              <a:t> </a:t>
            </a:r>
            <a:r>
              <a:rPr lang="el-GR" sz="2000" dirty="0" err="1">
                <a:solidFill>
                  <a:srgbClr val="222222"/>
                </a:solidFill>
                <a:latin typeface="Open Sans" panose="020B0606030504020204" pitchFamily="34" charset="0"/>
              </a:rPr>
              <a:t>Biçimi</a:t>
            </a:r>
            <a:endParaRPr lang="el-GR" sz="2000" dirty="0">
              <a:solidFill>
                <a:srgbClr val="222222"/>
              </a:solidFill>
              <a:latin typeface="Open Sans" panose="020B0606030504020204" pitchFamily="34" charset="0"/>
            </a:endParaRPr>
          </a:p>
        </p:txBody>
      </p:sp>
      <p:pic>
        <p:nvPicPr>
          <p:cNvPr id="22" name="Εικόνα 21" descr="1-7 Nisan Ulusal Kanser Haftası Kanserden korunmak büyük ölçüde bizim  elimizdedir. Sağlıklı yaşam alışkanlıkları edinmek, risk faktörlerinden  uzak durmak ve düzenli taramalara katılmak hayat kurtarır.  #ErkenTanıAlSağlıklaKal #RisktenKaçınKanserdenKorun">
            <a:extLst>
              <a:ext uri="{FF2B5EF4-FFF2-40B4-BE49-F238E27FC236}">
                <a16:creationId xmlns:a16="http://schemas.microsoft.com/office/drawing/2014/main" id="{015EFAE7-2C82-6081-9063-1761985986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61" y="3154329"/>
            <a:ext cx="2857500" cy="1600200"/>
          </a:xfrm>
          <a:custGeom>
            <a:avLst/>
            <a:gdLst>
              <a:gd name="csX0" fmla="*/ 0 w 2857500"/>
              <a:gd name="csY0" fmla="*/ 0 h 1600200"/>
              <a:gd name="csX1" fmla="*/ 514350 w 2857500"/>
              <a:gd name="csY1" fmla="*/ 0 h 1600200"/>
              <a:gd name="csX2" fmla="*/ 1143000 w 2857500"/>
              <a:gd name="csY2" fmla="*/ 0 h 1600200"/>
              <a:gd name="csX3" fmla="*/ 1657350 w 2857500"/>
              <a:gd name="csY3" fmla="*/ 0 h 1600200"/>
              <a:gd name="csX4" fmla="*/ 2257425 w 2857500"/>
              <a:gd name="csY4" fmla="*/ 0 h 1600200"/>
              <a:gd name="csX5" fmla="*/ 2857500 w 2857500"/>
              <a:gd name="csY5" fmla="*/ 0 h 1600200"/>
              <a:gd name="csX6" fmla="*/ 2857500 w 2857500"/>
              <a:gd name="csY6" fmla="*/ 501396 h 1600200"/>
              <a:gd name="csX7" fmla="*/ 2857500 w 2857500"/>
              <a:gd name="csY7" fmla="*/ 1050798 h 1600200"/>
              <a:gd name="csX8" fmla="*/ 2857500 w 2857500"/>
              <a:gd name="csY8" fmla="*/ 1600200 h 1600200"/>
              <a:gd name="csX9" fmla="*/ 2286000 w 2857500"/>
              <a:gd name="csY9" fmla="*/ 1600200 h 1600200"/>
              <a:gd name="csX10" fmla="*/ 1714500 w 2857500"/>
              <a:gd name="csY10" fmla="*/ 1600200 h 1600200"/>
              <a:gd name="csX11" fmla="*/ 1171575 w 2857500"/>
              <a:gd name="csY11" fmla="*/ 1600200 h 1600200"/>
              <a:gd name="csX12" fmla="*/ 600075 w 2857500"/>
              <a:gd name="csY12" fmla="*/ 1600200 h 1600200"/>
              <a:gd name="csX13" fmla="*/ 0 w 2857500"/>
              <a:gd name="csY13" fmla="*/ 1600200 h 1600200"/>
              <a:gd name="csX14" fmla="*/ 0 w 2857500"/>
              <a:gd name="csY14" fmla="*/ 1082802 h 1600200"/>
              <a:gd name="csX15" fmla="*/ 0 w 2857500"/>
              <a:gd name="csY15" fmla="*/ 565404 h 1600200"/>
              <a:gd name="csX16" fmla="*/ 0 w 2857500"/>
              <a:gd name="csY16" fmla="*/ 0 h 16002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857500" h="1600200" fill="none" extrusionOk="0">
                <a:moveTo>
                  <a:pt x="0" y="0"/>
                </a:moveTo>
                <a:cubicBezTo>
                  <a:pt x="145038" y="-57103"/>
                  <a:pt x="290157" y="40599"/>
                  <a:pt x="514350" y="0"/>
                </a:cubicBezTo>
                <a:cubicBezTo>
                  <a:pt x="738543" y="-40599"/>
                  <a:pt x="881925" y="47168"/>
                  <a:pt x="1143000" y="0"/>
                </a:cubicBezTo>
                <a:cubicBezTo>
                  <a:pt x="1404075" y="-47168"/>
                  <a:pt x="1536739" y="11366"/>
                  <a:pt x="1657350" y="0"/>
                </a:cubicBezTo>
                <a:cubicBezTo>
                  <a:pt x="1777961" y="-11366"/>
                  <a:pt x="2131027" y="68876"/>
                  <a:pt x="2257425" y="0"/>
                </a:cubicBezTo>
                <a:cubicBezTo>
                  <a:pt x="2383823" y="-68876"/>
                  <a:pt x="2622438" y="69105"/>
                  <a:pt x="2857500" y="0"/>
                </a:cubicBezTo>
                <a:cubicBezTo>
                  <a:pt x="2869098" y="186483"/>
                  <a:pt x="2801984" y="337000"/>
                  <a:pt x="2857500" y="501396"/>
                </a:cubicBezTo>
                <a:cubicBezTo>
                  <a:pt x="2913016" y="665792"/>
                  <a:pt x="2845925" y="900425"/>
                  <a:pt x="2857500" y="1050798"/>
                </a:cubicBezTo>
                <a:cubicBezTo>
                  <a:pt x="2869075" y="1201171"/>
                  <a:pt x="2834185" y="1418695"/>
                  <a:pt x="2857500" y="1600200"/>
                </a:cubicBezTo>
                <a:cubicBezTo>
                  <a:pt x="2595462" y="1619158"/>
                  <a:pt x="2508946" y="1546701"/>
                  <a:pt x="2286000" y="1600200"/>
                </a:cubicBezTo>
                <a:cubicBezTo>
                  <a:pt x="2063054" y="1653699"/>
                  <a:pt x="1928997" y="1538083"/>
                  <a:pt x="1714500" y="1600200"/>
                </a:cubicBezTo>
                <a:cubicBezTo>
                  <a:pt x="1500003" y="1662317"/>
                  <a:pt x="1397172" y="1550174"/>
                  <a:pt x="1171575" y="1600200"/>
                </a:cubicBezTo>
                <a:cubicBezTo>
                  <a:pt x="945978" y="1650226"/>
                  <a:pt x="738858" y="1547000"/>
                  <a:pt x="600075" y="1600200"/>
                </a:cubicBezTo>
                <a:cubicBezTo>
                  <a:pt x="461292" y="1653400"/>
                  <a:pt x="144209" y="1540492"/>
                  <a:pt x="0" y="1600200"/>
                </a:cubicBezTo>
                <a:cubicBezTo>
                  <a:pt x="-899" y="1417226"/>
                  <a:pt x="926" y="1270982"/>
                  <a:pt x="0" y="1082802"/>
                </a:cubicBezTo>
                <a:cubicBezTo>
                  <a:pt x="-926" y="894622"/>
                  <a:pt x="2877" y="737094"/>
                  <a:pt x="0" y="565404"/>
                </a:cubicBezTo>
                <a:cubicBezTo>
                  <a:pt x="-2877" y="393714"/>
                  <a:pt x="41253" y="221134"/>
                  <a:pt x="0" y="0"/>
                </a:cubicBezTo>
                <a:close/>
              </a:path>
              <a:path w="2857500" h="1600200" stroke="0" extrusionOk="0">
                <a:moveTo>
                  <a:pt x="0" y="0"/>
                </a:moveTo>
                <a:cubicBezTo>
                  <a:pt x="220718" y="-51365"/>
                  <a:pt x="320804" y="56473"/>
                  <a:pt x="485775" y="0"/>
                </a:cubicBezTo>
                <a:cubicBezTo>
                  <a:pt x="650746" y="-56473"/>
                  <a:pt x="806767" y="20221"/>
                  <a:pt x="971550" y="0"/>
                </a:cubicBezTo>
                <a:cubicBezTo>
                  <a:pt x="1136333" y="-20221"/>
                  <a:pt x="1313225" y="58812"/>
                  <a:pt x="1571625" y="0"/>
                </a:cubicBezTo>
                <a:cubicBezTo>
                  <a:pt x="1830025" y="-58812"/>
                  <a:pt x="1975991" y="56185"/>
                  <a:pt x="2200275" y="0"/>
                </a:cubicBezTo>
                <a:cubicBezTo>
                  <a:pt x="2424559" y="-56185"/>
                  <a:pt x="2691862" y="23870"/>
                  <a:pt x="2857500" y="0"/>
                </a:cubicBezTo>
                <a:cubicBezTo>
                  <a:pt x="2891428" y="138147"/>
                  <a:pt x="2856819" y="387959"/>
                  <a:pt x="2857500" y="549402"/>
                </a:cubicBezTo>
                <a:cubicBezTo>
                  <a:pt x="2858181" y="710845"/>
                  <a:pt x="2828843" y="810371"/>
                  <a:pt x="2857500" y="1066800"/>
                </a:cubicBezTo>
                <a:cubicBezTo>
                  <a:pt x="2886157" y="1323229"/>
                  <a:pt x="2818475" y="1334914"/>
                  <a:pt x="2857500" y="1600200"/>
                </a:cubicBezTo>
                <a:cubicBezTo>
                  <a:pt x="2752524" y="1607948"/>
                  <a:pt x="2488782" y="1559157"/>
                  <a:pt x="2371725" y="1600200"/>
                </a:cubicBezTo>
                <a:cubicBezTo>
                  <a:pt x="2254669" y="1641243"/>
                  <a:pt x="2038636" y="1549534"/>
                  <a:pt x="1800225" y="1600200"/>
                </a:cubicBezTo>
                <a:cubicBezTo>
                  <a:pt x="1561814" y="1650866"/>
                  <a:pt x="1518608" y="1593487"/>
                  <a:pt x="1314450" y="1600200"/>
                </a:cubicBezTo>
                <a:cubicBezTo>
                  <a:pt x="1110293" y="1606913"/>
                  <a:pt x="1001974" y="1552913"/>
                  <a:pt x="828675" y="1600200"/>
                </a:cubicBezTo>
                <a:cubicBezTo>
                  <a:pt x="655377" y="1647487"/>
                  <a:pt x="178920" y="1527390"/>
                  <a:pt x="0" y="1600200"/>
                </a:cubicBezTo>
                <a:cubicBezTo>
                  <a:pt x="-47026" y="1335038"/>
                  <a:pt x="32645" y="1321292"/>
                  <a:pt x="0" y="1066800"/>
                </a:cubicBezTo>
                <a:cubicBezTo>
                  <a:pt x="-32645" y="812308"/>
                  <a:pt x="55231" y="774613"/>
                  <a:pt x="0" y="533400"/>
                </a:cubicBezTo>
                <a:cubicBezTo>
                  <a:pt x="-55231" y="292187"/>
                  <a:pt x="15847" y="21200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6928806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2D764F-A205-28D9-BB9E-40DA45B2290A}"/>
              </a:ext>
            </a:extLst>
          </p:cNvPr>
          <p:cNvSpPr txBox="1"/>
          <p:nvPr/>
        </p:nvSpPr>
        <p:spPr>
          <a:xfrm>
            <a:off x="6737737" y="492755"/>
            <a:ext cx="3995057" cy="1938992"/>
          </a:xfrm>
          <a:custGeom>
            <a:avLst/>
            <a:gdLst>
              <a:gd name="csX0" fmla="*/ 0 w 3995057"/>
              <a:gd name="csY0" fmla="*/ 0 h 1938992"/>
              <a:gd name="csX1" fmla="*/ 650624 w 3995057"/>
              <a:gd name="csY1" fmla="*/ 0 h 1938992"/>
              <a:gd name="csX2" fmla="*/ 1261297 w 3995057"/>
              <a:gd name="csY2" fmla="*/ 0 h 1938992"/>
              <a:gd name="csX3" fmla="*/ 1712167 w 3995057"/>
              <a:gd name="csY3" fmla="*/ 0 h 1938992"/>
              <a:gd name="csX4" fmla="*/ 2282890 w 3995057"/>
              <a:gd name="csY4" fmla="*/ 0 h 1938992"/>
              <a:gd name="csX5" fmla="*/ 2773711 w 3995057"/>
              <a:gd name="csY5" fmla="*/ 0 h 1938992"/>
              <a:gd name="csX6" fmla="*/ 3304483 w 3995057"/>
              <a:gd name="csY6" fmla="*/ 0 h 1938992"/>
              <a:gd name="csX7" fmla="*/ 3995057 w 3995057"/>
              <a:gd name="csY7" fmla="*/ 0 h 1938992"/>
              <a:gd name="csX8" fmla="*/ 3995057 w 3995057"/>
              <a:gd name="csY8" fmla="*/ 484748 h 1938992"/>
              <a:gd name="csX9" fmla="*/ 3995057 w 3995057"/>
              <a:gd name="csY9" fmla="*/ 950106 h 1938992"/>
              <a:gd name="csX10" fmla="*/ 3995057 w 3995057"/>
              <a:gd name="csY10" fmla="*/ 1473634 h 1938992"/>
              <a:gd name="csX11" fmla="*/ 3995057 w 3995057"/>
              <a:gd name="csY11" fmla="*/ 1938992 h 1938992"/>
              <a:gd name="csX12" fmla="*/ 3464285 w 3995057"/>
              <a:gd name="csY12" fmla="*/ 1938992 h 1938992"/>
              <a:gd name="csX13" fmla="*/ 2813662 w 3995057"/>
              <a:gd name="csY13" fmla="*/ 1938992 h 1938992"/>
              <a:gd name="csX14" fmla="*/ 2322840 w 3995057"/>
              <a:gd name="csY14" fmla="*/ 1938992 h 1938992"/>
              <a:gd name="csX15" fmla="*/ 1712167 w 3995057"/>
              <a:gd name="csY15" fmla="*/ 1938992 h 1938992"/>
              <a:gd name="csX16" fmla="*/ 1141445 w 3995057"/>
              <a:gd name="csY16" fmla="*/ 1938992 h 1938992"/>
              <a:gd name="csX17" fmla="*/ 610673 w 3995057"/>
              <a:gd name="csY17" fmla="*/ 1938992 h 1938992"/>
              <a:gd name="csX18" fmla="*/ 0 w 3995057"/>
              <a:gd name="csY18" fmla="*/ 1938992 h 1938992"/>
              <a:gd name="csX19" fmla="*/ 0 w 3995057"/>
              <a:gd name="csY19" fmla="*/ 1512414 h 1938992"/>
              <a:gd name="csX20" fmla="*/ 0 w 3995057"/>
              <a:gd name="csY20" fmla="*/ 1008276 h 1938992"/>
              <a:gd name="csX21" fmla="*/ 0 w 3995057"/>
              <a:gd name="csY21" fmla="*/ 504138 h 1938992"/>
              <a:gd name="csX22" fmla="*/ 0 w 3995057"/>
              <a:gd name="csY22" fmla="*/ 0 h 19389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3995057" h="1938992" extrusionOk="0">
                <a:moveTo>
                  <a:pt x="0" y="0"/>
                </a:moveTo>
                <a:cubicBezTo>
                  <a:pt x="257511" y="-5836"/>
                  <a:pt x="423955" y="18726"/>
                  <a:pt x="650624" y="0"/>
                </a:cubicBezTo>
                <a:cubicBezTo>
                  <a:pt x="877293" y="-18726"/>
                  <a:pt x="1135059" y="60785"/>
                  <a:pt x="1261297" y="0"/>
                </a:cubicBezTo>
                <a:cubicBezTo>
                  <a:pt x="1387535" y="-60785"/>
                  <a:pt x="1583463" y="18337"/>
                  <a:pt x="1712167" y="0"/>
                </a:cubicBezTo>
                <a:cubicBezTo>
                  <a:pt x="1840871" y="-18337"/>
                  <a:pt x="2067505" y="9283"/>
                  <a:pt x="2282890" y="0"/>
                </a:cubicBezTo>
                <a:cubicBezTo>
                  <a:pt x="2498275" y="-9283"/>
                  <a:pt x="2625866" y="20973"/>
                  <a:pt x="2773711" y="0"/>
                </a:cubicBezTo>
                <a:cubicBezTo>
                  <a:pt x="2921556" y="-20973"/>
                  <a:pt x="3186921" y="1624"/>
                  <a:pt x="3304483" y="0"/>
                </a:cubicBezTo>
                <a:cubicBezTo>
                  <a:pt x="3422045" y="-1624"/>
                  <a:pt x="3809723" y="34103"/>
                  <a:pt x="3995057" y="0"/>
                </a:cubicBezTo>
                <a:cubicBezTo>
                  <a:pt x="4004882" y="157801"/>
                  <a:pt x="3944632" y="340514"/>
                  <a:pt x="3995057" y="484748"/>
                </a:cubicBezTo>
                <a:cubicBezTo>
                  <a:pt x="4045482" y="628982"/>
                  <a:pt x="3981170" y="780534"/>
                  <a:pt x="3995057" y="950106"/>
                </a:cubicBezTo>
                <a:cubicBezTo>
                  <a:pt x="4008944" y="1119678"/>
                  <a:pt x="3950548" y="1300233"/>
                  <a:pt x="3995057" y="1473634"/>
                </a:cubicBezTo>
                <a:cubicBezTo>
                  <a:pt x="4039566" y="1647035"/>
                  <a:pt x="3966672" y="1724094"/>
                  <a:pt x="3995057" y="1938992"/>
                </a:cubicBezTo>
                <a:cubicBezTo>
                  <a:pt x="3872304" y="1990595"/>
                  <a:pt x="3605306" y="1938810"/>
                  <a:pt x="3464285" y="1938992"/>
                </a:cubicBezTo>
                <a:cubicBezTo>
                  <a:pt x="3323264" y="1939174"/>
                  <a:pt x="2999761" y="1869442"/>
                  <a:pt x="2813662" y="1938992"/>
                </a:cubicBezTo>
                <a:cubicBezTo>
                  <a:pt x="2627563" y="2008542"/>
                  <a:pt x="2438132" y="1904972"/>
                  <a:pt x="2322840" y="1938992"/>
                </a:cubicBezTo>
                <a:cubicBezTo>
                  <a:pt x="2207548" y="1973012"/>
                  <a:pt x="1856089" y="1901198"/>
                  <a:pt x="1712167" y="1938992"/>
                </a:cubicBezTo>
                <a:cubicBezTo>
                  <a:pt x="1568245" y="1976786"/>
                  <a:pt x="1280449" y="1887161"/>
                  <a:pt x="1141445" y="1938992"/>
                </a:cubicBezTo>
                <a:cubicBezTo>
                  <a:pt x="1002441" y="1990823"/>
                  <a:pt x="864605" y="1911762"/>
                  <a:pt x="610673" y="1938992"/>
                </a:cubicBezTo>
                <a:cubicBezTo>
                  <a:pt x="356741" y="1966222"/>
                  <a:pt x="291521" y="1921913"/>
                  <a:pt x="0" y="1938992"/>
                </a:cubicBezTo>
                <a:cubicBezTo>
                  <a:pt x="-9350" y="1826057"/>
                  <a:pt x="48906" y="1700036"/>
                  <a:pt x="0" y="1512414"/>
                </a:cubicBezTo>
                <a:cubicBezTo>
                  <a:pt x="-48906" y="1324792"/>
                  <a:pt x="5870" y="1124701"/>
                  <a:pt x="0" y="1008276"/>
                </a:cubicBezTo>
                <a:cubicBezTo>
                  <a:pt x="-5870" y="891851"/>
                  <a:pt x="55600" y="741890"/>
                  <a:pt x="0" y="504138"/>
                </a:cubicBezTo>
                <a:cubicBezTo>
                  <a:pt x="-55600" y="266386"/>
                  <a:pt x="44737" y="200237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389481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fontAlgn="t"/>
            <a:r>
              <a:rPr lang="el-GR" sz="4000" dirty="0" err="1">
                <a:solidFill>
                  <a:schemeClr val="tx1"/>
                </a:solidFill>
              </a:rPr>
              <a:t>Bana</a:t>
            </a:r>
            <a:r>
              <a:rPr lang="el-GR" sz="4000" dirty="0">
                <a:solidFill>
                  <a:schemeClr val="tx1"/>
                </a:solidFill>
              </a:rPr>
              <a:t> </a:t>
            </a:r>
            <a:r>
              <a:rPr lang="el-GR" sz="4000" dirty="0" err="1">
                <a:solidFill>
                  <a:schemeClr val="tx1"/>
                </a:solidFill>
              </a:rPr>
              <a:t>yalan</a:t>
            </a:r>
            <a:r>
              <a:rPr lang="el-GR" sz="4000" dirty="0">
                <a:solidFill>
                  <a:schemeClr val="tx1"/>
                </a:solidFill>
              </a:rPr>
              <a:t> </a:t>
            </a:r>
            <a:r>
              <a:rPr lang="el-GR" sz="4000" dirty="0" err="1">
                <a:solidFill>
                  <a:schemeClr val="tx1"/>
                </a:solidFill>
              </a:rPr>
              <a:t>söyleyişini</a:t>
            </a:r>
            <a:r>
              <a:rPr lang="el-GR" sz="4000" dirty="0">
                <a:solidFill>
                  <a:schemeClr val="tx1"/>
                </a:solidFill>
              </a:rPr>
              <a:t> </a:t>
            </a:r>
            <a:r>
              <a:rPr lang="el-GR" sz="4000" dirty="0" err="1">
                <a:solidFill>
                  <a:schemeClr val="tx1"/>
                </a:solidFill>
              </a:rPr>
              <a:t>seviyorum</a:t>
            </a:r>
            <a:r>
              <a:rPr lang="el-GR" sz="4000" dirty="0">
                <a:solidFill>
                  <a:schemeClr val="tx1"/>
                </a:solidFill>
              </a:rPr>
              <a:t>.</a:t>
            </a:r>
            <a:endParaRPr lang="el-CY" sz="40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A39B2C-87F5-019C-6EC4-6B8BA5E415F5}"/>
              </a:ext>
            </a:extLst>
          </p:cNvPr>
          <p:cNvSpPr txBox="1"/>
          <p:nvPr/>
        </p:nvSpPr>
        <p:spPr>
          <a:xfrm>
            <a:off x="4119722" y="3702978"/>
            <a:ext cx="5236029" cy="1323439"/>
          </a:xfrm>
          <a:custGeom>
            <a:avLst/>
            <a:gdLst>
              <a:gd name="csX0" fmla="*/ 0 w 5236029"/>
              <a:gd name="csY0" fmla="*/ 0 h 1323439"/>
              <a:gd name="csX1" fmla="*/ 686502 w 5236029"/>
              <a:gd name="csY1" fmla="*/ 0 h 1323439"/>
              <a:gd name="csX2" fmla="*/ 1163562 w 5236029"/>
              <a:gd name="csY2" fmla="*/ 0 h 1323439"/>
              <a:gd name="csX3" fmla="*/ 1850064 w 5236029"/>
              <a:gd name="csY3" fmla="*/ 0 h 1323439"/>
              <a:gd name="csX4" fmla="*/ 2274764 w 5236029"/>
              <a:gd name="csY4" fmla="*/ 0 h 1323439"/>
              <a:gd name="csX5" fmla="*/ 2804184 w 5236029"/>
              <a:gd name="csY5" fmla="*/ 0 h 1323439"/>
              <a:gd name="csX6" fmla="*/ 3385965 w 5236029"/>
              <a:gd name="csY6" fmla="*/ 0 h 1323439"/>
              <a:gd name="csX7" fmla="*/ 3810666 w 5236029"/>
              <a:gd name="csY7" fmla="*/ 0 h 1323439"/>
              <a:gd name="csX8" fmla="*/ 4287726 w 5236029"/>
              <a:gd name="csY8" fmla="*/ 0 h 1323439"/>
              <a:gd name="csX9" fmla="*/ 4712426 w 5236029"/>
              <a:gd name="csY9" fmla="*/ 0 h 1323439"/>
              <a:gd name="csX10" fmla="*/ 5236029 w 5236029"/>
              <a:gd name="csY10" fmla="*/ 0 h 1323439"/>
              <a:gd name="csX11" fmla="*/ 5236029 w 5236029"/>
              <a:gd name="csY11" fmla="*/ 454381 h 1323439"/>
              <a:gd name="csX12" fmla="*/ 5236029 w 5236029"/>
              <a:gd name="csY12" fmla="*/ 908761 h 1323439"/>
              <a:gd name="csX13" fmla="*/ 5236029 w 5236029"/>
              <a:gd name="csY13" fmla="*/ 1323439 h 1323439"/>
              <a:gd name="csX14" fmla="*/ 4601888 w 5236029"/>
              <a:gd name="csY14" fmla="*/ 1323439 h 1323439"/>
              <a:gd name="csX15" fmla="*/ 4177188 w 5236029"/>
              <a:gd name="csY15" fmla="*/ 1323439 h 1323439"/>
              <a:gd name="csX16" fmla="*/ 3752487 w 5236029"/>
              <a:gd name="csY16" fmla="*/ 1323439 h 1323439"/>
              <a:gd name="csX17" fmla="*/ 3170706 w 5236029"/>
              <a:gd name="csY17" fmla="*/ 1323439 h 1323439"/>
              <a:gd name="csX18" fmla="*/ 2746006 w 5236029"/>
              <a:gd name="csY18" fmla="*/ 1323439 h 1323439"/>
              <a:gd name="csX19" fmla="*/ 2268946 w 5236029"/>
              <a:gd name="csY19" fmla="*/ 1323439 h 1323439"/>
              <a:gd name="csX20" fmla="*/ 1634805 w 5236029"/>
              <a:gd name="csY20" fmla="*/ 1323439 h 1323439"/>
              <a:gd name="csX21" fmla="*/ 1157744 w 5236029"/>
              <a:gd name="csY21" fmla="*/ 1323439 h 1323439"/>
              <a:gd name="csX22" fmla="*/ 628323 w 5236029"/>
              <a:gd name="csY22" fmla="*/ 1323439 h 1323439"/>
              <a:gd name="csX23" fmla="*/ 0 w 5236029"/>
              <a:gd name="csY23" fmla="*/ 1323439 h 1323439"/>
              <a:gd name="csX24" fmla="*/ 0 w 5236029"/>
              <a:gd name="csY24" fmla="*/ 882293 h 1323439"/>
              <a:gd name="csX25" fmla="*/ 0 w 5236029"/>
              <a:gd name="csY25" fmla="*/ 427912 h 1323439"/>
              <a:gd name="csX26" fmla="*/ 0 w 5236029"/>
              <a:gd name="csY26" fmla="*/ 0 h 13234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5236029" h="1323439" extrusionOk="0">
                <a:moveTo>
                  <a:pt x="0" y="0"/>
                </a:moveTo>
                <a:cubicBezTo>
                  <a:pt x="228756" y="-17998"/>
                  <a:pt x="398627" y="65794"/>
                  <a:pt x="686502" y="0"/>
                </a:cubicBezTo>
                <a:cubicBezTo>
                  <a:pt x="974377" y="-65794"/>
                  <a:pt x="1054998" y="41567"/>
                  <a:pt x="1163562" y="0"/>
                </a:cubicBezTo>
                <a:cubicBezTo>
                  <a:pt x="1272126" y="-41567"/>
                  <a:pt x="1562312" y="60610"/>
                  <a:pt x="1850064" y="0"/>
                </a:cubicBezTo>
                <a:cubicBezTo>
                  <a:pt x="2137816" y="-60610"/>
                  <a:pt x="2127174" y="24727"/>
                  <a:pt x="2274764" y="0"/>
                </a:cubicBezTo>
                <a:cubicBezTo>
                  <a:pt x="2422354" y="-24727"/>
                  <a:pt x="2598345" y="25876"/>
                  <a:pt x="2804184" y="0"/>
                </a:cubicBezTo>
                <a:cubicBezTo>
                  <a:pt x="3010023" y="-25876"/>
                  <a:pt x="3129070" y="28142"/>
                  <a:pt x="3385965" y="0"/>
                </a:cubicBezTo>
                <a:cubicBezTo>
                  <a:pt x="3642860" y="-28142"/>
                  <a:pt x="3609917" y="6101"/>
                  <a:pt x="3810666" y="0"/>
                </a:cubicBezTo>
                <a:cubicBezTo>
                  <a:pt x="4011415" y="-6101"/>
                  <a:pt x="4140447" y="19736"/>
                  <a:pt x="4287726" y="0"/>
                </a:cubicBezTo>
                <a:cubicBezTo>
                  <a:pt x="4435005" y="-19736"/>
                  <a:pt x="4525730" y="34733"/>
                  <a:pt x="4712426" y="0"/>
                </a:cubicBezTo>
                <a:cubicBezTo>
                  <a:pt x="4899122" y="-34733"/>
                  <a:pt x="5105297" y="14021"/>
                  <a:pt x="5236029" y="0"/>
                </a:cubicBezTo>
                <a:cubicBezTo>
                  <a:pt x="5266834" y="142121"/>
                  <a:pt x="5207829" y="230004"/>
                  <a:pt x="5236029" y="454381"/>
                </a:cubicBezTo>
                <a:cubicBezTo>
                  <a:pt x="5264229" y="678758"/>
                  <a:pt x="5203785" y="723122"/>
                  <a:pt x="5236029" y="908761"/>
                </a:cubicBezTo>
                <a:cubicBezTo>
                  <a:pt x="5268273" y="1094400"/>
                  <a:pt x="5202669" y="1151685"/>
                  <a:pt x="5236029" y="1323439"/>
                </a:cubicBezTo>
                <a:cubicBezTo>
                  <a:pt x="5003030" y="1333253"/>
                  <a:pt x="4874949" y="1310741"/>
                  <a:pt x="4601888" y="1323439"/>
                </a:cubicBezTo>
                <a:cubicBezTo>
                  <a:pt x="4328827" y="1336137"/>
                  <a:pt x="4374983" y="1313793"/>
                  <a:pt x="4177188" y="1323439"/>
                </a:cubicBezTo>
                <a:cubicBezTo>
                  <a:pt x="3979393" y="1333085"/>
                  <a:pt x="3858520" y="1297389"/>
                  <a:pt x="3752487" y="1323439"/>
                </a:cubicBezTo>
                <a:cubicBezTo>
                  <a:pt x="3646454" y="1349489"/>
                  <a:pt x="3344942" y="1274062"/>
                  <a:pt x="3170706" y="1323439"/>
                </a:cubicBezTo>
                <a:cubicBezTo>
                  <a:pt x="2996470" y="1372816"/>
                  <a:pt x="2884196" y="1287756"/>
                  <a:pt x="2746006" y="1323439"/>
                </a:cubicBezTo>
                <a:cubicBezTo>
                  <a:pt x="2607816" y="1359122"/>
                  <a:pt x="2373156" y="1285310"/>
                  <a:pt x="2268946" y="1323439"/>
                </a:cubicBezTo>
                <a:cubicBezTo>
                  <a:pt x="2164736" y="1361568"/>
                  <a:pt x="1923643" y="1313011"/>
                  <a:pt x="1634805" y="1323439"/>
                </a:cubicBezTo>
                <a:cubicBezTo>
                  <a:pt x="1345967" y="1333867"/>
                  <a:pt x="1280170" y="1279389"/>
                  <a:pt x="1157744" y="1323439"/>
                </a:cubicBezTo>
                <a:cubicBezTo>
                  <a:pt x="1035318" y="1367489"/>
                  <a:pt x="865221" y="1273258"/>
                  <a:pt x="628323" y="1323439"/>
                </a:cubicBezTo>
                <a:cubicBezTo>
                  <a:pt x="391425" y="1373620"/>
                  <a:pt x="269988" y="1322822"/>
                  <a:pt x="0" y="1323439"/>
                </a:cubicBezTo>
                <a:cubicBezTo>
                  <a:pt x="-16498" y="1177126"/>
                  <a:pt x="38892" y="1091530"/>
                  <a:pt x="0" y="882293"/>
                </a:cubicBezTo>
                <a:cubicBezTo>
                  <a:pt x="-38892" y="673056"/>
                  <a:pt x="31946" y="526523"/>
                  <a:pt x="0" y="427912"/>
                </a:cubicBezTo>
                <a:cubicBezTo>
                  <a:pt x="-31946" y="329301"/>
                  <a:pt x="7122" y="162918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9393469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tr-TR" sz="4000" b="1" i="0" dirty="0">
                <a:effectLst/>
                <a:latin typeface="Arial" panose="020B0604020202020204" pitchFamily="34" charset="0"/>
              </a:rPr>
              <a:t>İ</a:t>
            </a:r>
            <a:r>
              <a:rPr lang="el-GR" sz="4000" b="1" i="0" dirty="0" err="1">
                <a:effectLst/>
                <a:latin typeface="Arial" panose="020B0604020202020204" pitchFamily="34" charset="0"/>
              </a:rPr>
              <a:t>kisinin</a:t>
            </a:r>
            <a:r>
              <a:rPr lang="el-GR" sz="4000" b="1" i="0" dirty="0">
                <a:effectLst/>
                <a:latin typeface="Arial" panose="020B0604020202020204" pitchFamily="34" charset="0"/>
              </a:rPr>
              <a:t> de </a:t>
            </a:r>
            <a:r>
              <a:rPr lang="el-GR" sz="4000" b="1" i="0" dirty="0" err="1">
                <a:effectLst/>
                <a:latin typeface="Arial" panose="020B0604020202020204" pitchFamily="34" charset="0"/>
              </a:rPr>
              <a:t>düşüşünü</a:t>
            </a:r>
            <a:r>
              <a:rPr lang="el-GR" sz="4000" b="1" i="0" dirty="0">
                <a:effectLst/>
                <a:latin typeface="Arial" panose="020B0604020202020204" pitchFamily="34" charset="0"/>
              </a:rPr>
              <a:t> </a:t>
            </a:r>
            <a:r>
              <a:rPr lang="el-GR" sz="4000" b="1" i="0" dirty="0" err="1">
                <a:effectLst/>
                <a:latin typeface="Arial" panose="020B0604020202020204" pitchFamily="34" charset="0"/>
              </a:rPr>
              <a:t>gördüm</a:t>
            </a:r>
            <a:r>
              <a:rPr lang="el-GR" sz="4000" b="1" i="0" dirty="0">
                <a:effectLst/>
                <a:latin typeface="Arial" panose="020B0604020202020204" pitchFamily="34" charset="0"/>
              </a:rPr>
              <a:t>. </a:t>
            </a:r>
            <a:endParaRPr lang="el-GR" sz="4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CEDAA2-2EB8-AD93-0C7B-9DC045E3E0EF}"/>
              </a:ext>
            </a:extLst>
          </p:cNvPr>
          <p:cNvSpPr txBox="1"/>
          <p:nvPr/>
        </p:nvSpPr>
        <p:spPr>
          <a:xfrm>
            <a:off x="1299061" y="431200"/>
            <a:ext cx="5236029" cy="2062103"/>
          </a:xfrm>
          <a:custGeom>
            <a:avLst/>
            <a:gdLst>
              <a:gd name="csX0" fmla="*/ 0 w 5236029"/>
              <a:gd name="csY0" fmla="*/ 0 h 2062103"/>
              <a:gd name="csX1" fmla="*/ 477060 w 5236029"/>
              <a:gd name="csY1" fmla="*/ 0 h 2062103"/>
              <a:gd name="csX2" fmla="*/ 901761 w 5236029"/>
              <a:gd name="csY2" fmla="*/ 0 h 2062103"/>
              <a:gd name="csX3" fmla="*/ 1431181 w 5236029"/>
              <a:gd name="csY3" fmla="*/ 0 h 2062103"/>
              <a:gd name="csX4" fmla="*/ 2065323 w 5236029"/>
              <a:gd name="csY4" fmla="*/ 0 h 2062103"/>
              <a:gd name="csX5" fmla="*/ 2751824 w 5236029"/>
              <a:gd name="csY5" fmla="*/ 0 h 2062103"/>
              <a:gd name="csX6" fmla="*/ 3333605 w 5236029"/>
              <a:gd name="csY6" fmla="*/ 0 h 2062103"/>
              <a:gd name="csX7" fmla="*/ 3967746 w 5236029"/>
              <a:gd name="csY7" fmla="*/ 0 h 2062103"/>
              <a:gd name="csX8" fmla="*/ 4601888 w 5236029"/>
              <a:gd name="csY8" fmla="*/ 0 h 2062103"/>
              <a:gd name="csX9" fmla="*/ 5236029 w 5236029"/>
              <a:gd name="csY9" fmla="*/ 0 h 2062103"/>
              <a:gd name="csX10" fmla="*/ 5236029 w 5236029"/>
              <a:gd name="csY10" fmla="*/ 536147 h 2062103"/>
              <a:gd name="csX11" fmla="*/ 5236029 w 5236029"/>
              <a:gd name="csY11" fmla="*/ 989809 h 2062103"/>
              <a:gd name="csX12" fmla="*/ 5236029 w 5236029"/>
              <a:gd name="csY12" fmla="*/ 1443472 h 2062103"/>
              <a:gd name="csX13" fmla="*/ 5236029 w 5236029"/>
              <a:gd name="csY13" fmla="*/ 2062103 h 2062103"/>
              <a:gd name="csX14" fmla="*/ 4601888 w 5236029"/>
              <a:gd name="csY14" fmla="*/ 2062103 h 2062103"/>
              <a:gd name="csX15" fmla="*/ 4072467 w 5236029"/>
              <a:gd name="csY15" fmla="*/ 2062103 h 2062103"/>
              <a:gd name="csX16" fmla="*/ 3595407 w 5236029"/>
              <a:gd name="csY16" fmla="*/ 2062103 h 2062103"/>
              <a:gd name="csX17" fmla="*/ 3118346 w 5236029"/>
              <a:gd name="csY17" fmla="*/ 2062103 h 2062103"/>
              <a:gd name="csX18" fmla="*/ 2536565 w 5236029"/>
              <a:gd name="csY18" fmla="*/ 2062103 h 2062103"/>
              <a:gd name="csX19" fmla="*/ 2007144 w 5236029"/>
              <a:gd name="csY19" fmla="*/ 2062103 h 2062103"/>
              <a:gd name="csX20" fmla="*/ 1373003 w 5236029"/>
              <a:gd name="csY20" fmla="*/ 2062103 h 2062103"/>
              <a:gd name="csX21" fmla="*/ 738862 w 5236029"/>
              <a:gd name="csY21" fmla="*/ 2062103 h 2062103"/>
              <a:gd name="csX22" fmla="*/ 0 w 5236029"/>
              <a:gd name="csY22" fmla="*/ 2062103 h 2062103"/>
              <a:gd name="csX23" fmla="*/ 0 w 5236029"/>
              <a:gd name="csY23" fmla="*/ 1546577 h 2062103"/>
              <a:gd name="csX24" fmla="*/ 0 w 5236029"/>
              <a:gd name="csY24" fmla="*/ 1072294 h 2062103"/>
              <a:gd name="csX25" fmla="*/ 0 w 5236029"/>
              <a:gd name="csY25" fmla="*/ 618631 h 2062103"/>
              <a:gd name="csX26" fmla="*/ 0 w 5236029"/>
              <a:gd name="csY26" fmla="*/ 0 h 20621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5236029" h="2062103" extrusionOk="0">
                <a:moveTo>
                  <a:pt x="0" y="0"/>
                </a:moveTo>
                <a:cubicBezTo>
                  <a:pt x="215700" y="-30012"/>
                  <a:pt x="260040" y="7447"/>
                  <a:pt x="477060" y="0"/>
                </a:cubicBezTo>
                <a:cubicBezTo>
                  <a:pt x="694080" y="-7447"/>
                  <a:pt x="799102" y="12018"/>
                  <a:pt x="901761" y="0"/>
                </a:cubicBezTo>
                <a:cubicBezTo>
                  <a:pt x="1004420" y="-12018"/>
                  <a:pt x="1323604" y="13040"/>
                  <a:pt x="1431181" y="0"/>
                </a:cubicBezTo>
                <a:cubicBezTo>
                  <a:pt x="1538758" y="-13040"/>
                  <a:pt x="1811764" y="73786"/>
                  <a:pt x="2065323" y="0"/>
                </a:cubicBezTo>
                <a:cubicBezTo>
                  <a:pt x="2318882" y="-73786"/>
                  <a:pt x="2538485" y="5261"/>
                  <a:pt x="2751824" y="0"/>
                </a:cubicBezTo>
                <a:cubicBezTo>
                  <a:pt x="2965163" y="-5261"/>
                  <a:pt x="3096082" y="42265"/>
                  <a:pt x="3333605" y="0"/>
                </a:cubicBezTo>
                <a:cubicBezTo>
                  <a:pt x="3571128" y="-42265"/>
                  <a:pt x="3738576" y="73371"/>
                  <a:pt x="3967746" y="0"/>
                </a:cubicBezTo>
                <a:cubicBezTo>
                  <a:pt x="4196916" y="-73371"/>
                  <a:pt x="4472259" y="75614"/>
                  <a:pt x="4601888" y="0"/>
                </a:cubicBezTo>
                <a:cubicBezTo>
                  <a:pt x="4731517" y="-75614"/>
                  <a:pt x="5008943" y="49234"/>
                  <a:pt x="5236029" y="0"/>
                </a:cubicBezTo>
                <a:cubicBezTo>
                  <a:pt x="5271346" y="219105"/>
                  <a:pt x="5217375" y="278097"/>
                  <a:pt x="5236029" y="536147"/>
                </a:cubicBezTo>
                <a:cubicBezTo>
                  <a:pt x="5254683" y="794197"/>
                  <a:pt x="5200670" y="810091"/>
                  <a:pt x="5236029" y="989809"/>
                </a:cubicBezTo>
                <a:cubicBezTo>
                  <a:pt x="5271388" y="1169527"/>
                  <a:pt x="5187972" y="1303709"/>
                  <a:pt x="5236029" y="1443472"/>
                </a:cubicBezTo>
                <a:cubicBezTo>
                  <a:pt x="5284086" y="1583235"/>
                  <a:pt x="5225437" y="1877853"/>
                  <a:pt x="5236029" y="2062103"/>
                </a:cubicBezTo>
                <a:cubicBezTo>
                  <a:pt x="4955943" y="2121041"/>
                  <a:pt x="4847104" y="2055210"/>
                  <a:pt x="4601888" y="2062103"/>
                </a:cubicBezTo>
                <a:cubicBezTo>
                  <a:pt x="4356672" y="2068996"/>
                  <a:pt x="4281048" y="2022514"/>
                  <a:pt x="4072467" y="2062103"/>
                </a:cubicBezTo>
                <a:cubicBezTo>
                  <a:pt x="3863886" y="2101692"/>
                  <a:pt x="3757742" y="2007942"/>
                  <a:pt x="3595407" y="2062103"/>
                </a:cubicBezTo>
                <a:cubicBezTo>
                  <a:pt x="3433072" y="2116264"/>
                  <a:pt x="3235830" y="2013317"/>
                  <a:pt x="3118346" y="2062103"/>
                </a:cubicBezTo>
                <a:cubicBezTo>
                  <a:pt x="3000862" y="2110889"/>
                  <a:pt x="2735682" y="2042564"/>
                  <a:pt x="2536565" y="2062103"/>
                </a:cubicBezTo>
                <a:cubicBezTo>
                  <a:pt x="2337448" y="2081642"/>
                  <a:pt x="2192028" y="2043812"/>
                  <a:pt x="2007144" y="2062103"/>
                </a:cubicBezTo>
                <a:cubicBezTo>
                  <a:pt x="1822260" y="2080394"/>
                  <a:pt x="1659132" y="2043846"/>
                  <a:pt x="1373003" y="2062103"/>
                </a:cubicBezTo>
                <a:cubicBezTo>
                  <a:pt x="1086874" y="2080360"/>
                  <a:pt x="873892" y="2014718"/>
                  <a:pt x="738862" y="2062103"/>
                </a:cubicBezTo>
                <a:cubicBezTo>
                  <a:pt x="603832" y="2109488"/>
                  <a:pt x="227432" y="2016491"/>
                  <a:pt x="0" y="2062103"/>
                </a:cubicBezTo>
                <a:cubicBezTo>
                  <a:pt x="-22052" y="1880524"/>
                  <a:pt x="57580" y="1744067"/>
                  <a:pt x="0" y="1546577"/>
                </a:cubicBezTo>
                <a:cubicBezTo>
                  <a:pt x="-57580" y="1349087"/>
                  <a:pt x="49016" y="1231897"/>
                  <a:pt x="0" y="1072294"/>
                </a:cubicBezTo>
                <a:cubicBezTo>
                  <a:pt x="-49016" y="912691"/>
                  <a:pt x="17461" y="727663"/>
                  <a:pt x="0" y="618631"/>
                </a:cubicBezTo>
                <a:cubicBezTo>
                  <a:pt x="-17461" y="509599"/>
                  <a:pt x="22684" y="127400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03229357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sz="3200" b="1" dirty="0" err="1"/>
              <a:t>Cumhurbaşkanımızın</a:t>
            </a:r>
            <a:r>
              <a:rPr lang="el-GR" sz="3200" b="1" dirty="0"/>
              <a:t> </a:t>
            </a:r>
            <a:r>
              <a:rPr lang="el-GR" sz="3200" b="1" dirty="0" err="1"/>
              <a:t>konuşmasından</a:t>
            </a:r>
            <a:r>
              <a:rPr lang="el-GR" sz="3200" b="1" dirty="0"/>
              <a:t> </a:t>
            </a:r>
            <a:r>
              <a:rPr lang="el-GR" sz="3200" b="1" dirty="0" err="1"/>
              <a:t>sonra</a:t>
            </a:r>
            <a:r>
              <a:rPr lang="el-GR" sz="3200" b="1" dirty="0"/>
              <a:t> </a:t>
            </a:r>
            <a:r>
              <a:rPr lang="el-GR" sz="3200" b="1" dirty="0" err="1"/>
              <a:t>döviz</a:t>
            </a:r>
            <a:r>
              <a:rPr lang="el-GR" sz="3200" b="1" dirty="0"/>
              <a:t> </a:t>
            </a:r>
            <a:r>
              <a:rPr lang="el-GR" sz="3200" b="1" dirty="0" err="1"/>
              <a:t>düşüşünü</a:t>
            </a:r>
            <a:r>
              <a:rPr lang="el-GR" sz="3200" b="1" dirty="0"/>
              <a:t> </a:t>
            </a:r>
            <a:r>
              <a:rPr lang="el-GR" sz="3200" b="1" dirty="0" err="1"/>
              <a:t>gördüm</a:t>
            </a:r>
            <a:r>
              <a:rPr lang="el-GR" sz="3200" b="1" dirty="0"/>
              <a:t>, </a:t>
            </a:r>
            <a:r>
              <a:rPr lang="el-GR" sz="3200" b="1" dirty="0" err="1"/>
              <a:t>kıpır</a:t>
            </a:r>
            <a:r>
              <a:rPr lang="el-GR" sz="3200" b="1" dirty="0"/>
              <a:t> </a:t>
            </a:r>
            <a:r>
              <a:rPr lang="el-GR" sz="3200" b="1" dirty="0" err="1"/>
              <a:t>kıpır</a:t>
            </a:r>
            <a:r>
              <a:rPr lang="el-GR" sz="3200" b="1" dirty="0"/>
              <a:t> </a:t>
            </a:r>
            <a:r>
              <a:rPr lang="el-GR" sz="3200" b="1" dirty="0" err="1"/>
              <a:t>oldum</a:t>
            </a:r>
            <a:r>
              <a:rPr lang="el-GR" sz="3200" b="1" dirty="0"/>
              <a:t>. </a:t>
            </a:r>
          </a:p>
        </p:txBody>
      </p:sp>
      <p:pic>
        <p:nvPicPr>
          <p:cNvPr id="8" name="Εικόνα 7" descr="Απορία / σκέψη σχετικά με την απεικόνιση ζευγαριών Διανυσματική απεικόνιση  - εικονογραφία: 161262301">
            <a:extLst>
              <a:ext uri="{FF2B5EF4-FFF2-40B4-BE49-F238E27FC236}">
                <a16:creationId xmlns:a16="http://schemas.microsoft.com/office/drawing/2014/main" id="{4015F456-6CAF-3AE0-2C31-4002A42C2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900" y="3429000"/>
            <a:ext cx="1933575" cy="2362200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DD6A5EE5-3E8E-22F8-20B1-ED0DF3FA70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/>
          <a:stretch>
            <a:fillRect/>
          </a:stretch>
        </p:blipFill>
        <p:spPr>
          <a:xfrm>
            <a:off x="10935441" y="492755"/>
            <a:ext cx="969348" cy="2000548"/>
          </a:xfrm>
          <a:prstGeom prst="rect">
            <a:avLst/>
          </a:prstGeom>
        </p:spPr>
      </p:pic>
      <p:pic>
        <p:nvPicPr>
          <p:cNvPr id="12" name="Εικόνα 11" descr="Απορία / σκέψη σχετικά με την απεικόνιση ζευγαριών Διανυσματική απεικόνιση  - εικονογραφία: 161262301">
            <a:extLst>
              <a:ext uri="{FF2B5EF4-FFF2-40B4-BE49-F238E27FC236}">
                <a16:creationId xmlns:a16="http://schemas.microsoft.com/office/drawing/2014/main" id="{A277A3E6-9BED-7D8A-C8E0-13D054566D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831"/>
          <a:stretch>
            <a:fillRect/>
          </a:stretch>
        </p:blipFill>
        <p:spPr>
          <a:xfrm>
            <a:off x="165182" y="281152"/>
            <a:ext cx="950718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35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CD8D8-37F8-8B11-D905-32B5A714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1BA1FDA-1DCA-9D71-E6E0-C7150697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E1F3756-668E-6C36-1439-7BDA5F2CA7DC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YAZMA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7A253C3-907C-D1CD-C1D5-CC1F09D8B714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8C9F1D-69DD-ACE6-84FD-710461E0AB0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456489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TextBox"/>
          <p:cNvSpPr txBox="1"/>
          <p:nvPr/>
        </p:nvSpPr>
        <p:spPr>
          <a:xfrm>
            <a:off x="496389" y="2945090"/>
            <a:ext cx="7232469" cy="2677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400" b="1" dirty="0"/>
              <a:t>Çocuğ-un ağaçtan düş-tüğ-ü-</a:t>
            </a:r>
            <a:r>
              <a:rPr lang="el-GR" sz="2400" b="1" dirty="0"/>
              <a:t>(</a:t>
            </a:r>
            <a:r>
              <a:rPr lang="tr-TR" sz="2400" b="1" dirty="0"/>
              <a:t>n</a:t>
            </a:r>
            <a:r>
              <a:rPr lang="el-GR" sz="2400" b="1" dirty="0"/>
              <a:t>)</a:t>
            </a:r>
            <a:r>
              <a:rPr lang="tr-TR" sz="2400" b="1" dirty="0"/>
              <a:t>-ü  gördüm.</a:t>
            </a:r>
          </a:p>
          <a:p>
            <a:endParaRPr lang="tr-TR" sz="2400" b="1" dirty="0"/>
          </a:p>
          <a:p>
            <a:r>
              <a:rPr lang="tr-TR" sz="2400" b="1" dirty="0"/>
              <a:t>................................................................</a:t>
            </a:r>
          </a:p>
          <a:p>
            <a:r>
              <a:rPr lang="tr-TR" sz="2400" b="1" dirty="0"/>
              <a:t> Hakan annesini sev-me-diğ-imiz-i anladı.</a:t>
            </a:r>
          </a:p>
          <a:p>
            <a:endParaRPr lang="tr-TR" sz="2400" b="1" dirty="0"/>
          </a:p>
          <a:p>
            <a:r>
              <a:rPr lang="tr-TR" sz="2400" b="1" dirty="0"/>
              <a:t>................................................................</a:t>
            </a:r>
          </a:p>
          <a:p>
            <a:endParaRPr lang="en-US" sz="2400" b="1" dirty="0"/>
          </a:p>
        </p:txBody>
      </p:sp>
      <p:sp>
        <p:nvSpPr>
          <p:cNvPr id="7" name="6 - Επεξήγηση με σύννεφο"/>
          <p:cNvSpPr/>
          <p:nvPr/>
        </p:nvSpPr>
        <p:spPr>
          <a:xfrm>
            <a:off x="6882062" y="0"/>
            <a:ext cx="3609475" cy="2863516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err="1"/>
              <a:t>Aşağıdaki</a:t>
            </a:r>
            <a:r>
              <a:rPr lang="el-GR" dirty="0"/>
              <a:t> </a:t>
            </a:r>
            <a:r>
              <a:rPr lang="el-GR" dirty="0" err="1"/>
              <a:t>yan</a:t>
            </a:r>
            <a:r>
              <a:rPr lang="el-GR" dirty="0"/>
              <a:t> </a:t>
            </a:r>
            <a:r>
              <a:rPr lang="el-GR" dirty="0" err="1"/>
              <a:t>cümleleri</a:t>
            </a:r>
            <a:r>
              <a:rPr lang="el-GR" dirty="0"/>
              <a:t> '-</a:t>
            </a:r>
            <a:r>
              <a:rPr lang="el-GR" dirty="0" err="1"/>
              <a:t>dığını</a:t>
            </a:r>
            <a:r>
              <a:rPr lang="el-GR" dirty="0"/>
              <a:t>' </a:t>
            </a:r>
            <a:r>
              <a:rPr lang="el-GR" dirty="0" err="1"/>
              <a:t>eki</a:t>
            </a:r>
            <a:r>
              <a:rPr lang="el-GR" dirty="0"/>
              <a:t> </a:t>
            </a:r>
            <a:r>
              <a:rPr lang="el-GR" dirty="0" err="1"/>
              <a:t>yerine</a:t>
            </a:r>
            <a:r>
              <a:rPr lang="el-GR" dirty="0"/>
              <a:t> '-</a:t>
            </a:r>
            <a:r>
              <a:rPr lang="el-GR" dirty="0" err="1"/>
              <a:t>işini</a:t>
            </a:r>
            <a:r>
              <a:rPr lang="el-GR" dirty="0"/>
              <a:t>' </a:t>
            </a:r>
            <a:r>
              <a:rPr lang="el-GR" dirty="0" err="1"/>
              <a:t>ekini</a:t>
            </a:r>
            <a:r>
              <a:rPr lang="el-GR" dirty="0"/>
              <a:t> </a:t>
            </a:r>
            <a:r>
              <a:rPr lang="el-GR" dirty="0" err="1"/>
              <a:t>kullanarak</a:t>
            </a:r>
            <a:r>
              <a:rPr lang="el-GR" dirty="0"/>
              <a:t> </a:t>
            </a:r>
            <a:r>
              <a:rPr lang="el-GR" dirty="0" err="1"/>
              <a:t>yeniden</a:t>
            </a:r>
            <a:r>
              <a:rPr lang="el-GR" dirty="0"/>
              <a:t> </a:t>
            </a:r>
            <a:r>
              <a:rPr lang="el-GR" dirty="0" err="1"/>
              <a:t>yazınız</a:t>
            </a:r>
            <a:r>
              <a:rPr lang="el-GR" dirty="0"/>
              <a:t>.</a:t>
            </a:r>
            <a:endParaRPr lang="en-US" dirty="0"/>
          </a:p>
        </p:txBody>
      </p:sp>
      <p:pic>
        <p:nvPicPr>
          <p:cNvPr id="2" name="Εικόνα 1" descr="Το δέντρο">
            <a:extLst>
              <a:ext uri="{FF2B5EF4-FFF2-40B4-BE49-F238E27FC236}">
                <a16:creationId xmlns:a16="http://schemas.microsoft.com/office/drawing/2014/main" id="{DCA29732-3AF8-BEB9-3081-79EFF3106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41" y="294003"/>
            <a:ext cx="2599893" cy="2275509"/>
          </a:xfrm>
          <a:custGeom>
            <a:avLst/>
            <a:gdLst>
              <a:gd name="csX0" fmla="*/ 0 w 2599893"/>
              <a:gd name="csY0" fmla="*/ 0 h 2275509"/>
              <a:gd name="csX1" fmla="*/ 545978 w 2599893"/>
              <a:gd name="csY1" fmla="*/ 0 h 2275509"/>
              <a:gd name="csX2" fmla="*/ 1117954 w 2599893"/>
              <a:gd name="csY2" fmla="*/ 0 h 2275509"/>
              <a:gd name="csX3" fmla="*/ 1585935 w 2599893"/>
              <a:gd name="csY3" fmla="*/ 0 h 2275509"/>
              <a:gd name="csX4" fmla="*/ 2027917 w 2599893"/>
              <a:gd name="csY4" fmla="*/ 0 h 2275509"/>
              <a:gd name="csX5" fmla="*/ 2599893 w 2599893"/>
              <a:gd name="csY5" fmla="*/ 0 h 2275509"/>
              <a:gd name="csX6" fmla="*/ 2599893 w 2599893"/>
              <a:gd name="csY6" fmla="*/ 500612 h 2275509"/>
              <a:gd name="csX7" fmla="*/ 2599893 w 2599893"/>
              <a:gd name="csY7" fmla="*/ 1046734 h 2275509"/>
              <a:gd name="csX8" fmla="*/ 2599893 w 2599893"/>
              <a:gd name="csY8" fmla="*/ 1570101 h 2275509"/>
              <a:gd name="csX9" fmla="*/ 2599893 w 2599893"/>
              <a:gd name="csY9" fmla="*/ 2275509 h 2275509"/>
              <a:gd name="csX10" fmla="*/ 2079914 w 2599893"/>
              <a:gd name="csY10" fmla="*/ 2275509 h 2275509"/>
              <a:gd name="csX11" fmla="*/ 1611934 w 2599893"/>
              <a:gd name="csY11" fmla="*/ 2275509 h 2275509"/>
              <a:gd name="csX12" fmla="*/ 1091955 w 2599893"/>
              <a:gd name="csY12" fmla="*/ 2275509 h 2275509"/>
              <a:gd name="csX13" fmla="*/ 623974 w 2599893"/>
              <a:gd name="csY13" fmla="*/ 2275509 h 2275509"/>
              <a:gd name="csX14" fmla="*/ 0 w 2599893"/>
              <a:gd name="csY14" fmla="*/ 2275509 h 2275509"/>
              <a:gd name="csX15" fmla="*/ 0 w 2599893"/>
              <a:gd name="csY15" fmla="*/ 1661122 h 2275509"/>
              <a:gd name="csX16" fmla="*/ 0 w 2599893"/>
              <a:gd name="csY16" fmla="*/ 1092244 h 2275509"/>
              <a:gd name="csX17" fmla="*/ 0 w 2599893"/>
              <a:gd name="csY17" fmla="*/ 591632 h 2275509"/>
              <a:gd name="csX18" fmla="*/ 0 w 2599893"/>
              <a:gd name="csY18" fmla="*/ 0 h 227550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2599893" h="2275509" fill="none" extrusionOk="0">
                <a:moveTo>
                  <a:pt x="0" y="0"/>
                </a:moveTo>
                <a:cubicBezTo>
                  <a:pt x="205617" y="-2044"/>
                  <a:pt x="422846" y="27253"/>
                  <a:pt x="545978" y="0"/>
                </a:cubicBezTo>
                <a:cubicBezTo>
                  <a:pt x="669110" y="-27253"/>
                  <a:pt x="902526" y="38270"/>
                  <a:pt x="1117954" y="0"/>
                </a:cubicBezTo>
                <a:cubicBezTo>
                  <a:pt x="1333382" y="-38270"/>
                  <a:pt x="1444219" y="9954"/>
                  <a:pt x="1585935" y="0"/>
                </a:cubicBezTo>
                <a:cubicBezTo>
                  <a:pt x="1727651" y="-9954"/>
                  <a:pt x="1914609" y="49295"/>
                  <a:pt x="2027917" y="0"/>
                </a:cubicBezTo>
                <a:cubicBezTo>
                  <a:pt x="2141225" y="-49295"/>
                  <a:pt x="2389968" y="8689"/>
                  <a:pt x="2599893" y="0"/>
                </a:cubicBezTo>
                <a:cubicBezTo>
                  <a:pt x="2659213" y="132717"/>
                  <a:pt x="2599181" y="309641"/>
                  <a:pt x="2599893" y="500612"/>
                </a:cubicBezTo>
                <a:cubicBezTo>
                  <a:pt x="2600605" y="691583"/>
                  <a:pt x="2563618" y="796007"/>
                  <a:pt x="2599893" y="1046734"/>
                </a:cubicBezTo>
                <a:cubicBezTo>
                  <a:pt x="2636168" y="1297461"/>
                  <a:pt x="2587224" y="1451734"/>
                  <a:pt x="2599893" y="1570101"/>
                </a:cubicBezTo>
                <a:cubicBezTo>
                  <a:pt x="2612562" y="1688468"/>
                  <a:pt x="2531731" y="2119879"/>
                  <a:pt x="2599893" y="2275509"/>
                </a:cubicBezTo>
                <a:cubicBezTo>
                  <a:pt x="2441863" y="2309947"/>
                  <a:pt x="2213519" y="2225749"/>
                  <a:pt x="2079914" y="2275509"/>
                </a:cubicBezTo>
                <a:cubicBezTo>
                  <a:pt x="1946309" y="2325269"/>
                  <a:pt x="1733385" y="2249862"/>
                  <a:pt x="1611934" y="2275509"/>
                </a:cubicBezTo>
                <a:cubicBezTo>
                  <a:pt x="1490483" y="2301156"/>
                  <a:pt x="1216023" y="2223959"/>
                  <a:pt x="1091955" y="2275509"/>
                </a:cubicBezTo>
                <a:cubicBezTo>
                  <a:pt x="967887" y="2327059"/>
                  <a:pt x="797163" y="2248258"/>
                  <a:pt x="623974" y="2275509"/>
                </a:cubicBezTo>
                <a:cubicBezTo>
                  <a:pt x="450785" y="2302760"/>
                  <a:pt x="222695" y="2202291"/>
                  <a:pt x="0" y="2275509"/>
                </a:cubicBezTo>
                <a:cubicBezTo>
                  <a:pt x="-22334" y="2058407"/>
                  <a:pt x="12704" y="1941780"/>
                  <a:pt x="0" y="1661122"/>
                </a:cubicBezTo>
                <a:cubicBezTo>
                  <a:pt x="-12704" y="1380464"/>
                  <a:pt x="22172" y="1299636"/>
                  <a:pt x="0" y="1092244"/>
                </a:cubicBezTo>
                <a:cubicBezTo>
                  <a:pt x="-22172" y="884852"/>
                  <a:pt x="54775" y="827550"/>
                  <a:pt x="0" y="591632"/>
                </a:cubicBezTo>
                <a:cubicBezTo>
                  <a:pt x="-54775" y="355714"/>
                  <a:pt x="42028" y="286572"/>
                  <a:pt x="0" y="0"/>
                </a:cubicBezTo>
                <a:close/>
              </a:path>
              <a:path w="2599893" h="2275509" stroke="0" extrusionOk="0">
                <a:moveTo>
                  <a:pt x="0" y="0"/>
                </a:moveTo>
                <a:cubicBezTo>
                  <a:pt x="256554" y="-63474"/>
                  <a:pt x="406437" y="24358"/>
                  <a:pt x="545978" y="0"/>
                </a:cubicBezTo>
                <a:cubicBezTo>
                  <a:pt x="685519" y="-24358"/>
                  <a:pt x="935435" y="53861"/>
                  <a:pt x="1117954" y="0"/>
                </a:cubicBezTo>
                <a:cubicBezTo>
                  <a:pt x="1300473" y="-53861"/>
                  <a:pt x="1399554" y="18231"/>
                  <a:pt x="1559936" y="0"/>
                </a:cubicBezTo>
                <a:cubicBezTo>
                  <a:pt x="1720318" y="-18231"/>
                  <a:pt x="1919259" y="9059"/>
                  <a:pt x="2027917" y="0"/>
                </a:cubicBezTo>
                <a:cubicBezTo>
                  <a:pt x="2136575" y="-9059"/>
                  <a:pt x="2325856" y="34480"/>
                  <a:pt x="2599893" y="0"/>
                </a:cubicBezTo>
                <a:cubicBezTo>
                  <a:pt x="2602562" y="137018"/>
                  <a:pt x="2569028" y="307754"/>
                  <a:pt x="2599893" y="500612"/>
                </a:cubicBezTo>
                <a:cubicBezTo>
                  <a:pt x="2630758" y="693470"/>
                  <a:pt x="2568406" y="767815"/>
                  <a:pt x="2599893" y="1023979"/>
                </a:cubicBezTo>
                <a:cubicBezTo>
                  <a:pt x="2631380" y="1280143"/>
                  <a:pt x="2575639" y="1370015"/>
                  <a:pt x="2599893" y="1524591"/>
                </a:cubicBezTo>
                <a:cubicBezTo>
                  <a:pt x="2624147" y="1679167"/>
                  <a:pt x="2579753" y="2052496"/>
                  <a:pt x="2599893" y="2275509"/>
                </a:cubicBezTo>
                <a:cubicBezTo>
                  <a:pt x="2409087" y="2280811"/>
                  <a:pt x="2282701" y="2227753"/>
                  <a:pt x="2105913" y="2275509"/>
                </a:cubicBezTo>
                <a:cubicBezTo>
                  <a:pt x="1929125" y="2323265"/>
                  <a:pt x="1744052" y="2262732"/>
                  <a:pt x="1533937" y="2275509"/>
                </a:cubicBezTo>
                <a:cubicBezTo>
                  <a:pt x="1323822" y="2288286"/>
                  <a:pt x="1189195" y="2253523"/>
                  <a:pt x="961960" y="2275509"/>
                </a:cubicBezTo>
                <a:cubicBezTo>
                  <a:pt x="734725" y="2297495"/>
                  <a:pt x="656741" y="2232305"/>
                  <a:pt x="493980" y="2275509"/>
                </a:cubicBezTo>
                <a:cubicBezTo>
                  <a:pt x="331219" y="2318713"/>
                  <a:pt x="185447" y="2269415"/>
                  <a:pt x="0" y="2275509"/>
                </a:cubicBezTo>
                <a:cubicBezTo>
                  <a:pt x="-12907" y="2088777"/>
                  <a:pt x="39043" y="1938656"/>
                  <a:pt x="0" y="1683877"/>
                </a:cubicBezTo>
                <a:cubicBezTo>
                  <a:pt x="-39043" y="1429098"/>
                  <a:pt x="26269" y="1239628"/>
                  <a:pt x="0" y="1114999"/>
                </a:cubicBezTo>
                <a:cubicBezTo>
                  <a:pt x="-26269" y="990370"/>
                  <a:pt x="51541" y="807698"/>
                  <a:pt x="0" y="614387"/>
                </a:cubicBezTo>
                <a:cubicBezTo>
                  <a:pt x="-51541" y="421076"/>
                  <a:pt x="13629" y="21106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8659002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3" name="Εικόνα 2" descr="Kırık Ağaç Dalından Düşen Çocuk Kaza Stok Vektör (Telifsiz) 2773559505 |  Shutterstock">
            <a:extLst>
              <a:ext uri="{FF2B5EF4-FFF2-40B4-BE49-F238E27FC236}">
                <a16:creationId xmlns:a16="http://schemas.microsoft.com/office/drawing/2014/main" id="{3D2D5C5E-0353-7AA1-117C-32EF40429E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769"/>
          <a:stretch>
            <a:fillRect/>
          </a:stretch>
        </p:blipFill>
        <p:spPr>
          <a:xfrm>
            <a:off x="3943350" y="473473"/>
            <a:ext cx="2152650" cy="1916567"/>
          </a:xfrm>
          <a:custGeom>
            <a:avLst/>
            <a:gdLst>
              <a:gd name="csX0" fmla="*/ 0 w 2152650"/>
              <a:gd name="csY0" fmla="*/ 0 h 1916567"/>
              <a:gd name="csX1" fmla="*/ 581216 w 2152650"/>
              <a:gd name="csY1" fmla="*/ 0 h 1916567"/>
              <a:gd name="csX2" fmla="*/ 1119378 w 2152650"/>
              <a:gd name="csY2" fmla="*/ 0 h 1916567"/>
              <a:gd name="csX3" fmla="*/ 1614488 w 2152650"/>
              <a:gd name="csY3" fmla="*/ 0 h 1916567"/>
              <a:gd name="csX4" fmla="*/ 2152650 w 2152650"/>
              <a:gd name="csY4" fmla="*/ 0 h 1916567"/>
              <a:gd name="csX5" fmla="*/ 2152650 w 2152650"/>
              <a:gd name="csY5" fmla="*/ 421645 h 1916567"/>
              <a:gd name="csX6" fmla="*/ 2152650 w 2152650"/>
              <a:gd name="csY6" fmla="*/ 843289 h 1916567"/>
              <a:gd name="csX7" fmla="*/ 2152650 w 2152650"/>
              <a:gd name="csY7" fmla="*/ 1284100 h 1916567"/>
              <a:gd name="csX8" fmla="*/ 2152650 w 2152650"/>
              <a:gd name="csY8" fmla="*/ 1916567 h 1916567"/>
              <a:gd name="csX9" fmla="*/ 1571435 w 2152650"/>
              <a:gd name="csY9" fmla="*/ 1916567 h 1916567"/>
              <a:gd name="csX10" fmla="*/ 1033272 w 2152650"/>
              <a:gd name="csY10" fmla="*/ 1916567 h 1916567"/>
              <a:gd name="csX11" fmla="*/ 495109 w 2152650"/>
              <a:gd name="csY11" fmla="*/ 1916567 h 1916567"/>
              <a:gd name="csX12" fmla="*/ 0 w 2152650"/>
              <a:gd name="csY12" fmla="*/ 1916567 h 1916567"/>
              <a:gd name="csX13" fmla="*/ 0 w 2152650"/>
              <a:gd name="csY13" fmla="*/ 1475757 h 1916567"/>
              <a:gd name="csX14" fmla="*/ 0 w 2152650"/>
              <a:gd name="csY14" fmla="*/ 1015781 h 1916567"/>
              <a:gd name="csX15" fmla="*/ 0 w 2152650"/>
              <a:gd name="csY15" fmla="*/ 517473 h 1916567"/>
              <a:gd name="csX16" fmla="*/ 0 w 2152650"/>
              <a:gd name="csY16" fmla="*/ 0 h 19165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152650" h="1916567" fill="none" extrusionOk="0">
                <a:moveTo>
                  <a:pt x="0" y="0"/>
                </a:moveTo>
                <a:cubicBezTo>
                  <a:pt x="269555" y="-10979"/>
                  <a:pt x="316219" y="61296"/>
                  <a:pt x="581216" y="0"/>
                </a:cubicBezTo>
                <a:cubicBezTo>
                  <a:pt x="846213" y="-61296"/>
                  <a:pt x="971847" y="42822"/>
                  <a:pt x="1119378" y="0"/>
                </a:cubicBezTo>
                <a:cubicBezTo>
                  <a:pt x="1266909" y="-42822"/>
                  <a:pt x="1424096" y="21818"/>
                  <a:pt x="1614488" y="0"/>
                </a:cubicBezTo>
                <a:cubicBezTo>
                  <a:pt x="1804880" y="-21818"/>
                  <a:pt x="1926591" y="56879"/>
                  <a:pt x="2152650" y="0"/>
                </a:cubicBezTo>
                <a:cubicBezTo>
                  <a:pt x="2172648" y="109172"/>
                  <a:pt x="2108201" y="297532"/>
                  <a:pt x="2152650" y="421645"/>
                </a:cubicBezTo>
                <a:cubicBezTo>
                  <a:pt x="2197099" y="545759"/>
                  <a:pt x="2140121" y="704135"/>
                  <a:pt x="2152650" y="843289"/>
                </a:cubicBezTo>
                <a:cubicBezTo>
                  <a:pt x="2165179" y="982443"/>
                  <a:pt x="2138343" y="1075622"/>
                  <a:pt x="2152650" y="1284100"/>
                </a:cubicBezTo>
                <a:cubicBezTo>
                  <a:pt x="2166957" y="1492578"/>
                  <a:pt x="2088804" y="1663140"/>
                  <a:pt x="2152650" y="1916567"/>
                </a:cubicBezTo>
                <a:cubicBezTo>
                  <a:pt x="1878602" y="1919026"/>
                  <a:pt x="1805271" y="1880868"/>
                  <a:pt x="1571435" y="1916567"/>
                </a:cubicBezTo>
                <a:cubicBezTo>
                  <a:pt x="1337600" y="1952266"/>
                  <a:pt x="1193422" y="1882640"/>
                  <a:pt x="1033272" y="1916567"/>
                </a:cubicBezTo>
                <a:cubicBezTo>
                  <a:pt x="873122" y="1950494"/>
                  <a:pt x="744103" y="1886734"/>
                  <a:pt x="495109" y="1916567"/>
                </a:cubicBezTo>
                <a:cubicBezTo>
                  <a:pt x="246115" y="1946400"/>
                  <a:pt x="216873" y="1909698"/>
                  <a:pt x="0" y="1916567"/>
                </a:cubicBezTo>
                <a:cubicBezTo>
                  <a:pt x="-50968" y="1714196"/>
                  <a:pt x="27442" y="1624846"/>
                  <a:pt x="0" y="1475757"/>
                </a:cubicBezTo>
                <a:cubicBezTo>
                  <a:pt x="-27442" y="1326668"/>
                  <a:pt x="49823" y="1240290"/>
                  <a:pt x="0" y="1015781"/>
                </a:cubicBezTo>
                <a:cubicBezTo>
                  <a:pt x="-49823" y="791272"/>
                  <a:pt x="3228" y="722010"/>
                  <a:pt x="0" y="517473"/>
                </a:cubicBezTo>
                <a:cubicBezTo>
                  <a:pt x="-3228" y="312936"/>
                  <a:pt x="9356" y="152737"/>
                  <a:pt x="0" y="0"/>
                </a:cubicBezTo>
                <a:close/>
              </a:path>
              <a:path w="2152650" h="1916567" stroke="0" extrusionOk="0">
                <a:moveTo>
                  <a:pt x="0" y="0"/>
                </a:moveTo>
                <a:cubicBezTo>
                  <a:pt x="114174" y="-14908"/>
                  <a:pt x="354226" y="3361"/>
                  <a:pt x="559689" y="0"/>
                </a:cubicBezTo>
                <a:cubicBezTo>
                  <a:pt x="765152" y="-3361"/>
                  <a:pt x="908187" y="27876"/>
                  <a:pt x="1054799" y="0"/>
                </a:cubicBezTo>
                <a:cubicBezTo>
                  <a:pt x="1201411" y="-27876"/>
                  <a:pt x="1442557" y="55171"/>
                  <a:pt x="1636014" y="0"/>
                </a:cubicBezTo>
                <a:cubicBezTo>
                  <a:pt x="1829472" y="-55171"/>
                  <a:pt x="1980235" y="47714"/>
                  <a:pt x="2152650" y="0"/>
                </a:cubicBezTo>
                <a:cubicBezTo>
                  <a:pt x="2175678" y="206778"/>
                  <a:pt x="2126585" y="266718"/>
                  <a:pt x="2152650" y="421645"/>
                </a:cubicBezTo>
                <a:cubicBezTo>
                  <a:pt x="2178715" y="576572"/>
                  <a:pt x="2116240" y="647255"/>
                  <a:pt x="2152650" y="862455"/>
                </a:cubicBezTo>
                <a:cubicBezTo>
                  <a:pt x="2189060" y="1077655"/>
                  <a:pt x="2131566" y="1174662"/>
                  <a:pt x="2152650" y="1379928"/>
                </a:cubicBezTo>
                <a:cubicBezTo>
                  <a:pt x="2173734" y="1585194"/>
                  <a:pt x="2089962" y="1678215"/>
                  <a:pt x="2152650" y="1916567"/>
                </a:cubicBezTo>
                <a:cubicBezTo>
                  <a:pt x="2001829" y="1939976"/>
                  <a:pt x="1812360" y="1914078"/>
                  <a:pt x="1636014" y="1916567"/>
                </a:cubicBezTo>
                <a:cubicBezTo>
                  <a:pt x="1459668" y="1919056"/>
                  <a:pt x="1270180" y="1883621"/>
                  <a:pt x="1097852" y="1916567"/>
                </a:cubicBezTo>
                <a:cubicBezTo>
                  <a:pt x="925524" y="1949513"/>
                  <a:pt x="666006" y="1892077"/>
                  <a:pt x="538163" y="1916567"/>
                </a:cubicBezTo>
                <a:cubicBezTo>
                  <a:pt x="410320" y="1941057"/>
                  <a:pt x="112012" y="1861723"/>
                  <a:pt x="0" y="1916567"/>
                </a:cubicBezTo>
                <a:cubicBezTo>
                  <a:pt x="-38792" y="1730031"/>
                  <a:pt x="37427" y="1651640"/>
                  <a:pt x="0" y="1494922"/>
                </a:cubicBezTo>
                <a:cubicBezTo>
                  <a:pt x="-37427" y="1338204"/>
                  <a:pt x="50582" y="1118765"/>
                  <a:pt x="0" y="1015781"/>
                </a:cubicBezTo>
                <a:cubicBezTo>
                  <a:pt x="-50582" y="912797"/>
                  <a:pt x="4195" y="725027"/>
                  <a:pt x="0" y="594136"/>
                </a:cubicBezTo>
                <a:cubicBezTo>
                  <a:pt x="-4195" y="463245"/>
                  <a:pt x="52140" y="192789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1005071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421</Words>
  <Application>Microsoft Office PowerPoint</Application>
  <PresentationFormat>Ευρεία οθόνη</PresentationFormat>
  <Paragraphs>88</Paragraphs>
  <Slides>17</Slides>
  <Notes>1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5" baseType="lpstr">
      <vt:lpstr>Aptos</vt:lpstr>
      <vt:lpstr>Aptos Display</vt:lpstr>
      <vt:lpstr>Arial</vt:lpstr>
      <vt:lpstr>arial regular</vt:lpstr>
      <vt:lpstr>Google Sans</vt:lpstr>
      <vt:lpstr>Open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Atmam  her şeyi   _______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206</cp:revision>
  <dcterms:created xsi:type="dcterms:W3CDTF">2026-08-05T14:00:18Z</dcterms:created>
  <dcterms:modified xsi:type="dcterms:W3CDTF">2026-08-17T12:55:32Z</dcterms:modified>
</cp:coreProperties>
</file>