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56" r:id="rId2"/>
    <p:sldId id="624" r:id="rId3"/>
    <p:sldId id="603" r:id="rId4"/>
    <p:sldId id="625" r:id="rId5"/>
    <p:sldId id="612" r:id="rId6"/>
    <p:sldId id="274" r:id="rId7"/>
    <p:sldId id="276" r:id="rId8"/>
    <p:sldId id="627" r:id="rId9"/>
    <p:sldId id="616" r:id="rId10"/>
    <p:sldId id="278" r:id="rId11"/>
    <p:sldId id="628" r:id="rId12"/>
    <p:sldId id="285" r:id="rId13"/>
    <p:sldId id="280" r:id="rId14"/>
    <p:sldId id="286" r:id="rId15"/>
    <p:sldId id="617" r:id="rId16"/>
    <p:sldId id="626" r:id="rId17"/>
    <p:sldId id="604" r:id="rId18"/>
    <p:sldId id="281" r:id="rId19"/>
    <p:sldId id="282" r:id="rId20"/>
    <p:sldId id="267" r:id="rId21"/>
    <p:sldId id="539" r:id="rId22"/>
    <p:sldId id="272" r:id="rId23"/>
    <p:sldId id="396" r:id="rId2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34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18/8/2026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cy/url?sa=i&amp;rct=j&amp;q=&amp;esrc=s&amp;source=images&amp;cd=&amp;cad=rja&amp;uact=8&amp;ved=&amp;url=https%3A%2F%2Fgaleri.uludagsozluk.com%2Fr%2Ft%25C3%25BCrk-e%25C4%259Fitim-sisteminin-en-b%25C3%25BCy%25C3%25BCk-sorunu-377382%2F&amp;psig=AOvVaw1Q3qwx1Yj5dSoerntuoDBa&amp;ust=154263280197204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XoGz-xfZS0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740275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9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Eğitim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Sistemi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extLst>
              <a:ext uri="{FF2B5EF4-FFF2-40B4-BE49-F238E27FC236}">
                <a16:creationId xmlns:a16="http://schemas.microsoft.com/office/drawing/2014/main" id="{86A60A44-BD43-D098-F093-83E7434E175F}"/>
              </a:ext>
            </a:extLst>
          </p:cNvPr>
          <p:cNvSpPr/>
          <p:nvPr/>
        </p:nvSpPr>
        <p:spPr>
          <a:xfrm>
            <a:off x="315912" y="2114526"/>
            <a:ext cx="6781574" cy="1421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Eğitimin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önemi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günden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güne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artmaktadır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Yeni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icatlar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,____________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teknolojinin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gelişmesi</a:t>
            </a:r>
            <a:r>
              <a:rPr lang="el-G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eğitimin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önemini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artırmaktadır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TextBox">
            <a:extLst>
              <a:ext uri="{FF2B5EF4-FFF2-40B4-BE49-F238E27FC236}">
                <a16:creationId xmlns:a16="http://schemas.microsoft.com/office/drawing/2014/main" id="{2364E75C-D889-F661-BD3C-8436E04323AA}"/>
              </a:ext>
            </a:extLst>
          </p:cNvPr>
          <p:cNvSpPr txBox="1"/>
          <p:nvPr/>
        </p:nvSpPr>
        <p:spPr>
          <a:xfrm>
            <a:off x="315913" y="1268986"/>
            <a:ext cx="731497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yardımı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 k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eşifler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 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yeteneklerine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seviyesinde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uyumu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maddi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yetersizliği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hazırlıksız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kaygısının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b="1" dirty="0"/>
          </a:p>
        </p:txBody>
      </p:sp>
      <p:sp>
        <p:nvSpPr>
          <p:cNvPr id="4" name="12 - TextBox">
            <a:extLst>
              <a:ext uri="{FF2B5EF4-FFF2-40B4-BE49-F238E27FC236}">
                <a16:creationId xmlns:a16="http://schemas.microsoft.com/office/drawing/2014/main" id="{AFFA06F2-BDE4-58C5-252E-6A5B9C3657CC}"/>
              </a:ext>
            </a:extLst>
          </p:cNvPr>
          <p:cNvSpPr txBox="1"/>
          <p:nvPr/>
        </p:nvSpPr>
        <p:spPr>
          <a:xfrm>
            <a:off x="315913" y="587829"/>
            <a:ext cx="3178402" cy="369332"/>
          </a:xfrm>
          <a:custGeom>
            <a:avLst/>
            <a:gdLst>
              <a:gd name="csX0" fmla="*/ 0 w 3178402"/>
              <a:gd name="csY0" fmla="*/ 0 h 369332"/>
              <a:gd name="csX1" fmla="*/ 593302 w 3178402"/>
              <a:gd name="csY1" fmla="*/ 0 h 369332"/>
              <a:gd name="csX2" fmla="*/ 1059467 w 3178402"/>
              <a:gd name="csY2" fmla="*/ 0 h 369332"/>
              <a:gd name="csX3" fmla="*/ 1620985 w 3178402"/>
              <a:gd name="csY3" fmla="*/ 0 h 369332"/>
              <a:gd name="csX4" fmla="*/ 2087151 w 3178402"/>
              <a:gd name="csY4" fmla="*/ 0 h 369332"/>
              <a:gd name="csX5" fmla="*/ 2680452 w 3178402"/>
              <a:gd name="csY5" fmla="*/ 0 h 369332"/>
              <a:gd name="csX6" fmla="*/ 3178402 w 3178402"/>
              <a:gd name="csY6" fmla="*/ 0 h 369332"/>
              <a:gd name="csX7" fmla="*/ 3178402 w 3178402"/>
              <a:gd name="csY7" fmla="*/ 369332 h 369332"/>
              <a:gd name="csX8" fmla="*/ 2585100 w 3178402"/>
              <a:gd name="csY8" fmla="*/ 369332 h 369332"/>
              <a:gd name="csX9" fmla="*/ 2055367 w 3178402"/>
              <a:gd name="csY9" fmla="*/ 369332 h 369332"/>
              <a:gd name="csX10" fmla="*/ 1589201 w 3178402"/>
              <a:gd name="csY10" fmla="*/ 369332 h 369332"/>
              <a:gd name="csX11" fmla="*/ 1123035 w 3178402"/>
              <a:gd name="csY11" fmla="*/ 369332 h 369332"/>
              <a:gd name="csX12" fmla="*/ 656870 w 3178402"/>
              <a:gd name="csY12" fmla="*/ 369332 h 369332"/>
              <a:gd name="csX13" fmla="*/ 0 w 3178402"/>
              <a:gd name="csY13" fmla="*/ 369332 h 369332"/>
              <a:gd name="csX14" fmla="*/ 0 w 3178402"/>
              <a:gd name="csY14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178402" h="369332" fill="none" extrusionOk="0">
                <a:moveTo>
                  <a:pt x="0" y="0"/>
                </a:moveTo>
                <a:cubicBezTo>
                  <a:pt x="245601" y="-12366"/>
                  <a:pt x="332977" y="59200"/>
                  <a:pt x="593302" y="0"/>
                </a:cubicBezTo>
                <a:cubicBezTo>
                  <a:pt x="853627" y="-59200"/>
                  <a:pt x="884671" y="55690"/>
                  <a:pt x="1059467" y="0"/>
                </a:cubicBezTo>
                <a:cubicBezTo>
                  <a:pt x="1234264" y="-55690"/>
                  <a:pt x="1468067" y="46159"/>
                  <a:pt x="1620985" y="0"/>
                </a:cubicBezTo>
                <a:cubicBezTo>
                  <a:pt x="1773903" y="-46159"/>
                  <a:pt x="1883106" y="16536"/>
                  <a:pt x="2087151" y="0"/>
                </a:cubicBezTo>
                <a:cubicBezTo>
                  <a:pt x="2291196" y="-16536"/>
                  <a:pt x="2467574" y="21314"/>
                  <a:pt x="2680452" y="0"/>
                </a:cubicBezTo>
                <a:cubicBezTo>
                  <a:pt x="2893330" y="-21314"/>
                  <a:pt x="3036900" y="38390"/>
                  <a:pt x="3178402" y="0"/>
                </a:cubicBezTo>
                <a:cubicBezTo>
                  <a:pt x="3199133" y="85584"/>
                  <a:pt x="3148148" y="211250"/>
                  <a:pt x="3178402" y="369332"/>
                </a:cubicBezTo>
                <a:cubicBezTo>
                  <a:pt x="2893837" y="388727"/>
                  <a:pt x="2846132" y="354725"/>
                  <a:pt x="2585100" y="369332"/>
                </a:cubicBezTo>
                <a:cubicBezTo>
                  <a:pt x="2324068" y="383939"/>
                  <a:pt x="2301718" y="348280"/>
                  <a:pt x="2055367" y="369332"/>
                </a:cubicBezTo>
                <a:cubicBezTo>
                  <a:pt x="1809016" y="390384"/>
                  <a:pt x="1702708" y="365144"/>
                  <a:pt x="1589201" y="369332"/>
                </a:cubicBezTo>
                <a:cubicBezTo>
                  <a:pt x="1475694" y="373520"/>
                  <a:pt x="1338557" y="316423"/>
                  <a:pt x="1123035" y="369332"/>
                </a:cubicBezTo>
                <a:cubicBezTo>
                  <a:pt x="907513" y="422241"/>
                  <a:pt x="795892" y="332440"/>
                  <a:pt x="656870" y="369332"/>
                </a:cubicBezTo>
                <a:cubicBezTo>
                  <a:pt x="517848" y="406224"/>
                  <a:pt x="244096" y="300732"/>
                  <a:pt x="0" y="369332"/>
                </a:cubicBezTo>
                <a:cubicBezTo>
                  <a:pt x="-31528" y="193893"/>
                  <a:pt x="26376" y="91299"/>
                  <a:pt x="0" y="0"/>
                </a:cubicBezTo>
                <a:close/>
              </a:path>
              <a:path w="3178402" h="369332" stroke="0" extrusionOk="0">
                <a:moveTo>
                  <a:pt x="0" y="0"/>
                </a:moveTo>
                <a:cubicBezTo>
                  <a:pt x="123717" y="-35174"/>
                  <a:pt x="284839" y="14336"/>
                  <a:pt x="529734" y="0"/>
                </a:cubicBezTo>
                <a:cubicBezTo>
                  <a:pt x="774629" y="-14336"/>
                  <a:pt x="832219" y="19756"/>
                  <a:pt x="1123035" y="0"/>
                </a:cubicBezTo>
                <a:cubicBezTo>
                  <a:pt x="1413851" y="-19756"/>
                  <a:pt x="1444633" y="43177"/>
                  <a:pt x="1716337" y="0"/>
                </a:cubicBezTo>
                <a:cubicBezTo>
                  <a:pt x="1988041" y="-43177"/>
                  <a:pt x="2037340" y="9723"/>
                  <a:pt x="2309639" y="0"/>
                </a:cubicBezTo>
                <a:cubicBezTo>
                  <a:pt x="2581938" y="-9723"/>
                  <a:pt x="2785516" y="5054"/>
                  <a:pt x="3178402" y="0"/>
                </a:cubicBezTo>
                <a:cubicBezTo>
                  <a:pt x="3202347" y="76505"/>
                  <a:pt x="3166218" y="195198"/>
                  <a:pt x="3178402" y="369332"/>
                </a:cubicBezTo>
                <a:cubicBezTo>
                  <a:pt x="2993345" y="419946"/>
                  <a:pt x="2876581" y="318863"/>
                  <a:pt x="2680452" y="369332"/>
                </a:cubicBezTo>
                <a:cubicBezTo>
                  <a:pt x="2484323" y="419801"/>
                  <a:pt x="2297810" y="324493"/>
                  <a:pt x="2150719" y="369332"/>
                </a:cubicBezTo>
                <a:cubicBezTo>
                  <a:pt x="2003628" y="414171"/>
                  <a:pt x="1826700" y="337353"/>
                  <a:pt x="1716337" y="369332"/>
                </a:cubicBezTo>
                <a:cubicBezTo>
                  <a:pt x="1605974" y="401311"/>
                  <a:pt x="1409403" y="328553"/>
                  <a:pt x="1154819" y="369332"/>
                </a:cubicBezTo>
                <a:cubicBezTo>
                  <a:pt x="900235" y="410111"/>
                  <a:pt x="778251" y="349671"/>
                  <a:pt x="656870" y="369332"/>
                </a:cubicBezTo>
                <a:cubicBezTo>
                  <a:pt x="535489" y="388993"/>
                  <a:pt x="302951" y="315591"/>
                  <a:pt x="0" y="369332"/>
                </a:cubicBezTo>
                <a:cubicBezTo>
                  <a:pt x="-22433" y="250809"/>
                  <a:pt x="2249" y="89674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940902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/>
              <a:t>Eğitimin   önemi</a:t>
            </a:r>
            <a:endParaRPr lang="en-US" b="1" dirty="0"/>
          </a:p>
        </p:txBody>
      </p:sp>
      <p:pic>
        <p:nvPicPr>
          <p:cNvPr id="5" name="Εικόνα 4" descr="Aşırı düşünmeye nasıl son veririz? - Fikir Turu">
            <a:extLst>
              <a:ext uri="{FF2B5EF4-FFF2-40B4-BE49-F238E27FC236}">
                <a16:creationId xmlns:a16="http://schemas.microsoft.com/office/drawing/2014/main" id="{23031823-14AA-5B8A-3529-3AB46048F5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5902"/>
          <a:stretch>
            <a:fillRect/>
          </a:stretch>
        </p:blipFill>
        <p:spPr>
          <a:xfrm>
            <a:off x="6788041" y="1268986"/>
            <a:ext cx="1293359" cy="2267532"/>
          </a:xfrm>
          <a:custGeom>
            <a:avLst/>
            <a:gdLst>
              <a:gd name="csX0" fmla="*/ 0 w 1293359"/>
              <a:gd name="csY0" fmla="*/ 0 h 2267532"/>
              <a:gd name="csX1" fmla="*/ 418186 w 1293359"/>
              <a:gd name="csY1" fmla="*/ 0 h 2267532"/>
              <a:gd name="csX2" fmla="*/ 862239 w 1293359"/>
              <a:gd name="csY2" fmla="*/ 0 h 2267532"/>
              <a:gd name="csX3" fmla="*/ 1293359 w 1293359"/>
              <a:gd name="csY3" fmla="*/ 0 h 2267532"/>
              <a:gd name="csX4" fmla="*/ 1293359 w 1293359"/>
              <a:gd name="csY4" fmla="*/ 566883 h 2267532"/>
              <a:gd name="csX5" fmla="*/ 1293359 w 1293359"/>
              <a:gd name="csY5" fmla="*/ 1179117 h 2267532"/>
              <a:gd name="csX6" fmla="*/ 1293359 w 1293359"/>
              <a:gd name="csY6" fmla="*/ 1768675 h 2267532"/>
              <a:gd name="csX7" fmla="*/ 1293359 w 1293359"/>
              <a:gd name="csY7" fmla="*/ 2267532 h 2267532"/>
              <a:gd name="csX8" fmla="*/ 888107 w 1293359"/>
              <a:gd name="csY8" fmla="*/ 2267532 h 2267532"/>
              <a:gd name="csX9" fmla="*/ 456987 w 1293359"/>
              <a:gd name="csY9" fmla="*/ 2267532 h 2267532"/>
              <a:gd name="csX10" fmla="*/ 0 w 1293359"/>
              <a:gd name="csY10" fmla="*/ 2267532 h 2267532"/>
              <a:gd name="csX11" fmla="*/ 0 w 1293359"/>
              <a:gd name="csY11" fmla="*/ 1746000 h 2267532"/>
              <a:gd name="csX12" fmla="*/ 0 w 1293359"/>
              <a:gd name="csY12" fmla="*/ 1247143 h 2267532"/>
              <a:gd name="csX13" fmla="*/ 0 w 1293359"/>
              <a:gd name="csY13" fmla="*/ 725610 h 2267532"/>
              <a:gd name="csX14" fmla="*/ 0 w 1293359"/>
              <a:gd name="csY14" fmla="*/ 0 h 2267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1293359" h="2267532" fill="none" extrusionOk="0">
                <a:moveTo>
                  <a:pt x="0" y="0"/>
                </a:moveTo>
                <a:cubicBezTo>
                  <a:pt x="189257" y="-26236"/>
                  <a:pt x="284863" y="30307"/>
                  <a:pt x="418186" y="0"/>
                </a:cubicBezTo>
                <a:cubicBezTo>
                  <a:pt x="551509" y="-30307"/>
                  <a:pt x="641003" y="30402"/>
                  <a:pt x="862239" y="0"/>
                </a:cubicBezTo>
                <a:cubicBezTo>
                  <a:pt x="1083475" y="-30402"/>
                  <a:pt x="1084052" y="46393"/>
                  <a:pt x="1293359" y="0"/>
                </a:cubicBezTo>
                <a:cubicBezTo>
                  <a:pt x="1359012" y="223146"/>
                  <a:pt x="1258667" y="382163"/>
                  <a:pt x="1293359" y="566883"/>
                </a:cubicBezTo>
                <a:cubicBezTo>
                  <a:pt x="1328051" y="751603"/>
                  <a:pt x="1256915" y="888469"/>
                  <a:pt x="1293359" y="1179117"/>
                </a:cubicBezTo>
                <a:cubicBezTo>
                  <a:pt x="1329803" y="1469765"/>
                  <a:pt x="1267677" y="1631039"/>
                  <a:pt x="1293359" y="1768675"/>
                </a:cubicBezTo>
                <a:cubicBezTo>
                  <a:pt x="1319041" y="1906311"/>
                  <a:pt x="1252065" y="2140998"/>
                  <a:pt x="1293359" y="2267532"/>
                </a:cubicBezTo>
                <a:cubicBezTo>
                  <a:pt x="1139592" y="2282435"/>
                  <a:pt x="997696" y="2264363"/>
                  <a:pt x="888107" y="2267532"/>
                </a:cubicBezTo>
                <a:cubicBezTo>
                  <a:pt x="778518" y="2270701"/>
                  <a:pt x="605850" y="2259093"/>
                  <a:pt x="456987" y="2267532"/>
                </a:cubicBezTo>
                <a:cubicBezTo>
                  <a:pt x="308124" y="2275971"/>
                  <a:pt x="131543" y="2246601"/>
                  <a:pt x="0" y="2267532"/>
                </a:cubicBezTo>
                <a:cubicBezTo>
                  <a:pt x="-19547" y="2144431"/>
                  <a:pt x="30487" y="1978111"/>
                  <a:pt x="0" y="1746000"/>
                </a:cubicBezTo>
                <a:cubicBezTo>
                  <a:pt x="-30487" y="1513889"/>
                  <a:pt x="31936" y="1381293"/>
                  <a:pt x="0" y="1247143"/>
                </a:cubicBezTo>
                <a:cubicBezTo>
                  <a:pt x="-31936" y="1112993"/>
                  <a:pt x="19955" y="916385"/>
                  <a:pt x="0" y="725610"/>
                </a:cubicBezTo>
                <a:cubicBezTo>
                  <a:pt x="-19955" y="534835"/>
                  <a:pt x="6757" y="330754"/>
                  <a:pt x="0" y="0"/>
                </a:cubicBezTo>
                <a:close/>
              </a:path>
              <a:path w="1293359" h="2267532" stroke="0" extrusionOk="0">
                <a:moveTo>
                  <a:pt x="0" y="0"/>
                </a:moveTo>
                <a:cubicBezTo>
                  <a:pt x="223379" y="-42590"/>
                  <a:pt x="339936" y="30488"/>
                  <a:pt x="456987" y="0"/>
                </a:cubicBezTo>
                <a:cubicBezTo>
                  <a:pt x="574038" y="-30488"/>
                  <a:pt x="737514" y="5168"/>
                  <a:pt x="875173" y="0"/>
                </a:cubicBezTo>
                <a:cubicBezTo>
                  <a:pt x="1012832" y="-5168"/>
                  <a:pt x="1159341" y="31519"/>
                  <a:pt x="1293359" y="0"/>
                </a:cubicBezTo>
                <a:cubicBezTo>
                  <a:pt x="1342946" y="238239"/>
                  <a:pt x="1234567" y="428246"/>
                  <a:pt x="1293359" y="544208"/>
                </a:cubicBezTo>
                <a:cubicBezTo>
                  <a:pt x="1352151" y="660170"/>
                  <a:pt x="1258897" y="915546"/>
                  <a:pt x="1293359" y="1133766"/>
                </a:cubicBezTo>
                <a:cubicBezTo>
                  <a:pt x="1327821" y="1351986"/>
                  <a:pt x="1274383" y="1445169"/>
                  <a:pt x="1293359" y="1746000"/>
                </a:cubicBezTo>
                <a:cubicBezTo>
                  <a:pt x="1312335" y="2046831"/>
                  <a:pt x="1291534" y="2023369"/>
                  <a:pt x="1293359" y="2267532"/>
                </a:cubicBezTo>
                <a:cubicBezTo>
                  <a:pt x="1175844" y="2303915"/>
                  <a:pt x="991314" y="2258818"/>
                  <a:pt x="862239" y="2267532"/>
                </a:cubicBezTo>
                <a:cubicBezTo>
                  <a:pt x="733164" y="2276246"/>
                  <a:pt x="652962" y="2237810"/>
                  <a:pt x="456987" y="2267532"/>
                </a:cubicBezTo>
                <a:cubicBezTo>
                  <a:pt x="261012" y="2297254"/>
                  <a:pt x="133619" y="2252879"/>
                  <a:pt x="0" y="2267532"/>
                </a:cubicBezTo>
                <a:cubicBezTo>
                  <a:pt x="-37386" y="2081323"/>
                  <a:pt x="47075" y="1891607"/>
                  <a:pt x="0" y="1768675"/>
                </a:cubicBezTo>
                <a:cubicBezTo>
                  <a:pt x="-47075" y="1645743"/>
                  <a:pt x="57969" y="1500986"/>
                  <a:pt x="0" y="1247143"/>
                </a:cubicBezTo>
                <a:cubicBezTo>
                  <a:pt x="-57969" y="993300"/>
                  <a:pt x="43408" y="890162"/>
                  <a:pt x="0" y="748286"/>
                </a:cubicBezTo>
                <a:cubicBezTo>
                  <a:pt x="-43408" y="606410"/>
                  <a:pt x="75558" y="19864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110502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6" name="Εικόνα 5" descr="Özel Eğitimde Destekleyici Eğitimin Rolü ve Önemi | Özel Bursa Dilses  Konuşma Özel Eğitim ve Rehabilitasyon Merkezi">
            <a:extLst>
              <a:ext uri="{FF2B5EF4-FFF2-40B4-BE49-F238E27FC236}">
                <a16:creationId xmlns:a16="http://schemas.microsoft.com/office/drawing/2014/main" id="{9D4B4E53-624A-E9C7-63AA-0FEE5D9F1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114" y="3735727"/>
            <a:ext cx="4514850" cy="2895600"/>
          </a:xfrm>
          <a:custGeom>
            <a:avLst/>
            <a:gdLst>
              <a:gd name="csX0" fmla="*/ 0 w 4514850"/>
              <a:gd name="csY0" fmla="*/ 0 h 2895600"/>
              <a:gd name="csX1" fmla="*/ 564356 w 4514850"/>
              <a:gd name="csY1" fmla="*/ 0 h 2895600"/>
              <a:gd name="csX2" fmla="*/ 1173861 w 4514850"/>
              <a:gd name="csY2" fmla="*/ 0 h 2895600"/>
              <a:gd name="csX3" fmla="*/ 1828514 w 4514850"/>
              <a:gd name="csY3" fmla="*/ 0 h 2895600"/>
              <a:gd name="csX4" fmla="*/ 2392871 w 4514850"/>
              <a:gd name="csY4" fmla="*/ 0 h 2895600"/>
              <a:gd name="csX5" fmla="*/ 2821781 w 4514850"/>
              <a:gd name="csY5" fmla="*/ 0 h 2895600"/>
              <a:gd name="csX6" fmla="*/ 3295841 w 4514850"/>
              <a:gd name="csY6" fmla="*/ 0 h 2895600"/>
              <a:gd name="csX7" fmla="*/ 3860197 w 4514850"/>
              <a:gd name="csY7" fmla="*/ 0 h 2895600"/>
              <a:gd name="csX8" fmla="*/ 4514850 w 4514850"/>
              <a:gd name="csY8" fmla="*/ 0 h 2895600"/>
              <a:gd name="csX9" fmla="*/ 4514850 w 4514850"/>
              <a:gd name="csY9" fmla="*/ 608076 h 2895600"/>
              <a:gd name="csX10" fmla="*/ 4514850 w 4514850"/>
              <a:gd name="csY10" fmla="*/ 1187196 h 2895600"/>
              <a:gd name="csX11" fmla="*/ 4514850 w 4514850"/>
              <a:gd name="csY11" fmla="*/ 1679448 h 2895600"/>
              <a:gd name="csX12" fmla="*/ 4514850 w 4514850"/>
              <a:gd name="csY12" fmla="*/ 2258568 h 2895600"/>
              <a:gd name="csX13" fmla="*/ 4514850 w 4514850"/>
              <a:gd name="csY13" fmla="*/ 2895600 h 2895600"/>
              <a:gd name="csX14" fmla="*/ 3860197 w 4514850"/>
              <a:gd name="csY14" fmla="*/ 2895600 h 2895600"/>
              <a:gd name="csX15" fmla="*/ 3295841 w 4514850"/>
              <a:gd name="csY15" fmla="*/ 2895600 h 2895600"/>
              <a:gd name="csX16" fmla="*/ 2641187 w 4514850"/>
              <a:gd name="csY16" fmla="*/ 2895600 h 2895600"/>
              <a:gd name="csX17" fmla="*/ 1986534 w 4514850"/>
              <a:gd name="csY17" fmla="*/ 2895600 h 2895600"/>
              <a:gd name="csX18" fmla="*/ 1377029 w 4514850"/>
              <a:gd name="csY18" fmla="*/ 2895600 h 2895600"/>
              <a:gd name="csX19" fmla="*/ 767524 w 4514850"/>
              <a:gd name="csY19" fmla="*/ 2895600 h 2895600"/>
              <a:gd name="csX20" fmla="*/ 0 w 4514850"/>
              <a:gd name="csY20" fmla="*/ 2895600 h 2895600"/>
              <a:gd name="csX21" fmla="*/ 0 w 4514850"/>
              <a:gd name="csY21" fmla="*/ 2345436 h 2895600"/>
              <a:gd name="csX22" fmla="*/ 0 w 4514850"/>
              <a:gd name="csY22" fmla="*/ 1766316 h 2895600"/>
              <a:gd name="csX23" fmla="*/ 0 w 4514850"/>
              <a:gd name="csY23" fmla="*/ 1129284 h 2895600"/>
              <a:gd name="csX24" fmla="*/ 0 w 4514850"/>
              <a:gd name="csY24" fmla="*/ 492252 h 2895600"/>
              <a:gd name="csX25" fmla="*/ 0 w 4514850"/>
              <a:gd name="csY25" fmla="*/ 0 h 2895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4514850" h="2895600" fill="none" extrusionOk="0">
                <a:moveTo>
                  <a:pt x="0" y="0"/>
                </a:moveTo>
                <a:cubicBezTo>
                  <a:pt x="189086" y="-52445"/>
                  <a:pt x="410652" y="9963"/>
                  <a:pt x="564356" y="0"/>
                </a:cubicBezTo>
                <a:cubicBezTo>
                  <a:pt x="718060" y="-9963"/>
                  <a:pt x="962991" y="12224"/>
                  <a:pt x="1173861" y="0"/>
                </a:cubicBezTo>
                <a:cubicBezTo>
                  <a:pt x="1384731" y="-12224"/>
                  <a:pt x="1508039" y="60149"/>
                  <a:pt x="1828514" y="0"/>
                </a:cubicBezTo>
                <a:cubicBezTo>
                  <a:pt x="2148989" y="-60149"/>
                  <a:pt x="2267266" y="34354"/>
                  <a:pt x="2392871" y="0"/>
                </a:cubicBezTo>
                <a:cubicBezTo>
                  <a:pt x="2518476" y="-34354"/>
                  <a:pt x="2671003" y="30917"/>
                  <a:pt x="2821781" y="0"/>
                </a:cubicBezTo>
                <a:cubicBezTo>
                  <a:pt x="2972559" y="-30917"/>
                  <a:pt x="3172332" y="27644"/>
                  <a:pt x="3295841" y="0"/>
                </a:cubicBezTo>
                <a:cubicBezTo>
                  <a:pt x="3419350" y="-27644"/>
                  <a:pt x="3702577" y="48477"/>
                  <a:pt x="3860197" y="0"/>
                </a:cubicBezTo>
                <a:cubicBezTo>
                  <a:pt x="4017817" y="-48477"/>
                  <a:pt x="4282200" y="26455"/>
                  <a:pt x="4514850" y="0"/>
                </a:cubicBezTo>
                <a:cubicBezTo>
                  <a:pt x="4574593" y="157801"/>
                  <a:pt x="4492040" y="358942"/>
                  <a:pt x="4514850" y="608076"/>
                </a:cubicBezTo>
                <a:cubicBezTo>
                  <a:pt x="4537660" y="857210"/>
                  <a:pt x="4501442" y="1056287"/>
                  <a:pt x="4514850" y="1187196"/>
                </a:cubicBezTo>
                <a:cubicBezTo>
                  <a:pt x="4528258" y="1318105"/>
                  <a:pt x="4487769" y="1458943"/>
                  <a:pt x="4514850" y="1679448"/>
                </a:cubicBezTo>
                <a:cubicBezTo>
                  <a:pt x="4541931" y="1899953"/>
                  <a:pt x="4460354" y="2094015"/>
                  <a:pt x="4514850" y="2258568"/>
                </a:cubicBezTo>
                <a:cubicBezTo>
                  <a:pt x="4569346" y="2423121"/>
                  <a:pt x="4487085" y="2658153"/>
                  <a:pt x="4514850" y="2895600"/>
                </a:cubicBezTo>
                <a:cubicBezTo>
                  <a:pt x="4200248" y="2921702"/>
                  <a:pt x="4012431" y="2836845"/>
                  <a:pt x="3860197" y="2895600"/>
                </a:cubicBezTo>
                <a:cubicBezTo>
                  <a:pt x="3707963" y="2954355"/>
                  <a:pt x="3411982" y="2850838"/>
                  <a:pt x="3295841" y="2895600"/>
                </a:cubicBezTo>
                <a:cubicBezTo>
                  <a:pt x="3179700" y="2940362"/>
                  <a:pt x="2811218" y="2851573"/>
                  <a:pt x="2641187" y="2895600"/>
                </a:cubicBezTo>
                <a:cubicBezTo>
                  <a:pt x="2471156" y="2939627"/>
                  <a:pt x="2288179" y="2853712"/>
                  <a:pt x="1986534" y="2895600"/>
                </a:cubicBezTo>
                <a:cubicBezTo>
                  <a:pt x="1684889" y="2937488"/>
                  <a:pt x="1635518" y="2825834"/>
                  <a:pt x="1377029" y="2895600"/>
                </a:cubicBezTo>
                <a:cubicBezTo>
                  <a:pt x="1118541" y="2965366"/>
                  <a:pt x="907543" y="2873751"/>
                  <a:pt x="767524" y="2895600"/>
                </a:cubicBezTo>
                <a:cubicBezTo>
                  <a:pt x="627505" y="2917449"/>
                  <a:pt x="230937" y="2820150"/>
                  <a:pt x="0" y="2895600"/>
                </a:cubicBezTo>
                <a:cubicBezTo>
                  <a:pt x="-19375" y="2737001"/>
                  <a:pt x="57866" y="2534840"/>
                  <a:pt x="0" y="2345436"/>
                </a:cubicBezTo>
                <a:cubicBezTo>
                  <a:pt x="-57866" y="2156032"/>
                  <a:pt x="10417" y="1894246"/>
                  <a:pt x="0" y="1766316"/>
                </a:cubicBezTo>
                <a:cubicBezTo>
                  <a:pt x="-10417" y="1638386"/>
                  <a:pt x="11203" y="1434233"/>
                  <a:pt x="0" y="1129284"/>
                </a:cubicBezTo>
                <a:cubicBezTo>
                  <a:pt x="-11203" y="824335"/>
                  <a:pt x="39988" y="652693"/>
                  <a:pt x="0" y="492252"/>
                </a:cubicBezTo>
                <a:cubicBezTo>
                  <a:pt x="-39988" y="331811"/>
                  <a:pt x="8613" y="167835"/>
                  <a:pt x="0" y="0"/>
                </a:cubicBezTo>
                <a:close/>
              </a:path>
              <a:path w="4514850" h="2895600" stroke="0" extrusionOk="0">
                <a:moveTo>
                  <a:pt x="0" y="0"/>
                </a:moveTo>
                <a:cubicBezTo>
                  <a:pt x="142478" y="-34905"/>
                  <a:pt x="446734" y="30982"/>
                  <a:pt x="564356" y="0"/>
                </a:cubicBezTo>
                <a:cubicBezTo>
                  <a:pt x="681978" y="-30982"/>
                  <a:pt x="951653" y="52289"/>
                  <a:pt x="1173861" y="0"/>
                </a:cubicBezTo>
                <a:cubicBezTo>
                  <a:pt x="1396070" y="-52289"/>
                  <a:pt x="1539893" y="8088"/>
                  <a:pt x="1647920" y="0"/>
                </a:cubicBezTo>
                <a:cubicBezTo>
                  <a:pt x="1755947" y="-8088"/>
                  <a:pt x="2011240" y="21798"/>
                  <a:pt x="2302574" y="0"/>
                </a:cubicBezTo>
                <a:cubicBezTo>
                  <a:pt x="2593908" y="-21798"/>
                  <a:pt x="2644754" y="6114"/>
                  <a:pt x="2731484" y="0"/>
                </a:cubicBezTo>
                <a:cubicBezTo>
                  <a:pt x="2818214" y="-6114"/>
                  <a:pt x="3111107" y="59687"/>
                  <a:pt x="3250692" y="0"/>
                </a:cubicBezTo>
                <a:cubicBezTo>
                  <a:pt x="3390277" y="-59687"/>
                  <a:pt x="3513607" y="6309"/>
                  <a:pt x="3724751" y="0"/>
                </a:cubicBezTo>
                <a:cubicBezTo>
                  <a:pt x="3935895" y="-6309"/>
                  <a:pt x="4293123" y="76444"/>
                  <a:pt x="4514850" y="0"/>
                </a:cubicBezTo>
                <a:cubicBezTo>
                  <a:pt x="4556739" y="157531"/>
                  <a:pt x="4488404" y="384846"/>
                  <a:pt x="4514850" y="550164"/>
                </a:cubicBezTo>
                <a:cubicBezTo>
                  <a:pt x="4541296" y="715482"/>
                  <a:pt x="4497950" y="819588"/>
                  <a:pt x="4514850" y="1071372"/>
                </a:cubicBezTo>
                <a:cubicBezTo>
                  <a:pt x="4531750" y="1323156"/>
                  <a:pt x="4496661" y="1463541"/>
                  <a:pt x="4514850" y="1621536"/>
                </a:cubicBezTo>
                <a:cubicBezTo>
                  <a:pt x="4533039" y="1779531"/>
                  <a:pt x="4478285" y="2010069"/>
                  <a:pt x="4514850" y="2229612"/>
                </a:cubicBezTo>
                <a:cubicBezTo>
                  <a:pt x="4551415" y="2449155"/>
                  <a:pt x="4484356" y="2714223"/>
                  <a:pt x="4514850" y="2895600"/>
                </a:cubicBezTo>
                <a:cubicBezTo>
                  <a:pt x="4293369" y="2923294"/>
                  <a:pt x="4245669" y="2843980"/>
                  <a:pt x="3995642" y="2895600"/>
                </a:cubicBezTo>
                <a:cubicBezTo>
                  <a:pt x="3745615" y="2947220"/>
                  <a:pt x="3583847" y="2830999"/>
                  <a:pt x="3340989" y="2895600"/>
                </a:cubicBezTo>
                <a:cubicBezTo>
                  <a:pt x="3098131" y="2960201"/>
                  <a:pt x="2989065" y="2872647"/>
                  <a:pt x="2776633" y="2895600"/>
                </a:cubicBezTo>
                <a:cubicBezTo>
                  <a:pt x="2564201" y="2918553"/>
                  <a:pt x="2505231" y="2882534"/>
                  <a:pt x="2257425" y="2895600"/>
                </a:cubicBezTo>
                <a:cubicBezTo>
                  <a:pt x="2009619" y="2908666"/>
                  <a:pt x="1851958" y="2862649"/>
                  <a:pt x="1738217" y="2895600"/>
                </a:cubicBezTo>
                <a:cubicBezTo>
                  <a:pt x="1624476" y="2928551"/>
                  <a:pt x="1433932" y="2851004"/>
                  <a:pt x="1309307" y="2895600"/>
                </a:cubicBezTo>
                <a:cubicBezTo>
                  <a:pt x="1184682" y="2940196"/>
                  <a:pt x="1010456" y="2848698"/>
                  <a:pt x="880396" y="2895600"/>
                </a:cubicBezTo>
                <a:cubicBezTo>
                  <a:pt x="750336" y="2942502"/>
                  <a:pt x="393773" y="2796929"/>
                  <a:pt x="0" y="2895600"/>
                </a:cubicBezTo>
                <a:cubicBezTo>
                  <a:pt x="-41873" y="2795707"/>
                  <a:pt x="39538" y="2628478"/>
                  <a:pt x="0" y="2403348"/>
                </a:cubicBezTo>
                <a:cubicBezTo>
                  <a:pt x="-39538" y="2178218"/>
                  <a:pt x="10639" y="2005341"/>
                  <a:pt x="0" y="1882140"/>
                </a:cubicBezTo>
                <a:cubicBezTo>
                  <a:pt x="-10639" y="1758939"/>
                  <a:pt x="64818" y="1395835"/>
                  <a:pt x="0" y="1245108"/>
                </a:cubicBezTo>
                <a:cubicBezTo>
                  <a:pt x="-64818" y="1094381"/>
                  <a:pt x="53487" y="800183"/>
                  <a:pt x="0" y="637032"/>
                </a:cubicBezTo>
                <a:cubicBezTo>
                  <a:pt x="-53487" y="473881"/>
                  <a:pt x="7262" y="19854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1374009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Εικόνα 6" descr="Okul Öncesi Eğitimin Önemi">
            <a:extLst>
              <a:ext uri="{FF2B5EF4-FFF2-40B4-BE49-F238E27FC236}">
                <a16:creationId xmlns:a16="http://schemas.microsoft.com/office/drawing/2014/main" id="{B8B30FD6-F37F-65C7-9953-09270BC15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9434" y="294139"/>
            <a:ext cx="3666653" cy="6269721"/>
          </a:xfrm>
          <a:custGeom>
            <a:avLst/>
            <a:gdLst>
              <a:gd name="csX0" fmla="*/ 0 w 3666653"/>
              <a:gd name="csY0" fmla="*/ 0 h 6269721"/>
              <a:gd name="csX1" fmla="*/ 487141 w 3666653"/>
              <a:gd name="csY1" fmla="*/ 0 h 6269721"/>
              <a:gd name="csX2" fmla="*/ 1047615 w 3666653"/>
              <a:gd name="csY2" fmla="*/ 0 h 6269721"/>
              <a:gd name="csX3" fmla="*/ 1498090 w 3666653"/>
              <a:gd name="csY3" fmla="*/ 0 h 6269721"/>
              <a:gd name="csX4" fmla="*/ 2021897 w 3666653"/>
              <a:gd name="csY4" fmla="*/ 0 h 6269721"/>
              <a:gd name="csX5" fmla="*/ 2619038 w 3666653"/>
              <a:gd name="csY5" fmla="*/ 0 h 6269721"/>
              <a:gd name="csX6" fmla="*/ 3179512 w 3666653"/>
              <a:gd name="csY6" fmla="*/ 0 h 6269721"/>
              <a:gd name="csX7" fmla="*/ 3666653 w 3666653"/>
              <a:gd name="csY7" fmla="*/ 0 h 6269721"/>
              <a:gd name="csX8" fmla="*/ 3666653 w 3666653"/>
              <a:gd name="csY8" fmla="*/ 632672 h 6269721"/>
              <a:gd name="csX9" fmla="*/ 3666653 w 3666653"/>
              <a:gd name="csY9" fmla="*/ 1139949 h 6269721"/>
              <a:gd name="csX10" fmla="*/ 3666653 w 3666653"/>
              <a:gd name="csY10" fmla="*/ 1521832 h 6269721"/>
              <a:gd name="csX11" fmla="*/ 3666653 w 3666653"/>
              <a:gd name="csY11" fmla="*/ 2154504 h 6269721"/>
              <a:gd name="csX12" fmla="*/ 3666653 w 3666653"/>
              <a:gd name="csY12" fmla="*/ 2787176 h 6269721"/>
              <a:gd name="csX13" fmla="*/ 3666653 w 3666653"/>
              <a:gd name="csY13" fmla="*/ 3357151 h 6269721"/>
              <a:gd name="csX14" fmla="*/ 3666653 w 3666653"/>
              <a:gd name="csY14" fmla="*/ 3739034 h 6269721"/>
              <a:gd name="csX15" fmla="*/ 3666653 w 3666653"/>
              <a:gd name="csY15" fmla="*/ 4434403 h 6269721"/>
              <a:gd name="csX16" fmla="*/ 3666653 w 3666653"/>
              <a:gd name="csY16" fmla="*/ 4816286 h 6269721"/>
              <a:gd name="csX17" fmla="*/ 3666653 w 3666653"/>
              <a:gd name="csY17" fmla="*/ 5260866 h 6269721"/>
              <a:gd name="csX18" fmla="*/ 3666653 w 3666653"/>
              <a:gd name="csY18" fmla="*/ 6269721 h 6269721"/>
              <a:gd name="csX19" fmla="*/ 3216178 w 3666653"/>
              <a:gd name="csY19" fmla="*/ 6269721 h 6269721"/>
              <a:gd name="csX20" fmla="*/ 2692371 w 3666653"/>
              <a:gd name="csY20" fmla="*/ 6269721 h 6269721"/>
              <a:gd name="csX21" fmla="*/ 2131897 w 3666653"/>
              <a:gd name="csY21" fmla="*/ 6269721 h 6269721"/>
              <a:gd name="csX22" fmla="*/ 1571423 w 3666653"/>
              <a:gd name="csY22" fmla="*/ 6269721 h 6269721"/>
              <a:gd name="csX23" fmla="*/ 1157615 w 3666653"/>
              <a:gd name="csY23" fmla="*/ 6269721 h 6269721"/>
              <a:gd name="csX24" fmla="*/ 560474 w 3666653"/>
              <a:gd name="csY24" fmla="*/ 6269721 h 6269721"/>
              <a:gd name="csX25" fmla="*/ 0 w 3666653"/>
              <a:gd name="csY25" fmla="*/ 6269721 h 6269721"/>
              <a:gd name="csX26" fmla="*/ 0 w 3666653"/>
              <a:gd name="csY26" fmla="*/ 5825141 h 6269721"/>
              <a:gd name="csX27" fmla="*/ 0 w 3666653"/>
              <a:gd name="csY27" fmla="*/ 5129772 h 6269721"/>
              <a:gd name="csX28" fmla="*/ 0 w 3666653"/>
              <a:gd name="csY28" fmla="*/ 4685192 h 6269721"/>
              <a:gd name="csX29" fmla="*/ 0 w 3666653"/>
              <a:gd name="csY29" fmla="*/ 4115217 h 6269721"/>
              <a:gd name="csX30" fmla="*/ 0 w 3666653"/>
              <a:gd name="csY30" fmla="*/ 3482545 h 6269721"/>
              <a:gd name="csX31" fmla="*/ 0 w 3666653"/>
              <a:gd name="csY31" fmla="*/ 2849873 h 6269721"/>
              <a:gd name="csX32" fmla="*/ 0 w 3666653"/>
              <a:gd name="csY32" fmla="*/ 2154504 h 6269721"/>
              <a:gd name="csX33" fmla="*/ 0 w 3666653"/>
              <a:gd name="csY33" fmla="*/ 1647227 h 6269721"/>
              <a:gd name="csX34" fmla="*/ 0 w 3666653"/>
              <a:gd name="csY34" fmla="*/ 1202646 h 6269721"/>
              <a:gd name="csX35" fmla="*/ 0 w 3666653"/>
              <a:gd name="csY35" fmla="*/ 632672 h 6269721"/>
              <a:gd name="csX36" fmla="*/ 0 w 3666653"/>
              <a:gd name="csY36" fmla="*/ 0 h 62697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3666653" h="6269721" fill="none" extrusionOk="0">
                <a:moveTo>
                  <a:pt x="0" y="0"/>
                </a:moveTo>
                <a:cubicBezTo>
                  <a:pt x="166752" y="-57147"/>
                  <a:pt x="290044" y="33634"/>
                  <a:pt x="487141" y="0"/>
                </a:cubicBezTo>
                <a:cubicBezTo>
                  <a:pt x="684238" y="-33634"/>
                  <a:pt x="837670" y="24372"/>
                  <a:pt x="1047615" y="0"/>
                </a:cubicBezTo>
                <a:cubicBezTo>
                  <a:pt x="1257560" y="-24372"/>
                  <a:pt x="1294411" y="18661"/>
                  <a:pt x="1498090" y="0"/>
                </a:cubicBezTo>
                <a:cubicBezTo>
                  <a:pt x="1701769" y="-18661"/>
                  <a:pt x="1778642" y="21566"/>
                  <a:pt x="2021897" y="0"/>
                </a:cubicBezTo>
                <a:cubicBezTo>
                  <a:pt x="2265152" y="-21566"/>
                  <a:pt x="2330299" y="52453"/>
                  <a:pt x="2619038" y="0"/>
                </a:cubicBezTo>
                <a:cubicBezTo>
                  <a:pt x="2907777" y="-52453"/>
                  <a:pt x="2921361" y="34942"/>
                  <a:pt x="3179512" y="0"/>
                </a:cubicBezTo>
                <a:cubicBezTo>
                  <a:pt x="3437663" y="-34942"/>
                  <a:pt x="3564316" y="54121"/>
                  <a:pt x="3666653" y="0"/>
                </a:cubicBezTo>
                <a:cubicBezTo>
                  <a:pt x="3704171" y="223521"/>
                  <a:pt x="3660399" y="385307"/>
                  <a:pt x="3666653" y="632672"/>
                </a:cubicBezTo>
                <a:cubicBezTo>
                  <a:pt x="3672907" y="880037"/>
                  <a:pt x="3623036" y="962902"/>
                  <a:pt x="3666653" y="1139949"/>
                </a:cubicBezTo>
                <a:cubicBezTo>
                  <a:pt x="3710270" y="1316996"/>
                  <a:pt x="3647878" y="1346808"/>
                  <a:pt x="3666653" y="1521832"/>
                </a:cubicBezTo>
                <a:cubicBezTo>
                  <a:pt x="3685428" y="1696856"/>
                  <a:pt x="3596342" y="1838701"/>
                  <a:pt x="3666653" y="2154504"/>
                </a:cubicBezTo>
                <a:cubicBezTo>
                  <a:pt x="3736964" y="2470307"/>
                  <a:pt x="3641591" y="2505759"/>
                  <a:pt x="3666653" y="2787176"/>
                </a:cubicBezTo>
                <a:cubicBezTo>
                  <a:pt x="3691715" y="3068593"/>
                  <a:pt x="3609673" y="3147302"/>
                  <a:pt x="3666653" y="3357151"/>
                </a:cubicBezTo>
                <a:cubicBezTo>
                  <a:pt x="3723633" y="3567001"/>
                  <a:pt x="3634945" y="3638724"/>
                  <a:pt x="3666653" y="3739034"/>
                </a:cubicBezTo>
                <a:cubicBezTo>
                  <a:pt x="3698361" y="3839344"/>
                  <a:pt x="3626633" y="4281757"/>
                  <a:pt x="3666653" y="4434403"/>
                </a:cubicBezTo>
                <a:cubicBezTo>
                  <a:pt x="3706673" y="4587049"/>
                  <a:pt x="3636321" y="4626454"/>
                  <a:pt x="3666653" y="4816286"/>
                </a:cubicBezTo>
                <a:cubicBezTo>
                  <a:pt x="3696985" y="5006118"/>
                  <a:pt x="3632644" y="5142918"/>
                  <a:pt x="3666653" y="5260866"/>
                </a:cubicBezTo>
                <a:cubicBezTo>
                  <a:pt x="3700662" y="5378814"/>
                  <a:pt x="3606122" y="6053916"/>
                  <a:pt x="3666653" y="6269721"/>
                </a:cubicBezTo>
                <a:cubicBezTo>
                  <a:pt x="3489269" y="6280312"/>
                  <a:pt x="3359367" y="6252148"/>
                  <a:pt x="3216178" y="6269721"/>
                </a:cubicBezTo>
                <a:cubicBezTo>
                  <a:pt x="3072990" y="6287294"/>
                  <a:pt x="2921507" y="6224042"/>
                  <a:pt x="2692371" y="6269721"/>
                </a:cubicBezTo>
                <a:cubicBezTo>
                  <a:pt x="2463235" y="6315400"/>
                  <a:pt x="2357302" y="6263923"/>
                  <a:pt x="2131897" y="6269721"/>
                </a:cubicBezTo>
                <a:cubicBezTo>
                  <a:pt x="1906492" y="6275519"/>
                  <a:pt x="1790186" y="6239422"/>
                  <a:pt x="1571423" y="6269721"/>
                </a:cubicBezTo>
                <a:cubicBezTo>
                  <a:pt x="1352660" y="6300020"/>
                  <a:pt x="1289643" y="6240281"/>
                  <a:pt x="1157615" y="6269721"/>
                </a:cubicBezTo>
                <a:cubicBezTo>
                  <a:pt x="1025587" y="6299161"/>
                  <a:pt x="715598" y="6214015"/>
                  <a:pt x="560474" y="6269721"/>
                </a:cubicBezTo>
                <a:cubicBezTo>
                  <a:pt x="405350" y="6325427"/>
                  <a:pt x="138697" y="6265247"/>
                  <a:pt x="0" y="6269721"/>
                </a:cubicBezTo>
                <a:cubicBezTo>
                  <a:pt x="-4593" y="6113089"/>
                  <a:pt x="18440" y="6033013"/>
                  <a:pt x="0" y="5825141"/>
                </a:cubicBezTo>
                <a:cubicBezTo>
                  <a:pt x="-18440" y="5617269"/>
                  <a:pt x="62704" y="5468631"/>
                  <a:pt x="0" y="5129772"/>
                </a:cubicBezTo>
                <a:cubicBezTo>
                  <a:pt x="-62704" y="4790913"/>
                  <a:pt x="14221" y="4859787"/>
                  <a:pt x="0" y="4685192"/>
                </a:cubicBezTo>
                <a:cubicBezTo>
                  <a:pt x="-14221" y="4510597"/>
                  <a:pt x="9755" y="4362677"/>
                  <a:pt x="0" y="4115217"/>
                </a:cubicBezTo>
                <a:cubicBezTo>
                  <a:pt x="-9755" y="3867757"/>
                  <a:pt x="18390" y="3701575"/>
                  <a:pt x="0" y="3482545"/>
                </a:cubicBezTo>
                <a:cubicBezTo>
                  <a:pt x="-18390" y="3263515"/>
                  <a:pt x="70257" y="3078614"/>
                  <a:pt x="0" y="2849873"/>
                </a:cubicBezTo>
                <a:cubicBezTo>
                  <a:pt x="-70257" y="2621132"/>
                  <a:pt x="13277" y="2295534"/>
                  <a:pt x="0" y="2154504"/>
                </a:cubicBezTo>
                <a:cubicBezTo>
                  <a:pt x="-13277" y="2013474"/>
                  <a:pt x="57642" y="1845304"/>
                  <a:pt x="0" y="1647227"/>
                </a:cubicBezTo>
                <a:cubicBezTo>
                  <a:pt x="-57642" y="1449150"/>
                  <a:pt x="21131" y="1423705"/>
                  <a:pt x="0" y="1202646"/>
                </a:cubicBezTo>
                <a:cubicBezTo>
                  <a:pt x="-21131" y="981587"/>
                  <a:pt x="37076" y="844308"/>
                  <a:pt x="0" y="632672"/>
                </a:cubicBezTo>
                <a:cubicBezTo>
                  <a:pt x="-37076" y="421036"/>
                  <a:pt x="6026" y="132181"/>
                  <a:pt x="0" y="0"/>
                </a:cubicBezTo>
                <a:close/>
              </a:path>
              <a:path w="3666653" h="6269721" stroke="0" extrusionOk="0">
                <a:moveTo>
                  <a:pt x="0" y="0"/>
                </a:moveTo>
                <a:cubicBezTo>
                  <a:pt x="132382" y="-40100"/>
                  <a:pt x="377380" y="14932"/>
                  <a:pt x="560474" y="0"/>
                </a:cubicBezTo>
                <a:cubicBezTo>
                  <a:pt x="743568" y="-14932"/>
                  <a:pt x="857683" y="7901"/>
                  <a:pt x="974282" y="0"/>
                </a:cubicBezTo>
                <a:cubicBezTo>
                  <a:pt x="1090881" y="-7901"/>
                  <a:pt x="1238784" y="24742"/>
                  <a:pt x="1461423" y="0"/>
                </a:cubicBezTo>
                <a:cubicBezTo>
                  <a:pt x="1684062" y="-24742"/>
                  <a:pt x="1891607" y="55551"/>
                  <a:pt x="2058564" y="0"/>
                </a:cubicBezTo>
                <a:cubicBezTo>
                  <a:pt x="2225521" y="-55551"/>
                  <a:pt x="2416220" y="25079"/>
                  <a:pt x="2509038" y="0"/>
                </a:cubicBezTo>
                <a:cubicBezTo>
                  <a:pt x="2601856" y="-25079"/>
                  <a:pt x="2855471" y="22577"/>
                  <a:pt x="2959513" y="0"/>
                </a:cubicBezTo>
                <a:cubicBezTo>
                  <a:pt x="3063556" y="-22577"/>
                  <a:pt x="3375035" y="57248"/>
                  <a:pt x="3666653" y="0"/>
                </a:cubicBezTo>
                <a:cubicBezTo>
                  <a:pt x="3679127" y="219987"/>
                  <a:pt x="3612521" y="290878"/>
                  <a:pt x="3666653" y="507277"/>
                </a:cubicBezTo>
                <a:cubicBezTo>
                  <a:pt x="3720785" y="723676"/>
                  <a:pt x="3648988" y="861409"/>
                  <a:pt x="3666653" y="1077252"/>
                </a:cubicBezTo>
                <a:cubicBezTo>
                  <a:pt x="3684318" y="1293095"/>
                  <a:pt x="3629966" y="1399497"/>
                  <a:pt x="3666653" y="1584529"/>
                </a:cubicBezTo>
                <a:cubicBezTo>
                  <a:pt x="3703340" y="1769561"/>
                  <a:pt x="3623031" y="1941103"/>
                  <a:pt x="3666653" y="2154504"/>
                </a:cubicBezTo>
                <a:cubicBezTo>
                  <a:pt x="3710275" y="2367906"/>
                  <a:pt x="3657192" y="2441235"/>
                  <a:pt x="3666653" y="2599084"/>
                </a:cubicBezTo>
                <a:cubicBezTo>
                  <a:pt x="3676114" y="2756933"/>
                  <a:pt x="3632903" y="3065837"/>
                  <a:pt x="3666653" y="3231756"/>
                </a:cubicBezTo>
                <a:cubicBezTo>
                  <a:pt x="3700403" y="3397675"/>
                  <a:pt x="3605775" y="3600480"/>
                  <a:pt x="3666653" y="3864428"/>
                </a:cubicBezTo>
                <a:cubicBezTo>
                  <a:pt x="3727531" y="4128376"/>
                  <a:pt x="3623149" y="4196009"/>
                  <a:pt x="3666653" y="4309008"/>
                </a:cubicBezTo>
                <a:cubicBezTo>
                  <a:pt x="3710157" y="4422007"/>
                  <a:pt x="3634722" y="4565950"/>
                  <a:pt x="3666653" y="4690891"/>
                </a:cubicBezTo>
                <a:cubicBezTo>
                  <a:pt x="3698584" y="4815832"/>
                  <a:pt x="3660014" y="5100437"/>
                  <a:pt x="3666653" y="5323563"/>
                </a:cubicBezTo>
                <a:cubicBezTo>
                  <a:pt x="3673292" y="5546689"/>
                  <a:pt x="3628669" y="5605636"/>
                  <a:pt x="3666653" y="5768143"/>
                </a:cubicBezTo>
                <a:cubicBezTo>
                  <a:pt x="3704637" y="5930650"/>
                  <a:pt x="3613724" y="6027967"/>
                  <a:pt x="3666653" y="6269721"/>
                </a:cubicBezTo>
                <a:cubicBezTo>
                  <a:pt x="3509642" y="6330353"/>
                  <a:pt x="3392468" y="6229655"/>
                  <a:pt x="3142845" y="6269721"/>
                </a:cubicBezTo>
                <a:cubicBezTo>
                  <a:pt x="2893222" y="6309787"/>
                  <a:pt x="2724336" y="6248429"/>
                  <a:pt x="2619038" y="6269721"/>
                </a:cubicBezTo>
                <a:cubicBezTo>
                  <a:pt x="2513740" y="6291013"/>
                  <a:pt x="2405601" y="6248880"/>
                  <a:pt x="2205230" y="6269721"/>
                </a:cubicBezTo>
                <a:cubicBezTo>
                  <a:pt x="2004859" y="6290562"/>
                  <a:pt x="1952502" y="6223797"/>
                  <a:pt x="1754755" y="6269721"/>
                </a:cubicBezTo>
                <a:cubicBezTo>
                  <a:pt x="1557008" y="6315645"/>
                  <a:pt x="1418230" y="6234575"/>
                  <a:pt x="1157615" y="6269721"/>
                </a:cubicBezTo>
                <a:cubicBezTo>
                  <a:pt x="897000" y="6304867"/>
                  <a:pt x="846577" y="6220191"/>
                  <a:pt x="597141" y="6269721"/>
                </a:cubicBezTo>
                <a:cubicBezTo>
                  <a:pt x="347705" y="6319251"/>
                  <a:pt x="271180" y="6260587"/>
                  <a:pt x="0" y="6269721"/>
                </a:cubicBezTo>
                <a:cubicBezTo>
                  <a:pt x="-36439" y="6164920"/>
                  <a:pt x="23648" y="5930862"/>
                  <a:pt x="0" y="5762444"/>
                </a:cubicBezTo>
                <a:cubicBezTo>
                  <a:pt x="-23648" y="5594026"/>
                  <a:pt x="35124" y="5412466"/>
                  <a:pt x="0" y="5192469"/>
                </a:cubicBezTo>
                <a:cubicBezTo>
                  <a:pt x="-35124" y="4972472"/>
                  <a:pt x="13390" y="4790010"/>
                  <a:pt x="0" y="4685192"/>
                </a:cubicBezTo>
                <a:cubicBezTo>
                  <a:pt x="-13390" y="4580374"/>
                  <a:pt x="77834" y="4333018"/>
                  <a:pt x="0" y="3989822"/>
                </a:cubicBezTo>
                <a:cubicBezTo>
                  <a:pt x="-77834" y="3646626"/>
                  <a:pt x="2498" y="3748418"/>
                  <a:pt x="0" y="3607939"/>
                </a:cubicBezTo>
                <a:cubicBezTo>
                  <a:pt x="-2498" y="3467460"/>
                  <a:pt x="34062" y="3335345"/>
                  <a:pt x="0" y="3163359"/>
                </a:cubicBezTo>
                <a:cubicBezTo>
                  <a:pt x="-34062" y="2991373"/>
                  <a:pt x="39651" y="2757407"/>
                  <a:pt x="0" y="2467990"/>
                </a:cubicBezTo>
                <a:cubicBezTo>
                  <a:pt x="-39651" y="2178573"/>
                  <a:pt x="29264" y="2058854"/>
                  <a:pt x="0" y="1898016"/>
                </a:cubicBezTo>
                <a:cubicBezTo>
                  <a:pt x="-29264" y="1737178"/>
                  <a:pt x="8512" y="1616214"/>
                  <a:pt x="0" y="1390738"/>
                </a:cubicBezTo>
                <a:cubicBezTo>
                  <a:pt x="-8512" y="1165262"/>
                  <a:pt x="43432" y="991220"/>
                  <a:pt x="0" y="820763"/>
                </a:cubicBezTo>
                <a:cubicBezTo>
                  <a:pt x="-43432" y="650306"/>
                  <a:pt x="50718" y="30412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1928524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A787A-18E6-361B-5AF5-B96A6D4D6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extLst>
              <a:ext uri="{FF2B5EF4-FFF2-40B4-BE49-F238E27FC236}">
                <a16:creationId xmlns:a16="http://schemas.microsoft.com/office/drawing/2014/main" id="{6DA2C718-8524-A202-099B-F46F77408D51}"/>
              </a:ext>
            </a:extLst>
          </p:cNvPr>
          <p:cNvSpPr/>
          <p:nvPr/>
        </p:nvSpPr>
        <p:spPr>
          <a:xfrm>
            <a:off x="234156" y="1538288"/>
            <a:ext cx="11723688" cy="46536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ünümüzde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eğitim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sisteminde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çok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sorun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vardır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Eğitim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sistemimiz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yetersiz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kalitesiz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Eğitimin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temel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sorunları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nedir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Araştırmalarda 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kulların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______________, (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kütüphane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laboratu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çok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amaçlı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salon)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dikkat çeker.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Sınav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____________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yüksek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duğu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öğrenci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başarısın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olumsuz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etki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iği 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tespit edil</a:t>
            </a:r>
            <a:r>
              <a:rPr lang="en-GB" sz="2000" dirty="0" err="1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mektedir</a:t>
            </a:r>
            <a:r>
              <a:rPr lang="en-GB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.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Öğretmenlerin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kısmı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nın 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erslere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_______________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gir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dığı görülmektedir.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Öğrenciler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_____________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uygun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alanlarda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eğitim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görme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ğ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görülmektedir.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Psikolojik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sorunları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olan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öğrenciler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gerekli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psikolojik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___________ al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dığı  görülmektedir. 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Okul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teknolojilere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sağlan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maz.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Ders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kitapları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nın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öğrenci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________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dığı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çok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gereksiz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bilgilerle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dolu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duğu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tespit edil</a:t>
            </a:r>
            <a:r>
              <a:rPr lang="en-GB" sz="2000" dirty="0" err="1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mektedir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.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Ç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ocuklara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yeterli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_______________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deste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ğin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ilmediği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tespit edil</a:t>
            </a:r>
            <a:r>
              <a:rPr lang="en-GB" sz="2000" dirty="0" err="1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mektedir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.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TextBox">
            <a:extLst>
              <a:ext uri="{FF2B5EF4-FFF2-40B4-BE49-F238E27FC236}">
                <a16:creationId xmlns:a16="http://schemas.microsoft.com/office/drawing/2014/main" id="{BD508B4B-CDB8-4A41-24B2-B05D49F23C61}"/>
              </a:ext>
            </a:extLst>
          </p:cNvPr>
          <p:cNvSpPr txBox="1"/>
          <p:nvPr/>
        </p:nvSpPr>
        <p:spPr>
          <a:xfrm>
            <a:off x="234156" y="910773"/>
            <a:ext cx="1120117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yardımı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 k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eşifler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 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yeteneklerine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seviyesinde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uyumu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maddi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yetersizliği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hazırlıksız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kaygısının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078ACBD-BB1C-1D32-F4BA-C9126BAB3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" y="282702"/>
            <a:ext cx="5062538" cy="369888"/>
          </a:xfrm>
          <a:custGeom>
            <a:avLst/>
            <a:gdLst>
              <a:gd name="csX0" fmla="*/ 0 w 5062538"/>
              <a:gd name="csY0" fmla="*/ 0 h 369888"/>
              <a:gd name="csX1" fmla="*/ 461253 w 5062538"/>
              <a:gd name="csY1" fmla="*/ 0 h 369888"/>
              <a:gd name="csX2" fmla="*/ 1125008 w 5062538"/>
              <a:gd name="csY2" fmla="*/ 0 h 369888"/>
              <a:gd name="csX3" fmla="*/ 1788763 w 5062538"/>
              <a:gd name="csY3" fmla="*/ 0 h 369888"/>
              <a:gd name="csX4" fmla="*/ 2250017 w 5062538"/>
              <a:gd name="csY4" fmla="*/ 0 h 369888"/>
              <a:gd name="csX5" fmla="*/ 2863146 w 5062538"/>
              <a:gd name="csY5" fmla="*/ 0 h 369888"/>
              <a:gd name="csX6" fmla="*/ 3526901 w 5062538"/>
              <a:gd name="csY6" fmla="*/ 0 h 369888"/>
              <a:gd name="csX7" fmla="*/ 4190656 w 5062538"/>
              <a:gd name="csY7" fmla="*/ 0 h 369888"/>
              <a:gd name="csX8" fmla="*/ 5062538 w 5062538"/>
              <a:gd name="csY8" fmla="*/ 0 h 369888"/>
              <a:gd name="csX9" fmla="*/ 5062538 w 5062538"/>
              <a:gd name="csY9" fmla="*/ 369888 h 369888"/>
              <a:gd name="csX10" fmla="*/ 4601285 w 5062538"/>
              <a:gd name="csY10" fmla="*/ 369888 h 369888"/>
              <a:gd name="csX11" fmla="*/ 4190656 w 5062538"/>
              <a:gd name="csY11" fmla="*/ 369888 h 369888"/>
              <a:gd name="csX12" fmla="*/ 3780028 w 5062538"/>
              <a:gd name="csY12" fmla="*/ 369888 h 369888"/>
              <a:gd name="csX13" fmla="*/ 3318775 w 5062538"/>
              <a:gd name="csY13" fmla="*/ 369888 h 369888"/>
              <a:gd name="csX14" fmla="*/ 2857521 w 5062538"/>
              <a:gd name="csY14" fmla="*/ 369888 h 369888"/>
              <a:gd name="csX15" fmla="*/ 2295017 w 5062538"/>
              <a:gd name="csY15" fmla="*/ 369888 h 369888"/>
              <a:gd name="csX16" fmla="*/ 1732513 w 5062538"/>
              <a:gd name="csY16" fmla="*/ 369888 h 369888"/>
              <a:gd name="csX17" fmla="*/ 1321885 w 5062538"/>
              <a:gd name="csY17" fmla="*/ 369888 h 369888"/>
              <a:gd name="csX18" fmla="*/ 911257 w 5062538"/>
              <a:gd name="csY18" fmla="*/ 369888 h 369888"/>
              <a:gd name="csX19" fmla="*/ 0 w 5062538"/>
              <a:gd name="csY19" fmla="*/ 369888 h 369888"/>
              <a:gd name="csX20" fmla="*/ 0 w 5062538"/>
              <a:gd name="csY20" fmla="*/ 0 h 3698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5062538" h="369888" fill="none" extrusionOk="0">
                <a:moveTo>
                  <a:pt x="0" y="0"/>
                </a:moveTo>
                <a:cubicBezTo>
                  <a:pt x="161118" y="-7348"/>
                  <a:pt x="361876" y="23357"/>
                  <a:pt x="461253" y="0"/>
                </a:cubicBezTo>
                <a:cubicBezTo>
                  <a:pt x="560630" y="-23357"/>
                  <a:pt x="808523" y="51340"/>
                  <a:pt x="1125008" y="0"/>
                </a:cubicBezTo>
                <a:cubicBezTo>
                  <a:pt x="1441493" y="-51340"/>
                  <a:pt x="1620928" y="67223"/>
                  <a:pt x="1788763" y="0"/>
                </a:cubicBezTo>
                <a:cubicBezTo>
                  <a:pt x="1956598" y="-67223"/>
                  <a:pt x="2099235" y="9281"/>
                  <a:pt x="2250017" y="0"/>
                </a:cubicBezTo>
                <a:cubicBezTo>
                  <a:pt x="2400799" y="-9281"/>
                  <a:pt x="2737706" y="1313"/>
                  <a:pt x="2863146" y="0"/>
                </a:cubicBezTo>
                <a:cubicBezTo>
                  <a:pt x="2988586" y="-1313"/>
                  <a:pt x="3235299" y="26963"/>
                  <a:pt x="3526901" y="0"/>
                </a:cubicBezTo>
                <a:cubicBezTo>
                  <a:pt x="3818504" y="-26963"/>
                  <a:pt x="3863075" y="31126"/>
                  <a:pt x="4190656" y="0"/>
                </a:cubicBezTo>
                <a:cubicBezTo>
                  <a:pt x="4518238" y="-31126"/>
                  <a:pt x="4710526" y="61569"/>
                  <a:pt x="5062538" y="0"/>
                </a:cubicBezTo>
                <a:cubicBezTo>
                  <a:pt x="5104581" y="110299"/>
                  <a:pt x="5050338" y="292574"/>
                  <a:pt x="5062538" y="369888"/>
                </a:cubicBezTo>
                <a:cubicBezTo>
                  <a:pt x="4936260" y="408163"/>
                  <a:pt x="4755583" y="356598"/>
                  <a:pt x="4601285" y="369888"/>
                </a:cubicBezTo>
                <a:cubicBezTo>
                  <a:pt x="4446987" y="383178"/>
                  <a:pt x="4304535" y="357646"/>
                  <a:pt x="4190656" y="369888"/>
                </a:cubicBezTo>
                <a:cubicBezTo>
                  <a:pt x="4076777" y="382130"/>
                  <a:pt x="3984054" y="339589"/>
                  <a:pt x="3780028" y="369888"/>
                </a:cubicBezTo>
                <a:cubicBezTo>
                  <a:pt x="3576002" y="400187"/>
                  <a:pt x="3436285" y="367890"/>
                  <a:pt x="3318775" y="369888"/>
                </a:cubicBezTo>
                <a:cubicBezTo>
                  <a:pt x="3201265" y="371886"/>
                  <a:pt x="3010839" y="355361"/>
                  <a:pt x="2857521" y="369888"/>
                </a:cubicBezTo>
                <a:cubicBezTo>
                  <a:pt x="2704203" y="384415"/>
                  <a:pt x="2458617" y="346715"/>
                  <a:pt x="2295017" y="369888"/>
                </a:cubicBezTo>
                <a:cubicBezTo>
                  <a:pt x="2131417" y="393061"/>
                  <a:pt x="1878142" y="311915"/>
                  <a:pt x="1732513" y="369888"/>
                </a:cubicBezTo>
                <a:cubicBezTo>
                  <a:pt x="1586884" y="427861"/>
                  <a:pt x="1435418" y="326454"/>
                  <a:pt x="1321885" y="369888"/>
                </a:cubicBezTo>
                <a:cubicBezTo>
                  <a:pt x="1208352" y="413322"/>
                  <a:pt x="1018985" y="352949"/>
                  <a:pt x="911257" y="369888"/>
                </a:cubicBezTo>
                <a:cubicBezTo>
                  <a:pt x="803529" y="386827"/>
                  <a:pt x="414742" y="365707"/>
                  <a:pt x="0" y="369888"/>
                </a:cubicBezTo>
                <a:cubicBezTo>
                  <a:pt x="-3284" y="253861"/>
                  <a:pt x="39807" y="105423"/>
                  <a:pt x="0" y="0"/>
                </a:cubicBezTo>
                <a:close/>
              </a:path>
              <a:path w="5062538" h="369888" stroke="0" extrusionOk="0">
                <a:moveTo>
                  <a:pt x="0" y="0"/>
                </a:moveTo>
                <a:cubicBezTo>
                  <a:pt x="289040" y="-56182"/>
                  <a:pt x="366562" y="9204"/>
                  <a:pt x="613130" y="0"/>
                </a:cubicBezTo>
                <a:cubicBezTo>
                  <a:pt x="859698" y="-9204"/>
                  <a:pt x="1082643" y="16880"/>
                  <a:pt x="1276885" y="0"/>
                </a:cubicBezTo>
                <a:cubicBezTo>
                  <a:pt x="1471127" y="-16880"/>
                  <a:pt x="1802763" y="61704"/>
                  <a:pt x="1940640" y="0"/>
                </a:cubicBezTo>
                <a:cubicBezTo>
                  <a:pt x="2078517" y="-61704"/>
                  <a:pt x="2261476" y="3733"/>
                  <a:pt x="2452518" y="0"/>
                </a:cubicBezTo>
                <a:cubicBezTo>
                  <a:pt x="2643560" y="-3733"/>
                  <a:pt x="2723277" y="17119"/>
                  <a:pt x="2863146" y="0"/>
                </a:cubicBezTo>
                <a:cubicBezTo>
                  <a:pt x="3003015" y="-17119"/>
                  <a:pt x="3269404" y="17934"/>
                  <a:pt x="3375025" y="0"/>
                </a:cubicBezTo>
                <a:cubicBezTo>
                  <a:pt x="3480646" y="-17934"/>
                  <a:pt x="3715025" y="44492"/>
                  <a:pt x="3836279" y="0"/>
                </a:cubicBezTo>
                <a:cubicBezTo>
                  <a:pt x="3957533" y="-44492"/>
                  <a:pt x="4193059" y="40077"/>
                  <a:pt x="4449408" y="0"/>
                </a:cubicBezTo>
                <a:cubicBezTo>
                  <a:pt x="4705757" y="-40077"/>
                  <a:pt x="4871138" y="64244"/>
                  <a:pt x="5062538" y="0"/>
                </a:cubicBezTo>
                <a:cubicBezTo>
                  <a:pt x="5081663" y="120055"/>
                  <a:pt x="5058811" y="208190"/>
                  <a:pt x="5062538" y="369888"/>
                </a:cubicBezTo>
                <a:cubicBezTo>
                  <a:pt x="4789937" y="447462"/>
                  <a:pt x="4667571" y="350440"/>
                  <a:pt x="4398783" y="369888"/>
                </a:cubicBezTo>
                <a:cubicBezTo>
                  <a:pt x="4129996" y="389336"/>
                  <a:pt x="4062958" y="298270"/>
                  <a:pt x="3735028" y="369888"/>
                </a:cubicBezTo>
                <a:cubicBezTo>
                  <a:pt x="3407099" y="441506"/>
                  <a:pt x="3449087" y="315831"/>
                  <a:pt x="3172524" y="369888"/>
                </a:cubicBezTo>
                <a:cubicBezTo>
                  <a:pt x="2895961" y="423945"/>
                  <a:pt x="2787149" y="342219"/>
                  <a:pt x="2660645" y="369888"/>
                </a:cubicBezTo>
                <a:cubicBezTo>
                  <a:pt x="2534141" y="397557"/>
                  <a:pt x="2292251" y="323326"/>
                  <a:pt x="2199392" y="369888"/>
                </a:cubicBezTo>
                <a:cubicBezTo>
                  <a:pt x="2106533" y="416450"/>
                  <a:pt x="1956595" y="325166"/>
                  <a:pt x="1788763" y="369888"/>
                </a:cubicBezTo>
                <a:cubicBezTo>
                  <a:pt x="1620931" y="414610"/>
                  <a:pt x="1523362" y="325992"/>
                  <a:pt x="1276885" y="369888"/>
                </a:cubicBezTo>
                <a:cubicBezTo>
                  <a:pt x="1030408" y="413784"/>
                  <a:pt x="884599" y="330829"/>
                  <a:pt x="663755" y="369888"/>
                </a:cubicBezTo>
                <a:cubicBezTo>
                  <a:pt x="442911" y="408947"/>
                  <a:pt x="159484" y="313844"/>
                  <a:pt x="0" y="369888"/>
                </a:cubicBezTo>
                <a:cubicBezTo>
                  <a:pt x="-2204" y="196208"/>
                  <a:pt x="27696" y="140344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headEnd/>
            <a:tailEnd/>
            <a:extLst>
              <a:ext uri="{C807C97D-BFC1-408E-A445-0C87EB9F89A2}">
                <ask:lineSketchStyleProps xmlns:ask="http://schemas.microsoft.com/office/drawing/2018/sketchyshapes" sd="272860453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tr-TR" b="1" dirty="0">
                <a:solidFill>
                  <a:schemeClr val="tx1"/>
                </a:solidFill>
              </a:rPr>
              <a:t>Eğitim  sisteminin  sorunları  ve esiklikleri</a:t>
            </a:r>
          </a:p>
        </p:txBody>
      </p:sp>
    </p:spTree>
    <p:extLst>
      <p:ext uri="{BB962C8B-B14F-4D97-AF65-F5344CB8AC3E}">
        <p14:creationId xmlns:p14="http://schemas.microsoft.com/office/powerpoint/2010/main" val="1284824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extLst>
              <a:ext uri="{FF2B5EF4-FFF2-40B4-BE49-F238E27FC236}">
                <a16:creationId xmlns:a16="http://schemas.microsoft.com/office/drawing/2014/main" id="{DC5D56C1-2055-9759-B723-3D0D9A68D936}"/>
              </a:ext>
            </a:extLst>
          </p:cNvPr>
          <p:cNvSpPr/>
          <p:nvPr/>
        </p:nvSpPr>
        <p:spPr>
          <a:xfrm>
            <a:off x="800100" y="1707159"/>
            <a:ext cx="105918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Öğretmenlerin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kısmı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nın 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erslere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_____________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gir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ğ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görülmektedir.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Öğrenciler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______________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uygun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alanlarda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eğitim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gör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ğ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görülmektedir.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Psikolojik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sorunları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olan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öğrenciler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gerekli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psikolojik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___________ alma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dığı  görülmektedir.</a:t>
            </a:r>
            <a:endParaRPr lang="en-GB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Okul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teknolojilere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____________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sağlan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maz.</a:t>
            </a:r>
            <a:endParaRPr lang="en-GB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Ders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kitapları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nın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öğrenci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__________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dığı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çok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gereksiz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bilgilerle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dolu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duğu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tespit edil</a:t>
            </a:r>
            <a:r>
              <a:rPr lang="en-GB" sz="2000" dirty="0" err="1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mektedir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.</a:t>
            </a:r>
            <a:endParaRPr lang="el-GR" sz="2000" dirty="0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  <a:p>
            <a:pPr eaLnBrk="1" hangingPunct="1">
              <a:defRPr/>
            </a:pP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ocuklara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yeterli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__________________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deste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ğin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ver</a:t>
            </a:r>
            <a:r>
              <a:rPr 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ilmediği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tespit edil</a:t>
            </a:r>
            <a:r>
              <a:rPr lang="en-GB" sz="2000" dirty="0" err="1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mektedir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.</a:t>
            </a:r>
          </a:p>
        </p:txBody>
      </p:sp>
      <p:sp>
        <p:nvSpPr>
          <p:cNvPr id="4" name="3 - Ορθογώνιο">
            <a:extLst>
              <a:ext uri="{FF2B5EF4-FFF2-40B4-BE49-F238E27FC236}">
                <a16:creationId xmlns:a16="http://schemas.microsoft.com/office/drawing/2014/main" id="{1E51E6AF-0999-5D6F-73BE-1BB52F47E5A2}"/>
              </a:ext>
            </a:extLst>
          </p:cNvPr>
          <p:cNvSpPr/>
          <p:nvPr/>
        </p:nvSpPr>
        <p:spPr>
          <a:xfrm>
            <a:off x="1341438" y="655413"/>
            <a:ext cx="1204912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hazırlıksız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4 - Ορθογώνιο">
            <a:extLst>
              <a:ext uri="{FF2B5EF4-FFF2-40B4-BE49-F238E27FC236}">
                <a16:creationId xmlns:a16="http://schemas.microsoft.com/office/drawing/2014/main" id="{972591E7-1F3F-E93E-73D5-2DC81821C016}"/>
              </a:ext>
            </a:extLst>
          </p:cNvPr>
          <p:cNvSpPr/>
          <p:nvPr/>
        </p:nvSpPr>
        <p:spPr>
          <a:xfrm>
            <a:off x="2546350" y="1199996"/>
            <a:ext cx="1485900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yeteneklerine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A8EE0C72-51E1-71E8-13B4-817A8F7CFE0D}"/>
              </a:ext>
            </a:extLst>
          </p:cNvPr>
          <p:cNvSpPr/>
          <p:nvPr/>
        </p:nvSpPr>
        <p:spPr>
          <a:xfrm>
            <a:off x="4091783" y="655412"/>
            <a:ext cx="960438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yardımı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7 - Ορθογώνιο">
            <a:extLst>
              <a:ext uri="{FF2B5EF4-FFF2-40B4-BE49-F238E27FC236}">
                <a16:creationId xmlns:a16="http://schemas.microsoft.com/office/drawing/2014/main" id="{D6F08A73-14B2-A810-F8AE-F362D66BE02D}"/>
              </a:ext>
            </a:extLst>
          </p:cNvPr>
          <p:cNvSpPr/>
          <p:nvPr/>
        </p:nvSpPr>
        <p:spPr>
          <a:xfrm>
            <a:off x="6780439" y="655412"/>
            <a:ext cx="884238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uyumu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8 - Ορθογώνιο">
            <a:extLst>
              <a:ext uri="{FF2B5EF4-FFF2-40B4-BE49-F238E27FC236}">
                <a16:creationId xmlns:a16="http://schemas.microsoft.com/office/drawing/2014/main" id="{2988EAB3-4F13-CC7D-4A76-414F061AAFD7}"/>
              </a:ext>
            </a:extLst>
          </p:cNvPr>
          <p:cNvSpPr/>
          <p:nvPr/>
        </p:nvSpPr>
        <p:spPr>
          <a:xfrm>
            <a:off x="5397500" y="1199997"/>
            <a:ext cx="1262063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seviyesinde</a:t>
            </a:r>
            <a:endParaRPr lang="en-US" dirty="0"/>
          </a:p>
        </p:txBody>
      </p:sp>
      <p:sp>
        <p:nvSpPr>
          <p:cNvPr id="10" name="9 - Ορθογώνιο">
            <a:extLst>
              <a:ext uri="{FF2B5EF4-FFF2-40B4-BE49-F238E27FC236}">
                <a16:creationId xmlns:a16="http://schemas.microsoft.com/office/drawing/2014/main" id="{FB6CFFE9-264C-F9CE-B96C-A788E58F6950}"/>
              </a:ext>
            </a:extLst>
          </p:cNvPr>
          <p:cNvSpPr/>
          <p:nvPr/>
        </p:nvSpPr>
        <p:spPr>
          <a:xfrm>
            <a:off x="7778752" y="1199997"/>
            <a:ext cx="762000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maddi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53" name="Picture 11" descr="Muhteşem Eğitim Sistemimiz">
            <a:extLst>
              <a:ext uri="{FF2B5EF4-FFF2-40B4-BE49-F238E27FC236}">
                <a16:creationId xmlns:a16="http://schemas.microsoft.com/office/drawing/2014/main" id="{D959DFF7-A200-DC56-290F-0639A058D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9" y="4362511"/>
            <a:ext cx="807243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BB612620-BA76-4318-A3AA-88A81B7D6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21" y="110829"/>
            <a:ext cx="5062538" cy="369888"/>
          </a:xfrm>
          <a:custGeom>
            <a:avLst/>
            <a:gdLst>
              <a:gd name="csX0" fmla="*/ 0 w 5062538"/>
              <a:gd name="csY0" fmla="*/ 0 h 369888"/>
              <a:gd name="csX1" fmla="*/ 461253 w 5062538"/>
              <a:gd name="csY1" fmla="*/ 0 h 369888"/>
              <a:gd name="csX2" fmla="*/ 1125008 w 5062538"/>
              <a:gd name="csY2" fmla="*/ 0 h 369888"/>
              <a:gd name="csX3" fmla="*/ 1788763 w 5062538"/>
              <a:gd name="csY3" fmla="*/ 0 h 369888"/>
              <a:gd name="csX4" fmla="*/ 2250017 w 5062538"/>
              <a:gd name="csY4" fmla="*/ 0 h 369888"/>
              <a:gd name="csX5" fmla="*/ 2863146 w 5062538"/>
              <a:gd name="csY5" fmla="*/ 0 h 369888"/>
              <a:gd name="csX6" fmla="*/ 3526901 w 5062538"/>
              <a:gd name="csY6" fmla="*/ 0 h 369888"/>
              <a:gd name="csX7" fmla="*/ 4190656 w 5062538"/>
              <a:gd name="csY7" fmla="*/ 0 h 369888"/>
              <a:gd name="csX8" fmla="*/ 5062538 w 5062538"/>
              <a:gd name="csY8" fmla="*/ 0 h 369888"/>
              <a:gd name="csX9" fmla="*/ 5062538 w 5062538"/>
              <a:gd name="csY9" fmla="*/ 369888 h 369888"/>
              <a:gd name="csX10" fmla="*/ 4601285 w 5062538"/>
              <a:gd name="csY10" fmla="*/ 369888 h 369888"/>
              <a:gd name="csX11" fmla="*/ 4190656 w 5062538"/>
              <a:gd name="csY11" fmla="*/ 369888 h 369888"/>
              <a:gd name="csX12" fmla="*/ 3780028 w 5062538"/>
              <a:gd name="csY12" fmla="*/ 369888 h 369888"/>
              <a:gd name="csX13" fmla="*/ 3318775 w 5062538"/>
              <a:gd name="csY13" fmla="*/ 369888 h 369888"/>
              <a:gd name="csX14" fmla="*/ 2857521 w 5062538"/>
              <a:gd name="csY14" fmla="*/ 369888 h 369888"/>
              <a:gd name="csX15" fmla="*/ 2295017 w 5062538"/>
              <a:gd name="csY15" fmla="*/ 369888 h 369888"/>
              <a:gd name="csX16" fmla="*/ 1732513 w 5062538"/>
              <a:gd name="csY16" fmla="*/ 369888 h 369888"/>
              <a:gd name="csX17" fmla="*/ 1321885 w 5062538"/>
              <a:gd name="csY17" fmla="*/ 369888 h 369888"/>
              <a:gd name="csX18" fmla="*/ 911257 w 5062538"/>
              <a:gd name="csY18" fmla="*/ 369888 h 369888"/>
              <a:gd name="csX19" fmla="*/ 0 w 5062538"/>
              <a:gd name="csY19" fmla="*/ 369888 h 369888"/>
              <a:gd name="csX20" fmla="*/ 0 w 5062538"/>
              <a:gd name="csY20" fmla="*/ 0 h 3698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5062538" h="369888" fill="none" extrusionOk="0">
                <a:moveTo>
                  <a:pt x="0" y="0"/>
                </a:moveTo>
                <a:cubicBezTo>
                  <a:pt x="161118" y="-7348"/>
                  <a:pt x="361876" y="23357"/>
                  <a:pt x="461253" y="0"/>
                </a:cubicBezTo>
                <a:cubicBezTo>
                  <a:pt x="560630" y="-23357"/>
                  <a:pt x="808523" y="51340"/>
                  <a:pt x="1125008" y="0"/>
                </a:cubicBezTo>
                <a:cubicBezTo>
                  <a:pt x="1441493" y="-51340"/>
                  <a:pt x="1620928" y="67223"/>
                  <a:pt x="1788763" y="0"/>
                </a:cubicBezTo>
                <a:cubicBezTo>
                  <a:pt x="1956598" y="-67223"/>
                  <a:pt x="2099235" y="9281"/>
                  <a:pt x="2250017" y="0"/>
                </a:cubicBezTo>
                <a:cubicBezTo>
                  <a:pt x="2400799" y="-9281"/>
                  <a:pt x="2737706" y="1313"/>
                  <a:pt x="2863146" y="0"/>
                </a:cubicBezTo>
                <a:cubicBezTo>
                  <a:pt x="2988586" y="-1313"/>
                  <a:pt x="3235299" y="26963"/>
                  <a:pt x="3526901" y="0"/>
                </a:cubicBezTo>
                <a:cubicBezTo>
                  <a:pt x="3818504" y="-26963"/>
                  <a:pt x="3863075" y="31126"/>
                  <a:pt x="4190656" y="0"/>
                </a:cubicBezTo>
                <a:cubicBezTo>
                  <a:pt x="4518238" y="-31126"/>
                  <a:pt x="4710526" y="61569"/>
                  <a:pt x="5062538" y="0"/>
                </a:cubicBezTo>
                <a:cubicBezTo>
                  <a:pt x="5104581" y="110299"/>
                  <a:pt x="5050338" y="292574"/>
                  <a:pt x="5062538" y="369888"/>
                </a:cubicBezTo>
                <a:cubicBezTo>
                  <a:pt x="4936260" y="408163"/>
                  <a:pt x="4755583" y="356598"/>
                  <a:pt x="4601285" y="369888"/>
                </a:cubicBezTo>
                <a:cubicBezTo>
                  <a:pt x="4446987" y="383178"/>
                  <a:pt x="4304535" y="357646"/>
                  <a:pt x="4190656" y="369888"/>
                </a:cubicBezTo>
                <a:cubicBezTo>
                  <a:pt x="4076777" y="382130"/>
                  <a:pt x="3984054" y="339589"/>
                  <a:pt x="3780028" y="369888"/>
                </a:cubicBezTo>
                <a:cubicBezTo>
                  <a:pt x="3576002" y="400187"/>
                  <a:pt x="3436285" y="367890"/>
                  <a:pt x="3318775" y="369888"/>
                </a:cubicBezTo>
                <a:cubicBezTo>
                  <a:pt x="3201265" y="371886"/>
                  <a:pt x="3010839" y="355361"/>
                  <a:pt x="2857521" y="369888"/>
                </a:cubicBezTo>
                <a:cubicBezTo>
                  <a:pt x="2704203" y="384415"/>
                  <a:pt x="2458617" y="346715"/>
                  <a:pt x="2295017" y="369888"/>
                </a:cubicBezTo>
                <a:cubicBezTo>
                  <a:pt x="2131417" y="393061"/>
                  <a:pt x="1878142" y="311915"/>
                  <a:pt x="1732513" y="369888"/>
                </a:cubicBezTo>
                <a:cubicBezTo>
                  <a:pt x="1586884" y="427861"/>
                  <a:pt x="1435418" y="326454"/>
                  <a:pt x="1321885" y="369888"/>
                </a:cubicBezTo>
                <a:cubicBezTo>
                  <a:pt x="1208352" y="413322"/>
                  <a:pt x="1018985" y="352949"/>
                  <a:pt x="911257" y="369888"/>
                </a:cubicBezTo>
                <a:cubicBezTo>
                  <a:pt x="803529" y="386827"/>
                  <a:pt x="414742" y="365707"/>
                  <a:pt x="0" y="369888"/>
                </a:cubicBezTo>
                <a:cubicBezTo>
                  <a:pt x="-3284" y="253861"/>
                  <a:pt x="39807" y="105423"/>
                  <a:pt x="0" y="0"/>
                </a:cubicBezTo>
                <a:close/>
              </a:path>
              <a:path w="5062538" h="369888" stroke="0" extrusionOk="0">
                <a:moveTo>
                  <a:pt x="0" y="0"/>
                </a:moveTo>
                <a:cubicBezTo>
                  <a:pt x="289040" y="-56182"/>
                  <a:pt x="366562" y="9204"/>
                  <a:pt x="613130" y="0"/>
                </a:cubicBezTo>
                <a:cubicBezTo>
                  <a:pt x="859698" y="-9204"/>
                  <a:pt x="1082643" y="16880"/>
                  <a:pt x="1276885" y="0"/>
                </a:cubicBezTo>
                <a:cubicBezTo>
                  <a:pt x="1471127" y="-16880"/>
                  <a:pt x="1802763" y="61704"/>
                  <a:pt x="1940640" y="0"/>
                </a:cubicBezTo>
                <a:cubicBezTo>
                  <a:pt x="2078517" y="-61704"/>
                  <a:pt x="2261476" y="3733"/>
                  <a:pt x="2452518" y="0"/>
                </a:cubicBezTo>
                <a:cubicBezTo>
                  <a:pt x="2643560" y="-3733"/>
                  <a:pt x="2723277" y="17119"/>
                  <a:pt x="2863146" y="0"/>
                </a:cubicBezTo>
                <a:cubicBezTo>
                  <a:pt x="3003015" y="-17119"/>
                  <a:pt x="3269404" y="17934"/>
                  <a:pt x="3375025" y="0"/>
                </a:cubicBezTo>
                <a:cubicBezTo>
                  <a:pt x="3480646" y="-17934"/>
                  <a:pt x="3715025" y="44492"/>
                  <a:pt x="3836279" y="0"/>
                </a:cubicBezTo>
                <a:cubicBezTo>
                  <a:pt x="3957533" y="-44492"/>
                  <a:pt x="4193059" y="40077"/>
                  <a:pt x="4449408" y="0"/>
                </a:cubicBezTo>
                <a:cubicBezTo>
                  <a:pt x="4705757" y="-40077"/>
                  <a:pt x="4871138" y="64244"/>
                  <a:pt x="5062538" y="0"/>
                </a:cubicBezTo>
                <a:cubicBezTo>
                  <a:pt x="5081663" y="120055"/>
                  <a:pt x="5058811" y="208190"/>
                  <a:pt x="5062538" y="369888"/>
                </a:cubicBezTo>
                <a:cubicBezTo>
                  <a:pt x="4789937" y="447462"/>
                  <a:pt x="4667571" y="350440"/>
                  <a:pt x="4398783" y="369888"/>
                </a:cubicBezTo>
                <a:cubicBezTo>
                  <a:pt x="4129996" y="389336"/>
                  <a:pt x="4062958" y="298270"/>
                  <a:pt x="3735028" y="369888"/>
                </a:cubicBezTo>
                <a:cubicBezTo>
                  <a:pt x="3407099" y="441506"/>
                  <a:pt x="3449087" y="315831"/>
                  <a:pt x="3172524" y="369888"/>
                </a:cubicBezTo>
                <a:cubicBezTo>
                  <a:pt x="2895961" y="423945"/>
                  <a:pt x="2787149" y="342219"/>
                  <a:pt x="2660645" y="369888"/>
                </a:cubicBezTo>
                <a:cubicBezTo>
                  <a:pt x="2534141" y="397557"/>
                  <a:pt x="2292251" y="323326"/>
                  <a:pt x="2199392" y="369888"/>
                </a:cubicBezTo>
                <a:cubicBezTo>
                  <a:pt x="2106533" y="416450"/>
                  <a:pt x="1956595" y="325166"/>
                  <a:pt x="1788763" y="369888"/>
                </a:cubicBezTo>
                <a:cubicBezTo>
                  <a:pt x="1620931" y="414610"/>
                  <a:pt x="1523362" y="325992"/>
                  <a:pt x="1276885" y="369888"/>
                </a:cubicBezTo>
                <a:cubicBezTo>
                  <a:pt x="1030408" y="413784"/>
                  <a:pt x="884599" y="330829"/>
                  <a:pt x="663755" y="369888"/>
                </a:cubicBezTo>
                <a:cubicBezTo>
                  <a:pt x="442911" y="408947"/>
                  <a:pt x="159484" y="313844"/>
                  <a:pt x="0" y="369888"/>
                </a:cubicBezTo>
                <a:cubicBezTo>
                  <a:pt x="-2204" y="196208"/>
                  <a:pt x="27696" y="140344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headEnd/>
            <a:tailEnd/>
            <a:extLst>
              <a:ext uri="{C807C97D-BFC1-408E-A445-0C87EB9F89A2}">
                <ask:lineSketchStyleProps xmlns:ask="http://schemas.microsoft.com/office/drawing/2018/sketchyshapes" sd="272860453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tr-TR" b="1" dirty="0">
                <a:solidFill>
                  <a:schemeClr val="tx1"/>
                </a:solidFill>
              </a:rPr>
              <a:t>Eğitim  sisteminin  sorunları  ve esiklikleri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A5687408-F149-60B9-9FDD-39E62B532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743" y="71438"/>
            <a:ext cx="5062538" cy="369888"/>
          </a:xfrm>
          <a:custGeom>
            <a:avLst/>
            <a:gdLst>
              <a:gd name="csX0" fmla="*/ 0 w 5062538"/>
              <a:gd name="csY0" fmla="*/ 0 h 369888"/>
              <a:gd name="csX1" fmla="*/ 511879 w 5062538"/>
              <a:gd name="csY1" fmla="*/ 0 h 369888"/>
              <a:gd name="csX2" fmla="*/ 1175634 w 5062538"/>
              <a:gd name="csY2" fmla="*/ 0 h 369888"/>
              <a:gd name="csX3" fmla="*/ 1586262 w 5062538"/>
              <a:gd name="csY3" fmla="*/ 0 h 369888"/>
              <a:gd name="csX4" fmla="*/ 1996890 w 5062538"/>
              <a:gd name="csY4" fmla="*/ 0 h 369888"/>
              <a:gd name="csX5" fmla="*/ 2407518 w 5062538"/>
              <a:gd name="csY5" fmla="*/ 0 h 369888"/>
              <a:gd name="csX6" fmla="*/ 2970022 w 5062538"/>
              <a:gd name="csY6" fmla="*/ 0 h 369888"/>
              <a:gd name="csX7" fmla="*/ 3380650 w 5062538"/>
              <a:gd name="csY7" fmla="*/ 0 h 369888"/>
              <a:gd name="csX8" fmla="*/ 3993780 w 5062538"/>
              <a:gd name="csY8" fmla="*/ 0 h 369888"/>
              <a:gd name="csX9" fmla="*/ 5062538 w 5062538"/>
              <a:gd name="csY9" fmla="*/ 0 h 369888"/>
              <a:gd name="csX10" fmla="*/ 5062538 w 5062538"/>
              <a:gd name="csY10" fmla="*/ 369888 h 369888"/>
              <a:gd name="csX11" fmla="*/ 4500034 w 5062538"/>
              <a:gd name="csY11" fmla="*/ 369888 h 369888"/>
              <a:gd name="csX12" fmla="*/ 3836279 w 5062538"/>
              <a:gd name="csY12" fmla="*/ 369888 h 369888"/>
              <a:gd name="csX13" fmla="*/ 3223149 w 5062538"/>
              <a:gd name="csY13" fmla="*/ 369888 h 369888"/>
              <a:gd name="csX14" fmla="*/ 2761896 w 5062538"/>
              <a:gd name="csY14" fmla="*/ 369888 h 369888"/>
              <a:gd name="csX15" fmla="*/ 2351268 w 5062538"/>
              <a:gd name="csY15" fmla="*/ 369888 h 369888"/>
              <a:gd name="csX16" fmla="*/ 1890014 w 5062538"/>
              <a:gd name="csY16" fmla="*/ 369888 h 369888"/>
              <a:gd name="csX17" fmla="*/ 1276885 w 5062538"/>
              <a:gd name="csY17" fmla="*/ 369888 h 369888"/>
              <a:gd name="csX18" fmla="*/ 714380 w 5062538"/>
              <a:gd name="csY18" fmla="*/ 369888 h 369888"/>
              <a:gd name="csX19" fmla="*/ 0 w 5062538"/>
              <a:gd name="csY19" fmla="*/ 369888 h 369888"/>
              <a:gd name="csX20" fmla="*/ 0 w 5062538"/>
              <a:gd name="csY20" fmla="*/ 0 h 3698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5062538" h="369888" fill="none" extrusionOk="0">
                <a:moveTo>
                  <a:pt x="0" y="0"/>
                </a:moveTo>
                <a:cubicBezTo>
                  <a:pt x="118127" y="-53007"/>
                  <a:pt x="319908" y="19884"/>
                  <a:pt x="511879" y="0"/>
                </a:cubicBezTo>
                <a:cubicBezTo>
                  <a:pt x="703850" y="-19884"/>
                  <a:pt x="869721" y="6307"/>
                  <a:pt x="1175634" y="0"/>
                </a:cubicBezTo>
                <a:cubicBezTo>
                  <a:pt x="1481548" y="-6307"/>
                  <a:pt x="1492849" y="36812"/>
                  <a:pt x="1586262" y="0"/>
                </a:cubicBezTo>
                <a:cubicBezTo>
                  <a:pt x="1679675" y="-36812"/>
                  <a:pt x="1873488" y="42267"/>
                  <a:pt x="1996890" y="0"/>
                </a:cubicBezTo>
                <a:cubicBezTo>
                  <a:pt x="2120292" y="-42267"/>
                  <a:pt x="2213309" y="38327"/>
                  <a:pt x="2407518" y="0"/>
                </a:cubicBezTo>
                <a:cubicBezTo>
                  <a:pt x="2601727" y="-38327"/>
                  <a:pt x="2804078" y="27919"/>
                  <a:pt x="2970022" y="0"/>
                </a:cubicBezTo>
                <a:cubicBezTo>
                  <a:pt x="3135966" y="-27919"/>
                  <a:pt x="3190735" y="15838"/>
                  <a:pt x="3380650" y="0"/>
                </a:cubicBezTo>
                <a:cubicBezTo>
                  <a:pt x="3570565" y="-15838"/>
                  <a:pt x="3766121" y="12395"/>
                  <a:pt x="3993780" y="0"/>
                </a:cubicBezTo>
                <a:cubicBezTo>
                  <a:pt x="4221439" y="-12395"/>
                  <a:pt x="4690296" y="78046"/>
                  <a:pt x="5062538" y="0"/>
                </a:cubicBezTo>
                <a:cubicBezTo>
                  <a:pt x="5072677" y="105317"/>
                  <a:pt x="5030133" y="198269"/>
                  <a:pt x="5062538" y="369888"/>
                </a:cubicBezTo>
                <a:cubicBezTo>
                  <a:pt x="4866602" y="371136"/>
                  <a:pt x="4634539" y="315305"/>
                  <a:pt x="4500034" y="369888"/>
                </a:cubicBezTo>
                <a:cubicBezTo>
                  <a:pt x="4365529" y="424471"/>
                  <a:pt x="4137392" y="293586"/>
                  <a:pt x="3836279" y="369888"/>
                </a:cubicBezTo>
                <a:cubicBezTo>
                  <a:pt x="3535167" y="446190"/>
                  <a:pt x="3389414" y="333599"/>
                  <a:pt x="3223149" y="369888"/>
                </a:cubicBezTo>
                <a:cubicBezTo>
                  <a:pt x="3056884" y="406177"/>
                  <a:pt x="2930371" y="347001"/>
                  <a:pt x="2761896" y="369888"/>
                </a:cubicBezTo>
                <a:cubicBezTo>
                  <a:pt x="2593421" y="392775"/>
                  <a:pt x="2549116" y="367839"/>
                  <a:pt x="2351268" y="369888"/>
                </a:cubicBezTo>
                <a:cubicBezTo>
                  <a:pt x="2153420" y="371937"/>
                  <a:pt x="1989165" y="360363"/>
                  <a:pt x="1890014" y="369888"/>
                </a:cubicBezTo>
                <a:cubicBezTo>
                  <a:pt x="1790863" y="379413"/>
                  <a:pt x="1575713" y="304384"/>
                  <a:pt x="1276885" y="369888"/>
                </a:cubicBezTo>
                <a:cubicBezTo>
                  <a:pt x="978057" y="435392"/>
                  <a:pt x="903806" y="335927"/>
                  <a:pt x="714380" y="369888"/>
                </a:cubicBezTo>
                <a:cubicBezTo>
                  <a:pt x="524954" y="403849"/>
                  <a:pt x="197343" y="344185"/>
                  <a:pt x="0" y="369888"/>
                </a:cubicBezTo>
                <a:cubicBezTo>
                  <a:pt x="-26463" y="239002"/>
                  <a:pt x="30922" y="182155"/>
                  <a:pt x="0" y="0"/>
                </a:cubicBezTo>
                <a:close/>
              </a:path>
              <a:path w="5062538" h="369888" stroke="0" extrusionOk="0">
                <a:moveTo>
                  <a:pt x="0" y="0"/>
                </a:moveTo>
                <a:cubicBezTo>
                  <a:pt x="164253" y="-13197"/>
                  <a:pt x="240749" y="50962"/>
                  <a:pt x="461253" y="0"/>
                </a:cubicBezTo>
                <a:cubicBezTo>
                  <a:pt x="681757" y="-50962"/>
                  <a:pt x="825919" y="2332"/>
                  <a:pt x="973132" y="0"/>
                </a:cubicBezTo>
                <a:cubicBezTo>
                  <a:pt x="1120345" y="-2332"/>
                  <a:pt x="1382328" y="37380"/>
                  <a:pt x="1485011" y="0"/>
                </a:cubicBezTo>
                <a:cubicBezTo>
                  <a:pt x="1587694" y="-37380"/>
                  <a:pt x="1790903" y="48387"/>
                  <a:pt x="1996890" y="0"/>
                </a:cubicBezTo>
                <a:cubicBezTo>
                  <a:pt x="2202877" y="-48387"/>
                  <a:pt x="2204958" y="23590"/>
                  <a:pt x="2407518" y="0"/>
                </a:cubicBezTo>
                <a:cubicBezTo>
                  <a:pt x="2610078" y="-23590"/>
                  <a:pt x="2643939" y="28940"/>
                  <a:pt x="2868772" y="0"/>
                </a:cubicBezTo>
                <a:cubicBezTo>
                  <a:pt x="3093605" y="-28940"/>
                  <a:pt x="3101423" y="36922"/>
                  <a:pt x="3330025" y="0"/>
                </a:cubicBezTo>
                <a:cubicBezTo>
                  <a:pt x="3558627" y="-36922"/>
                  <a:pt x="3658398" y="45493"/>
                  <a:pt x="3841904" y="0"/>
                </a:cubicBezTo>
                <a:cubicBezTo>
                  <a:pt x="4025410" y="-45493"/>
                  <a:pt x="4087973" y="44240"/>
                  <a:pt x="4252532" y="0"/>
                </a:cubicBezTo>
                <a:cubicBezTo>
                  <a:pt x="4417091" y="-44240"/>
                  <a:pt x="4813044" y="67198"/>
                  <a:pt x="5062538" y="0"/>
                </a:cubicBezTo>
                <a:cubicBezTo>
                  <a:pt x="5102732" y="109066"/>
                  <a:pt x="5044774" y="255723"/>
                  <a:pt x="5062538" y="369888"/>
                </a:cubicBezTo>
                <a:cubicBezTo>
                  <a:pt x="4866663" y="419348"/>
                  <a:pt x="4694615" y="351006"/>
                  <a:pt x="4601285" y="369888"/>
                </a:cubicBezTo>
                <a:cubicBezTo>
                  <a:pt x="4507955" y="388770"/>
                  <a:pt x="4286910" y="320492"/>
                  <a:pt x="4140031" y="369888"/>
                </a:cubicBezTo>
                <a:cubicBezTo>
                  <a:pt x="3993152" y="419284"/>
                  <a:pt x="3675166" y="342586"/>
                  <a:pt x="3526901" y="369888"/>
                </a:cubicBezTo>
                <a:cubicBezTo>
                  <a:pt x="3378636" y="397190"/>
                  <a:pt x="3264809" y="366215"/>
                  <a:pt x="3116273" y="369888"/>
                </a:cubicBezTo>
                <a:cubicBezTo>
                  <a:pt x="2967737" y="373561"/>
                  <a:pt x="2762892" y="303371"/>
                  <a:pt x="2553769" y="369888"/>
                </a:cubicBezTo>
                <a:cubicBezTo>
                  <a:pt x="2344646" y="436405"/>
                  <a:pt x="2213662" y="304079"/>
                  <a:pt x="1940640" y="369888"/>
                </a:cubicBezTo>
                <a:cubicBezTo>
                  <a:pt x="1667618" y="435697"/>
                  <a:pt x="1556872" y="308822"/>
                  <a:pt x="1327510" y="369888"/>
                </a:cubicBezTo>
                <a:cubicBezTo>
                  <a:pt x="1098148" y="430954"/>
                  <a:pt x="966516" y="312407"/>
                  <a:pt x="663755" y="369888"/>
                </a:cubicBezTo>
                <a:cubicBezTo>
                  <a:pt x="360995" y="427369"/>
                  <a:pt x="164205" y="349703"/>
                  <a:pt x="0" y="369888"/>
                </a:cubicBezTo>
                <a:cubicBezTo>
                  <a:pt x="-17371" y="256110"/>
                  <a:pt x="38444" y="130655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headEnd/>
            <a:tailEnd/>
            <a:extLst>
              <a:ext uri="{C807C97D-BFC1-408E-A445-0C87EB9F89A2}">
                <ask:lineSketchStyleProps xmlns:ask="http://schemas.microsoft.com/office/drawing/2018/sketchyshapes" sd="215088697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tr-TR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Çö</a:t>
            </a:r>
            <a:r>
              <a:rPr lang="tr-TR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</a:t>
            </a:r>
            <a:r>
              <a:rPr lang="tr-TR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ü</a:t>
            </a:r>
            <a:r>
              <a:rPr lang="tr-TR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 </a:t>
            </a:r>
            <a:r>
              <a:rPr lang="tr-TR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Ö</a:t>
            </a:r>
            <a:r>
              <a:rPr lang="tr-TR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nerilerimiz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4" name="3 - Ορθογώνιο">
            <a:extLst>
              <a:ext uri="{FF2B5EF4-FFF2-40B4-BE49-F238E27FC236}">
                <a16:creationId xmlns:a16="http://schemas.microsoft.com/office/drawing/2014/main" id="{54630C81-E7E2-224C-DCA2-F43E05222D1B}"/>
              </a:ext>
            </a:extLst>
          </p:cNvPr>
          <p:cNvSpPr/>
          <p:nvPr/>
        </p:nvSpPr>
        <p:spPr>
          <a:xfrm>
            <a:off x="1881188" y="1357313"/>
            <a:ext cx="7643812" cy="6461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Okullarımızın</a:t>
            </a:r>
            <a:r>
              <a:rPr lang="en-US" dirty="0"/>
              <a:t>  </a:t>
            </a:r>
            <a:r>
              <a:rPr lang="en-US" dirty="0" err="1"/>
              <a:t>kütüphane</a:t>
            </a:r>
            <a:r>
              <a:rPr lang="en-US" dirty="0"/>
              <a:t>, </a:t>
            </a:r>
            <a:r>
              <a:rPr lang="en-US" dirty="0" err="1"/>
              <a:t>laboratu</a:t>
            </a:r>
            <a:r>
              <a:rPr lang="tr-TR" dirty="0"/>
              <a:t>v</a:t>
            </a:r>
            <a:r>
              <a:rPr lang="en-US" dirty="0" err="1"/>
              <a:t>ar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____________, </a:t>
            </a:r>
            <a:r>
              <a:rPr lang="en-US" dirty="0" err="1"/>
              <a:t>spor</a:t>
            </a:r>
            <a:r>
              <a:rPr lang="en-US" dirty="0"/>
              <a:t> </a:t>
            </a:r>
            <a:r>
              <a:rPr lang="en-US" dirty="0" err="1"/>
              <a:t>saha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salonları</a:t>
            </a:r>
            <a:r>
              <a:rPr lang="en-US" dirty="0"/>
              <a:t> </a:t>
            </a:r>
            <a:r>
              <a:rPr lang="el-GR" dirty="0"/>
              <a:t> ο</a:t>
            </a:r>
            <a:r>
              <a:rPr lang="tr-TR" dirty="0"/>
              <a:t>lması gereklidir.</a:t>
            </a:r>
            <a:endParaRPr lang="en-US" dirty="0"/>
          </a:p>
        </p:txBody>
      </p:sp>
      <p:sp>
        <p:nvSpPr>
          <p:cNvPr id="5" name="4 - Ορθογώνιο">
            <a:extLst>
              <a:ext uri="{FF2B5EF4-FFF2-40B4-BE49-F238E27FC236}">
                <a16:creationId xmlns:a16="http://schemas.microsoft.com/office/drawing/2014/main" id="{A2D56955-C852-C9D6-59F4-B48E6C06969F}"/>
              </a:ext>
            </a:extLst>
          </p:cNvPr>
          <p:cNvSpPr/>
          <p:nvPr/>
        </p:nvSpPr>
        <p:spPr>
          <a:xfrm>
            <a:off x="1881188" y="2143125"/>
            <a:ext cx="7643812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Okullardaki</a:t>
            </a:r>
            <a:r>
              <a:rPr lang="en-US" dirty="0"/>
              <a:t>  _____________ </a:t>
            </a:r>
            <a:r>
              <a:rPr lang="en-US" dirty="0" err="1"/>
              <a:t>sayıları</a:t>
            </a:r>
            <a:r>
              <a:rPr lang="tr-TR" dirty="0"/>
              <a:t>nın  </a:t>
            </a:r>
            <a:r>
              <a:rPr lang="en-US" dirty="0" err="1"/>
              <a:t>azal</a:t>
            </a:r>
            <a:r>
              <a:rPr lang="tr-TR" dirty="0" err="1"/>
              <a:t>ması</a:t>
            </a:r>
            <a:r>
              <a:rPr lang="tr-TR" dirty="0"/>
              <a:t> gereklidir.</a:t>
            </a:r>
            <a:endParaRPr lang="en-US" dirty="0"/>
          </a:p>
        </p:txBody>
      </p:sp>
      <p:sp>
        <p:nvSpPr>
          <p:cNvPr id="6" name="5 - Ορθογώνιο">
            <a:extLst>
              <a:ext uri="{FF2B5EF4-FFF2-40B4-BE49-F238E27FC236}">
                <a16:creationId xmlns:a16="http://schemas.microsoft.com/office/drawing/2014/main" id="{D841A5D7-9A25-C6F1-423A-DF8691C9AF3B}"/>
              </a:ext>
            </a:extLst>
          </p:cNvPr>
          <p:cNvSpPr/>
          <p:nvPr/>
        </p:nvSpPr>
        <p:spPr>
          <a:xfrm>
            <a:off x="1881188" y="2643189"/>
            <a:ext cx="7643812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Okulun   ö</a:t>
            </a:r>
            <a:r>
              <a:rPr lang="en-US" dirty="0" err="1"/>
              <a:t>ğrenci</a:t>
            </a:r>
            <a:r>
              <a:rPr lang="tr-TR" dirty="0"/>
              <a:t>nin</a:t>
            </a:r>
            <a:r>
              <a:rPr lang="en-US" dirty="0"/>
              <a:t>  _____________ </a:t>
            </a:r>
            <a:r>
              <a:rPr lang="tr-TR" dirty="0"/>
              <a:t> </a:t>
            </a:r>
            <a:r>
              <a:rPr lang="en-US" dirty="0" err="1"/>
              <a:t>gelişimine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o</a:t>
            </a:r>
            <a:r>
              <a:rPr lang="tr-TR" dirty="0"/>
              <a:t>lması gereklidir.</a:t>
            </a:r>
            <a:endParaRPr lang="en-US" dirty="0"/>
          </a:p>
        </p:txBody>
      </p: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5D6DC2E9-DE2E-8179-104A-ECBE5936EC32}"/>
              </a:ext>
            </a:extLst>
          </p:cNvPr>
          <p:cNvSpPr/>
          <p:nvPr/>
        </p:nvSpPr>
        <p:spPr>
          <a:xfrm>
            <a:off x="1881188" y="3143250"/>
            <a:ext cx="7643812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 err="1"/>
              <a:t>D</a:t>
            </a:r>
            <a:r>
              <a:rPr lang="en-US" dirty="0" err="1"/>
              <a:t>ers</a:t>
            </a:r>
            <a:r>
              <a:rPr lang="en-US" dirty="0"/>
              <a:t> </a:t>
            </a:r>
            <a:r>
              <a:rPr lang="tr-TR" dirty="0"/>
              <a:t> </a:t>
            </a:r>
            <a:r>
              <a:rPr lang="en-US" dirty="0"/>
              <a:t>______________ </a:t>
            </a:r>
            <a:r>
              <a:rPr lang="tr-TR" dirty="0"/>
              <a:t> </a:t>
            </a:r>
            <a:r>
              <a:rPr lang="en-US" dirty="0" err="1"/>
              <a:t>etkinlikler</a:t>
            </a:r>
            <a:r>
              <a:rPr lang="tr-TR" dirty="0"/>
              <a:t>  çok önemlidir.</a:t>
            </a:r>
            <a:r>
              <a:rPr lang="en-US" dirty="0"/>
              <a:t> </a:t>
            </a:r>
          </a:p>
        </p:txBody>
      </p:sp>
      <p:sp>
        <p:nvSpPr>
          <p:cNvPr id="8" name="7 - Ορθογώνιο">
            <a:extLst>
              <a:ext uri="{FF2B5EF4-FFF2-40B4-BE49-F238E27FC236}">
                <a16:creationId xmlns:a16="http://schemas.microsoft.com/office/drawing/2014/main" id="{C3D72B2F-B31F-B5CC-FDD7-5448858AB542}"/>
              </a:ext>
            </a:extLst>
          </p:cNvPr>
          <p:cNvSpPr/>
          <p:nvPr/>
        </p:nvSpPr>
        <p:spPr>
          <a:xfrm>
            <a:off x="1881188" y="3643314"/>
            <a:ext cx="7643812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O</a:t>
            </a:r>
            <a:r>
              <a:rPr lang="en-US" dirty="0" err="1"/>
              <a:t>kullar</a:t>
            </a:r>
            <a:r>
              <a:rPr lang="tr-TR" dirty="0"/>
              <a:t>ın 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tr-TR" dirty="0"/>
              <a:t> </a:t>
            </a:r>
            <a:r>
              <a:rPr lang="en-US" dirty="0"/>
              <a:t> ________________ </a:t>
            </a:r>
            <a:r>
              <a:rPr lang="tr-TR" dirty="0"/>
              <a:t> </a:t>
            </a:r>
            <a:r>
              <a:rPr lang="en-US" dirty="0" err="1"/>
              <a:t>donatıl</a:t>
            </a:r>
            <a:r>
              <a:rPr lang="tr-TR" dirty="0"/>
              <a:t>ması gereklidir.</a:t>
            </a:r>
            <a:endParaRPr lang="en-US" dirty="0"/>
          </a:p>
        </p:txBody>
      </p:sp>
      <p:sp>
        <p:nvSpPr>
          <p:cNvPr id="9" name="8 - Ορθογώνιο">
            <a:extLst>
              <a:ext uri="{FF2B5EF4-FFF2-40B4-BE49-F238E27FC236}">
                <a16:creationId xmlns:a16="http://schemas.microsoft.com/office/drawing/2014/main" id="{A08A5CF0-17DD-1E12-6BF4-392F3CA5D711}"/>
              </a:ext>
            </a:extLst>
          </p:cNvPr>
          <p:cNvSpPr/>
          <p:nvPr/>
        </p:nvSpPr>
        <p:spPr>
          <a:xfrm>
            <a:off x="1881188" y="4143375"/>
            <a:ext cx="7643812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Öğretmenlerin</a:t>
            </a:r>
            <a:r>
              <a:rPr lang="en-US" dirty="0"/>
              <a:t> ________________ </a:t>
            </a:r>
            <a:r>
              <a:rPr lang="en-US" dirty="0" err="1"/>
              <a:t>sıkıntıları</a:t>
            </a:r>
            <a:r>
              <a:rPr lang="tr-TR" dirty="0"/>
              <a:t>nın </a:t>
            </a:r>
            <a:r>
              <a:rPr lang="en-US" dirty="0"/>
              <a:t> </a:t>
            </a:r>
            <a:r>
              <a:rPr lang="en-US" dirty="0" err="1"/>
              <a:t>çöz</a:t>
            </a:r>
            <a:r>
              <a:rPr lang="tr-TR" dirty="0"/>
              <a:t>ülmesi gereklidir.</a:t>
            </a:r>
            <a:endParaRPr lang="en-US" dirty="0"/>
          </a:p>
        </p:txBody>
      </p:sp>
      <p:sp>
        <p:nvSpPr>
          <p:cNvPr id="10" name="9 - Ορθογώνιο">
            <a:extLst>
              <a:ext uri="{FF2B5EF4-FFF2-40B4-BE49-F238E27FC236}">
                <a16:creationId xmlns:a16="http://schemas.microsoft.com/office/drawing/2014/main" id="{640034AD-CEC1-DA29-4582-C44871C9E24B}"/>
              </a:ext>
            </a:extLst>
          </p:cNvPr>
          <p:cNvSpPr/>
          <p:nvPr/>
        </p:nvSpPr>
        <p:spPr>
          <a:xfrm>
            <a:off x="1952625" y="4714875"/>
            <a:ext cx="7715250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/>
              <a:t>Etkin </a:t>
            </a:r>
            <a:r>
              <a:rPr lang="en-US" dirty="0" err="1"/>
              <a:t>bir</a:t>
            </a:r>
            <a:r>
              <a:rPr lang="en-US" dirty="0"/>
              <a:t>  ___________ </a:t>
            </a:r>
            <a:r>
              <a:rPr lang="tr-TR" dirty="0"/>
              <a:t> </a:t>
            </a:r>
            <a:r>
              <a:rPr lang="en-US" dirty="0" err="1"/>
              <a:t>mekanizması</a:t>
            </a:r>
            <a:r>
              <a:rPr lang="tr-TR" dirty="0"/>
              <a:t>nın </a:t>
            </a:r>
            <a:r>
              <a:rPr lang="en-US" dirty="0" err="1"/>
              <a:t>kurul</a:t>
            </a:r>
            <a:r>
              <a:rPr lang="tr-TR" dirty="0"/>
              <a:t>ması gereklidir.</a:t>
            </a:r>
            <a:endParaRPr lang="en-US" dirty="0"/>
          </a:p>
        </p:txBody>
      </p:sp>
      <p:sp>
        <p:nvSpPr>
          <p:cNvPr id="11" name="10 - Ορθογώνιο">
            <a:extLst>
              <a:ext uri="{FF2B5EF4-FFF2-40B4-BE49-F238E27FC236}">
                <a16:creationId xmlns:a16="http://schemas.microsoft.com/office/drawing/2014/main" id="{3FB4A96C-77EE-1A18-1B5E-CB32B6144879}"/>
              </a:ext>
            </a:extLst>
          </p:cNvPr>
          <p:cNvSpPr/>
          <p:nvPr/>
        </p:nvSpPr>
        <p:spPr>
          <a:xfrm>
            <a:off x="1952625" y="5214939"/>
            <a:ext cx="7715250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Okul-Aile</a:t>
            </a:r>
            <a:r>
              <a:rPr lang="en-US" dirty="0"/>
              <a:t> </a:t>
            </a:r>
            <a:r>
              <a:rPr lang="en-US" dirty="0" err="1"/>
              <a:t>Birlikleri</a:t>
            </a:r>
            <a:r>
              <a:rPr lang="tr-TR" dirty="0"/>
              <a:t>nin </a:t>
            </a:r>
            <a:r>
              <a:rPr lang="en-US" dirty="0"/>
              <a:t>  </a:t>
            </a:r>
            <a:r>
              <a:rPr lang="en-US" dirty="0" err="1"/>
              <a:t>okul-veli</a:t>
            </a:r>
            <a:r>
              <a:rPr lang="en-US" dirty="0"/>
              <a:t>  _____________ </a:t>
            </a:r>
            <a:r>
              <a:rPr lang="en-US" dirty="0" err="1"/>
              <a:t>artır</a:t>
            </a:r>
            <a:r>
              <a:rPr lang="tr-TR" dirty="0"/>
              <a:t>ması gereklidir.</a:t>
            </a:r>
            <a:endParaRPr lang="en-US" dirty="0"/>
          </a:p>
        </p:txBody>
      </p:sp>
      <p:sp>
        <p:nvSpPr>
          <p:cNvPr id="14" name="13 - TextBox">
            <a:extLst>
              <a:ext uri="{FF2B5EF4-FFF2-40B4-BE49-F238E27FC236}">
                <a16:creationId xmlns:a16="http://schemas.microsoft.com/office/drawing/2014/main" id="{06348B5F-65B1-0B20-1B46-448DAC42913D}"/>
              </a:ext>
            </a:extLst>
          </p:cNvPr>
          <p:cNvSpPr txBox="1"/>
          <p:nvPr/>
        </p:nvSpPr>
        <p:spPr>
          <a:xfrm>
            <a:off x="500743" y="857251"/>
            <a:ext cx="981007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b="1" dirty="0" err="1"/>
              <a:t>araç-gereçleriyle</a:t>
            </a:r>
            <a:r>
              <a:rPr lang="en-US" b="1" dirty="0"/>
              <a:t> </a:t>
            </a:r>
            <a:r>
              <a:rPr lang="tr-TR" b="1" dirty="0"/>
              <a:t>  / </a:t>
            </a:r>
            <a:r>
              <a:rPr lang="en-US" b="1" dirty="0" err="1"/>
              <a:t>denetim</a:t>
            </a:r>
            <a:r>
              <a:rPr lang="en-US" b="1" dirty="0"/>
              <a:t> </a:t>
            </a:r>
            <a:r>
              <a:rPr lang="tr-TR" b="1" dirty="0"/>
              <a:t>/ </a:t>
            </a:r>
            <a:r>
              <a:rPr lang="en-US" b="1" dirty="0" err="1"/>
              <a:t>amaçlı</a:t>
            </a:r>
            <a:r>
              <a:rPr lang="en-US" b="1" dirty="0"/>
              <a:t> salon</a:t>
            </a:r>
            <a:r>
              <a:rPr lang="tr-TR" b="1" dirty="0"/>
              <a:t> /</a:t>
            </a:r>
            <a:r>
              <a:rPr lang="en-US" b="1" dirty="0"/>
              <a:t> </a:t>
            </a:r>
            <a:r>
              <a:rPr lang="en-US" b="1" dirty="0" err="1"/>
              <a:t>özgüven</a:t>
            </a:r>
            <a:r>
              <a:rPr lang="en-US" b="1" dirty="0"/>
              <a:t> </a:t>
            </a:r>
            <a:r>
              <a:rPr lang="tr-TR" b="1" dirty="0"/>
              <a:t> / </a:t>
            </a:r>
            <a:r>
              <a:rPr lang="en-US" b="1" dirty="0" err="1"/>
              <a:t>öğrenci</a:t>
            </a:r>
            <a:r>
              <a:rPr lang="tr-TR" b="1" dirty="0"/>
              <a:t> / </a:t>
            </a:r>
            <a:r>
              <a:rPr lang="en-US" b="1" dirty="0" err="1"/>
              <a:t>maddi</a:t>
            </a:r>
            <a:r>
              <a:rPr lang="en-US" b="1" dirty="0"/>
              <a:t> </a:t>
            </a:r>
            <a:r>
              <a:rPr lang="tr-TR" b="1" dirty="0"/>
              <a:t>/ </a:t>
            </a:r>
            <a:r>
              <a:rPr lang="en-US" b="1" dirty="0" err="1"/>
              <a:t>işbirliğini</a:t>
            </a:r>
            <a:r>
              <a:rPr lang="tr-TR" b="1" dirty="0"/>
              <a:t>/ </a:t>
            </a:r>
            <a:r>
              <a:rPr lang="en-US" b="1" dirty="0" err="1"/>
              <a:t>dışı</a:t>
            </a:r>
            <a:r>
              <a:rPr lang="tr-TR" b="1" dirty="0"/>
              <a:t>   </a:t>
            </a:r>
            <a:endParaRPr 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extLst>
              <a:ext uri="{FF2B5EF4-FFF2-40B4-BE49-F238E27FC236}">
                <a16:creationId xmlns:a16="http://schemas.microsoft.com/office/drawing/2014/main" id="{3B551840-0561-EDBE-CB00-F3DA5BC17C39}"/>
              </a:ext>
            </a:extLst>
          </p:cNvPr>
          <p:cNvSpPr/>
          <p:nvPr/>
        </p:nvSpPr>
        <p:spPr>
          <a:xfrm>
            <a:off x="1916906" y="1908982"/>
            <a:ext cx="8072438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2000" dirty="0"/>
              <a:t>Ö</a:t>
            </a:r>
            <a:r>
              <a:rPr lang="en-US" sz="2000" dirty="0" err="1"/>
              <a:t>ğrenme</a:t>
            </a:r>
            <a:r>
              <a:rPr lang="en-US" sz="2000" dirty="0"/>
              <a:t> </a:t>
            </a:r>
            <a:r>
              <a:rPr lang="en-US" sz="2000" dirty="0" err="1"/>
              <a:t>güçlüğü</a:t>
            </a:r>
            <a:r>
              <a:rPr lang="en-US" sz="2000" dirty="0"/>
              <a:t> </a:t>
            </a:r>
            <a:r>
              <a:rPr lang="en-US" sz="2000" dirty="0" err="1"/>
              <a:t>çeken</a:t>
            </a:r>
            <a:r>
              <a:rPr lang="en-US" sz="2000" dirty="0"/>
              <a:t> </a:t>
            </a:r>
            <a:r>
              <a:rPr lang="en-US" sz="2000" dirty="0" err="1"/>
              <a:t>öğrenciler</a:t>
            </a:r>
            <a:r>
              <a:rPr lang="en-US" sz="2000" dirty="0"/>
              <a:t> </a:t>
            </a:r>
            <a:r>
              <a:rPr lang="en-US" sz="2000" dirty="0" err="1"/>
              <a:t>zamanında</a:t>
            </a:r>
            <a:r>
              <a:rPr lang="en-US" sz="2000" dirty="0"/>
              <a:t>  _______ </a:t>
            </a:r>
            <a:r>
              <a:rPr lang="en-US" sz="2000" dirty="0" err="1"/>
              <a:t>edilmelidir</a:t>
            </a:r>
            <a:r>
              <a:rPr lang="en-US" sz="2000" dirty="0"/>
              <a:t>.</a:t>
            </a:r>
            <a:r>
              <a:rPr lang="tr-TR" sz="2000" dirty="0"/>
              <a:t> </a:t>
            </a:r>
            <a:r>
              <a:rPr lang="en-US" sz="2000" dirty="0"/>
              <a:t> </a:t>
            </a:r>
            <a:r>
              <a:rPr lang="en-US" sz="2000" dirty="0" err="1"/>
              <a:t>Ayrıca</a:t>
            </a:r>
            <a:r>
              <a:rPr lang="en-US" sz="2000" dirty="0"/>
              <a:t> 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öğrenciler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 ___________ </a:t>
            </a:r>
            <a:r>
              <a:rPr lang="en-US" sz="2000" dirty="0" err="1"/>
              <a:t>öğretim</a:t>
            </a:r>
            <a:r>
              <a:rPr lang="en-US" sz="2000" dirty="0"/>
              <a:t> </a:t>
            </a:r>
            <a:r>
              <a:rPr lang="en-US" sz="2000" dirty="0" err="1"/>
              <a:t>programları</a:t>
            </a:r>
            <a:r>
              <a:rPr lang="en-US" sz="2000" dirty="0"/>
              <a:t> </a:t>
            </a:r>
            <a:r>
              <a:rPr lang="en-US" sz="2000" dirty="0" err="1"/>
              <a:t>hazırlanmalı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öğretmenler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uygulanmalıdır</a:t>
            </a:r>
            <a:r>
              <a:rPr lang="en-US" sz="2000" dirty="0"/>
              <a:t>.   __________ </a:t>
            </a:r>
            <a:r>
              <a:rPr lang="en-US" sz="2000" dirty="0" err="1"/>
              <a:t>kaynak</a:t>
            </a:r>
            <a:r>
              <a:rPr lang="el-GR" sz="2000" dirty="0"/>
              <a:t> </a:t>
            </a:r>
            <a:r>
              <a:rPr lang="en-US" sz="2000" dirty="0"/>
              <a:t> </a:t>
            </a:r>
            <a:r>
              <a:rPr lang="en-US" sz="2000" dirty="0" err="1"/>
              <a:t>sağlanmalı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okullardaki</a:t>
            </a:r>
            <a:r>
              <a:rPr lang="en-US" sz="2000" dirty="0"/>
              <a:t> </a:t>
            </a:r>
            <a:r>
              <a:rPr lang="en-US" sz="2000" dirty="0" err="1"/>
              <a:t>eğitim</a:t>
            </a:r>
            <a:r>
              <a:rPr lang="en-US" sz="2000" dirty="0"/>
              <a:t> </a:t>
            </a:r>
            <a:r>
              <a:rPr lang="en-US" sz="2000" dirty="0" err="1"/>
              <a:t>materyalleri</a:t>
            </a:r>
            <a:r>
              <a:rPr lang="en-US" sz="2000" dirty="0"/>
              <a:t>  tam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karşılanmalıdır</a:t>
            </a:r>
            <a:r>
              <a:rPr lang="en-US" sz="2000" dirty="0"/>
              <a:t>.</a:t>
            </a:r>
            <a:r>
              <a:rPr lang="el-GR" sz="2000" dirty="0"/>
              <a:t> </a:t>
            </a:r>
            <a:r>
              <a:rPr lang="en-US" sz="2000" dirty="0" err="1"/>
              <a:t>Çocuklar</a:t>
            </a:r>
            <a:r>
              <a:rPr lang="tr-TR" sz="2000" dirty="0"/>
              <a:t>ın </a:t>
            </a:r>
            <a:r>
              <a:rPr lang="en-US" sz="2000" dirty="0" err="1"/>
              <a:t>çeşitli</a:t>
            </a:r>
            <a:r>
              <a:rPr lang="en-US" sz="2000" dirty="0"/>
              <a:t> </a:t>
            </a:r>
            <a:r>
              <a:rPr lang="en-US" sz="2000" dirty="0" err="1"/>
              <a:t>bilgisayar</a:t>
            </a:r>
            <a:r>
              <a:rPr lang="en-US" sz="2000" dirty="0"/>
              <a:t>  __________ </a:t>
            </a:r>
            <a:r>
              <a:rPr lang="en-US" sz="2000" dirty="0" err="1"/>
              <a:t>katıl</a:t>
            </a:r>
            <a:r>
              <a:rPr lang="tr-TR" sz="2000" dirty="0"/>
              <a:t>dığı </a:t>
            </a:r>
            <a:r>
              <a:rPr lang="en-US" sz="2000" dirty="0" err="1"/>
              <a:t>sağlanmalıdır</a:t>
            </a:r>
            <a:r>
              <a:rPr lang="en-US" sz="2000" dirty="0"/>
              <a:t>.</a:t>
            </a:r>
            <a:r>
              <a:rPr lang="tr-TR" sz="2000" dirty="0"/>
              <a:t> </a:t>
            </a:r>
            <a:r>
              <a:rPr lang="en-GB" sz="2000" dirty="0"/>
              <a:t>S</a:t>
            </a:r>
            <a:r>
              <a:rPr lang="en-US" sz="2000" dirty="0" err="1"/>
              <a:t>orumluluk</a:t>
            </a:r>
            <a:r>
              <a:rPr lang="tr-TR" sz="2000" dirty="0"/>
              <a:t> </a:t>
            </a:r>
            <a:r>
              <a:rPr lang="en-US" sz="2000" dirty="0"/>
              <a:t>, </a:t>
            </a:r>
            <a:r>
              <a:rPr lang="en-US" sz="2000" dirty="0" err="1"/>
              <a:t>ortak</a:t>
            </a:r>
            <a:r>
              <a:rPr lang="en-US" sz="2000" dirty="0"/>
              <a:t> ___________, </a:t>
            </a:r>
            <a:r>
              <a:rPr lang="en-US" sz="2000" dirty="0" err="1"/>
              <a:t>işbirliği</a:t>
            </a:r>
            <a:r>
              <a:rPr lang="en-US" sz="2000" dirty="0"/>
              <a:t>, </a:t>
            </a:r>
            <a:r>
              <a:rPr lang="en-US" sz="2000" dirty="0" err="1"/>
              <a:t>sevgi</a:t>
            </a:r>
            <a:r>
              <a:rPr lang="en-US" sz="2000" dirty="0"/>
              <a:t>,</a:t>
            </a:r>
            <a:r>
              <a:rPr lang="tr-TR" sz="2000" dirty="0"/>
              <a:t> ve </a:t>
            </a:r>
            <a:r>
              <a:rPr lang="en-US" sz="2000" dirty="0"/>
              <a:t> </a:t>
            </a:r>
            <a:r>
              <a:rPr lang="en-US" sz="2000" dirty="0" err="1"/>
              <a:t>görev</a:t>
            </a:r>
            <a:r>
              <a:rPr lang="en-US" sz="2000" dirty="0"/>
              <a:t> </a:t>
            </a:r>
            <a:r>
              <a:rPr lang="en-US" sz="2000" dirty="0" err="1"/>
              <a:t>anlayışı</a:t>
            </a:r>
            <a:r>
              <a:rPr lang="en-US" sz="2000" dirty="0"/>
              <a:t> </a:t>
            </a:r>
            <a:r>
              <a:rPr lang="en-US" sz="2000" dirty="0" err="1"/>
              <a:t>eğitim</a:t>
            </a:r>
            <a:r>
              <a:rPr lang="en-US" sz="2000" dirty="0"/>
              <a:t> </a:t>
            </a:r>
            <a:r>
              <a:rPr lang="en-US" sz="2000" dirty="0" err="1"/>
              <a:t>sayesinde</a:t>
            </a:r>
            <a:r>
              <a:rPr lang="en-US" sz="2000" dirty="0"/>
              <a:t> </a:t>
            </a:r>
            <a:r>
              <a:rPr lang="en-US" sz="2000" dirty="0" err="1"/>
              <a:t>gelişebilir</a:t>
            </a:r>
            <a:r>
              <a:rPr lang="en-US" sz="2000" dirty="0"/>
              <a:t>.</a:t>
            </a:r>
            <a:r>
              <a:rPr lang="tr-TR" sz="2000" dirty="0"/>
              <a:t> Eğitim t</a:t>
            </a:r>
            <a:r>
              <a:rPr lang="en-US" sz="2000" dirty="0" err="1"/>
              <a:t>oplumun</a:t>
            </a:r>
            <a:r>
              <a:rPr lang="en-US" sz="2000" dirty="0"/>
              <a:t> </a:t>
            </a:r>
            <a:r>
              <a:rPr lang="en-US" sz="2000" dirty="0" err="1"/>
              <a:t>bütünlüğü</a:t>
            </a:r>
            <a:r>
              <a:rPr lang="tr-TR" sz="2000" dirty="0"/>
              <a:t>nü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 ___________</a:t>
            </a:r>
            <a:r>
              <a:rPr lang="en-US" sz="2000" dirty="0" err="1"/>
              <a:t>sağla</a:t>
            </a:r>
            <a:r>
              <a:rPr lang="tr-TR" sz="2000" dirty="0"/>
              <a:t>yabilir</a:t>
            </a:r>
            <a:r>
              <a:rPr lang="en-US" sz="2000" dirty="0"/>
              <a:t>.</a:t>
            </a:r>
            <a:r>
              <a:rPr lang="tr-TR" sz="2000" dirty="0"/>
              <a:t> </a:t>
            </a:r>
            <a:r>
              <a:rPr lang="en-US" sz="2000" dirty="0"/>
              <a:t> ___________ </a:t>
            </a:r>
            <a:r>
              <a:rPr lang="en-US" sz="2000" dirty="0" err="1"/>
              <a:t>genç</a:t>
            </a:r>
            <a:r>
              <a:rPr lang="en-US" sz="2000" dirty="0"/>
              <a:t> </a:t>
            </a:r>
            <a:r>
              <a:rPr lang="en-US" sz="2000" dirty="0" err="1"/>
              <a:t>kuşaklara</a:t>
            </a:r>
            <a:r>
              <a:rPr lang="en-US" sz="2000" dirty="0"/>
              <a:t> </a:t>
            </a:r>
            <a:r>
              <a:rPr lang="en-US" sz="2000" dirty="0" err="1"/>
              <a:t>aktar</a:t>
            </a:r>
            <a:r>
              <a:rPr lang="tr-TR" sz="2000" dirty="0"/>
              <a:t>abilir.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75B00DEE-99A3-2075-42AB-4F188146A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54" y="297928"/>
            <a:ext cx="8072438" cy="369888"/>
          </a:xfrm>
          <a:custGeom>
            <a:avLst/>
            <a:gdLst>
              <a:gd name="csX0" fmla="*/ 0 w 8072438"/>
              <a:gd name="csY0" fmla="*/ 0 h 369888"/>
              <a:gd name="csX1" fmla="*/ 657327 w 8072438"/>
              <a:gd name="csY1" fmla="*/ 0 h 369888"/>
              <a:gd name="csX2" fmla="*/ 1233930 w 8072438"/>
              <a:gd name="csY2" fmla="*/ 0 h 369888"/>
              <a:gd name="csX3" fmla="*/ 1810533 w 8072438"/>
              <a:gd name="csY3" fmla="*/ 0 h 369888"/>
              <a:gd name="csX4" fmla="*/ 2467860 w 8072438"/>
              <a:gd name="csY4" fmla="*/ 0 h 369888"/>
              <a:gd name="csX5" fmla="*/ 2802289 w 8072438"/>
              <a:gd name="csY5" fmla="*/ 0 h 369888"/>
              <a:gd name="csX6" fmla="*/ 3136719 w 8072438"/>
              <a:gd name="csY6" fmla="*/ 0 h 369888"/>
              <a:gd name="csX7" fmla="*/ 3551873 w 8072438"/>
              <a:gd name="csY7" fmla="*/ 0 h 369888"/>
              <a:gd name="csX8" fmla="*/ 3886302 w 8072438"/>
              <a:gd name="csY8" fmla="*/ 0 h 369888"/>
              <a:gd name="csX9" fmla="*/ 4462905 w 8072438"/>
              <a:gd name="csY9" fmla="*/ 0 h 369888"/>
              <a:gd name="csX10" fmla="*/ 4878059 w 8072438"/>
              <a:gd name="csY10" fmla="*/ 0 h 369888"/>
              <a:gd name="csX11" fmla="*/ 5293213 w 8072438"/>
              <a:gd name="csY11" fmla="*/ 0 h 369888"/>
              <a:gd name="csX12" fmla="*/ 5950540 w 8072438"/>
              <a:gd name="csY12" fmla="*/ 0 h 369888"/>
              <a:gd name="csX13" fmla="*/ 6688591 w 8072438"/>
              <a:gd name="csY13" fmla="*/ 0 h 369888"/>
              <a:gd name="csX14" fmla="*/ 7023021 w 8072438"/>
              <a:gd name="csY14" fmla="*/ 0 h 369888"/>
              <a:gd name="csX15" fmla="*/ 8072438 w 8072438"/>
              <a:gd name="csY15" fmla="*/ 0 h 369888"/>
              <a:gd name="csX16" fmla="*/ 8072438 w 8072438"/>
              <a:gd name="csY16" fmla="*/ 369888 h 369888"/>
              <a:gd name="csX17" fmla="*/ 7415111 w 8072438"/>
              <a:gd name="csY17" fmla="*/ 369888 h 369888"/>
              <a:gd name="csX18" fmla="*/ 6999957 w 8072438"/>
              <a:gd name="csY18" fmla="*/ 369888 h 369888"/>
              <a:gd name="csX19" fmla="*/ 6423354 w 8072438"/>
              <a:gd name="csY19" fmla="*/ 369888 h 369888"/>
              <a:gd name="csX20" fmla="*/ 5846752 w 8072438"/>
              <a:gd name="csY20" fmla="*/ 369888 h 369888"/>
              <a:gd name="csX21" fmla="*/ 5512322 w 8072438"/>
              <a:gd name="csY21" fmla="*/ 369888 h 369888"/>
              <a:gd name="csX22" fmla="*/ 4854995 w 8072438"/>
              <a:gd name="csY22" fmla="*/ 369888 h 369888"/>
              <a:gd name="csX23" fmla="*/ 4116943 w 8072438"/>
              <a:gd name="csY23" fmla="*/ 369888 h 369888"/>
              <a:gd name="csX24" fmla="*/ 3701789 w 8072438"/>
              <a:gd name="csY24" fmla="*/ 369888 h 369888"/>
              <a:gd name="csX25" fmla="*/ 3125187 w 8072438"/>
              <a:gd name="csY25" fmla="*/ 369888 h 369888"/>
              <a:gd name="csX26" fmla="*/ 2790757 w 8072438"/>
              <a:gd name="csY26" fmla="*/ 369888 h 369888"/>
              <a:gd name="csX27" fmla="*/ 2375603 w 8072438"/>
              <a:gd name="csY27" fmla="*/ 369888 h 369888"/>
              <a:gd name="csX28" fmla="*/ 1879725 w 8072438"/>
              <a:gd name="csY28" fmla="*/ 369888 h 369888"/>
              <a:gd name="csX29" fmla="*/ 1383847 w 8072438"/>
              <a:gd name="csY29" fmla="*/ 369888 h 369888"/>
              <a:gd name="csX30" fmla="*/ 968693 w 8072438"/>
              <a:gd name="csY30" fmla="*/ 369888 h 369888"/>
              <a:gd name="csX31" fmla="*/ 0 w 8072438"/>
              <a:gd name="csY31" fmla="*/ 369888 h 369888"/>
              <a:gd name="csX32" fmla="*/ 0 w 8072438"/>
              <a:gd name="csY32" fmla="*/ 0 h 3698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8072438" h="369888" fill="none" extrusionOk="0">
                <a:moveTo>
                  <a:pt x="0" y="0"/>
                </a:moveTo>
                <a:cubicBezTo>
                  <a:pt x="243242" y="-23429"/>
                  <a:pt x="475238" y="54830"/>
                  <a:pt x="657327" y="0"/>
                </a:cubicBezTo>
                <a:cubicBezTo>
                  <a:pt x="839416" y="-54830"/>
                  <a:pt x="1114747" y="57676"/>
                  <a:pt x="1233930" y="0"/>
                </a:cubicBezTo>
                <a:cubicBezTo>
                  <a:pt x="1353113" y="-57676"/>
                  <a:pt x="1570055" y="58304"/>
                  <a:pt x="1810533" y="0"/>
                </a:cubicBezTo>
                <a:cubicBezTo>
                  <a:pt x="2051011" y="-58304"/>
                  <a:pt x="2272983" y="25253"/>
                  <a:pt x="2467860" y="0"/>
                </a:cubicBezTo>
                <a:cubicBezTo>
                  <a:pt x="2662737" y="-25253"/>
                  <a:pt x="2637232" y="5193"/>
                  <a:pt x="2802289" y="0"/>
                </a:cubicBezTo>
                <a:cubicBezTo>
                  <a:pt x="2967346" y="-5193"/>
                  <a:pt x="3014197" y="30320"/>
                  <a:pt x="3136719" y="0"/>
                </a:cubicBezTo>
                <a:cubicBezTo>
                  <a:pt x="3259241" y="-30320"/>
                  <a:pt x="3388429" y="1995"/>
                  <a:pt x="3551873" y="0"/>
                </a:cubicBezTo>
                <a:cubicBezTo>
                  <a:pt x="3715317" y="-1995"/>
                  <a:pt x="3741031" y="24276"/>
                  <a:pt x="3886302" y="0"/>
                </a:cubicBezTo>
                <a:cubicBezTo>
                  <a:pt x="4031573" y="-24276"/>
                  <a:pt x="4338597" y="50559"/>
                  <a:pt x="4462905" y="0"/>
                </a:cubicBezTo>
                <a:cubicBezTo>
                  <a:pt x="4587213" y="-50559"/>
                  <a:pt x="4693145" y="45569"/>
                  <a:pt x="4878059" y="0"/>
                </a:cubicBezTo>
                <a:cubicBezTo>
                  <a:pt x="5062973" y="-45569"/>
                  <a:pt x="5117046" y="40602"/>
                  <a:pt x="5293213" y="0"/>
                </a:cubicBezTo>
                <a:cubicBezTo>
                  <a:pt x="5469380" y="-40602"/>
                  <a:pt x="5744589" y="43320"/>
                  <a:pt x="5950540" y="0"/>
                </a:cubicBezTo>
                <a:cubicBezTo>
                  <a:pt x="6156491" y="-43320"/>
                  <a:pt x="6465798" y="46037"/>
                  <a:pt x="6688591" y="0"/>
                </a:cubicBezTo>
                <a:cubicBezTo>
                  <a:pt x="6911384" y="-46037"/>
                  <a:pt x="6876130" y="6475"/>
                  <a:pt x="7023021" y="0"/>
                </a:cubicBezTo>
                <a:cubicBezTo>
                  <a:pt x="7169912" y="-6475"/>
                  <a:pt x="7729041" y="64408"/>
                  <a:pt x="8072438" y="0"/>
                </a:cubicBezTo>
                <a:cubicBezTo>
                  <a:pt x="8079916" y="103477"/>
                  <a:pt x="8031527" y="278884"/>
                  <a:pt x="8072438" y="369888"/>
                </a:cubicBezTo>
                <a:cubicBezTo>
                  <a:pt x="7844897" y="429743"/>
                  <a:pt x="7728066" y="313606"/>
                  <a:pt x="7415111" y="369888"/>
                </a:cubicBezTo>
                <a:cubicBezTo>
                  <a:pt x="7102156" y="426170"/>
                  <a:pt x="7105276" y="352851"/>
                  <a:pt x="6999957" y="369888"/>
                </a:cubicBezTo>
                <a:cubicBezTo>
                  <a:pt x="6894638" y="386925"/>
                  <a:pt x="6668153" y="320269"/>
                  <a:pt x="6423354" y="369888"/>
                </a:cubicBezTo>
                <a:cubicBezTo>
                  <a:pt x="6178555" y="419507"/>
                  <a:pt x="6088609" y="319227"/>
                  <a:pt x="5846752" y="369888"/>
                </a:cubicBezTo>
                <a:cubicBezTo>
                  <a:pt x="5604895" y="420549"/>
                  <a:pt x="5667043" y="330704"/>
                  <a:pt x="5512322" y="369888"/>
                </a:cubicBezTo>
                <a:cubicBezTo>
                  <a:pt x="5357601" y="409072"/>
                  <a:pt x="5059706" y="308944"/>
                  <a:pt x="4854995" y="369888"/>
                </a:cubicBezTo>
                <a:cubicBezTo>
                  <a:pt x="4650284" y="430832"/>
                  <a:pt x="4480256" y="302439"/>
                  <a:pt x="4116943" y="369888"/>
                </a:cubicBezTo>
                <a:cubicBezTo>
                  <a:pt x="3753630" y="437337"/>
                  <a:pt x="3897154" y="346156"/>
                  <a:pt x="3701789" y="369888"/>
                </a:cubicBezTo>
                <a:cubicBezTo>
                  <a:pt x="3506424" y="393620"/>
                  <a:pt x="3338227" y="334047"/>
                  <a:pt x="3125187" y="369888"/>
                </a:cubicBezTo>
                <a:cubicBezTo>
                  <a:pt x="2912147" y="405729"/>
                  <a:pt x="2926336" y="329876"/>
                  <a:pt x="2790757" y="369888"/>
                </a:cubicBezTo>
                <a:cubicBezTo>
                  <a:pt x="2655178" y="409900"/>
                  <a:pt x="2536644" y="341324"/>
                  <a:pt x="2375603" y="369888"/>
                </a:cubicBezTo>
                <a:cubicBezTo>
                  <a:pt x="2214562" y="398452"/>
                  <a:pt x="2030013" y="322758"/>
                  <a:pt x="1879725" y="369888"/>
                </a:cubicBezTo>
                <a:cubicBezTo>
                  <a:pt x="1729437" y="417018"/>
                  <a:pt x="1495230" y="360641"/>
                  <a:pt x="1383847" y="369888"/>
                </a:cubicBezTo>
                <a:cubicBezTo>
                  <a:pt x="1272464" y="379135"/>
                  <a:pt x="1154390" y="361816"/>
                  <a:pt x="968693" y="369888"/>
                </a:cubicBezTo>
                <a:cubicBezTo>
                  <a:pt x="782996" y="377960"/>
                  <a:pt x="354595" y="293913"/>
                  <a:pt x="0" y="369888"/>
                </a:cubicBezTo>
                <a:cubicBezTo>
                  <a:pt x="-10758" y="241601"/>
                  <a:pt x="42668" y="151968"/>
                  <a:pt x="0" y="0"/>
                </a:cubicBezTo>
                <a:close/>
              </a:path>
              <a:path w="8072438" h="369888" stroke="0" extrusionOk="0">
                <a:moveTo>
                  <a:pt x="0" y="0"/>
                </a:moveTo>
                <a:cubicBezTo>
                  <a:pt x="214372" y="-741"/>
                  <a:pt x="382438" y="20955"/>
                  <a:pt x="495878" y="0"/>
                </a:cubicBezTo>
                <a:cubicBezTo>
                  <a:pt x="609318" y="-20955"/>
                  <a:pt x="774627" y="9931"/>
                  <a:pt x="991757" y="0"/>
                </a:cubicBezTo>
                <a:cubicBezTo>
                  <a:pt x="1208887" y="-9931"/>
                  <a:pt x="1369180" y="37276"/>
                  <a:pt x="1487635" y="0"/>
                </a:cubicBezTo>
                <a:cubicBezTo>
                  <a:pt x="1606090" y="-37276"/>
                  <a:pt x="2072267" y="55362"/>
                  <a:pt x="2225686" y="0"/>
                </a:cubicBezTo>
                <a:cubicBezTo>
                  <a:pt x="2379105" y="-55362"/>
                  <a:pt x="2574152" y="2164"/>
                  <a:pt x="2802289" y="0"/>
                </a:cubicBezTo>
                <a:cubicBezTo>
                  <a:pt x="3030426" y="-2164"/>
                  <a:pt x="3207386" y="42074"/>
                  <a:pt x="3540341" y="0"/>
                </a:cubicBezTo>
                <a:cubicBezTo>
                  <a:pt x="3873296" y="-42074"/>
                  <a:pt x="3820350" y="19528"/>
                  <a:pt x="4036219" y="0"/>
                </a:cubicBezTo>
                <a:cubicBezTo>
                  <a:pt x="4252088" y="-19528"/>
                  <a:pt x="4274752" y="23972"/>
                  <a:pt x="4451373" y="0"/>
                </a:cubicBezTo>
                <a:cubicBezTo>
                  <a:pt x="4627994" y="-23972"/>
                  <a:pt x="4952565" y="43835"/>
                  <a:pt x="5108700" y="0"/>
                </a:cubicBezTo>
                <a:cubicBezTo>
                  <a:pt x="5264835" y="-43835"/>
                  <a:pt x="5383831" y="19457"/>
                  <a:pt x="5523854" y="0"/>
                </a:cubicBezTo>
                <a:cubicBezTo>
                  <a:pt x="5663877" y="-19457"/>
                  <a:pt x="5882167" y="55703"/>
                  <a:pt x="6019732" y="0"/>
                </a:cubicBezTo>
                <a:cubicBezTo>
                  <a:pt x="6157297" y="-55703"/>
                  <a:pt x="6361600" y="38367"/>
                  <a:pt x="6515611" y="0"/>
                </a:cubicBezTo>
                <a:cubicBezTo>
                  <a:pt x="6669622" y="-38367"/>
                  <a:pt x="6936433" y="6227"/>
                  <a:pt x="7092213" y="0"/>
                </a:cubicBezTo>
                <a:cubicBezTo>
                  <a:pt x="7247993" y="-6227"/>
                  <a:pt x="7585461" y="5652"/>
                  <a:pt x="8072438" y="0"/>
                </a:cubicBezTo>
                <a:cubicBezTo>
                  <a:pt x="8100981" y="164725"/>
                  <a:pt x="8032864" y="221049"/>
                  <a:pt x="8072438" y="369888"/>
                </a:cubicBezTo>
                <a:cubicBezTo>
                  <a:pt x="7817031" y="432225"/>
                  <a:pt x="7701354" y="317250"/>
                  <a:pt x="7495835" y="369888"/>
                </a:cubicBezTo>
                <a:cubicBezTo>
                  <a:pt x="7290316" y="422526"/>
                  <a:pt x="7121490" y="311424"/>
                  <a:pt x="6999957" y="369888"/>
                </a:cubicBezTo>
                <a:cubicBezTo>
                  <a:pt x="6878424" y="428352"/>
                  <a:pt x="6686837" y="362333"/>
                  <a:pt x="6504079" y="369888"/>
                </a:cubicBezTo>
                <a:cubicBezTo>
                  <a:pt x="6321321" y="377443"/>
                  <a:pt x="6138539" y="330397"/>
                  <a:pt x="6008200" y="369888"/>
                </a:cubicBezTo>
                <a:cubicBezTo>
                  <a:pt x="5877861" y="409379"/>
                  <a:pt x="5579757" y="306926"/>
                  <a:pt x="5431598" y="369888"/>
                </a:cubicBezTo>
                <a:cubicBezTo>
                  <a:pt x="5283439" y="432850"/>
                  <a:pt x="5260088" y="334928"/>
                  <a:pt x="5097168" y="369888"/>
                </a:cubicBezTo>
                <a:cubicBezTo>
                  <a:pt x="4934248" y="404848"/>
                  <a:pt x="4648178" y="327988"/>
                  <a:pt x="4439841" y="369888"/>
                </a:cubicBezTo>
                <a:cubicBezTo>
                  <a:pt x="4231504" y="411788"/>
                  <a:pt x="4036691" y="360529"/>
                  <a:pt x="3863238" y="369888"/>
                </a:cubicBezTo>
                <a:cubicBezTo>
                  <a:pt x="3689785" y="379247"/>
                  <a:pt x="3544079" y="367313"/>
                  <a:pt x="3448084" y="369888"/>
                </a:cubicBezTo>
                <a:cubicBezTo>
                  <a:pt x="3352089" y="372463"/>
                  <a:pt x="2943399" y="340711"/>
                  <a:pt x="2710033" y="369888"/>
                </a:cubicBezTo>
                <a:cubicBezTo>
                  <a:pt x="2476667" y="399065"/>
                  <a:pt x="2206512" y="350748"/>
                  <a:pt x="2052706" y="369888"/>
                </a:cubicBezTo>
                <a:cubicBezTo>
                  <a:pt x="1898900" y="389028"/>
                  <a:pt x="1732399" y="337172"/>
                  <a:pt x="1476103" y="369888"/>
                </a:cubicBezTo>
                <a:cubicBezTo>
                  <a:pt x="1219807" y="402604"/>
                  <a:pt x="1269849" y="346728"/>
                  <a:pt x="1141673" y="369888"/>
                </a:cubicBezTo>
                <a:cubicBezTo>
                  <a:pt x="1013497" y="393048"/>
                  <a:pt x="930919" y="355025"/>
                  <a:pt x="726519" y="369888"/>
                </a:cubicBezTo>
                <a:cubicBezTo>
                  <a:pt x="522119" y="384751"/>
                  <a:pt x="173802" y="354977"/>
                  <a:pt x="0" y="369888"/>
                </a:cubicBezTo>
                <a:cubicBezTo>
                  <a:pt x="-31044" y="274179"/>
                  <a:pt x="39041" y="147469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headEnd/>
            <a:tailEnd/>
            <a:extLst>
              <a:ext uri="{C807C97D-BFC1-408E-A445-0C87EB9F89A2}">
                <ask:lineSketchStyleProps xmlns:ask="http://schemas.microsoft.com/office/drawing/2018/sketchyshapes" sd="17308916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tr-TR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Çö</a:t>
            </a:r>
            <a:r>
              <a:rPr lang="tr-TR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</a:t>
            </a:r>
            <a:r>
              <a:rPr lang="tr-TR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ü</a:t>
            </a:r>
            <a:r>
              <a:rPr lang="tr-TR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 </a:t>
            </a:r>
            <a:r>
              <a:rPr lang="tr-TR" b="1" dirty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Ö</a:t>
            </a:r>
            <a:r>
              <a:rPr lang="tr-TR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nerilerimiz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2" name="11 - TextBox">
            <a:extLst>
              <a:ext uri="{FF2B5EF4-FFF2-40B4-BE49-F238E27FC236}">
                <a16:creationId xmlns:a16="http://schemas.microsoft.com/office/drawing/2014/main" id="{56D5F1C8-4AC9-3AAC-8920-E9110A7A9671}"/>
              </a:ext>
            </a:extLst>
          </p:cNvPr>
          <p:cNvSpPr txBox="1"/>
          <p:nvPr/>
        </p:nvSpPr>
        <p:spPr>
          <a:xfrm>
            <a:off x="1916906" y="1132214"/>
            <a:ext cx="8001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dirty="0" err="1"/>
              <a:t>acilen</a:t>
            </a:r>
            <a:r>
              <a:rPr lang="en-US" b="1" dirty="0"/>
              <a:t> </a:t>
            </a:r>
            <a:r>
              <a:rPr lang="tr-TR" b="1" dirty="0"/>
              <a:t>/ </a:t>
            </a:r>
            <a:r>
              <a:rPr lang="en-US" b="1" dirty="0" err="1"/>
              <a:t>teşhis</a:t>
            </a:r>
            <a:r>
              <a:rPr lang="en-US" b="1" dirty="0"/>
              <a:t> </a:t>
            </a:r>
            <a:r>
              <a:rPr lang="tr-TR" b="1" dirty="0"/>
              <a:t>/</a:t>
            </a:r>
            <a:r>
              <a:rPr lang="en-US" b="1" dirty="0"/>
              <a:t> </a:t>
            </a:r>
            <a:r>
              <a:rPr lang="tr-TR" b="1" dirty="0"/>
              <a:t>d</a:t>
            </a:r>
            <a:r>
              <a:rPr lang="en-US" b="1" dirty="0" err="1"/>
              <a:t>eğerler</a:t>
            </a:r>
            <a:r>
              <a:rPr lang="tr-TR" b="1" dirty="0"/>
              <a:t>inı </a:t>
            </a:r>
            <a:r>
              <a:rPr lang="en-US" b="1" dirty="0"/>
              <a:t> </a:t>
            </a:r>
            <a:r>
              <a:rPr lang="tr-TR" b="1" dirty="0"/>
              <a:t>/ </a:t>
            </a:r>
            <a:r>
              <a:rPr lang="en-US" b="1" dirty="0" err="1"/>
              <a:t>sürekliliği</a:t>
            </a:r>
            <a:r>
              <a:rPr lang="tr-TR" b="1" dirty="0"/>
              <a:t>ni /  </a:t>
            </a:r>
            <a:r>
              <a:rPr lang="en-US" b="1" dirty="0" err="1"/>
              <a:t>uygulamalarına</a:t>
            </a:r>
            <a:r>
              <a:rPr lang="en-US" b="1" dirty="0"/>
              <a:t> </a:t>
            </a:r>
            <a:r>
              <a:rPr lang="tr-TR" b="1" dirty="0"/>
              <a:t>/ </a:t>
            </a:r>
            <a:r>
              <a:rPr lang="en-US" b="1" dirty="0" err="1"/>
              <a:t>duygu</a:t>
            </a:r>
            <a:r>
              <a:rPr lang="el-GR" b="1" dirty="0"/>
              <a:t> </a:t>
            </a:r>
            <a:r>
              <a:rPr lang="tr-TR" b="1" dirty="0"/>
              <a:t>/ </a:t>
            </a:r>
            <a:r>
              <a:rPr lang="en-US" b="1" dirty="0" err="1"/>
              <a:t>bireysel</a:t>
            </a:r>
            <a:r>
              <a:rPr lang="en-US" b="1" dirty="0"/>
              <a:t> </a:t>
            </a:r>
            <a:r>
              <a:rPr lang="tr-TR" b="1" dirty="0"/>
              <a:t> </a:t>
            </a:r>
            <a:endParaRPr lang="en-US" b="1" dirty="0"/>
          </a:p>
        </p:txBody>
      </p:sp>
      <p:pic>
        <p:nvPicPr>
          <p:cNvPr id="9221" name="Picture 7" descr="Türkiye&amp;#39;de Eğitim Sistemi - Öğrenme Güçlüğü mü Öğretme Güçlüğü mü?">
            <a:extLst>
              <a:ext uri="{FF2B5EF4-FFF2-40B4-BE49-F238E27FC236}">
                <a16:creationId xmlns:a16="http://schemas.microsoft.com/office/drawing/2014/main" id="{CDB37D81-D1B9-B51C-0C9A-0FA034555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4724400"/>
            <a:ext cx="8001000" cy="170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t"/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______</a:t>
            </a:r>
            <a:r>
              <a:rPr lang="tr-TR" dirty="0">
                <a:solidFill>
                  <a:schemeClr val="tx1"/>
                </a:solidFill>
              </a:rPr>
              <a:t>-</a:t>
            </a:r>
            <a:r>
              <a:rPr lang="el-GR" dirty="0">
                <a:solidFill>
                  <a:schemeClr val="tx1"/>
                </a:solidFill>
              </a:rPr>
              <a:t>(</a:t>
            </a:r>
            <a:r>
              <a:rPr lang="tr-TR" dirty="0">
                <a:solidFill>
                  <a:schemeClr val="tx1"/>
                </a:solidFill>
              </a:rPr>
              <a:t>n</a:t>
            </a:r>
            <a:r>
              <a:rPr lang="el-GR" dirty="0">
                <a:solidFill>
                  <a:schemeClr val="tx1"/>
                </a:solidFill>
              </a:rPr>
              <a:t>)</a:t>
            </a:r>
            <a:r>
              <a:rPr lang="tr-TR" dirty="0">
                <a:solidFill>
                  <a:schemeClr val="tx1"/>
                </a:solidFill>
              </a:rPr>
              <a:t>In </a:t>
            </a:r>
            <a:r>
              <a:rPr lang="en-US" dirty="0">
                <a:solidFill>
                  <a:schemeClr val="tx1"/>
                </a:solidFill>
              </a:rPr>
              <a:t>     ______-</a:t>
            </a:r>
            <a:r>
              <a:rPr lang="tr-TR" dirty="0">
                <a:solidFill>
                  <a:schemeClr val="tx1"/>
                </a:solidFill>
              </a:rPr>
              <a:t>mAsI gereklidir.</a:t>
            </a:r>
            <a:r>
              <a:rPr lang="el-GR" dirty="0">
                <a:solidFill>
                  <a:schemeClr val="tx1"/>
                </a:solidFill>
              </a:rPr>
              <a:t> </a:t>
            </a:r>
            <a:endParaRPr lang="el-CY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86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C0EFDD-63E7-EE40-183A-ACABA0B9AE8A}"/>
              </a:ext>
            </a:extLst>
          </p:cNvPr>
          <p:cNvSpPr txBox="1"/>
          <p:nvPr/>
        </p:nvSpPr>
        <p:spPr>
          <a:xfrm>
            <a:off x="1104900" y="406178"/>
            <a:ext cx="9982200" cy="1569660"/>
          </a:xfrm>
          <a:custGeom>
            <a:avLst/>
            <a:gdLst>
              <a:gd name="csX0" fmla="*/ 0 w 9982200"/>
              <a:gd name="csY0" fmla="*/ 0 h 1569660"/>
              <a:gd name="csX1" fmla="*/ 587188 w 9982200"/>
              <a:gd name="csY1" fmla="*/ 0 h 1569660"/>
              <a:gd name="csX2" fmla="*/ 1374020 w 9982200"/>
              <a:gd name="csY2" fmla="*/ 0 h 1569660"/>
              <a:gd name="csX3" fmla="*/ 1661743 w 9982200"/>
              <a:gd name="csY3" fmla="*/ 0 h 1569660"/>
              <a:gd name="csX4" fmla="*/ 2248931 w 9982200"/>
              <a:gd name="csY4" fmla="*/ 0 h 1569660"/>
              <a:gd name="csX5" fmla="*/ 2736297 w 9982200"/>
              <a:gd name="csY5" fmla="*/ 0 h 1569660"/>
              <a:gd name="csX6" fmla="*/ 3223663 w 9982200"/>
              <a:gd name="csY6" fmla="*/ 0 h 1569660"/>
              <a:gd name="csX7" fmla="*/ 3711030 w 9982200"/>
              <a:gd name="csY7" fmla="*/ 0 h 1569660"/>
              <a:gd name="csX8" fmla="*/ 4098574 w 9982200"/>
              <a:gd name="csY8" fmla="*/ 0 h 1569660"/>
              <a:gd name="csX9" fmla="*/ 4785584 w 9982200"/>
              <a:gd name="csY9" fmla="*/ 0 h 1569660"/>
              <a:gd name="csX10" fmla="*/ 5572416 w 9982200"/>
              <a:gd name="csY10" fmla="*/ 0 h 1569660"/>
              <a:gd name="csX11" fmla="*/ 6359249 w 9982200"/>
              <a:gd name="csY11" fmla="*/ 0 h 1569660"/>
              <a:gd name="csX12" fmla="*/ 6646971 w 9982200"/>
              <a:gd name="csY12" fmla="*/ 0 h 1569660"/>
              <a:gd name="csX13" fmla="*/ 7433803 w 9982200"/>
              <a:gd name="csY13" fmla="*/ 0 h 1569660"/>
              <a:gd name="csX14" fmla="*/ 8220635 w 9982200"/>
              <a:gd name="csY14" fmla="*/ 0 h 1569660"/>
              <a:gd name="csX15" fmla="*/ 8508358 w 9982200"/>
              <a:gd name="csY15" fmla="*/ 0 h 1569660"/>
              <a:gd name="csX16" fmla="*/ 8995724 w 9982200"/>
              <a:gd name="csY16" fmla="*/ 0 h 1569660"/>
              <a:gd name="csX17" fmla="*/ 9383268 w 9982200"/>
              <a:gd name="csY17" fmla="*/ 0 h 1569660"/>
              <a:gd name="csX18" fmla="*/ 9982200 w 9982200"/>
              <a:gd name="csY18" fmla="*/ 0 h 1569660"/>
              <a:gd name="csX19" fmla="*/ 9982200 w 9982200"/>
              <a:gd name="csY19" fmla="*/ 476130 h 1569660"/>
              <a:gd name="csX20" fmla="*/ 9982200 w 9982200"/>
              <a:gd name="csY20" fmla="*/ 999350 h 1569660"/>
              <a:gd name="csX21" fmla="*/ 9982200 w 9982200"/>
              <a:gd name="csY21" fmla="*/ 1569660 h 1569660"/>
              <a:gd name="csX22" fmla="*/ 9694478 w 9982200"/>
              <a:gd name="csY22" fmla="*/ 1569660 h 1569660"/>
              <a:gd name="csX23" fmla="*/ 9107290 w 9982200"/>
              <a:gd name="csY23" fmla="*/ 1569660 h 1569660"/>
              <a:gd name="csX24" fmla="*/ 8619923 w 9982200"/>
              <a:gd name="csY24" fmla="*/ 1569660 h 1569660"/>
              <a:gd name="csX25" fmla="*/ 8032735 w 9982200"/>
              <a:gd name="csY25" fmla="*/ 1569660 h 1569660"/>
              <a:gd name="csX26" fmla="*/ 7345725 w 9982200"/>
              <a:gd name="csY26" fmla="*/ 1569660 h 1569660"/>
              <a:gd name="csX27" fmla="*/ 6858359 w 9982200"/>
              <a:gd name="csY27" fmla="*/ 1569660 h 1569660"/>
              <a:gd name="csX28" fmla="*/ 6370992 w 9982200"/>
              <a:gd name="csY28" fmla="*/ 1569660 h 1569660"/>
              <a:gd name="csX29" fmla="*/ 5683982 w 9982200"/>
              <a:gd name="csY29" fmla="*/ 1569660 h 1569660"/>
              <a:gd name="csX30" fmla="*/ 5296438 w 9982200"/>
              <a:gd name="csY30" fmla="*/ 1569660 h 1569660"/>
              <a:gd name="csX31" fmla="*/ 4809072 w 9982200"/>
              <a:gd name="csY31" fmla="*/ 1569660 h 1569660"/>
              <a:gd name="csX32" fmla="*/ 4022239 w 9982200"/>
              <a:gd name="csY32" fmla="*/ 1569660 h 1569660"/>
              <a:gd name="csX33" fmla="*/ 3634695 w 9982200"/>
              <a:gd name="csY33" fmla="*/ 1569660 h 1569660"/>
              <a:gd name="csX34" fmla="*/ 3047507 w 9982200"/>
              <a:gd name="csY34" fmla="*/ 1569660 h 1569660"/>
              <a:gd name="csX35" fmla="*/ 2260675 w 9982200"/>
              <a:gd name="csY35" fmla="*/ 1569660 h 1569660"/>
              <a:gd name="csX36" fmla="*/ 1972952 w 9982200"/>
              <a:gd name="csY36" fmla="*/ 1569660 h 1569660"/>
              <a:gd name="csX37" fmla="*/ 1285942 w 9982200"/>
              <a:gd name="csY37" fmla="*/ 1569660 h 1569660"/>
              <a:gd name="csX38" fmla="*/ 0 w 9982200"/>
              <a:gd name="csY38" fmla="*/ 1569660 h 1569660"/>
              <a:gd name="csX39" fmla="*/ 0 w 9982200"/>
              <a:gd name="csY39" fmla="*/ 1030743 h 1569660"/>
              <a:gd name="csX40" fmla="*/ 0 w 9982200"/>
              <a:gd name="csY40" fmla="*/ 523220 h 1569660"/>
              <a:gd name="csX41" fmla="*/ 0 w 9982200"/>
              <a:gd name="csY41" fmla="*/ 0 h 15696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9982200" h="1569660" extrusionOk="0">
                <a:moveTo>
                  <a:pt x="0" y="0"/>
                </a:moveTo>
                <a:cubicBezTo>
                  <a:pt x="230330" y="-7694"/>
                  <a:pt x="388467" y="66926"/>
                  <a:pt x="587188" y="0"/>
                </a:cubicBezTo>
                <a:cubicBezTo>
                  <a:pt x="785909" y="-66926"/>
                  <a:pt x="1118081" y="31684"/>
                  <a:pt x="1374020" y="0"/>
                </a:cubicBezTo>
                <a:cubicBezTo>
                  <a:pt x="1629959" y="-31684"/>
                  <a:pt x="1566783" y="3461"/>
                  <a:pt x="1661743" y="0"/>
                </a:cubicBezTo>
                <a:cubicBezTo>
                  <a:pt x="1756703" y="-3461"/>
                  <a:pt x="2121577" y="66350"/>
                  <a:pt x="2248931" y="0"/>
                </a:cubicBezTo>
                <a:cubicBezTo>
                  <a:pt x="2376285" y="-66350"/>
                  <a:pt x="2592586" y="31778"/>
                  <a:pt x="2736297" y="0"/>
                </a:cubicBezTo>
                <a:cubicBezTo>
                  <a:pt x="2880008" y="-31778"/>
                  <a:pt x="3113404" y="21495"/>
                  <a:pt x="3223663" y="0"/>
                </a:cubicBezTo>
                <a:cubicBezTo>
                  <a:pt x="3333922" y="-21495"/>
                  <a:pt x="3487602" y="54585"/>
                  <a:pt x="3711030" y="0"/>
                </a:cubicBezTo>
                <a:cubicBezTo>
                  <a:pt x="3934458" y="-54585"/>
                  <a:pt x="3932622" y="13128"/>
                  <a:pt x="4098574" y="0"/>
                </a:cubicBezTo>
                <a:cubicBezTo>
                  <a:pt x="4264526" y="-13128"/>
                  <a:pt x="4608620" y="56627"/>
                  <a:pt x="4785584" y="0"/>
                </a:cubicBezTo>
                <a:cubicBezTo>
                  <a:pt x="4962548" y="-56627"/>
                  <a:pt x="5302433" y="75812"/>
                  <a:pt x="5572416" y="0"/>
                </a:cubicBezTo>
                <a:cubicBezTo>
                  <a:pt x="5842399" y="-75812"/>
                  <a:pt x="6060205" y="9522"/>
                  <a:pt x="6359249" y="0"/>
                </a:cubicBezTo>
                <a:cubicBezTo>
                  <a:pt x="6658293" y="-9522"/>
                  <a:pt x="6532459" y="20995"/>
                  <a:pt x="6646971" y="0"/>
                </a:cubicBezTo>
                <a:cubicBezTo>
                  <a:pt x="6761483" y="-20995"/>
                  <a:pt x="7126935" y="15154"/>
                  <a:pt x="7433803" y="0"/>
                </a:cubicBezTo>
                <a:cubicBezTo>
                  <a:pt x="7740671" y="-15154"/>
                  <a:pt x="7892692" y="28643"/>
                  <a:pt x="8220635" y="0"/>
                </a:cubicBezTo>
                <a:cubicBezTo>
                  <a:pt x="8548578" y="-28643"/>
                  <a:pt x="8411449" y="19404"/>
                  <a:pt x="8508358" y="0"/>
                </a:cubicBezTo>
                <a:cubicBezTo>
                  <a:pt x="8605267" y="-19404"/>
                  <a:pt x="8862608" y="17492"/>
                  <a:pt x="8995724" y="0"/>
                </a:cubicBezTo>
                <a:cubicBezTo>
                  <a:pt x="9128840" y="-17492"/>
                  <a:pt x="9240621" y="37960"/>
                  <a:pt x="9383268" y="0"/>
                </a:cubicBezTo>
                <a:cubicBezTo>
                  <a:pt x="9525915" y="-37960"/>
                  <a:pt x="9785439" y="45479"/>
                  <a:pt x="9982200" y="0"/>
                </a:cubicBezTo>
                <a:cubicBezTo>
                  <a:pt x="9995093" y="99171"/>
                  <a:pt x="9971265" y="245592"/>
                  <a:pt x="9982200" y="476130"/>
                </a:cubicBezTo>
                <a:cubicBezTo>
                  <a:pt x="9993135" y="706668"/>
                  <a:pt x="9943284" y="832937"/>
                  <a:pt x="9982200" y="999350"/>
                </a:cubicBezTo>
                <a:cubicBezTo>
                  <a:pt x="10021116" y="1165763"/>
                  <a:pt x="9947088" y="1344686"/>
                  <a:pt x="9982200" y="1569660"/>
                </a:cubicBezTo>
                <a:cubicBezTo>
                  <a:pt x="9866350" y="1585385"/>
                  <a:pt x="9760798" y="1566857"/>
                  <a:pt x="9694478" y="1569660"/>
                </a:cubicBezTo>
                <a:cubicBezTo>
                  <a:pt x="9628158" y="1572463"/>
                  <a:pt x="9255879" y="1523396"/>
                  <a:pt x="9107290" y="1569660"/>
                </a:cubicBezTo>
                <a:cubicBezTo>
                  <a:pt x="8958701" y="1615924"/>
                  <a:pt x="8819587" y="1537448"/>
                  <a:pt x="8619923" y="1569660"/>
                </a:cubicBezTo>
                <a:cubicBezTo>
                  <a:pt x="8420259" y="1601872"/>
                  <a:pt x="8182042" y="1500848"/>
                  <a:pt x="8032735" y="1569660"/>
                </a:cubicBezTo>
                <a:cubicBezTo>
                  <a:pt x="7883428" y="1638472"/>
                  <a:pt x="7570236" y="1557886"/>
                  <a:pt x="7345725" y="1569660"/>
                </a:cubicBezTo>
                <a:cubicBezTo>
                  <a:pt x="7121214" y="1581434"/>
                  <a:pt x="7038352" y="1552505"/>
                  <a:pt x="6858359" y="1569660"/>
                </a:cubicBezTo>
                <a:cubicBezTo>
                  <a:pt x="6678366" y="1586815"/>
                  <a:pt x="6507940" y="1538949"/>
                  <a:pt x="6370992" y="1569660"/>
                </a:cubicBezTo>
                <a:cubicBezTo>
                  <a:pt x="6234044" y="1600371"/>
                  <a:pt x="5845196" y="1551916"/>
                  <a:pt x="5683982" y="1569660"/>
                </a:cubicBezTo>
                <a:cubicBezTo>
                  <a:pt x="5522768" y="1587404"/>
                  <a:pt x="5444451" y="1557746"/>
                  <a:pt x="5296438" y="1569660"/>
                </a:cubicBezTo>
                <a:cubicBezTo>
                  <a:pt x="5148425" y="1581574"/>
                  <a:pt x="4976545" y="1516526"/>
                  <a:pt x="4809072" y="1569660"/>
                </a:cubicBezTo>
                <a:cubicBezTo>
                  <a:pt x="4641599" y="1622794"/>
                  <a:pt x="4345733" y="1562035"/>
                  <a:pt x="4022239" y="1569660"/>
                </a:cubicBezTo>
                <a:cubicBezTo>
                  <a:pt x="3698745" y="1577285"/>
                  <a:pt x="3715171" y="1557428"/>
                  <a:pt x="3634695" y="1569660"/>
                </a:cubicBezTo>
                <a:cubicBezTo>
                  <a:pt x="3554219" y="1581892"/>
                  <a:pt x="3242755" y="1511808"/>
                  <a:pt x="3047507" y="1569660"/>
                </a:cubicBezTo>
                <a:cubicBezTo>
                  <a:pt x="2852259" y="1627512"/>
                  <a:pt x="2611930" y="1494528"/>
                  <a:pt x="2260675" y="1569660"/>
                </a:cubicBezTo>
                <a:cubicBezTo>
                  <a:pt x="1909420" y="1644792"/>
                  <a:pt x="2100757" y="1536645"/>
                  <a:pt x="1972952" y="1569660"/>
                </a:cubicBezTo>
                <a:cubicBezTo>
                  <a:pt x="1845147" y="1602675"/>
                  <a:pt x="1566389" y="1516934"/>
                  <a:pt x="1285942" y="1569660"/>
                </a:cubicBezTo>
                <a:cubicBezTo>
                  <a:pt x="1005495" y="1622386"/>
                  <a:pt x="294275" y="1507175"/>
                  <a:pt x="0" y="1569660"/>
                </a:cubicBezTo>
                <a:cubicBezTo>
                  <a:pt x="-25569" y="1318861"/>
                  <a:pt x="49731" y="1164652"/>
                  <a:pt x="0" y="1030743"/>
                </a:cubicBezTo>
                <a:cubicBezTo>
                  <a:pt x="-49731" y="896834"/>
                  <a:pt x="2110" y="656208"/>
                  <a:pt x="0" y="523220"/>
                </a:cubicBezTo>
                <a:cubicBezTo>
                  <a:pt x="-2110" y="390232"/>
                  <a:pt x="54684" y="18962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463280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l-GR" sz="4800" dirty="0" err="1"/>
              <a:t>Değişim</a:t>
            </a:r>
            <a:r>
              <a:rPr lang="el-GR" sz="4800" dirty="0"/>
              <a:t> </a:t>
            </a:r>
            <a:r>
              <a:rPr lang="el-GR" sz="4800" dirty="0" err="1"/>
              <a:t>Zamanı</a:t>
            </a:r>
            <a:r>
              <a:rPr lang="el-GR" sz="4800" dirty="0"/>
              <a:t>: </a:t>
            </a:r>
            <a:r>
              <a:rPr lang="el-GR" sz="4800" dirty="0" err="1"/>
              <a:t>Sizce</a:t>
            </a:r>
            <a:r>
              <a:rPr lang="el-GR" sz="4800" dirty="0"/>
              <a:t> </a:t>
            </a:r>
            <a:r>
              <a:rPr lang="el-GR" sz="4800" dirty="0" err="1"/>
              <a:t>Eğitim</a:t>
            </a:r>
            <a:r>
              <a:rPr lang="el-GR" sz="4800" dirty="0"/>
              <a:t> </a:t>
            </a:r>
            <a:r>
              <a:rPr lang="el-GR" sz="4800" dirty="0" err="1"/>
              <a:t>Sisteminin</a:t>
            </a:r>
            <a:r>
              <a:rPr lang="el-GR" sz="4800" dirty="0"/>
              <a:t> </a:t>
            </a:r>
            <a:r>
              <a:rPr lang="el-GR" sz="4800" dirty="0" err="1"/>
              <a:t>Bir</a:t>
            </a:r>
            <a:r>
              <a:rPr lang="el-GR" sz="4800" dirty="0"/>
              <a:t> </a:t>
            </a:r>
            <a:r>
              <a:rPr lang="el-GR" sz="4800" dirty="0" err="1"/>
              <a:t>Numaralı</a:t>
            </a:r>
            <a:r>
              <a:rPr lang="el-GR" sz="4800" dirty="0"/>
              <a:t> </a:t>
            </a:r>
            <a:r>
              <a:rPr lang="el-GR" sz="4800" dirty="0" err="1"/>
              <a:t>Çözümü</a:t>
            </a:r>
            <a:r>
              <a:rPr lang="el-GR" sz="4800" dirty="0"/>
              <a:t> </a:t>
            </a:r>
            <a:r>
              <a:rPr lang="el-GR" sz="4800" dirty="0" err="1"/>
              <a:t>Ne</a:t>
            </a:r>
            <a:r>
              <a:rPr lang="el-GR" sz="4800" dirty="0"/>
              <a:t>?</a:t>
            </a:r>
          </a:p>
        </p:txBody>
      </p:sp>
      <p:pic>
        <p:nvPicPr>
          <p:cNvPr id="4" name="Εικόνα 3" descr="Kamuoyu Araştırması Nedir? | FT Kamuoyu ve Pİyasa Araştırma &amp; Çağrı Merkezİ">
            <a:extLst>
              <a:ext uri="{FF2B5EF4-FFF2-40B4-BE49-F238E27FC236}">
                <a16:creationId xmlns:a16="http://schemas.microsoft.com/office/drawing/2014/main" id="{A2E1A6E2-B807-3D56-7D2C-0C6B3134B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747" y="2193392"/>
            <a:ext cx="7428138" cy="4258430"/>
          </a:xfrm>
          <a:custGeom>
            <a:avLst/>
            <a:gdLst>
              <a:gd name="csX0" fmla="*/ 0 w 7428138"/>
              <a:gd name="csY0" fmla="*/ 0 h 4258430"/>
              <a:gd name="csX1" fmla="*/ 645677 w 7428138"/>
              <a:gd name="csY1" fmla="*/ 0 h 4258430"/>
              <a:gd name="csX2" fmla="*/ 1365635 w 7428138"/>
              <a:gd name="csY2" fmla="*/ 0 h 4258430"/>
              <a:gd name="csX3" fmla="*/ 1862748 w 7428138"/>
              <a:gd name="csY3" fmla="*/ 0 h 4258430"/>
              <a:gd name="csX4" fmla="*/ 2582706 w 7428138"/>
              <a:gd name="csY4" fmla="*/ 0 h 4258430"/>
              <a:gd name="csX5" fmla="*/ 3228383 w 7428138"/>
              <a:gd name="csY5" fmla="*/ 0 h 4258430"/>
              <a:gd name="csX6" fmla="*/ 3725497 w 7428138"/>
              <a:gd name="csY6" fmla="*/ 0 h 4258430"/>
              <a:gd name="csX7" fmla="*/ 4445455 w 7428138"/>
              <a:gd name="csY7" fmla="*/ 0 h 4258430"/>
              <a:gd name="csX8" fmla="*/ 5016850 w 7428138"/>
              <a:gd name="csY8" fmla="*/ 0 h 4258430"/>
              <a:gd name="csX9" fmla="*/ 5588245 w 7428138"/>
              <a:gd name="csY9" fmla="*/ 0 h 4258430"/>
              <a:gd name="csX10" fmla="*/ 6159641 w 7428138"/>
              <a:gd name="csY10" fmla="*/ 0 h 4258430"/>
              <a:gd name="csX11" fmla="*/ 6582473 w 7428138"/>
              <a:gd name="csY11" fmla="*/ 0 h 4258430"/>
              <a:gd name="csX12" fmla="*/ 7428138 w 7428138"/>
              <a:gd name="csY12" fmla="*/ 0 h 4258430"/>
              <a:gd name="csX13" fmla="*/ 7428138 w 7428138"/>
              <a:gd name="csY13" fmla="*/ 532304 h 4258430"/>
              <a:gd name="csX14" fmla="*/ 7428138 w 7428138"/>
              <a:gd name="csY14" fmla="*/ 1064608 h 4258430"/>
              <a:gd name="csX15" fmla="*/ 7428138 w 7428138"/>
              <a:gd name="csY15" fmla="*/ 1639496 h 4258430"/>
              <a:gd name="csX16" fmla="*/ 7428138 w 7428138"/>
              <a:gd name="csY16" fmla="*/ 2256968 h 4258430"/>
              <a:gd name="csX17" fmla="*/ 7428138 w 7428138"/>
              <a:gd name="csY17" fmla="*/ 2746687 h 4258430"/>
              <a:gd name="csX18" fmla="*/ 7428138 w 7428138"/>
              <a:gd name="csY18" fmla="*/ 3236407 h 4258430"/>
              <a:gd name="csX19" fmla="*/ 7428138 w 7428138"/>
              <a:gd name="csY19" fmla="*/ 3640958 h 4258430"/>
              <a:gd name="csX20" fmla="*/ 7428138 w 7428138"/>
              <a:gd name="csY20" fmla="*/ 4258430 h 4258430"/>
              <a:gd name="csX21" fmla="*/ 7079587 w 7428138"/>
              <a:gd name="csY21" fmla="*/ 4258430 h 4258430"/>
              <a:gd name="csX22" fmla="*/ 6731036 w 7428138"/>
              <a:gd name="csY22" fmla="*/ 4258430 h 4258430"/>
              <a:gd name="csX23" fmla="*/ 6233922 w 7428138"/>
              <a:gd name="csY23" fmla="*/ 4258430 h 4258430"/>
              <a:gd name="csX24" fmla="*/ 5811089 w 7428138"/>
              <a:gd name="csY24" fmla="*/ 4258430 h 4258430"/>
              <a:gd name="csX25" fmla="*/ 5313976 w 7428138"/>
              <a:gd name="csY25" fmla="*/ 4258430 h 4258430"/>
              <a:gd name="csX26" fmla="*/ 4965425 w 7428138"/>
              <a:gd name="csY26" fmla="*/ 4258430 h 4258430"/>
              <a:gd name="csX27" fmla="*/ 4468311 w 7428138"/>
              <a:gd name="csY27" fmla="*/ 4258430 h 4258430"/>
              <a:gd name="csX28" fmla="*/ 3748353 w 7428138"/>
              <a:gd name="csY28" fmla="*/ 4258430 h 4258430"/>
              <a:gd name="csX29" fmla="*/ 3325520 w 7428138"/>
              <a:gd name="csY29" fmla="*/ 4258430 h 4258430"/>
              <a:gd name="csX30" fmla="*/ 2605562 w 7428138"/>
              <a:gd name="csY30" fmla="*/ 4258430 h 4258430"/>
              <a:gd name="csX31" fmla="*/ 1959886 w 7428138"/>
              <a:gd name="csY31" fmla="*/ 4258430 h 4258430"/>
              <a:gd name="csX32" fmla="*/ 1611335 w 7428138"/>
              <a:gd name="csY32" fmla="*/ 4258430 h 4258430"/>
              <a:gd name="csX33" fmla="*/ 965658 w 7428138"/>
              <a:gd name="csY33" fmla="*/ 4258430 h 4258430"/>
              <a:gd name="csX34" fmla="*/ 0 w 7428138"/>
              <a:gd name="csY34" fmla="*/ 4258430 h 4258430"/>
              <a:gd name="csX35" fmla="*/ 0 w 7428138"/>
              <a:gd name="csY35" fmla="*/ 3726126 h 4258430"/>
              <a:gd name="csX36" fmla="*/ 0 w 7428138"/>
              <a:gd name="csY36" fmla="*/ 3321575 h 4258430"/>
              <a:gd name="csX37" fmla="*/ 0 w 7428138"/>
              <a:gd name="csY37" fmla="*/ 2831856 h 4258430"/>
              <a:gd name="csX38" fmla="*/ 0 w 7428138"/>
              <a:gd name="csY38" fmla="*/ 2384721 h 4258430"/>
              <a:gd name="csX39" fmla="*/ 0 w 7428138"/>
              <a:gd name="csY39" fmla="*/ 1852417 h 4258430"/>
              <a:gd name="csX40" fmla="*/ 0 w 7428138"/>
              <a:gd name="csY40" fmla="*/ 1362698 h 4258430"/>
              <a:gd name="csX41" fmla="*/ 0 w 7428138"/>
              <a:gd name="csY41" fmla="*/ 830394 h 4258430"/>
              <a:gd name="csX42" fmla="*/ 0 w 7428138"/>
              <a:gd name="csY42" fmla="*/ 0 h 42584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7428138" h="4258430" fill="none" extrusionOk="0">
                <a:moveTo>
                  <a:pt x="0" y="0"/>
                </a:moveTo>
                <a:cubicBezTo>
                  <a:pt x="204028" y="-31489"/>
                  <a:pt x="500411" y="31933"/>
                  <a:pt x="645677" y="0"/>
                </a:cubicBezTo>
                <a:cubicBezTo>
                  <a:pt x="790943" y="-31933"/>
                  <a:pt x="1107809" y="49401"/>
                  <a:pt x="1365635" y="0"/>
                </a:cubicBezTo>
                <a:cubicBezTo>
                  <a:pt x="1623461" y="-49401"/>
                  <a:pt x="1722881" y="22639"/>
                  <a:pt x="1862748" y="0"/>
                </a:cubicBezTo>
                <a:cubicBezTo>
                  <a:pt x="2002615" y="-22639"/>
                  <a:pt x="2238968" y="42599"/>
                  <a:pt x="2582706" y="0"/>
                </a:cubicBezTo>
                <a:cubicBezTo>
                  <a:pt x="2926444" y="-42599"/>
                  <a:pt x="2921047" y="17272"/>
                  <a:pt x="3228383" y="0"/>
                </a:cubicBezTo>
                <a:cubicBezTo>
                  <a:pt x="3535719" y="-17272"/>
                  <a:pt x="3537882" y="11661"/>
                  <a:pt x="3725497" y="0"/>
                </a:cubicBezTo>
                <a:cubicBezTo>
                  <a:pt x="3913112" y="-11661"/>
                  <a:pt x="4258986" y="50379"/>
                  <a:pt x="4445455" y="0"/>
                </a:cubicBezTo>
                <a:cubicBezTo>
                  <a:pt x="4631924" y="-50379"/>
                  <a:pt x="4785303" y="47790"/>
                  <a:pt x="5016850" y="0"/>
                </a:cubicBezTo>
                <a:cubicBezTo>
                  <a:pt x="5248398" y="-47790"/>
                  <a:pt x="5375037" y="5872"/>
                  <a:pt x="5588245" y="0"/>
                </a:cubicBezTo>
                <a:cubicBezTo>
                  <a:pt x="5801454" y="-5872"/>
                  <a:pt x="5921717" y="9126"/>
                  <a:pt x="6159641" y="0"/>
                </a:cubicBezTo>
                <a:cubicBezTo>
                  <a:pt x="6397565" y="-9126"/>
                  <a:pt x="6481596" y="7445"/>
                  <a:pt x="6582473" y="0"/>
                </a:cubicBezTo>
                <a:cubicBezTo>
                  <a:pt x="6683350" y="-7445"/>
                  <a:pt x="7124203" y="40847"/>
                  <a:pt x="7428138" y="0"/>
                </a:cubicBezTo>
                <a:cubicBezTo>
                  <a:pt x="7455302" y="230985"/>
                  <a:pt x="7390455" y="315221"/>
                  <a:pt x="7428138" y="532304"/>
                </a:cubicBezTo>
                <a:cubicBezTo>
                  <a:pt x="7465821" y="749387"/>
                  <a:pt x="7376326" y="858138"/>
                  <a:pt x="7428138" y="1064608"/>
                </a:cubicBezTo>
                <a:cubicBezTo>
                  <a:pt x="7479950" y="1271078"/>
                  <a:pt x="7373839" y="1437000"/>
                  <a:pt x="7428138" y="1639496"/>
                </a:cubicBezTo>
                <a:cubicBezTo>
                  <a:pt x="7482437" y="1841992"/>
                  <a:pt x="7414909" y="1983464"/>
                  <a:pt x="7428138" y="2256968"/>
                </a:cubicBezTo>
                <a:cubicBezTo>
                  <a:pt x="7441367" y="2530472"/>
                  <a:pt x="7391090" y="2503999"/>
                  <a:pt x="7428138" y="2746687"/>
                </a:cubicBezTo>
                <a:cubicBezTo>
                  <a:pt x="7465186" y="2989375"/>
                  <a:pt x="7376242" y="3135308"/>
                  <a:pt x="7428138" y="3236407"/>
                </a:cubicBezTo>
                <a:cubicBezTo>
                  <a:pt x="7480034" y="3337506"/>
                  <a:pt x="7404850" y="3557230"/>
                  <a:pt x="7428138" y="3640958"/>
                </a:cubicBezTo>
                <a:cubicBezTo>
                  <a:pt x="7451426" y="3724686"/>
                  <a:pt x="7425846" y="4050609"/>
                  <a:pt x="7428138" y="4258430"/>
                </a:cubicBezTo>
                <a:cubicBezTo>
                  <a:pt x="7330732" y="4265588"/>
                  <a:pt x="7162502" y="4258143"/>
                  <a:pt x="7079587" y="4258430"/>
                </a:cubicBezTo>
                <a:cubicBezTo>
                  <a:pt x="6996672" y="4258717"/>
                  <a:pt x="6827270" y="4248752"/>
                  <a:pt x="6731036" y="4258430"/>
                </a:cubicBezTo>
                <a:cubicBezTo>
                  <a:pt x="6634802" y="4268108"/>
                  <a:pt x="6417979" y="4200957"/>
                  <a:pt x="6233922" y="4258430"/>
                </a:cubicBezTo>
                <a:cubicBezTo>
                  <a:pt x="6049865" y="4315903"/>
                  <a:pt x="5933785" y="4252588"/>
                  <a:pt x="5811089" y="4258430"/>
                </a:cubicBezTo>
                <a:cubicBezTo>
                  <a:pt x="5688393" y="4264272"/>
                  <a:pt x="5446735" y="4243291"/>
                  <a:pt x="5313976" y="4258430"/>
                </a:cubicBezTo>
                <a:cubicBezTo>
                  <a:pt x="5181217" y="4273569"/>
                  <a:pt x="5102601" y="4251317"/>
                  <a:pt x="4965425" y="4258430"/>
                </a:cubicBezTo>
                <a:cubicBezTo>
                  <a:pt x="4828249" y="4265543"/>
                  <a:pt x="4618941" y="4207691"/>
                  <a:pt x="4468311" y="4258430"/>
                </a:cubicBezTo>
                <a:cubicBezTo>
                  <a:pt x="4317681" y="4309169"/>
                  <a:pt x="3934889" y="4251890"/>
                  <a:pt x="3748353" y="4258430"/>
                </a:cubicBezTo>
                <a:cubicBezTo>
                  <a:pt x="3561817" y="4264970"/>
                  <a:pt x="3434346" y="4211485"/>
                  <a:pt x="3325520" y="4258430"/>
                </a:cubicBezTo>
                <a:cubicBezTo>
                  <a:pt x="3216694" y="4305375"/>
                  <a:pt x="2816438" y="4205301"/>
                  <a:pt x="2605562" y="4258430"/>
                </a:cubicBezTo>
                <a:cubicBezTo>
                  <a:pt x="2394686" y="4311559"/>
                  <a:pt x="2274388" y="4227533"/>
                  <a:pt x="1959886" y="4258430"/>
                </a:cubicBezTo>
                <a:cubicBezTo>
                  <a:pt x="1645384" y="4289327"/>
                  <a:pt x="1722780" y="4229425"/>
                  <a:pt x="1611335" y="4258430"/>
                </a:cubicBezTo>
                <a:cubicBezTo>
                  <a:pt x="1499890" y="4287435"/>
                  <a:pt x="1176599" y="4252356"/>
                  <a:pt x="965658" y="4258430"/>
                </a:cubicBezTo>
                <a:cubicBezTo>
                  <a:pt x="754717" y="4264504"/>
                  <a:pt x="327164" y="4234817"/>
                  <a:pt x="0" y="4258430"/>
                </a:cubicBezTo>
                <a:cubicBezTo>
                  <a:pt x="-5677" y="4007292"/>
                  <a:pt x="2388" y="3965390"/>
                  <a:pt x="0" y="3726126"/>
                </a:cubicBezTo>
                <a:cubicBezTo>
                  <a:pt x="-2388" y="3486862"/>
                  <a:pt x="34328" y="3412970"/>
                  <a:pt x="0" y="3321575"/>
                </a:cubicBezTo>
                <a:cubicBezTo>
                  <a:pt x="-34328" y="3230180"/>
                  <a:pt x="50717" y="2974501"/>
                  <a:pt x="0" y="2831856"/>
                </a:cubicBezTo>
                <a:cubicBezTo>
                  <a:pt x="-50717" y="2689211"/>
                  <a:pt x="24017" y="2496956"/>
                  <a:pt x="0" y="2384721"/>
                </a:cubicBezTo>
                <a:cubicBezTo>
                  <a:pt x="-24017" y="2272487"/>
                  <a:pt x="36683" y="2057894"/>
                  <a:pt x="0" y="1852417"/>
                </a:cubicBezTo>
                <a:cubicBezTo>
                  <a:pt x="-36683" y="1646940"/>
                  <a:pt x="44834" y="1594086"/>
                  <a:pt x="0" y="1362698"/>
                </a:cubicBezTo>
                <a:cubicBezTo>
                  <a:pt x="-44834" y="1131310"/>
                  <a:pt x="21927" y="1081505"/>
                  <a:pt x="0" y="830394"/>
                </a:cubicBezTo>
                <a:cubicBezTo>
                  <a:pt x="-21927" y="579283"/>
                  <a:pt x="35566" y="375557"/>
                  <a:pt x="0" y="0"/>
                </a:cubicBezTo>
                <a:close/>
              </a:path>
              <a:path w="7428138" h="4258430" stroke="0" extrusionOk="0">
                <a:moveTo>
                  <a:pt x="0" y="0"/>
                </a:moveTo>
                <a:cubicBezTo>
                  <a:pt x="294917" y="-41914"/>
                  <a:pt x="479970" y="24715"/>
                  <a:pt x="645677" y="0"/>
                </a:cubicBezTo>
                <a:cubicBezTo>
                  <a:pt x="811384" y="-24715"/>
                  <a:pt x="866591" y="28597"/>
                  <a:pt x="994228" y="0"/>
                </a:cubicBezTo>
                <a:cubicBezTo>
                  <a:pt x="1121865" y="-28597"/>
                  <a:pt x="1427024" y="65928"/>
                  <a:pt x="1565623" y="0"/>
                </a:cubicBezTo>
                <a:cubicBezTo>
                  <a:pt x="1704223" y="-65928"/>
                  <a:pt x="1819855" y="2303"/>
                  <a:pt x="1914174" y="0"/>
                </a:cubicBezTo>
                <a:cubicBezTo>
                  <a:pt x="2008493" y="-2303"/>
                  <a:pt x="2273193" y="40323"/>
                  <a:pt x="2559851" y="0"/>
                </a:cubicBezTo>
                <a:cubicBezTo>
                  <a:pt x="2846509" y="-40323"/>
                  <a:pt x="2871482" y="12372"/>
                  <a:pt x="2982683" y="0"/>
                </a:cubicBezTo>
                <a:cubicBezTo>
                  <a:pt x="3093884" y="-12372"/>
                  <a:pt x="3466601" y="45926"/>
                  <a:pt x="3628360" y="0"/>
                </a:cubicBezTo>
                <a:cubicBezTo>
                  <a:pt x="3790119" y="-45926"/>
                  <a:pt x="3857503" y="17580"/>
                  <a:pt x="3976911" y="0"/>
                </a:cubicBezTo>
                <a:cubicBezTo>
                  <a:pt x="4096319" y="-17580"/>
                  <a:pt x="4308071" y="64957"/>
                  <a:pt x="4548306" y="0"/>
                </a:cubicBezTo>
                <a:cubicBezTo>
                  <a:pt x="4788541" y="-64957"/>
                  <a:pt x="4792364" y="17918"/>
                  <a:pt x="4896857" y="0"/>
                </a:cubicBezTo>
                <a:cubicBezTo>
                  <a:pt x="5001350" y="-17918"/>
                  <a:pt x="5465714" y="10677"/>
                  <a:pt x="5616815" y="0"/>
                </a:cubicBezTo>
                <a:cubicBezTo>
                  <a:pt x="5767916" y="-10677"/>
                  <a:pt x="5912182" y="15207"/>
                  <a:pt x="6188210" y="0"/>
                </a:cubicBezTo>
                <a:cubicBezTo>
                  <a:pt x="6464238" y="-15207"/>
                  <a:pt x="6607258" y="66260"/>
                  <a:pt x="6908168" y="0"/>
                </a:cubicBezTo>
                <a:cubicBezTo>
                  <a:pt x="7209078" y="-66260"/>
                  <a:pt x="7188462" y="24509"/>
                  <a:pt x="7428138" y="0"/>
                </a:cubicBezTo>
                <a:cubicBezTo>
                  <a:pt x="7453077" y="205645"/>
                  <a:pt x="7403225" y="334396"/>
                  <a:pt x="7428138" y="447135"/>
                </a:cubicBezTo>
                <a:cubicBezTo>
                  <a:pt x="7453051" y="559875"/>
                  <a:pt x="7400408" y="722209"/>
                  <a:pt x="7428138" y="979439"/>
                </a:cubicBezTo>
                <a:cubicBezTo>
                  <a:pt x="7455868" y="1236669"/>
                  <a:pt x="7401637" y="1255572"/>
                  <a:pt x="7428138" y="1383990"/>
                </a:cubicBezTo>
                <a:cubicBezTo>
                  <a:pt x="7454639" y="1512408"/>
                  <a:pt x="7409396" y="1739580"/>
                  <a:pt x="7428138" y="1873709"/>
                </a:cubicBezTo>
                <a:cubicBezTo>
                  <a:pt x="7446880" y="2007838"/>
                  <a:pt x="7406155" y="2229478"/>
                  <a:pt x="7428138" y="2491182"/>
                </a:cubicBezTo>
                <a:cubicBezTo>
                  <a:pt x="7450121" y="2752886"/>
                  <a:pt x="7394949" y="2792262"/>
                  <a:pt x="7428138" y="2895732"/>
                </a:cubicBezTo>
                <a:cubicBezTo>
                  <a:pt x="7461327" y="2999202"/>
                  <a:pt x="7371998" y="3320727"/>
                  <a:pt x="7428138" y="3428036"/>
                </a:cubicBezTo>
                <a:cubicBezTo>
                  <a:pt x="7484278" y="3535345"/>
                  <a:pt x="7394871" y="3878554"/>
                  <a:pt x="7428138" y="4258430"/>
                </a:cubicBezTo>
                <a:cubicBezTo>
                  <a:pt x="7270007" y="4301565"/>
                  <a:pt x="7031569" y="4236781"/>
                  <a:pt x="6931024" y="4258430"/>
                </a:cubicBezTo>
                <a:cubicBezTo>
                  <a:pt x="6830479" y="4280079"/>
                  <a:pt x="6579273" y="4196711"/>
                  <a:pt x="6359629" y="4258430"/>
                </a:cubicBezTo>
                <a:cubicBezTo>
                  <a:pt x="6139985" y="4320149"/>
                  <a:pt x="6045193" y="4258259"/>
                  <a:pt x="5936796" y="4258430"/>
                </a:cubicBezTo>
                <a:cubicBezTo>
                  <a:pt x="5828399" y="4258601"/>
                  <a:pt x="5537371" y="4218938"/>
                  <a:pt x="5216838" y="4258430"/>
                </a:cubicBezTo>
                <a:cubicBezTo>
                  <a:pt x="4896305" y="4297922"/>
                  <a:pt x="4998998" y="4212474"/>
                  <a:pt x="4794006" y="4258430"/>
                </a:cubicBezTo>
                <a:cubicBezTo>
                  <a:pt x="4589014" y="4304386"/>
                  <a:pt x="4547556" y="4210425"/>
                  <a:pt x="4371174" y="4258430"/>
                </a:cubicBezTo>
                <a:cubicBezTo>
                  <a:pt x="4194792" y="4306435"/>
                  <a:pt x="3928914" y="4195661"/>
                  <a:pt x="3799778" y="4258430"/>
                </a:cubicBezTo>
                <a:cubicBezTo>
                  <a:pt x="3670642" y="4321199"/>
                  <a:pt x="3513370" y="4229410"/>
                  <a:pt x="3376946" y="4258430"/>
                </a:cubicBezTo>
                <a:cubicBezTo>
                  <a:pt x="3240522" y="4287450"/>
                  <a:pt x="3029959" y="4251678"/>
                  <a:pt x="2879832" y="4258430"/>
                </a:cubicBezTo>
                <a:cubicBezTo>
                  <a:pt x="2729705" y="4265182"/>
                  <a:pt x="2526720" y="4226828"/>
                  <a:pt x="2308437" y="4258430"/>
                </a:cubicBezTo>
                <a:cubicBezTo>
                  <a:pt x="2090155" y="4290032"/>
                  <a:pt x="1948118" y="4202125"/>
                  <a:pt x="1662760" y="4258430"/>
                </a:cubicBezTo>
                <a:cubicBezTo>
                  <a:pt x="1377402" y="4314735"/>
                  <a:pt x="1447903" y="4239862"/>
                  <a:pt x="1314209" y="4258430"/>
                </a:cubicBezTo>
                <a:cubicBezTo>
                  <a:pt x="1180515" y="4276998"/>
                  <a:pt x="1012154" y="4225694"/>
                  <a:pt x="817095" y="4258430"/>
                </a:cubicBezTo>
                <a:cubicBezTo>
                  <a:pt x="622036" y="4291166"/>
                  <a:pt x="370918" y="4201691"/>
                  <a:pt x="0" y="4258430"/>
                </a:cubicBezTo>
                <a:cubicBezTo>
                  <a:pt x="-30783" y="4095741"/>
                  <a:pt x="26238" y="3995196"/>
                  <a:pt x="0" y="3853879"/>
                </a:cubicBezTo>
                <a:cubicBezTo>
                  <a:pt x="-26238" y="3712562"/>
                  <a:pt x="34015" y="3551802"/>
                  <a:pt x="0" y="3406744"/>
                </a:cubicBezTo>
                <a:cubicBezTo>
                  <a:pt x="-34015" y="3261686"/>
                  <a:pt x="40112" y="2983064"/>
                  <a:pt x="0" y="2874440"/>
                </a:cubicBezTo>
                <a:cubicBezTo>
                  <a:pt x="-40112" y="2765816"/>
                  <a:pt x="6386" y="2396056"/>
                  <a:pt x="0" y="2256968"/>
                </a:cubicBezTo>
                <a:cubicBezTo>
                  <a:pt x="-6386" y="2117880"/>
                  <a:pt x="49406" y="1912533"/>
                  <a:pt x="0" y="1724664"/>
                </a:cubicBezTo>
                <a:cubicBezTo>
                  <a:pt x="-49406" y="1536795"/>
                  <a:pt x="44824" y="1472052"/>
                  <a:pt x="0" y="1277529"/>
                </a:cubicBezTo>
                <a:cubicBezTo>
                  <a:pt x="-44824" y="1083006"/>
                  <a:pt x="25417" y="996143"/>
                  <a:pt x="0" y="787810"/>
                </a:cubicBezTo>
                <a:cubicBezTo>
                  <a:pt x="-25417" y="579477"/>
                  <a:pt x="92148" y="27241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935589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72985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66518ABC-71FB-6069-4683-88AFC6602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429" y="463719"/>
            <a:ext cx="9422946" cy="55527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tr-TR" altLang="el-CY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Aşağıdaki boşlukları kutudan uygun kelimeyi se</a:t>
            </a:r>
            <a:r>
              <a:rPr lang="tr-TR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ç</a:t>
            </a:r>
            <a:r>
              <a:rPr lang="tr-TR" altLang="el-CY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erek doldurunuz.   </a:t>
            </a:r>
            <a:endParaRPr lang="el-GR" altLang="el-CY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tr-TR" altLang="el-CY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mesleki /  imkân   /   ayırımı  /  s</a:t>
            </a:r>
            <a:r>
              <a:rPr lang="tr-TR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ü</a:t>
            </a:r>
            <a:r>
              <a:rPr lang="tr-TR" altLang="el-CY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resince</a:t>
            </a:r>
            <a:endParaRPr lang="el-GR" altLang="el-CY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Eğitim kurumları dil, ırk, cinsiyet ve din 1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 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zetilmeksizin herkese a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ıktır. </a:t>
            </a:r>
            <a:endParaRPr lang="en-US" altLang="el-CY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Fertler, eğitimleri 2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_______________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ilgi  ve kabiliyetleri 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ö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çü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ü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nde 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ç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eşitli programlara veya okullara y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ö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neltilerek yetiştirilirler.</a:t>
            </a:r>
            <a:endParaRPr lang="en-US" altLang="el-CY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Eğitimde kadın, erkek herkese fırsat ve 3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_______________</a:t>
            </a:r>
            <a:r>
              <a:rPr lang="tr-TR" altLang="el-CY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eşitliği sağlanır.</a:t>
            </a:r>
            <a:endParaRPr lang="en-US" altLang="el-CY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el-CY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Fertlerin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4__________________ </a:t>
            </a:r>
            <a:r>
              <a:rPr lang="en-US" altLang="el-CY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eğitimlerinin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hayat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boyunca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devam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etmesi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esastır</a:t>
            </a:r>
            <a:r>
              <a:rPr lang="en-US" altLang="el-CY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altLang="el-CY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l-GR" altLang="el-CY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Aşağıdaki boşlukları kutudan uygun kelimeyi seçerek doldurunuz.   </a:t>
            </a:r>
            <a:endParaRPr lang="en-US" altLang="el-CY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sorumluluk </a:t>
            </a:r>
            <a:r>
              <a:rPr lang="en-US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/</a:t>
            </a:r>
            <a:r>
              <a:rPr lang="en-US" altLang="el-CY" sz="1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özgü</a:t>
            </a:r>
            <a:r>
              <a:rPr lang="en-US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tr-TR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ahlak </a:t>
            </a:r>
            <a:r>
              <a:rPr lang="en-US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tr-TR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dünya</a:t>
            </a:r>
            <a:endParaRPr lang="en-US" altLang="el-CY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Her </a:t>
            </a:r>
            <a:r>
              <a:rPr lang="en-US" altLang="el-CY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milletin</a:t>
            </a: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kendine</a:t>
            </a: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  1._________________  </a:t>
            </a:r>
            <a:r>
              <a:rPr lang="en-US" altLang="el-CY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bir</a:t>
            </a: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eğitim</a:t>
            </a: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sistemi</a:t>
            </a: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CY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vardır</a:t>
            </a: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l-CY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US" altLang="el-CY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Öğrencilerin beden, zihin, 2.</a:t>
            </a: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_________________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, ruh ve duygu bakımlarından dengeli ve sağlıklı şekilde gelişmiş bir kişiliğe ve karaktere, hür ve bilimsel düşünme gücüne, geniş bir 3.</a:t>
            </a: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______________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 görüşüne sahip olduğu önemlidir.</a:t>
            </a:r>
            <a:endParaRPr lang="en-US" altLang="el-CY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en-US" altLang="el-CY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Öğrencilerin insan haklarına saygılı olduğu, kişiliğe değer verdiği, topluma karşı 4.</a:t>
            </a:r>
            <a:r>
              <a:rPr lang="en-US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______________ </a:t>
            </a:r>
            <a:r>
              <a:rPr lang="tr-TR" altLang="el-CY" sz="1400" dirty="0">
                <a:solidFill>
                  <a:srgbClr val="000000"/>
                </a:solidFill>
                <a:latin typeface="Calibri" panose="020F0502020204030204" pitchFamily="34" charset="0"/>
              </a:rPr>
              <a:t>duyduğu önemlidir.</a:t>
            </a:r>
            <a:endParaRPr lang="en-US" altLang="el-CY" sz="1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>
            <a:extLst>
              <a:ext uri="{FF2B5EF4-FFF2-40B4-BE49-F238E27FC236}">
                <a16:creationId xmlns:a16="http://schemas.microsoft.com/office/drawing/2014/main" id="{6EEC4F2F-D212-1B7C-F223-AD2E2D4600C6}"/>
              </a:ext>
            </a:extLst>
          </p:cNvPr>
          <p:cNvSpPr txBox="1"/>
          <p:nvPr/>
        </p:nvSpPr>
        <p:spPr>
          <a:xfrm>
            <a:off x="442915" y="1490206"/>
            <a:ext cx="5957885" cy="36886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lnSpc>
                <a:spcPct val="250000"/>
              </a:lnSpc>
              <a:defRPr/>
            </a:pPr>
            <a:r>
              <a:rPr lang="en-US" sz="1600">
                <a:solidFill>
                  <a:srgbClr val="000000"/>
                </a:solidFill>
              </a:rPr>
              <a:t>Çoğu okul öğrencinin  ____________ hitap etmelidir.</a:t>
            </a:r>
          </a:p>
          <a:p>
            <a:pPr eaLnBrk="1" hangingPunct="1">
              <a:lnSpc>
                <a:spcPct val="250000"/>
              </a:lnSpc>
              <a:defRPr/>
            </a:pPr>
            <a:r>
              <a:rPr lang="tr-TR" sz="1600">
                <a:solidFill>
                  <a:srgbClr val="000000"/>
                </a:solidFill>
                <a:cs typeface="Times New Roman" pitchFamily="18" charset="0"/>
              </a:rPr>
              <a:t>Eğitim kurumlarında dil,</a:t>
            </a:r>
            <a:r>
              <a:rPr lang="en-US" sz="1600">
                <a:solidFill>
                  <a:srgbClr val="000000"/>
                </a:solidFill>
                <a:cs typeface="Times New Roman" pitchFamily="18" charset="0"/>
              </a:rPr>
              <a:t>   ____________________</a:t>
            </a:r>
            <a:r>
              <a:rPr lang="tr-TR" sz="1600">
                <a:solidFill>
                  <a:srgbClr val="000000"/>
                </a:solidFill>
                <a:cs typeface="Times New Roman" pitchFamily="18" charset="0"/>
              </a:rPr>
              <a:t>, cinsiyet ve din ayırımı gözetilme</a:t>
            </a:r>
            <a:r>
              <a:rPr lang="en-GB" sz="1600">
                <a:solidFill>
                  <a:srgbClr val="000000"/>
                </a:solidFill>
                <a:cs typeface="Times New Roman" pitchFamily="18" charset="0"/>
              </a:rPr>
              <a:t>melidir.</a:t>
            </a:r>
            <a:endParaRPr lang="el-GR" sz="1600" i="1">
              <a:solidFill>
                <a:srgbClr val="00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250000"/>
              </a:lnSpc>
              <a:defRPr/>
            </a:pPr>
            <a:r>
              <a:rPr lang="tr-TR" sz="1600"/>
              <a:t>Fertler, eğitimleri  süresince, ilgi, istidat ve</a:t>
            </a:r>
            <a:r>
              <a:rPr lang="en-US" sz="1600"/>
              <a:t>   ____________ </a:t>
            </a:r>
            <a:r>
              <a:rPr lang="tr-TR" sz="1600"/>
              <a:t> ölçüsünde  ve  doğrultusunda çeşitli</a:t>
            </a:r>
            <a:r>
              <a:rPr lang="en-GB" sz="1600"/>
              <a:t> </a:t>
            </a:r>
            <a:r>
              <a:rPr lang="tr-TR" sz="1600"/>
              <a:t>programlara yöneltilerek  yetiştiril</a:t>
            </a:r>
            <a:r>
              <a:rPr lang="en-GB" sz="1600"/>
              <a:t>melidir</a:t>
            </a:r>
            <a:r>
              <a:rPr lang="tr-TR" sz="1600"/>
              <a:t>.</a:t>
            </a:r>
            <a:endParaRPr lang="en-GB" sz="1600" dirty="0"/>
          </a:p>
        </p:txBody>
      </p:sp>
      <p:pic>
        <p:nvPicPr>
          <p:cNvPr id="10243" name="Picture 5" descr="4+4+4 eğitim sistemi nedir kısaca">
            <a:extLst>
              <a:ext uri="{FF2B5EF4-FFF2-40B4-BE49-F238E27FC236}">
                <a16:creationId xmlns:a16="http://schemas.microsoft.com/office/drawing/2014/main" id="{5EC51867-D0AA-215B-A57F-DDA063B07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957" y="1731168"/>
            <a:ext cx="5056414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A804D697-ADE5-F211-61CE-47A5122B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6786"/>
          <a:stretch>
            <a:fillRect/>
          </a:stretch>
        </p:blipFill>
        <p:spPr>
          <a:xfrm>
            <a:off x="1907040" y="549729"/>
            <a:ext cx="2847975" cy="371476"/>
          </a:xfrm>
          <a:custGeom>
            <a:avLst/>
            <a:gdLst>
              <a:gd name="csX0" fmla="*/ 0 w 2847975"/>
              <a:gd name="csY0" fmla="*/ 0 h 371476"/>
              <a:gd name="csX1" fmla="*/ 484156 w 2847975"/>
              <a:gd name="csY1" fmla="*/ 0 h 371476"/>
              <a:gd name="csX2" fmla="*/ 996791 w 2847975"/>
              <a:gd name="csY2" fmla="*/ 0 h 371476"/>
              <a:gd name="csX3" fmla="*/ 1566386 w 2847975"/>
              <a:gd name="csY3" fmla="*/ 0 h 371476"/>
              <a:gd name="csX4" fmla="*/ 2192941 w 2847975"/>
              <a:gd name="csY4" fmla="*/ 0 h 371476"/>
              <a:gd name="csX5" fmla="*/ 2847975 w 2847975"/>
              <a:gd name="csY5" fmla="*/ 0 h 371476"/>
              <a:gd name="csX6" fmla="*/ 2847975 w 2847975"/>
              <a:gd name="csY6" fmla="*/ 371476 h 371476"/>
              <a:gd name="csX7" fmla="*/ 2221421 w 2847975"/>
              <a:gd name="csY7" fmla="*/ 371476 h 371476"/>
              <a:gd name="csX8" fmla="*/ 1651826 w 2847975"/>
              <a:gd name="csY8" fmla="*/ 371476 h 371476"/>
              <a:gd name="csX9" fmla="*/ 1082230 w 2847975"/>
              <a:gd name="csY9" fmla="*/ 371476 h 371476"/>
              <a:gd name="csX10" fmla="*/ 0 w 2847975"/>
              <a:gd name="csY10" fmla="*/ 371476 h 371476"/>
              <a:gd name="csX11" fmla="*/ 0 w 2847975"/>
              <a:gd name="csY11" fmla="*/ 0 h 3714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847975" h="371476" fill="none" extrusionOk="0">
                <a:moveTo>
                  <a:pt x="0" y="0"/>
                </a:moveTo>
                <a:cubicBezTo>
                  <a:pt x="176218" y="-45225"/>
                  <a:pt x="338403" y="17872"/>
                  <a:pt x="484156" y="0"/>
                </a:cubicBezTo>
                <a:cubicBezTo>
                  <a:pt x="629909" y="-17872"/>
                  <a:pt x="884397" y="14449"/>
                  <a:pt x="996791" y="0"/>
                </a:cubicBezTo>
                <a:cubicBezTo>
                  <a:pt x="1109186" y="-14449"/>
                  <a:pt x="1390456" y="36350"/>
                  <a:pt x="1566386" y="0"/>
                </a:cubicBezTo>
                <a:cubicBezTo>
                  <a:pt x="1742317" y="-36350"/>
                  <a:pt x="2036774" y="16258"/>
                  <a:pt x="2192941" y="0"/>
                </a:cubicBezTo>
                <a:cubicBezTo>
                  <a:pt x="2349109" y="-16258"/>
                  <a:pt x="2611865" y="57321"/>
                  <a:pt x="2847975" y="0"/>
                </a:cubicBezTo>
                <a:cubicBezTo>
                  <a:pt x="2854887" y="164776"/>
                  <a:pt x="2845777" y="290910"/>
                  <a:pt x="2847975" y="371476"/>
                </a:cubicBezTo>
                <a:cubicBezTo>
                  <a:pt x="2577312" y="385941"/>
                  <a:pt x="2414538" y="314917"/>
                  <a:pt x="2221421" y="371476"/>
                </a:cubicBezTo>
                <a:cubicBezTo>
                  <a:pt x="2028304" y="428035"/>
                  <a:pt x="1816558" y="311759"/>
                  <a:pt x="1651826" y="371476"/>
                </a:cubicBezTo>
                <a:cubicBezTo>
                  <a:pt x="1487095" y="431193"/>
                  <a:pt x="1320363" y="369169"/>
                  <a:pt x="1082230" y="371476"/>
                </a:cubicBezTo>
                <a:cubicBezTo>
                  <a:pt x="844097" y="373783"/>
                  <a:pt x="526826" y="348099"/>
                  <a:pt x="0" y="371476"/>
                </a:cubicBezTo>
                <a:cubicBezTo>
                  <a:pt x="-40215" y="280854"/>
                  <a:pt x="12971" y="154302"/>
                  <a:pt x="0" y="0"/>
                </a:cubicBezTo>
                <a:close/>
              </a:path>
              <a:path w="2847975" h="371476" stroke="0" extrusionOk="0">
                <a:moveTo>
                  <a:pt x="0" y="0"/>
                </a:moveTo>
                <a:cubicBezTo>
                  <a:pt x="254353" y="-37205"/>
                  <a:pt x="264887" y="10286"/>
                  <a:pt x="512636" y="0"/>
                </a:cubicBezTo>
                <a:cubicBezTo>
                  <a:pt x="760385" y="-10286"/>
                  <a:pt x="892581" y="66572"/>
                  <a:pt x="1110710" y="0"/>
                </a:cubicBezTo>
                <a:cubicBezTo>
                  <a:pt x="1328839" y="-66572"/>
                  <a:pt x="1529103" y="13758"/>
                  <a:pt x="1651826" y="0"/>
                </a:cubicBezTo>
                <a:cubicBezTo>
                  <a:pt x="1774549" y="-13758"/>
                  <a:pt x="1932525" y="52489"/>
                  <a:pt x="2192941" y="0"/>
                </a:cubicBezTo>
                <a:cubicBezTo>
                  <a:pt x="2453358" y="-52489"/>
                  <a:pt x="2548542" y="46832"/>
                  <a:pt x="2847975" y="0"/>
                </a:cubicBezTo>
                <a:cubicBezTo>
                  <a:pt x="2876848" y="183359"/>
                  <a:pt x="2820340" y="191988"/>
                  <a:pt x="2847975" y="371476"/>
                </a:cubicBezTo>
                <a:cubicBezTo>
                  <a:pt x="2609165" y="410098"/>
                  <a:pt x="2449765" y="370602"/>
                  <a:pt x="2278380" y="371476"/>
                </a:cubicBezTo>
                <a:cubicBezTo>
                  <a:pt x="2106996" y="372350"/>
                  <a:pt x="2017646" y="340702"/>
                  <a:pt x="1794224" y="371476"/>
                </a:cubicBezTo>
                <a:cubicBezTo>
                  <a:pt x="1570802" y="402250"/>
                  <a:pt x="1372003" y="349266"/>
                  <a:pt x="1224629" y="371476"/>
                </a:cubicBezTo>
                <a:cubicBezTo>
                  <a:pt x="1077255" y="393686"/>
                  <a:pt x="848698" y="357534"/>
                  <a:pt x="655034" y="371476"/>
                </a:cubicBezTo>
                <a:cubicBezTo>
                  <a:pt x="461370" y="385418"/>
                  <a:pt x="310865" y="370276"/>
                  <a:pt x="0" y="371476"/>
                </a:cubicBezTo>
                <a:cubicBezTo>
                  <a:pt x="-7074" y="198818"/>
                  <a:pt x="6244" y="11880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599084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FE9666EC-BB74-427F-8160-10EE6A55B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17780" y="471480"/>
            <a:ext cx="2425829" cy="2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3FBCB519-E3FC-6428-1771-238F6F097DAC}"/>
              </a:ext>
            </a:extLst>
          </p:cNvPr>
          <p:cNvSpPr/>
          <p:nvPr/>
        </p:nvSpPr>
        <p:spPr>
          <a:xfrm rot="20205939">
            <a:off x="836730" y="1040310"/>
            <a:ext cx="1187926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4" name="Picture 9" descr="Αποτέλεσμα εικόνας για eğitim sorunları">
            <a:hlinkClick r:id="rId3"/>
            <a:extLst>
              <a:ext uri="{FF2B5EF4-FFF2-40B4-BE49-F238E27FC236}">
                <a16:creationId xmlns:a16="http://schemas.microsoft.com/office/drawing/2014/main" id="{F33A1FE3-8352-4788-9CB4-4E7C83080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027" y="750094"/>
            <a:ext cx="4205967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995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>
            <a:extLst>
              <a:ext uri="{FF2B5EF4-FFF2-40B4-BE49-F238E27FC236}">
                <a16:creationId xmlns:a16="http://schemas.microsoft.com/office/drawing/2014/main" id="{E9FB2042-805E-37AB-8EC7-1D88935C7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14" y="97971"/>
            <a:ext cx="8229600" cy="489857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en-US" altLang="el-GR" b="1" dirty="0"/>
              <a:t>Yeni </a:t>
            </a:r>
            <a:r>
              <a:rPr lang="en-US" altLang="el-GR" b="1" dirty="0" err="1"/>
              <a:t>Kelimeleri</a:t>
            </a:r>
            <a:r>
              <a:rPr lang="en-US" altLang="el-GR" dirty="0"/>
              <a:t> 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EBDA665-BCC6-7E54-DAA7-F09FEDF7EF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8213" y="763363"/>
            <a:ext cx="8229601" cy="5635645"/>
          </a:xfrm>
          <a:custGeom>
            <a:avLst/>
            <a:gdLst>
              <a:gd name="csX0" fmla="*/ 0 w 8229601"/>
              <a:gd name="csY0" fmla="*/ 0 h 5635645"/>
              <a:gd name="csX1" fmla="*/ 587829 w 8229601"/>
              <a:gd name="csY1" fmla="*/ 0 h 5635645"/>
              <a:gd name="csX2" fmla="*/ 1011065 w 8229601"/>
              <a:gd name="csY2" fmla="*/ 0 h 5635645"/>
              <a:gd name="csX3" fmla="*/ 1352006 w 8229601"/>
              <a:gd name="csY3" fmla="*/ 0 h 5635645"/>
              <a:gd name="csX4" fmla="*/ 2022131 w 8229601"/>
              <a:gd name="csY4" fmla="*/ 0 h 5635645"/>
              <a:gd name="csX5" fmla="*/ 2527663 w 8229601"/>
              <a:gd name="csY5" fmla="*/ 0 h 5635645"/>
              <a:gd name="csX6" fmla="*/ 3033196 w 8229601"/>
              <a:gd name="csY6" fmla="*/ 0 h 5635645"/>
              <a:gd name="csX7" fmla="*/ 3703320 w 8229601"/>
              <a:gd name="csY7" fmla="*/ 0 h 5635645"/>
              <a:gd name="csX8" fmla="*/ 4455741 w 8229601"/>
              <a:gd name="csY8" fmla="*/ 0 h 5635645"/>
              <a:gd name="csX9" fmla="*/ 4961274 w 8229601"/>
              <a:gd name="csY9" fmla="*/ 0 h 5635645"/>
              <a:gd name="csX10" fmla="*/ 5631398 w 8229601"/>
              <a:gd name="csY10" fmla="*/ 0 h 5635645"/>
              <a:gd name="csX11" fmla="*/ 6383819 w 8229601"/>
              <a:gd name="csY11" fmla="*/ 0 h 5635645"/>
              <a:gd name="csX12" fmla="*/ 7136240 w 8229601"/>
              <a:gd name="csY12" fmla="*/ 0 h 5635645"/>
              <a:gd name="csX13" fmla="*/ 7641772 w 8229601"/>
              <a:gd name="csY13" fmla="*/ 0 h 5635645"/>
              <a:gd name="csX14" fmla="*/ 8229601 w 8229601"/>
              <a:gd name="csY14" fmla="*/ 0 h 5635645"/>
              <a:gd name="csX15" fmla="*/ 8229601 w 8229601"/>
              <a:gd name="csY15" fmla="*/ 563565 h 5635645"/>
              <a:gd name="csX16" fmla="*/ 8229601 w 8229601"/>
              <a:gd name="csY16" fmla="*/ 1239842 h 5635645"/>
              <a:gd name="csX17" fmla="*/ 8229601 w 8229601"/>
              <a:gd name="csY17" fmla="*/ 1916119 h 5635645"/>
              <a:gd name="csX18" fmla="*/ 8229601 w 8229601"/>
              <a:gd name="csY18" fmla="*/ 2366971 h 5635645"/>
              <a:gd name="csX19" fmla="*/ 8229601 w 8229601"/>
              <a:gd name="csY19" fmla="*/ 2761466 h 5635645"/>
              <a:gd name="csX20" fmla="*/ 8229601 w 8229601"/>
              <a:gd name="csY20" fmla="*/ 3268674 h 5635645"/>
              <a:gd name="csX21" fmla="*/ 8229601 w 8229601"/>
              <a:gd name="csY21" fmla="*/ 3719526 h 5635645"/>
              <a:gd name="csX22" fmla="*/ 8229601 w 8229601"/>
              <a:gd name="csY22" fmla="*/ 4395803 h 5635645"/>
              <a:gd name="csX23" fmla="*/ 8229601 w 8229601"/>
              <a:gd name="csY23" fmla="*/ 4903011 h 5635645"/>
              <a:gd name="csX24" fmla="*/ 8229601 w 8229601"/>
              <a:gd name="csY24" fmla="*/ 5635645 h 5635645"/>
              <a:gd name="csX25" fmla="*/ 7806364 w 8229601"/>
              <a:gd name="csY25" fmla="*/ 5635645 h 5635645"/>
              <a:gd name="csX26" fmla="*/ 7465424 w 8229601"/>
              <a:gd name="csY26" fmla="*/ 5635645 h 5635645"/>
              <a:gd name="csX27" fmla="*/ 6959891 w 8229601"/>
              <a:gd name="csY27" fmla="*/ 5635645 h 5635645"/>
              <a:gd name="csX28" fmla="*/ 6207470 w 8229601"/>
              <a:gd name="csY28" fmla="*/ 5635645 h 5635645"/>
              <a:gd name="csX29" fmla="*/ 5619642 w 8229601"/>
              <a:gd name="csY29" fmla="*/ 5635645 h 5635645"/>
              <a:gd name="csX30" fmla="*/ 5114109 w 8229601"/>
              <a:gd name="csY30" fmla="*/ 5635645 h 5635645"/>
              <a:gd name="csX31" fmla="*/ 4361689 w 8229601"/>
              <a:gd name="csY31" fmla="*/ 5635645 h 5635645"/>
              <a:gd name="csX32" fmla="*/ 3691564 w 8229601"/>
              <a:gd name="csY32" fmla="*/ 5635645 h 5635645"/>
              <a:gd name="csX33" fmla="*/ 3021439 w 8229601"/>
              <a:gd name="csY33" fmla="*/ 5635645 h 5635645"/>
              <a:gd name="csX34" fmla="*/ 2351315 w 8229601"/>
              <a:gd name="csY34" fmla="*/ 5635645 h 5635645"/>
              <a:gd name="csX35" fmla="*/ 1928078 w 8229601"/>
              <a:gd name="csY35" fmla="*/ 5635645 h 5635645"/>
              <a:gd name="csX36" fmla="*/ 1175657 w 8229601"/>
              <a:gd name="csY36" fmla="*/ 5635645 h 5635645"/>
              <a:gd name="csX37" fmla="*/ 752421 w 8229601"/>
              <a:gd name="csY37" fmla="*/ 5635645 h 5635645"/>
              <a:gd name="csX38" fmla="*/ 0 w 8229601"/>
              <a:gd name="csY38" fmla="*/ 5635645 h 5635645"/>
              <a:gd name="csX39" fmla="*/ 0 w 8229601"/>
              <a:gd name="csY39" fmla="*/ 4959368 h 5635645"/>
              <a:gd name="csX40" fmla="*/ 0 w 8229601"/>
              <a:gd name="csY40" fmla="*/ 4395803 h 5635645"/>
              <a:gd name="csX41" fmla="*/ 0 w 8229601"/>
              <a:gd name="csY41" fmla="*/ 3888595 h 5635645"/>
              <a:gd name="csX42" fmla="*/ 0 w 8229601"/>
              <a:gd name="csY42" fmla="*/ 3494100 h 5635645"/>
              <a:gd name="csX43" fmla="*/ 0 w 8229601"/>
              <a:gd name="csY43" fmla="*/ 2930535 h 5635645"/>
              <a:gd name="csX44" fmla="*/ 0 w 8229601"/>
              <a:gd name="csY44" fmla="*/ 2423327 h 5635645"/>
              <a:gd name="csX45" fmla="*/ 0 w 8229601"/>
              <a:gd name="csY45" fmla="*/ 1972476 h 5635645"/>
              <a:gd name="csX46" fmla="*/ 0 w 8229601"/>
              <a:gd name="csY46" fmla="*/ 1521624 h 5635645"/>
              <a:gd name="csX47" fmla="*/ 0 w 8229601"/>
              <a:gd name="csY47" fmla="*/ 1070773 h 5635645"/>
              <a:gd name="csX48" fmla="*/ 0 w 8229601"/>
              <a:gd name="csY48" fmla="*/ 676277 h 5635645"/>
              <a:gd name="csX49" fmla="*/ 0 w 8229601"/>
              <a:gd name="csY49" fmla="*/ 0 h 56356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8229601" h="5635645" fill="none" extrusionOk="0">
                <a:moveTo>
                  <a:pt x="0" y="0"/>
                </a:moveTo>
                <a:cubicBezTo>
                  <a:pt x="260759" y="-29662"/>
                  <a:pt x="381965" y="47809"/>
                  <a:pt x="587829" y="0"/>
                </a:cubicBezTo>
                <a:cubicBezTo>
                  <a:pt x="793693" y="-47809"/>
                  <a:pt x="899406" y="41693"/>
                  <a:pt x="1011065" y="0"/>
                </a:cubicBezTo>
                <a:cubicBezTo>
                  <a:pt x="1122724" y="-41693"/>
                  <a:pt x="1214432" y="6164"/>
                  <a:pt x="1352006" y="0"/>
                </a:cubicBezTo>
                <a:cubicBezTo>
                  <a:pt x="1489580" y="-6164"/>
                  <a:pt x="1882755" y="36485"/>
                  <a:pt x="2022131" y="0"/>
                </a:cubicBezTo>
                <a:cubicBezTo>
                  <a:pt x="2161508" y="-36485"/>
                  <a:pt x="2390594" y="57137"/>
                  <a:pt x="2527663" y="0"/>
                </a:cubicBezTo>
                <a:cubicBezTo>
                  <a:pt x="2664732" y="-57137"/>
                  <a:pt x="2901063" y="313"/>
                  <a:pt x="3033196" y="0"/>
                </a:cubicBezTo>
                <a:cubicBezTo>
                  <a:pt x="3165329" y="-313"/>
                  <a:pt x="3431927" y="16145"/>
                  <a:pt x="3703320" y="0"/>
                </a:cubicBezTo>
                <a:cubicBezTo>
                  <a:pt x="3974713" y="-16145"/>
                  <a:pt x="4204853" y="59425"/>
                  <a:pt x="4455741" y="0"/>
                </a:cubicBezTo>
                <a:cubicBezTo>
                  <a:pt x="4706629" y="-59425"/>
                  <a:pt x="4809910" y="11540"/>
                  <a:pt x="4961274" y="0"/>
                </a:cubicBezTo>
                <a:cubicBezTo>
                  <a:pt x="5112638" y="-11540"/>
                  <a:pt x="5392307" y="13699"/>
                  <a:pt x="5631398" y="0"/>
                </a:cubicBezTo>
                <a:cubicBezTo>
                  <a:pt x="5870489" y="-13699"/>
                  <a:pt x="6090045" y="6243"/>
                  <a:pt x="6383819" y="0"/>
                </a:cubicBezTo>
                <a:cubicBezTo>
                  <a:pt x="6677593" y="-6243"/>
                  <a:pt x="6783999" y="80709"/>
                  <a:pt x="7136240" y="0"/>
                </a:cubicBezTo>
                <a:cubicBezTo>
                  <a:pt x="7488481" y="-80709"/>
                  <a:pt x="7399472" y="47776"/>
                  <a:pt x="7641772" y="0"/>
                </a:cubicBezTo>
                <a:cubicBezTo>
                  <a:pt x="7884072" y="-47776"/>
                  <a:pt x="8021579" y="19830"/>
                  <a:pt x="8229601" y="0"/>
                </a:cubicBezTo>
                <a:cubicBezTo>
                  <a:pt x="8284361" y="151865"/>
                  <a:pt x="8203064" y="435037"/>
                  <a:pt x="8229601" y="563565"/>
                </a:cubicBezTo>
                <a:cubicBezTo>
                  <a:pt x="8256138" y="692094"/>
                  <a:pt x="8203091" y="1004153"/>
                  <a:pt x="8229601" y="1239842"/>
                </a:cubicBezTo>
                <a:cubicBezTo>
                  <a:pt x="8256111" y="1475531"/>
                  <a:pt x="8149863" y="1648379"/>
                  <a:pt x="8229601" y="1916119"/>
                </a:cubicBezTo>
                <a:cubicBezTo>
                  <a:pt x="8309339" y="2183859"/>
                  <a:pt x="8210304" y="2250549"/>
                  <a:pt x="8229601" y="2366971"/>
                </a:cubicBezTo>
                <a:cubicBezTo>
                  <a:pt x="8248898" y="2483393"/>
                  <a:pt x="8223723" y="2674501"/>
                  <a:pt x="8229601" y="2761466"/>
                </a:cubicBezTo>
                <a:cubicBezTo>
                  <a:pt x="8235479" y="2848431"/>
                  <a:pt x="8221197" y="3123622"/>
                  <a:pt x="8229601" y="3268674"/>
                </a:cubicBezTo>
                <a:cubicBezTo>
                  <a:pt x="8238005" y="3413726"/>
                  <a:pt x="8192103" y="3588195"/>
                  <a:pt x="8229601" y="3719526"/>
                </a:cubicBezTo>
                <a:cubicBezTo>
                  <a:pt x="8267099" y="3850857"/>
                  <a:pt x="8170161" y="4148226"/>
                  <a:pt x="8229601" y="4395803"/>
                </a:cubicBezTo>
                <a:cubicBezTo>
                  <a:pt x="8289041" y="4643380"/>
                  <a:pt x="8186235" y="4691040"/>
                  <a:pt x="8229601" y="4903011"/>
                </a:cubicBezTo>
                <a:cubicBezTo>
                  <a:pt x="8272967" y="5114982"/>
                  <a:pt x="8229221" y="5352982"/>
                  <a:pt x="8229601" y="5635645"/>
                </a:cubicBezTo>
                <a:cubicBezTo>
                  <a:pt x="8049377" y="5637962"/>
                  <a:pt x="7954450" y="5624712"/>
                  <a:pt x="7806364" y="5635645"/>
                </a:cubicBezTo>
                <a:cubicBezTo>
                  <a:pt x="7658278" y="5646578"/>
                  <a:pt x="7633834" y="5629630"/>
                  <a:pt x="7465424" y="5635645"/>
                </a:cubicBezTo>
                <a:cubicBezTo>
                  <a:pt x="7297014" y="5641660"/>
                  <a:pt x="7190566" y="5614798"/>
                  <a:pt x="6959891" y="5635645"/>
                </a:cubicBezTo>
                <a:cubicBezTo>
                  <a:pt x="6729216" y="5656492"/>
                  <a:pt x="6423331" y="5581735"/>
                  <a:pt x="6207470" y="5635645"/>
                </a:cubicBezTo>
                <a:cubicBezTo>
                  <a:pt x="5991609" y="5689555"/>
                  <a:pt x="5891720" y="5624080"/>
                  <a:pt x="5619642" y="5635645"/>
                </a:cubicBezTo>
                <a:cubicBezTo>
                  <a:pt x="5347564" y="5647210"/>
                  <a:pt x="5334791" y="5599873"/>
                  <a:pt x="5114109" y="5635645"/>
                </a:cubicBezTo>
                <a:cubicBezTo>
                  <a:pt x="4893427" y="5671417"/>
                  <a:pt x="4694015" y="5552866"/>
                  <a:pt x="4361689" y="5635645"/>
                </a:cubicBezTo>
                <a:cubicBezTo>
                  <a:pt x="4029363" y="5718424"/>
                  <a:pt x="3843016" y="5628738"/>
                  <a:pt x="3691564" y="5635645"/>
                </a:cubicBezTo>
                <a:cubicBezTo>
                  <a:pt x="3540113" y="5642552"/>
                  <a:pt x="3290590" y="5633175"/>
                  <a:pt x="3021439" y="5635645"/>
                </a:cubicBezTo>
                <a:cubicBezTo>
                  <a:pt x="2752288" y="5638115"/>
                  <a:pt x="2677866" y="5557328"/>
                  <a:pt x="2351315" y="5635645"/>
                </a:cubicBezTo>
                <a:cubicBezTo>
                  <a:pt x="2024764" y="5713962"/>
                  <a:pt x="2089526" y="5602532"/>
                  <a:pt x="1928078" y="5635645"/>
                </a:cubicBezTo>
                <a:cubicBezTo>
                  <a:pt x="1766630" y="5668758"/>
                  <a:pt x="1373216" y="5569334"/>
                  <a:pt x="1175657" y="5635645"/>
                </a:cubicBezTo>
                <a:cubicBezTo>
                  <a:pt x="978098" y="5701956"/>
                  <a:pt x="902208" y="5604505"/>
                  <a:pt x="752421" y="5635645"/>
                </a:cubicBezTo>
                <a:cubicBezTo>
                  <a:pt x="602634" y="5666785"/>
                  <a:pt x="341175" y="5634375"/>
                  <a:pt x="0" y="5635645"/>
                </a:cubicBezTo>
                <a:cubicBezTo>
                  <a:pt x="-59678" y="5301038"/>
                  <a:pt x="78865" y="5098983"/>
                  <a:pt x="0" y="4959368"/>
                </a:cubicBezTo>
                <a:cubicBezTo>
                  <a:pt x="-78865" y="4819753"/>
                  <a:pt x="43596" y="4597897"/>
                  <a:pt x="0" y="4395803"/>
                </a:cubicBezTo>
                <a:cubicBezTo>
                  <a:pt x="-43596" y="4193710"/>
                  <a:pt x="18437" y="4043942"/>
                  <a:pt x="0" y="3888595"/>
                </a:cubicBezTo>
                <a:cubicBezTo>
                  <a:pt x="-18437" y="3733248"/>
                  <a:pt x="37761" y="3607869"/>
                  <a:pt x="0" y="3494100"/>
                </a:cubicBezTo>
                <a:cubicBezTo>
                  <a:pt x="-37761" y="3380332"/>
                  <a:pt x="18552" y="3140632"/>
                  <a:pt x="0" y="2930535"/>
                </a:cubicBezTo>
                <a:cubicBezTo>
                  <a:pt x="-18552" y="2720438"/>
                  <a:pt x="26193" y="2560679"/>
                  <a:pt x="0" y="2423327"/>
                </a:cubicBezTo>
                <a:cubicBezTo>
                  <a:pt x="-26193" y="2285975"/>
                  <a:pt x="43804" y="2120836"/>
                  <a:pt x="0" y="1972476"/>
                </a:cubicBezTo>
                <a:cubicBezTo>
                  <a:pt x="-43804" y="1824116"/>
                  <a:pt x="43264" y="1623010"/>
                  <a:pt x="0" y="1521624"/>
                </a:cubicBezTo>
                <a:cubicBezTo>
                  <a:pt x="-43264" y="1420238"/>
                  <a:pt x="11691" y="1204346"/>
                  <a:pt x="0" y="1070773"/>
                </a:cubicBezTo>
                <a:cubicBezTo>
                  <a:pt x="-11691" y="937200"/>
                  <a:pt x="35309" y="771107"/>
                  <a:pt x="0" y="676277"/>
                </a:cubicBezTo>
                <a:cubicBezTo>
                  <a:pt x="-35309" y="581447"/>
                  <a:pt x="52188" y="273067"/>
                  <a:pt x="0" y="0"/>
                </a:cubicBezTo>
                <a:close/>
              </a:path>
              <a:path w="8229601" h="5635645" stroke="0" extrusionOk="0">
                <a:moveTo>
                  <a:pt x="0" y="0"/>
                </a:moveTo>
                <a:cubicBezTo>
                  <a:pt x="291449" y="-1918"/>
                  <a:pt x="377392" y="52360"/>
                  <a:pt x="587829" y="0"/>
                </a:cubicBezTo>
                <a:cubicBezTo>
                  <a:pt x="798266" y="-52360"/>
                  <a:pt x="796271" y="37792"/>
                  <a:pt x="928769" y="0"/>
                </a:cubicBezTo>
                <a:cubicBezTo>
                  <a:pt x="1061267" y="-37792"/>
                  <a:pt x="1157504" y="22783"/>
                  <a:pt x="1269710" y="0"/>
                </a:cubicBezTo>
                <a:cubicBezTo>
                  <a:pt x="1381916" y="-22783"/>
                  <a:pt x="1853003" y="57011"/>
                  <a:pt x="2022131" y="0"/>
                </a:cubicBezTo>
                <a:cubicBezTo>
                  <a:pt x="2191259" y="-57011"/>
                  <a:pt x="2395011" y="12115"/>
                  <a:pt x="2527663" y="0"/>
                </a:cubicBezTo>
                <a:cubicBezTo>
                  <a:pt x="2660315" y="-12115"/>
                  <a:pt x="2994242" y="28895"/>
                  <a:pt x="3197788" y="0"/>
                </a:cubicBezTo>
                <a:cubicBezTo>
                  <a:pt x="3401335" y="-28895"/>
                  <a:pt x="3529524" y="34126"/>
                  <a:pt x="3621024" y="0"/>
                </a:cubicBezTo>
                <a:cubicBezTo>
                  <a:pt x="3712524" y="-34126"/>
                  <a:pt x="3883115" y="19569"/>
                  <a:pt x="4044261" y="0"/>
                </a:cubicBezTo>
                <a:cubicBezTo>
                  <a:pt x="4205407" y="-19569"/>
                  <a:pt x="4429083" y="49999"/>
                  <a:pt x="4714386" y="0"/>
                </a:cubicBezTo>
                <a:cubicBezTo>
                  <a:pt x="4999689" y="-49999"/>
                  <a:pt x="5098627" y="48402"/>
                  <a:pt x="5302214" y="0"/>
                </a:cubicBezTo>
                <a:cubicBezTo>
                  <a:pt x="5505801" y="-48402"/>
                  <a:pt x="5631753" y="53400"/>
                  <a:pt x="5807747" y="0"/>
                </a:cubicBezTo>
                <a:cubicBezTo>
                  <a:pt x="5983741" y="-53400"/>
                  <a:pt x="6131669" y="36575"/>
                  <a:pt x="6313280" y="0"/>
                </a:cubicBezTo>
                <a:cubicBezTo>
                  <a:pt x="6494891" y="-36575"/>
                  <a:pt x="6579549" y="11813"/>
                  <a:pt x="6818812" y="0"/>
                </a:cubicBezTo>
                <a:cubicBezTo>
                  <a:pt x="7058075" y="-11813"/>
                  <a:pt x="7029682" y="26861"/>
                  <a:pt x="7159753" y="0"/>
                </a:cubicBezTo>
                <a:cubicBezTo>
                  <a:pt x="7289824" y="-26861"/>
                  <a:pt x="7520994" y="28915"/>
                  <a:pt x="7665286" y="0"/>
                </a:cubicBezTo>
                <a:cubicBezTo>
                  <a:pt x="7809578" y="-28915"/>
                  <a:pt x="8097278" y="34106"/>
                  <a:pt x="8229601" y="0"/>
                </a:cubicBezTo>
                <a:cubicBezTo>
                  <a:pt x="8238291" y="139497"/>
                  <a:pt x="8228283" y="305157"/>
                  <a:pt x="8229601" y="450852"/>
                </a:cubicBezTo>
                <a:cubicBezTo>
                  <a:pt x="8230919" y="596547"/>
                  <a:pt x="8179026" y="827521"/>
                  <a:pt x="8229601" y="1070773"/>
                </a:cubicBezTo>
                <a:cubicBezTo>
                  <a:pt x="8280176" y="1314025"/>
                  <a:pt x="8191809" y="1393244"/>
                  <a:pt x="8229601" y="1577981"/>
                </a:cubicBezTo>
                <a:cubicBezTo>
                  <a:pt x="8267393" y="1762718"/>
                  <a:pt x="8193632" y="1918446"/>
                  <a:pt x="8229601" y="2141545"/>
                </a:cubicBezTo>
                <a:cubicBezTo>
                  <a:pt x="8265570" y="2364644"/>
                  <a:pt x="8225429" y="2531588"/>
                  <a:pt x="8229601" y="2648753"/>
                </a:cubicBezTo>
                <a:cubicBezTo>
                  <a:pt x="8233773" y="2765918"/>
                  <a:pt x="8176277" y="3158490"/>
                  <a:pt x="8229601" y="3325031"/>
                </a:cubicBezTo>
                <a:cubicBezTo>
                  <a:pt x="8282925" y="3491572"/>
                  <a:pt x="8214284" y="3598904"/>
                  <a:pt x="8229601" y="3719526"/>
                </a:cubicBezTo>
                <a:cubicBezTo>
                  <a:pt x="8244918" y="3840149"/>
                  <a:pt x="8208468" y="3948428"/>
                  <a:pt x="8229601" y="4170377"/>
                </a:cubicBezTo>
                <a:cubicBezTo>
                  <a:pt x="8250734" y="4392326"/>
                  <a:pt x="8215515" y="4476277"/>
                  <a:pt x="8229601" y="4677585"/>
                </a:cubicBezTo>
                <a:cubicBezTo>
                  <a:pt x="8243687" y="4878893"/>
                  <a:pt x="8223064" y="5309595"/>
                  <a:pt x="8229601" y="5635645"/>
                </a:cubicBezTo>
                <a:cubicBezTo>
                  <a:pt x="7928190" y="5704286"/>
                  <a:pt x="7854333" y="5574557"/>
                  <a:pt x="7559476" y="5635645"/>
                </a:cubicBezTo>
                <a:cubicBezTo>
                  <a:pt x="7264620" y="5696733"/>
                  <a:pt x="6978921" y="5596800"/>
                  <a:pt x="6807056" y="5635645"/>
                </a:cubicBezTo>
                <a:cubicBezTo>
                  <a:pt x="6635191" y="5674490"/>
                  <a:pt x="6535585" y="5617015"/>
                  <a:pt x="6466115" y="5635645"/>
                </a:cubicBezTo>
                <a:cubicBezTo>
                  <a:pt x="6396645" y="5654275"/>
                  <a:pt x="6139763" y="5599734"/>
                  <a:pt x="5878286" y="5635645"/>
                </a:cubicBezTo>
                <a:cubicBezTo>
                  <a:pt x="5616809" y="5671556"/>
                  <a:pt x="5638925" y="5607087"/>
                  <a:pt x="5537346" y="5635645"/>
                </a:cubicBezTo>
                <a:cubicBezTo>
                  <a:pt x="5435767" y="5664203"/>
                  <a:pt x="5008256" y="5610509"/>
                  <a:pt x="4784925" y="5635645"/>
                </a:cubicBezTo>
                <a:cubicBezTo>
                  <a:pt x="4561594" y="5660781"/>
                  <a:pt x="4611889" y="5623689"/>
                  <a:pt x="4443985" y="5635645"/>
                </a:cubicBezTo>
                <a:cubicBezTo>
                  <a:pt x="4276081" y="5647601"/>
                  <a:pt x="4156476" y="5595612"/>
                  <a:pt x="4020748" y="5635645"/>
                </a:cubicBezTo>
                <a:cubicBezTo>
                  <a:pt x="3885020" y="5675678"/>
                  <a:pt x="3710411" y="5613901"/>
                  <a:pt x="3597511" y="5635645"/>
                </a:cubicBezTo>
                <a:cubicBezTo>
                  <a:pt x="3484611" y="5657389"/>
                  <a:pt x="3336957" y="5588256"/>
                  <a:pt x="3174275" y="5635645"/>
                </a:cubicBezTo>
                <a:cubicBezTo>
                  <a:pt x="3011593" y="5683034"/>
                  <a:pt x="2866476" y="5627807"/>
                  <a:pt x="2751038" y="5635645"/>
                </a:cubicBezTo>
                <a:cubicBezTo>
                  <a:pt x="2635600" y="5643483"/>
                  <a:pt x="2478629" y="5631966"/>
                  <a:pt x="2245505" y="5635645"/>
                </a:cubicBezTo>
                <a:cubicBezTo>
                  <a:pt x="2012381" y="5639324"/>
                  <a:pt x="2006874" y="5614935"/>
                  <a:pt x="1822269" y="5635645"/>
                </a:cubicBezTo>
                <a:cubicBezTo>
                  <a:pt x="1637664" y="5656355"/>
                  <a:pt x="1608951" y="5633606"/>
                  <a:pt x="1481328" y="5635645"/>
                </a:cubicBezTo>
                <a:cubicBezTo>
                  <a:pt x="1353705" y="5637684"/>
                  <a:pt x="1171357" y="5589392"/>
                  <a:pt x="975796" y="5635645"/>
                </a:cubicBezTo>
                <a:cubicBezTo>
                  <a:pt x="780235" y="5681898"/>
                  <a:pt x="213924" y="5633069"/>
                  <a:pt x="0" y="5635645"/>
                </a:cubicBezTo>
                <a:cubicBezTo>
                  <a:pt x="-45968" y="5416805"/>
                  <a:pt x="79354" y="5281402"/>
                  <a:pt x="0" y="4959368"/>
                </a:cubicBezTo>
                <a:cubicBezTo>
                  <a:pt x="-79354" y="4637334"/>
                  <a:pt x="11050" y="4546857"/>
                  <a:pt x="0" y="4339447"/>
                </a:cubicBezTo>
                <a:cubicBezTo>
                  <a:pt x="-11050" y="4132037"/>
                  <a:pt x="31911" y="4046919"/>
                  <a:pt x="0" y="3944951"/>
                </a:cubicBezTo>
                <a:cubicBezTo>
                  <a:pt x="-31911" y="3842983"/>
                  <a:pt x="24296" y="3721206"/>
                  <a:pt x="0" y="3550456"/>
                </a:cubicBezTo>
                <a:cubicBezTo>
                  <a:pt x="-24296" y="3379706"/>
                  <a:pt x="41492" y="3200156"/>
                  <a:pt x="0" y="2986892"/>
                </a:cubicBezTo>
                <a:cubicBezTo>
                  <a:pt x="-41492" y="2773628"/>
                  <a:pt x="36816" y="2634588"/>
                  <a:pt x="0" y="2536040"/>
                </a:cubicBezTo>
                <a:cubicBezTo>
                  <a:pt x="-36816" y="2437492"/>
                  <a:pt x="27798" y="2205560"/>
                  <a:pt x="0" y="2085189"/>
                </a:cubicBezTo>
                <a:cubicBezTo>
                  <a:pt x="-27798" y="1964818"/>
                  <a:pt x="23487" y="1736820"/>
                  <a:pt x="0" y="1634337"/>
                </a:cubicBezTo>
                <a:cubicBezTo>
                  <a:pt x="-23487" y="1531854"/>
                  <a:pt x="51936" y="1268625"/>
                  <a:pt x="0" y="1070773"/>
                </a:cubicBezTo>
                <a:cubicBezTo>
                  <a:pt x="-51936" y="872921"/>
                  <a:pt x="96782" y="48171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2370842646"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endParaRPr lang="tr-TR" altLang="el-G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tespit edil</a:t>
            </a:r>
            <a:r>
              <a:rPr lang="en-GB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mek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διαπιστώνονται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kulların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fizikî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yetersizliği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ελλείψεις σχολείων 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ınav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kaygısı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άγχος εξετάσεων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derse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hazırlıksız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girme</a:t>
            </a: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μπαίνουν στην τάξη απροετοίμαστοι  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öğrenci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sayıları</a:t>
            </a: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αριθμός μαθητών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ö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dül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disiplin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yönetmeliği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κανονισμοί</a:t>
            </a:r>
            <a:r>
              <a:rPr lang="el-G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βραβείων &amp; τιμωριών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kökten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değişme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ριζική αλλαγή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ders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araç-gereçleri</a:t>
            </a:r>
            <a:r>
              <a:rPr lang="tr-T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σχολικός εξοπλισμός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teşhis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tmek                                           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εντοπίζω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ğitim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materyalleri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εκπαιδευτικό υλικό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sorumluluk</a:t>
            </a:r>
            <a:r>
              <a:rPr lang="tr-T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υπευθυνότητα / χρέος 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oplumun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bütünlüğü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süreklil</a:t>
            </a:r>
            <a:r>
              <a:rPr lang="en-US" altLang="el-GR" sz="1400" dirty="0" err="1">
                <a:ea typeface="Calibri" panose="020F0502020204030204" pitchFamily="34" charset="0"/>
                <a:cs typeface="Times New Roman" panose="02020603050405020304" pitchFamily="18" charset="0"/>
              </a:rPr>
              <a:t>iği</a:t>
            </a:r>
            <a:r>
              <a:rPr lang="en-GB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η ακεραιότητα και η συνέχεια της κοινωνίας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zorunlu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ilköğretim</a:t>
            </a: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υποχρεωτική   πρωτοβάθμια εκπαίδευση 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ğitim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materyallerinin</a:t>
            </a:r>
            <a:r>
              <a:rPr lang="el-G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okullarda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eksik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olması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η έλλειψη εκπαιδευτικού </a:t>
            </a:r>
            <a:r>
              <a:rPr lang="en-GB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υλικού </a:t>
            </a:r>
            <a:r>
              <a:rPr lang="en-GB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στα σχολεία</a:t>
            </a:r>
            <a:endParaRPr lang="en-US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başarıyı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olumsuz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yönde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etkilemek</a:t>
            </a:r>
            <a:r>
              <a:rPr lang="en-GB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επηρεάζει αρνητικά την επιτυχία</a:t>
            </a:r>
            <a:endParaRPr lang="en-GB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ü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lkemizin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geleceğini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oluşturacak</a:t>
            </a:r>
            <a:r>
              <a:rPr lang="en-US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yeni</a:t>
            </a: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altLang="el-GR" sz="1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kuşaklar</a:t>
            </a:r>
            <a:r>
              <a:rPr lang="tr-TR" altLang="el-GR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tr-T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oı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 νέες γενιές</a:t>
            </a:r>
            <a:r>
              <a:rPr lang="tr-T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altLang="el-GR" sz="1400" dirty="0">
                <a:ea typeface="Calibri" panose="020F0502020204030204" pitchFamily="34" charset="0"/>
                <a:cs typeface="Times New Roman" panose="02020603050405020304" pitchFamily="18" charset="0"/>
              </a:rPr>
              <a:t> οι οποίες θα αποτελέσουν το μέλλον της   χώρας μας </a:t>
            </a:r>
            <a:endParaRPr lang="tr-TR" altLang="el-GR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3" name="Picture 6" descr="Eğitim sistemi: Gençliğin formatlanması | Kaldıraç">
            <a:extLst>
              <a:ext uri="{FF2B5EF4-FFF2-40B4-BE49-F238E27FC236}">
                <a16:creationId xmlns:a16="http://schemas.microsoft.com/office/drawing/2014/main" id="{DDDDCF5A-E800-6C44-9C5F-61E96453C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074" y="2109107"/>
            <a:ext cx="288471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Ηλεκτρονικά πολυμέσα 5" title="Türkiye'de Eğitim Sistemi">
            <a:hlinkClick r:id="" action="ppaction://media"/>
            <a:extLst>
              <a:ext uri="{FF2B5EF4-FFF2-40B4-BE49-F238E27FC236}">
                <a16:creationId xmlns:a16="http://schemas.microsoft.com/office/drawing/2014/main" id="{B3C2227F-BAEF-184F-B9FA-C14364636F0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086600" y="1433740"/>
            <a:ext cx="4851173" cy="4351338"/>
          </a:xfrm>
          <a:prstGeom prst="rect">
            <a:avLst/>
          </a:prstGeom>
        </p:spPr>
      </p:pic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D9B3E144-9FC4-4830-1578-1CE8BB2EC79E}"/>
              </a:ext>
            </a:extLst>
          </p:cNvPr>
          <p:cNvSpPr/>
          <p:nvPr/>
        </p:nvSpPr>
        <p:spPr>
          <a:xfrm>
            <a:off x="87085" y="87087"/>
            <a:ext cx="6291944" cy="6466114"/>
          </a:xfrm>
          <a:custGeom>
            <a:avLst/>
            <a:gdLst>
              <a:gd name="csX0" fmla="*/ 0 w 6291944"/>
              <a:gd name="csY0" fmla="*/ 1048678 h 6466114"/>
              <a:gd name="csX1" fmla="*/ 1048678 w 6291944"/>
              <a:gd name="csY1" fmla="*/ 0 h 6466114"/>
              <a:gd name="csX2" fmla="*/ 1731797 w 6291944"/>
              <a:gd name="csY2" fmla="*/ 0 h 6466114"/>
              <a:gd name="csX3" fmla="*/ 2205186 w 6291944"/>
              <a:gd name="csY3" fmla="*/ 0 h 6466114"/>
              <a:gd name="csX4" fmla="*/ 2804413 w 6291944"/>
              <a:gd name="csY4" fmla="*/ 0 h 6466114"/>
              <a:gd name="csX5" fmla="*/ 3277802 w 6291944"/>
              <a:gd name="csY5" fmla="*/ 0 h 6466114"/>
              <a:gd name="csX6" fmla="*/ 3835083 w 6291944"/>
              <a:gd name="csY6" fmla="*/ 0 h 6466114"/>
              <a:gd name="csX7" fmla="*/ 4518202 w 6291944"/>
              <a:gd name="csY7" fmla="*/ 0 h 6466114"/>
              <a:gd name="csX8" fmla="*/ 5243266 w 6291944"/>
              <a:gd name="csY8" fmla="*/ 0 h 6466114"/>
              <a:gd name="csX9" fmla="*/ 6291944 w 6291944"/>
              <a:gd name="csY9" fmla="*/ 1048678 h 6466114"/>
              <a:gd name="csX10" fmla="*/ 6291944 w 6291944"/>
              <a:gd name="csY10" fmla="*/ 1638460 h 6466114"/>
              <a:gd name="csX11" fmla="*/ 6291944 w 6291944"/>
              <a:gd name="csY11" fmla="*/ 2271930 h 6466114"/>
              <a:gd name="csX12" fmla="*/ 6291944 w 6291944"/>
              <a:gd name="csY12" fmla="*/ 2861713 h 6466114"/>
              <a:gd name="csX13" fmla="*/ 6291944 w 6291944"/>
              <a:gd name="csY13" fmla="*/ 3364120 h 6466114"/>
              <a:gd name="csX14" fmla="*/ 6291944 w 6291944"/>
              <a:gd name="csY14" fmla="*/ 3866527 h 6466114"/>
              <a:gd name="csX15" fmla="*/ 6291944 w 6291944"/>
              <a:gd name="csY15" fmla="*/ 4281559 h 6466114"/>
              <a:gd name="csX16" fmla="*/ 6291944 w 6291944"/>
              <a:gd name="csY16" fmla="*/ 4740279 h 6466114"/>
              <a:gd name="csX17" fmla="*/ 6291944 w 6291944"/>
              <a:gd name="csY17" fmla="*/ 5417436 h 6466114"/>
              <a:gd name="csX18" fmla="*/ 5243266 w 6291944"/>
              <a:gd name="csY18" fmla="*/ 6466114 h 6466114"/>
              <a:gd name="csX19" fmla="*/ 4769877 w 6291944"/>
              <a:gd name="csY19" fmla="*/ 6466114 h 6466114"/>
              <a:gd name="csX20" fmla="*/ 4254542 w 6291944"/>
              <a:gd name="csY20" fmla="*/ 6466114 h 6466114"/>
              <a:gd name="csX21" fmla="*/ 3613369 w 6291944"/>
              <a:gd name="csY21" fmla="*/ 6466114 h 6466114"/>
              <a:gd name="csX22" fmla="*/ 3014142 w 6291944"/>
              <a:gd name="csY22" fmla="*/ 6466114 h 6466114"/>
              <a:gd name="csX23" fmla="*/ 2414915 w 6291944"/>
              <a:gd name="csY23" fmla="*/ 6466114 h 6466114"/>
              <a:gd name="csX24" fmla="*/ 1941526 w 6291944"/>
              <a:gd name="csY24" fmla="*/ 6466114 h 6466114"/>
              <a:gd name="csX25" fmla="*/ 1048678 w 6291944"/>
              <a:gd name="csY25" fmla="*/ 6466114 h 6466114"/>
              <a:gd name="csX26" fmla="*/ 0 w 6291944"/>
              <a:gd name="csY26" fmla="*/ 5417436 h 6466114"/>
              <a:gd name="csX27" fmla="*/ 0 w 6291944"/>
              <a:gd name="csY27" fmla="*/ 5002404 h 6466114"/>
              <a:gd name="csX28" fmla="*/ 0 w 6291944"/>
              <a:gd name="csY28" fmla="*/ 4368934 h 6466114"/>
              <a:gd name="csX29" fmla="*/ 0 w 6291944"/>
              <a:gd name="csY29" fmla="*/ 3910214 h 6466114"/>
              <a:gd name="csX30" fmla="*/ 0 w 6291944"/>
              <a:gd name="csY30" fmla="*/ 3320432 h 6466114"/>
              <a:gd name="csX31" fmla="*/ 0 w 6291944"/>
              <a:gd name="csY31" fmla="*/ 2818025 h 6466114"/>
              <a:gd name="csX32" fmla="*/ 0 w 6291944"/>
              <a:gd name="csY32" fmla="*/ 2359305 h 6466114"/>
              <a:gd name="csX33" fmla="*/ 0 w 6291944"/>
              <a:gd name="csY33" fmla="*/ 1944273 h 6466114"/>
              <a:gd name="csX34" fmla="*/ 0 w 6291944"/>
              <a:gd name="csY34" fmla="*/ 1048678 h 64661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6291944" h="6466114" fill="none" extrusionOk="0">
                <a:moveTo>
                  <a:pt x="0" y="1048678"/>
                </a:moveTo>
                <a:cubicBezTo>
                  <a:pt x="-71050" y="376799"/>
                  <a:pt x="426456" y="114963"/>
                  <a:pt x="1048678" y="0"/>
                </a:cubicBezTo>
                <a:cubicBezTo>
                  <a:pt x="1243781" y="-24254"/>
                  <a:pt x="1449538" y="70379"/>
                  <a:pt x="1731797" y="0"/>
                </a:cubicBezTo>
                <a:cubicBezTo>
                  <a:pt x="2014056" y="-70379"/>
                  <a:pt x="2005124" y="16502"/>
                  <a:pt x="2205186" y="0"/>
                </a:cubicBezTo>
                <a:cubicBezTo>
                  <a:pt x="2405248" y="-16502"/>
                  <a:pt x="2604383" y="24090"/>
                  <a:pt x="2804413" y="0"/>
                </a:cubicBezTo>
                <a:cubicBezTo>
                  <a:pt x="3004443" y="-24090"/>
                  <a:pt x="3091052" y="8176"/>
                  <a:pt x="3277802" y="0"/>
                </a:cubicBezTo>
                <a:cubicBezTo>
                  <a:pt x="3464552" y="-8176"/>
                  <a:pt x="3621695" y="59858"/>
                  <a:pt x="3835083" y="0"/>
                </a:cubicBezTo>
                <a:cubicBezTo>
                  <a:pt x="4048471" y="-59858"/>
                  <a:pt x="4340051" y="2326"/>
                  <a:pt x="4518202" y="0"/>
                </a:cubicBezTo>
                <a:cubicBezTo>
                  <a:pt x="4696353" y="-2326"/>
                  <a:pt x="4965981" y="44122"/>
                  <a:pt x="5243266" y="0"/>
                </a:cubicBezTo>
                <a:cubicBezTo>
                  <a:pt x="5691525" y="32354"/>
                  <a:pt x="6299166" y="501914"/>
                  <a:pt x="6291944" y="1048678"/>
                </a:cubicBezTo>
                <a:cubicBezTo>
                  <a:pt x="6357087" y="1185527"/>
                  <a:pt x="6257004" y="1391447"/>
                  <a:pt x="6291944" y="1638460"/>
                </a:cubicBezTo>
                <a:cubicBezTo>
                  <a:pt x="6326884" y="1885473"/>
                  <a:pt x="6238213" y="2139188"/>
                  <a:pt x="6291944" y="2271930"/>
                </a:cubicBezTo>
                <a:cubicBezTo>
                  <a:pt x="6345675" y="2404672"/>
                  <a:pt x="6278729" y="2720729"/>
                  <a:pt x="6291944" y="2861713"/>
                </a:cubicBezTo>
                <a:cubicBezTo>
                  <a:pt x="6305159" y="3002697"/>
                  <a:pt x="6234814" y="3143176"/>
                  <a:pt x="6291944" y="3364120"/>
                </a:cubicBezTo>
                <a:cubicBezTo>
                  <a:pt x="6349074" y="3585064"/>
                  <a:pt x="6248951" y="3755067"/>
                  <a:pt x="6291944" y="3866527"/>
                </a:cubicBezTo>
                <a:cubicBezTo>
                  <a:pt x="6334937" y="3977987"/>
                  <a:pt x="6244413" y="4102416"/>
                  <a:pt x="6291944" y="4281559"/>
                </a:cubicBezTo>
                <a:cubicBezTo>
                  <a:pt x="6339475" y="4460702"/>
                  <a:pt x="6256321" y="4546033"/>
                  <a:pt x="6291944" y="4740279"/>
                </a:cubicBezTo>
                <a:cubicBezTo>
                  <a:pt x="6327567" y="4934525"/>
                  <a:pt x="6225245" y="5274719"/>
                  <a:pt x="6291944" y="5417436"/>
                </a:cubicBezTo>
                <a:cubicBezTo>
                  <a:pt x="6291254" y="5945790"/>
                  <a:pt x="5830631" y="6564953"/>
                  <a:pt x="5243266" y="6466114"/>
                </a:cubicBezTo>
                <a:cubicBezTo>
                  <a:pt x="5110945" y="6517926"/>
                  <a:pt x="4889668" y="6443641"/>
                  <a:pt x="4769877" y="6466114"/>
                </a:cubicBezTo>
                <a:cubicBezTo>
                  <a:pt x="4650086" y="6488587"/>
                  <a:pt x="4450759" y="6449034"/>
                  <a:pt x="4254542" y="6466114"/>
                </a:cubicBezTo>
                <a:cubicBezTo>
                  <a:pt x="4058325" y="6483194"/>
                  <a:pt x="3875678" y="6395954"/>
                  <a:pt x="3613369" y="6466114"/>
                </a:cubicBezTo>
                <a:cubicBezTo>
                  <a:pt x="3351060" y="6536274"/>
                  <a:pt x="3291090" y="6457236"/>
                  <a:pt x="3014142" y="6466114"/>
                </a:cubicBezTo>
                <a:cubicBezTo>
                  <a:pt x="2737194" y="6474992"/>
                  <a:pt x="2562335" y="6407053"/>
                  <a:pt x="2414915" y="6466114"/>
                </a:cubicBezTo>
                <a:cubicBezTo>
                  <a:pt x="2267495" y="6525175"/>
                  <a:pt x="2095375" y="6417539"/>
                  <a:pt x="1941526" y="6466114"/>
                </a:cubicBezTo>
                <a:cubicBezTo>
                  <a:pt x="1787677" y="6514689"/>
                  <a:pt x="1417353" y="6421171"/>
                  <a:pt x="1048678" y="6466114"/>
                </a:cubicBezTo>
                <a:cubicBezTo>
                  <a:pt x="469962" y="6431757"/>
                  <a:pt x="65035" y="6090047"/>
                  <a:pt x="0" y="5417436"/>
                </a:cubicBezTo>
                <a:cubicBezTo>
                  <a:pt x="-24440" y="5216252"/>
                  <a:pt x="34857" y="5149508"/>
                  <a:pt x="0" y="5002404"/>
                </a:cubicBezTo>
                <a:cubicBezTo>
                  <a:pt x="-34857" y="4855300"/>
                  <a:pt x="66146" y="4638690"/>
                  <a:pt x="0" y="4368934"/>
                </a:cubicBezTo>
                <a:cubicBezTo>
                  <a:pt x="-66146" y="4099178"/>
                  <a:pt x="34685" y="4092780"/>
                  <a:pt x="0" y="3910214"/>
                </a:cubicBezTo>
                <a:cubicBezTo>
                  <a:pt x="-34685" y="3727648"/>
                  <a:pt x="49255" y="3571601"/>
                  <a:pt x="0" y="3320432"/>
                </a:cubicBezTo>
                <a:cubicBezTo>
                  <a:pt x="-49255" y="3069263"/>
                  <a:pt x="55544" y="2967215"/>
                  <a:pt x="0" y="2818025"/>
                </a:cubicBezTo>
                <a:cubicBezTo>
                  <a:pt x="-55544" y="2668835"/>
                  <a:pt x="741" y="2526362"/>
                  <a:pt x="0" y="2359305"/>
                </a:cubicBezTo>
                <a:cubicBezTo>
                  <a:pt x="-741" y="2192248"/>
                  <a:pt x="30921" y="2122078"/>
                  <a:pt x="0" y="1944273"/>
                </a:cubicBezTo>
                <a:cubicBezTo>
                  <a:pt x="-30921" y="1766468"/>
                  <a:pt x="28994" y="1287629"/>
                  <a:pt x="0" y="1048678"/>
                </a:cubicBezTo>
                <a:close/>
              </a:path>
              <a:path w="6291944" h="6466114" stroke="0" extrusionOk="0">
                <a:moveTo>
                  <a:pt x="0" y="1048678"/>
                </a:moveTo>
                <a:cubicBezTo>
                  <a:pt x="-22909" y="452762"/>
                  <a:pt x="415366" y="900"/>
                  <a:pt x="1048678" y="0"/>
                </a:cubicBezTo>
                <a:cubicBezTo>
                  <a:pt x="1305451" y="-50015"/>
                  <a:pt x="1405549" y="30335"/>
                  <a:pt x="1647905" y="0"/>
                </a:cubicBezTo>
                <a:cubicBezTo>
                  <a:pt x="1890261" y="-30335"/>
                  <a:pt x="1945425" y="32035"/>
                  <a:pt x="2121294" y="0"/>
                </a:cubicBezTo>
                <a:cubicBezTo>
                  <a:pt x="2297163" y="-32035"/>
                  <a:pt x="2448726" y="74951"/>
                  <a:pt x="2762467" y="0"/>
                </a:cubicBezTo>
                <a:cubicBezTo>
                  <a:pt x="3076208" y="-74951"/>
                  <a:pt x="3106947" y="2284"/>
                  <a:pt x="3319748" y="0"/>
                </a:cubicBezTo>
                <a:cubicBezTo>
                  <a:pt x="3532549" y="-2284"/>
                  <a:pt x="3671074" y="45226"/>
                  <a:pt x="3793137" y="0"/>
                </a:cubicBezTo>
                <a:cubicBezTo>
                  <a:pt x="3915200" y="-45226"/>
                  <a:pt x="4136609" y="21160"/>
                  <a:pt x="4350418" y="0"/>
                </a:cubicBezTo>
                <a:cubicBezTo>
                  <a:pt x="4564227" y="-21160"/>
                  <a:pt x="4821412" y="92222"/>
                  <a:pt x="5243266" y="0"/>
                </a:cubicBezTo>
                <a:cubicBezTo>
                  <a:pt x="5765989" y="104117"/>
                  <a:pt x="6335274" y="635873"/>
                  <a:pt x="6291944" y="1048678"/>
                </a:cubicBezTo>
                <a:cubicBezTo>
                  <a:pt x="6293234" y="1231118"/>
                  <a:pt x="6268905" y="1338726"/>
                  <a:pt x="6291944" y="1463710"/>
                </a:cubicBezTo>
                <a:cubicBezTo>
                  <a:pt x="6314983" y="1588694"/>
                  <a:pt x="6289144" y="1723031"/>
                  <a:pt x="6291944" y="1878742"/>
                </a:cubicBezTo>
                <a:cubicBezTo>
                  <a:pt x="6294744" y="2034453"/>
                  <a:pt x="6230988" y="2187279"/>
                  <a:pt x="6291944" y="2424837"/>
                </a:cubicBezTo>
                <a:cubicBezTo>
                  <a:pt x="6352900" y="2662396"/>
                  <a:pt x="6267758" y="2827235"/>
                  <a:pt x="6291944" y="3058307"/>
                </a:cubicBezTo>
                <a:cubicBezTo>
                  <a:pt x="6316130" y="3289379"/>
                  <a:pt x="6241453" y="3448218"/>
                  <a:pt x="6291944" y="3604401"/>
                </a:cubicBezTo>
                <a:cubicBezTo>
                  <a:pt x="6342435" y="3760584"/>
                  <a:pt x="6291836" y="3963876"/>
                  <a:pt x="6291944" y="4150496"/>
                </a:cubicBezTo>
                <a:cubicBezTo>
                  <a:pt x="6292052" y="4337117"/>
                  <a:pt x="6268578" y="4456290"/>
                  <a:pt x="6291944" y="4696591"/>
                </a:cubicBezTo>
                <a:cubicBezTo>
                  <a:pt x="6315310" y="4936893"/>
                  <a:pt x="6261099" y="5080398"/>
                  <a:pt x="6291944" y="5417436"/>
                </a:cubicBezTo>
                <a:cubicBezTo>
                  <a:pt x="6189056" y="5962747"/>
                  <a:pt x="5866630" y="6473445"/>
                  <a:pt x="5243266" y="6466114"/>
                </a:cubicBezTo>
                <a:cubicBezTo>
                  <a:pt x="5010182" y="6534016"/>
                  <a:pt x="4813114" y="6407743"/>
                  <a:pt x="4644039" y="6466114"/>
                </a:cubicBezTo>
                <a:cubicBezTo>
                  <a:pt x="4474964" y="6524485"/>
                  <a:pt x="4222104" y="6461650"/>
                  <a:pt x="4044812" y="6466114"/>
                </a:cubicBezTo>
                <a:cubicBezTo>
                  <a:pt x="3867520" y="6470578"/>
                  <a:pt x="3757992" y="6421529"/>
                  <a:pt x="3487531" y="6466114"/>
                </a:cubicBezTo>
                <a:cubicBezTo>
                  <a:pt x="3217070" y="6510699"/>
                  <a:pt x="3016743" y="6458764"/>
                  <a:pt x="2888304" y="6466114"/>
                </a:cubicBezTo>
                <a:cubicBezTo>
                  <a:pt x="2759865" y="6473464"/>
                  <a:pt x="2515112" y="6437287"/>
                  <a:pt x="2205186" y="6466114"/>
                </a:cubicBezTo>
                <a:cubicBezTo>
                  <a:pt x="1895260" y="6494941"/>
                  <a:pt x="1772618" y="6451428"/>
                  <a:pt x="1605959" y="6466114"/>
                </a:cubicBezTo>
                <a:cubicBezTo>
                  <a:pt x="1439300" y="6480800"/>
                  <a:pt x="1243847" y="6421766"/>
                  <a:pt x="1048678" y="6466114"/>
                </a:cubicBezTo>
                <a:cubicBezTo>
                  <a:pt x="494816" y="6517161"/>
                  <a:pt x="60418" y="6038400"/>
                  <a:pt x="0" y="5417436"/>
                </a:cubicBezTo>
                <a:cubicBezTo>
                  <a:pt x="-60425" y="5222483"/>
                  <a:pt x="36350" y="4995851"/>
                  <a:pt x="0" y="4871341"/>
                </a:cubicBezTo>
                <a:cubicBezTo>
                  <a:pt x="-36350" y="4746831"/>
                  <a:pt x="69521" y="4520303"/>
                  <a:pt x="0" y="4237871"/>
                </a:cubicBezTo>
                <a:cubicBezTo>
                  <a:pt x="-69521" y="3955439"/>
                  <a:pt x="18312" y="3940565"/>
                  <a:pt x="0" y="3779152"/>
                </a:cubicBezTo>
                <a:cubicBezTo>
                  <a:pt x="-18312" y="3617739"/>
                  <a:pt x="8529" y="3500107"/>
                  <a:pt x="0" y="3320432"/>
                </a:cubicBezTo>
                <a:cubicBezTo>
                  <a:pt x="-8529" y="3140757"/>
                  <a:pt x="4185" y="2966704"/>
                  <a:pt x="0" y="2774337"/>
                </a:cubicBezTo>
                <a:cubicBezTo>
                  <a:pt x="-4185" y="2581970"/>
                  <a:pt x="5851" y="2465375"/>
                  <a:pt x="0" y="2315618"/>
                </a:cubicBezTo>
                <a:cubicBezTo>
                  <a:pt x="-5851" y="2165861"/>
                  <a:pt x="46913" y="1969579"/>
                  <a:pt x="0" y="1856898"/>
                </a:cubicBezTo>
                <a:cubicBezTo>
                  <a:pt x="-46913" y="1744217"/>
                  <a:pt x="41851" y="1425992"/>
                  <a:pt x="0" y="1048678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0601656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1600" dirty="0"/>
              <a:t>Bir  çocuğun  herhangi bir  Türk Devlet  okuluna </a:t>
            </a:r>
            <a:r>
              <a:rPr lang="el-GR" sz="1600" dirty="0"/>
              <a:t>_________ </a:t>
            </a:r>
            <a:r>
              <a:rPr lang="tr-TR" sz="1600" dirty="0"/>
              <a:t>olmadan  önce  Türkçe  konuşuyor olması  gerekli  değildir.</a:t>
            </a:r>
            <a:endParaRPr lang="en-US" sz="1600" dirty="0"/>
          </a:p>
          <a:p>
            <a:pPr algn="just"/>
            <a:endParaRPr lang="tr-TR" sz="1600" dirty="0"/>
          </a:p>
          <a:p>
            <a:pPr algn="just"/>
            <a:r>
              <a:rPr lang="tr-TR" sz="1600" dirty="0"/>
              <a:t>Türk  Devlet okulları  tarafından </a:t>
            </a:r>
            <a:r>
              <a:rPr lang="el-GR" sz="1600" dirty="0"/>
              <a:t>_________ </a:t>
            </a:r>
            <a:r>
              <a:rPr lang="tr-TR" sz="1600" dirty="0"/>
              <a:t>çocuklara verilen  sertifikalar, Türk  çocuklara verilenlerle  aynıdır. </a:t>
            </a:r>
          </a:p>
          <a:p>
            <a:pPr algn="just"/>
            <a:r>
              <a:rPr lang="tr-TR" sz="1600" dirty="0"/>
              <a:t>Bu </a:t>
            </a:r>
            <a:r>
              <a:rPr lang="el-GR" sz="1600" dirty="0"/>
              <a:t>__________ </a:t>
            </a:r>
            <a:r>
              <a:rPr lang="tr-TR" sz="1600" dirty="0"/>
              <a:t>çocukların  okul  eğitimi  boyunca  edindikleri öğrenim  kazanımlarını  belgeler.</a:t>
            </a:r>
            <a:endParaRPr lang="en-US" sz="1600" dirty="0"/>
          </a:p>
          <a:p>
            <a:pPr algn="just"/>
            <a:endParaRPr lang="tr-TR" sz="1600" dirty="0"/>
          </a:p>
          <a:p>
            <a:pPr algn="just"/>
            <a:r>
              <a:rPr lang="tr-TR" sz="1600" dirty="0"/>
              <a:t>Türkiye  Anayasası</a:t>
            </a:r>
            <a:r>
              <a:rPr lang="el-GR" sz="1600" dirty="0"/>
              <a:t>’ </a:t>
            </a:r>
            <a:r>
              <a:rPr lang="tr-TR" sz="1600" dirty="0"/>
              <a:t>nın 42.  maddesinde  ve Yabancıları Koruma Kanunu</a:t>
            </a:r>
            <a:r>
              <a:rPr lang="el-GR" sz="1600" dirty="0"/>
              <a:t>’ </a:t>
            </a:r>
            <a:r>
              <a:rPr lang="tr-TR" sz="1600" dirty="0"/>
              <a:t>nun 89. maddesınde  de  Türkiye</a:t>
            </a:r>
            <a:r>
              <a:rPr lang="el-GR" sz="1600" dirty="0"/>
              <a:t>’</a:t>
            </a:r>
            <a:r>
              <a:rPr lang="tr-TR" sz="1600" dirty="0"/>
              <a:t> deki  mültecilerin  eğitime </a:t>
            </a:r>
            <a:r>
              <a:rPr lang="el-GR" sz="1600" dirty="0"/>
              <a:t>_______ </a:t>
            </a:r>
            <a:r>
              <a:rPr lang="tr-TR" sz="1600" dirty="0"/>
              <a:t>haklar</a:t>
            </a:r>
            <a:r>
              <a:rPr lang="el-GR" sz="1600" dirty="0"/>
              <a:t>ι</a:t>
            </a:r>
            <a:r>
              <a:rPr lang="tr-TR" sz="1600" dirty="0"/>
              <a:t> net olarak   ifade  edilmiştir.</a:t>
            </a:r>
            <a:endParaRPr lang="en-US" sz="1600" dirty="0"/>
          </a:p>
          <a:p>
            <a:pPr algn="just"/>
            <a:endParaRPr lang="tr-TR" sz="1600" dirty="0"/>
          </a:p>
          <a:p>
            <a:pPr algn="just"/>
            <a:r>
              <a:rPr lang="tr-TR" sz="1600" dirty="0"/>
              <a:t>Devlet  okullarında zorunlu  olan  örgün  eğitim </a:t>
            </a:r>
            <a:r>
              <a:rPr lang="el-GR" sz="1600" dirty="0"/>
              <a:t>__________ </a:t>
            </a:r>
            <a:r>
              <a:rPr lang="tr-TR" sz="1600" dirty="0"/>
              <a:t>ve Türkçe  olarak, Türkiye</a:t>
            </a:r>
            <a:r>
              <a:rPr lang="el-GR" sz="1600" dirty="0"/>
              <a:t>’</a:t>
            </a:r>
            <a:r>
              <a:rPr lang="tr-TR" sz="1600" dirty="0"/>
              <a:t> deki</a:t>
            </a:r>
            <a:r>
              <a:rPr lang="el-GR" sz="1600" dirty="0"/>
              <a:t> </a:t>
            </a:r>
            <a:r>
              <a:rPr lang="tr-TR" sz="1600" dirty="0"/>
              <a:t>müfredata uygun  bir şekilde  verilmektedir. Devlet okullarında zorunlu  temel</a:t>
            </a:r>
            <a:r>
              <a:rPr lang="el-GR" sz="1600" dirty="0"/>
              <a:t> </a:t>
            </a:r>
            <a:r>
              <a:rPr lang="tr-TR" sz="1600" dirty="0"/>
              <a:t>eğitim  4 yıllık ilkokul, 4 yıllık ortaokul, 4 yıllık  lise olmak  üzere 3  kademeden  oluşmaktadır  ve 12  yıllık  bir  süreyi  kapsamaktadır. </a:t>
            </a:r>
            <a:endParaRPr lang="en-US" sz="1600" dirty="0"/>
          </a:p>
          <a:p>
            <a:pPr algn="just"/>
            <a:endParaRPr lang="en-US" sz="1600" dirty="0"/>
          </a:p>
          <a:p>
            <a:pPr algn="just"/>
            <a:r>
              <a:rPr lang="tr-TR" sz="1600" dirty="0"/>
              <a:t>Eğitim  her  çocuğun   </a:t>
            </a:r>
            <a:r>
              <a:rPr lang="el-GR" sz="1600" dirty="0"/>
              <a:t>___________</a:t>
            </a:r>
            <a:r>
              <a:rPr lang="tr-TR" sz="1600" dirty="0"/>
              <a:t>. </a:t>
            </a:r>
            <a:endParaRPr lang="en-US" sz="1600" dirty="0"/>
          </a:p>
          <a:p>
            <a:pPr algn="just"/>
            <a:r>
              <a:rPr lang="tr-TR" sz="1600" dirty="0"/>
              <a:t>Kimse,  eğıtim  ve  öğrenim  hakkından </a:t>
            </a:r>
            <a:r>
              <a:rPr lang="el-GR" sz="1600" dirty="0"/>
              <a:t>__________ </a:t>
            </a:r>
            <a:r>
              <a:rPr lang="tr-TR" sz="1600" dirty="0"/>
              <a:t>bırakılamaz.</a:t>
            </a:r>
          </a:p>
          <a:p>
            <a:pPr algn="just"/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13944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- Τίτλος">
            <a:extLst>
              <a:ext uri="{FF2B5EF4-FFF2-40B4-BE49-F238E27FC236}">
                <a16:creationId xmlns:a16="http://schemas.microsoft.com/office/drawing/2014/main" id="{88A7B3DB-320A-43DB-B0CD-77CC43ED9FA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altLang="el-GR"/>
              <a:t>O</a:t>
            </a:r>
            <a:r>
              <a:rPr lang="en-US" altLang="el-GR"/>
              <a:t>kul türlerine göre </a:t>
            </a:r>
          </a:p>
        </p:txBody>
      </p:sp>
      <p:sp>
        <p:nvSpPr>
          <p:cNvPr id="3075" name="2 - Θέση περιεχομένου">
            <a:extLst>
              <a:ext uri="{FF2B5EF4-FFF2-40B4-BE49-F238E27FC236}">
                <a16:creationId xmlns:a16="http://schemas.microsoft.com/office/drawing/2014/main" id="{C68A7226-09C6-6676-A5F7-837FCE926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6912"/>
            <a:ext cx="7304314" cy="4525963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tr-TR" altLang="el-GR" b="1" dirty="0"/>
              <a:t>	</a:t>
            </a:r>
            <a:r>
              <a:rPr lang="en-US" altLang="el-GR" dirty="0" err="1"/>
              <a:t>Eğitim</a:t>
            </a:r>
            <a:r>
              <a:rPr lang="en-US" altLang="el-GR" dirty="0"/>
              <a:t> </a:t>
            </a:r>
            <a:r>
              <a:rPr lang="en-US" altLang="el-GR" dirty="0" err="1"/>
              <a:t>Bakanlığı</a:t>
            </a:r>
            <a:r>
              <a:rPr lang="tr-TR" altLang="el-GR" dirty="0"/>
              <a:t>  </a:t>
            </a:r>
            <a:r>
              <a:rPr lang="en-US" altLang="el-GR" dirty="0"/>
              <a:t> </a:t>
            </a:r>
            <a:r>
              <a:rPr lang="en-US" altLang="el-GR" dirty="0" err="1"/>
              <a:t>İlköğretim</a:t>
            </a:r>
            <a:r>
              <a:rPr lang="en-US" altLang="el-GR" dirty="0"/>
              <a:t> </a:t>
            </a:r>
            <a:r>
              <a:rPr lang="en-US" altLang="el-GR" dirty="0" err="1"/>
              <a:t>Dairesi</a:t>
            </a:r>
            <a:r>
              <a:rPr lang="tr-TR" altLang="el-GR" dirty="0"/>
              <a:t>, </a:t>
            </a:r>
            <a:r>
              <a:rPr lang="en-US" altLang="el-GR" dirty="0" err="1"/>
              <a:t>Ortaöğretim</a:t>
            </a:r>
            <a:r>
              <a:rPr lang="en-US" altLang="el-GR" dirty="0"/>
              <a:t> </a:t>
            </a:r>
            <a:r>
              <a:rPr lang="en-US" altLang="el-GR" dirty="0" err="1"/>
              <a:t>Dairesi</a:t>
            </a:r>
            <a:r>
              <a:rPr lang="tr-TR" altLang="el-GR" dirty="0"/>
              <a:t>, </a:t>
            </a:r>
            <a:r>
              <a:rPr lang="en-US" altLang="el-GR" dirty="0"/>
              <a:t>Yüksek </a:t>
            </a:r>
            <a:r>
              <a:rPr lang="en-US" altLang="el-GR" dirty="0" err="1"/>
              <a:t>Öğretim</a:t>
            </a:r>
            <a:r>
              <a:rPr lang="en-US" altLang="el-GR" dirty="0"/>
              <a:t> </a:t>
            </a:r>
            <a:r>
              <a:rPr lang="en-US" altLang="el-GR" dirty="0" err="1"/>
              <a:t>Dairesi</a:t>
            </a:r>
            <a:r>
              <a:rPr lang="tr-TR" altLang="el-GR" dirty="0"/>
              <a:t>,  </a:t>
            </a:r>
            <a:r>
              <a:rPr lang="en-US" altLang="el-GR" dirty="0"/>
              <a:t> </a:t>
            </a:r>
            <a:endParaRPr lang="tr-TR" altLang="el-GR" dirty="0"/>
          </a:p>
          <a:p>
            <a:pPr>
              <a:buFont typeface="Arial" panose="020B0604020202020204" pitchFamily="34" charset="0"/>
              <a:buNone/>
            </a:pPr>
            <a:r>
              <a:rPr lang="tr-TR" altLang="el-GR" dirty="0"/>
              <a:t>	</a:t>
            </a:r>
            <a:r>
              <a:rPr lang="en-US" altLang="el-GR" dirty="0"/>
              <a:t>Özel </a:t>
            </a:r>
            <a:r>
              <a:rPr lang="en-US" altLang="el-GR" dirty="0" err="1"/>
              <a:t>Okullar</a:t>
            </a:r>
            <a:r>
              <a:rPr lang="en-US" altLang="el-GR" dirty="0"/>
              <a:t> </a:t>
            </a:r>
            <a:r>
              <a:rPr lang="en-US" altLang="el-GR" dirty="0" err="1"/>
              <a:t>Dairesi</a:t>
            </a:r>
            <a:r>
              <a:rPr lang="tr-TR" altLang="el-GR" dirty="0"/>
              <a:t> ve  </a:t>
            </a:r>
            <a:r>
              <a:rPr lang="en-US" altLang="el-GR" dirty="0"/>
              <a:t>Teknik </a:t>
            </a:r>
            <a:r>
              <a:rPr lang="en-US" altLang="el-GR" dirty="0" err="1"/>
              <a:t>Eğitim</a:t>
            </a:r>
            <a:r>
              <a:rPr lang="en-US" altLang="el-GR" dirty="0"/>
              <a:t> </a:t>
            </a:r>
            <a:r>
              <a:rPr lang="en-US" altLang="el-GR" dirty="0" err="1"/>
              <a:t>Dairesi</a:t>
            </a:r>
            <a:r>
              <a:rPr lang="tr-TR" altLang="el-GR" dirty="0"/>
              <a:t>n</a:t>
            </a:r>
            <a:r>
              <a:rPr lang="en-US" altLang="el-GR" dirty="0"/>
              <a:t>den </a:t>
            </a:r>
            <a:r>
              <a:rPr lang="en-US" altLang="el-GR" dirty="0" err="1"/>
              <a:t>oluşu</a:t>
            </a:r>
            <a:r>
              <a:rPr lang="tr-TR" altLang="el-GR" dirty="0"/>
              <a:t>r.</a:t>
            </a:r>
            <a:endParaRPr lang="tr-TR" altLang="el-GR" b="1" dirty="0"/>
          </a:p>
          <a:p>
            <a:r>
              <a:rPr lang="en-US" altLang="el-GR" dirty="0"/>
              <a:t>Teknik </a:t>
            </a:r>
            <a:r>
              <a:rPr lang="en-US" altLang="el-GR" dirty="0" err="1"/>
              <a:t>Eğitim</a:t>
            </a:r>
            <a:r>
              <a:rPr lang="en-US" altLang="el-GR" dirty="0"/>
              <a:t> </a:t>
            </a:r>
            <a:r>
              <a:rPr lang="en-US" altLang="el-GR" dirty="0" err="1"/>
              <a:t>Okulları</a:t>
            </a:r>
            <a:endParaRPr lang="en-US" altLang="el-GR" dirty="0"/>
          </a:p>
          <a:p>
            <a:r>
              <a:rPr lang="en-US" altLang="el-GR" dirty="0" err="1"/>
              <a:t>Meslekî</a:t>
            </a:r>
            <a:r>
              <a:rPr lang="en-US" altLang="el-GR" dirty="0"/>
              <a:t> </a:t>
            </a:r>
            <a:r>
              <a:rPr lang="en-US" altLang="el-GR" dirty="0" err="1"/>
              <a:t>Eğitim</a:t>
            </a:r>
            <a:r>
              <a:rPr lang="en-US" altLang="el-GR" dirty="0"/>
              <a:t> </a:t>
            </a:r>
            <a:r>
              <a:rPr lang="en-US" altLang="el-GR" dirty="0" err="1"/>
              <a:t>Merkezleri</a:t>
            </a:r>
            <a:endParaRPr lang="en-US" altLang="el-GR" dirty="0"/>
          </a:p>
          <a:p>
            <a:r>
              <a:rPr lang="en-US" altLang="el-GR" dirty="0"/>
              <a:t>Güzel </a:t>
            </a:r>
            <a:r>
              <a:rPr lang="en-US" altLang="el-GR" dirty="0" err="1"/>
              <a:t>Sanatlar</a:t>
            </a:r>
            <a:r>
              <a:rPr lang="en-US" altLang="el-GR" dirty="0"/>
              <a:t> </a:t>
            </a:r>
            <a:r>
              <a:rPr lang="en-US" altLang="el-GR" dirty="0" err="1"/>
              <a:t>Liseleri</a:t>
            </a:r>
            <a:endParaRPr lang="en-US" altLang="el-GR" dirty="0"/>
          </a:p>
          <a:p>
            <a:r>
              <a:rPr lang="en-US" altLang="el-GR" dirty="0"/>
              <a:t>Spor </a:t>
            </a:r>
            <a:r>
              <a:rPr lang="en-US" altLang="el-GR" dirty="0" err="1"/>
              <a:t>Liseleri</a:t>
            </a:r>
            <a:endParaRPr lang="en-US" altLang="el-GR" dirty="0"/>
          </a:p>
        </p:txBody>
      </p:sp>
      <p:pic>
        <p:nvPicPr>
          <p:cNvPr id="3077" name="Picture 6" descr="Eğitimde Değerlerimiz: Türk Eğitim Sistemi Yeterli Mi?">
            <a:extLst>
              <a:ext uri="{FF2B5EF4-FFF2-40B4-BE49-F238E27FC236}">
                <a16:creationId xmlns:a16="http://schemas.microsoft.com/office/drawing/2014/main" id="{DF548588-B1E9-2D61-224A-0787770A8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738" y="1992312"/>
            <a:ext cx="2786062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Τίτλος">
            <a:extLst>
              <a:ext uri="{FF2B5EF4-FFF2-40B4-BE49-F238E27FC236}">
                <a16:creationId xmlns:a16="http://schemas.microsoft.com/office/drawing/2014/main" id="{D1F1AA41-4DF7-F215-090A-B8728D2E0BEE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l-GR"/>
              <a:t> Eğitim yaşı </a:t>
            </a:r>
          </a:p>
        </p:txBody>
      </p:sp>
      <p:sp>
        <p:nvSpPr>
          <p:cNvPr id="4099" name="2 - Θέση περιεχομένου">
            <a:extLst>
              <a:ext uri="{FF2B5EF4-FFF2-40B4-BE49-F238E27FC236}">
                <a16:creationId xmlns:a16="http://schemas.microsoft.com/office/drawing/2014/main" id="{DEF07611-58D7-E203-D3B7-D1FBCBAF2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3" y="1966912"/>
            <a:ext cx="4186238" cy="4525963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tr-TR" altLang="el-GR" sz="2400"/>
              <a:t>	</a:t>
            </a:r>
            <a:r>
              <a:rPr lang="en-US" altLang="el-GR" sz="2000" b="1"/>
              <a:t>Okul öncesi eğitim </a:t>
            </a:r>
            <a:r>
              <a:rPr lang="en-US" altLang="el-GR" sz="2000"/>
              <a:t>3-5 yaş grubundaki çocukların eğitimini kapsar.</a:t>
            </a:r>
            <a:endParaRPr lang="tr-TR" altLang="el-GR" sz="2000"/>
          </a:p>
          <a:p>
            <a:pPr>
              <a:buFont typeface="Arial" panose="020B0604020202020204" pitchFamily="34" charset="0"/>
              <a:buNone/>
            </a:pPr>
            <a:r>
              <a:rPr lang="tr-TR" altLang="el-GR" sz="2000"/>
              <a:t>	</a:t>
            </a:r>
            <a:r>
              <a:rPr lang="en-US" altLang="el-GR" sz="2000" b="1"/>
              <a:t>Mecburi ilköğretim </a:t>
            </a:r>
            <a:r>
              <a:rPr lang="en-US" altLang="el-GR" sz="2000"/>
              <a:t>çağı 6-13 yaş grubundaki çocukları kapsar.</a:t>
            </a:r>
            <a:endParaRPr lang="tr-TR" altLang="el-GR" sz="2000"/>
          </a:p>
          <a:p>
            <a:pPr>
              <a:buFont typeface="Arial" panose="020B0604020202020204" pitchFamily="34" charset="0"/>
              <a:buNone/>
            </a:pPr>
            <a:r>
              <a:rPr lang="tr-TR" altLang="el-GR" sz="2000"/>
              <a:t>	</a:t>
            </a:r>
            <a:r>
              <a:rPr lang="en-US" altLang="el-GR" sz="2000" b="1"/>
              <a:t>Ortaöğretim</a:t>
            </a:r>
            <a:r>
              <a:rPr lang="en-US" altLang="el-GR" sz="2000"/>
              <a:t> en az dört yıllık zorunlu</a:t>
            </a:r>
            <a:r>
              <a:rPr lang="el-GR" altLang="el-GR" sz="2000"/>
              <a:t> </a:t>
            </a:r>
            <a:r>
              <a:rPr lang="en-US" altLang="el-GR" sz="2000"/>
              <a:t>öğrenim veren genel, mesleki ve teknik öğretim kurumlarının tümünü kapsar.</a:t>
            </a:r>
            <a:endParaRPr lang="tr-TR" altLang="el-GR" sz="2000"/>
          </a:p>
          <a:p>
            <a:pPr>
              <a:buFont typeface="Arial" panose="020B0604020202020204" pitchFamily="34" charset="0"/>
              <a:buNone/>
            </a:pPr>
            <a:r>
              <a:rPr lang="tr-TR" altLang="el-GR" sz="2000"/>
              <a:t>	</a:t>
            </a:r>
            <a:r>
              <a:rPr lang="en-US" altLang="el-GR" sz="2000" b="1"/>
              <a:t>Yükseköğretim</a:t>
            </a:r>
            <a:r>
              <a:rPr lang="tr-TR" altLang="el-GR" sz="2000"/>
              <a:t> </a:t>
            </a:r>
            <a:r>
              <a:rPr lang="en-US" altLang="el-GR" sz="2000"/>
              <a:t> ortaöğretime dayalı, en az iki yıllık yükseköğrenim veren eğitim kurumlarının tümünü kapsar. </a:t>
            </a:r>
          </a:p>
        </p:txBody>
      </p:sp>
      <p:pic>
        <p:nvPicPr>
          <p:cNvPr id="4101" name="Picture 8" descr="Türkiye'nin Eğitim Sistemi Üzerine – 1/4: Ne durumdayız? | iktisadiyat">
            <a:extLst>
              <a:ext uri="{FF2B5EF4-FFF2-40B4-BE49-F238E27FC236}">
                <a16:creationId xmlns:a16="http://schemas.microsoft.com/office/drawing/2014/main" id="{136656C2-DF70-499D-5D43-66AE02D9B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3"/>
          <a:stretch>
            <a:fillRect/>
          </a:stretch>
        </p:blipFill>
        <p:spPr bwMode="auto">
          <a:xfrm>
            <a:off x="6681107" y="2137171"/>
            <a:ext cx="3857625" cy="418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D9B3E144-9FC4-4830-1578-1CE8BB2EC79E}"/>
              </a:ext>
            </a:extLst>
          </p:cNvPr>
          <p:cNvSpPr/>
          <p:nvPr/>
        </p:nvSpPr>
        <p:spPr>
          <a:xfrm>
            <a:off x="478970" y="195943"/>
            <a:ext cx="6128659" cy="6466114"/>
          </a:xfrm>
          <a:custGeom>
            <a:avLst/>
            <a:gdLst>
              <a:gd name="csX0" fmla="*/ 0 w 6128659"/>
              <a:gd name="csY0" fmla="*/ 1021464 h 6466114"/>
              <a:gd name="csX1" fmla="*/ 1021464 w 6128659"/>
              <a:gd name="csY1" fmla="*/ 0 h 6466114"/>
              <a:gd name="csX2" fmla="*/ 1686854 w 6128659"/>
              <a:gd name="csY2" fmla="*/ 0 h 6466114"/>
              <a:gd name="csX3" fmla="*/ 2147958 w 6128659"/>
              <a:gd name="csY3" fmla="*/ 0 h 6466114"/>
              <a:gd name="csX4" fmla="*/ 2731634 w 6128659"/>
              <a:gd name="csY4" fmla="*/ 0 h 6466114"/>
              <a:gd name="csX5" fmla="*/ 3192738 w 6128659"/>
              <a:gd name="csY5" fmla="*/ 0 h 6466114"/>
              <a:gd name="csX6" fmla="*/ 3735557 w 6128659"/>
              <a:gd name="csY6" fmla="*/ 0 h 6466114"/>
              <a:gd name="csX7" fmla="*/ 4400947 w 6128659"/>
              <a:gd name="csY7" fmla="*/ 0 h 6466114"/>
              <a:gd name="csX8" fmla="*/ 5107195 w 6128659"/>
              <a:gd name="csY8" fmla="*/ 0 h 6466114"/>
              <a:gd name="csX9" fmla="*/ 6128659 w 6128659"/>
              <a:gd name="csY9" fmla="*/ 1021464 h 6466114"/>
              <a:gd name="csX10" fmla="*/ 6128659 w 6128659"/>
              <a:gd name="csY10" fmla="*/ 1618594 h 6466114"/>
              <a:gd name="csX11" fmla="*/ 6128659 w 6128659"/>
              <a:gd name="csY11" fmla="*/ 2259956 h 6466114"/>
              <a:gd name="csX12" fmla="*/ 6128659 w 6128659"/>
              <a:gd name="csY12" fmla="*/ 2857086 h 6466114"/>
              <a:gd name="csX13" fmla="*/ 6128659 w 6128659"/>
              <a:gd name="csY13" fmla="*/ 3365753 h 6466114"/>
              <a:gd name="csX14" fmla="*/ 6128659 w 6128659"/>
              <a:gd name="csY14" fmla="*/ 3874419 h 6466114"/>
              <a:gd name="csX15" fmla="*/ 6128659 w 6128659"/>
              <a:gd name="csY15" fmla="*/ 4294622 h 6466114"/>
              <a:gd name="csX16" fmla="*/ 6128659 w 6128659"/>
              <a:gd name="csY16" fmla="*/ 4759056 h 6466114"/>
              <a:gd name="csX17" fmla="*/ 6128659 w 6128659"/>
              <a:gd name="csY17" fmla="*/ 5444650 h 6466114"/>
              <a:gd name="csX18" fmla="*/ 5107195 w 6128659"/>
              <a:gd name="csY18" fmla="*/ 6466114 h 6466114"/>
              <a:gd name="csX19" fmla="*/ 4646091 w 6128659"/>
              <a:gd name="csY19" fmla="*/ 6466114 h 6466114"/>
              <a:gd name="csX20" fmla="*/ 4144130 w 6128659"/>
              <a:gd name="csY20" fmla="*/ 6466114 h 6466114"/>
              <a:gd name="csX21" fmla="*/ 3519597 w 6128659"/>
              <a:gd name="csY21" fmla="*/ 6466114 h 6466114"/>
              <a:gd name="csX22" fmla="*/ 2935921 w 6128659"/>
              <a:gd name="csY22" fmla="*/ 6466114 h 6466114"/>
              <a:gd name="csX23" fmla="*/ 2352245 w 6128659"/>
              <a:gd name="csY23" fmla="*/ 6466114 h 6466114"/>
              <a:gd name="csX24" fmla="*/ 1891141 w 6128659"/>
              <a:gd name="csY24" fmla="*/ 6466114 h 6466114"/>
              <a:gd name="csX25" fmla="*/ 1021464 w 6128659"/>
              <a:gd name="csY25" fmla="*/ 6466114 h 6466114"/>
              <a:gd name="csX26" fmla="*/ 0 w 6128659"/>
              <a:gd name="csY26" fmla="*/ 5444650 h 6466114"/>
              <a:gd name="csX27" fmla="*/ 0 w 6128659"/>
              <a:gd name="csY27" fmla="*/ 5024447 h 6466114"/>
              <a:gd name="csX28" fmla="*/ 0 w 6128659"/>
              <a:gd name="csY28" fmla="*/ 4383085 h 6466114"/>
              <a:gd name="csX29" fmla="*/ 0 w 6128659"/>
              <a:gd name="csY29" fmla="*/ 3918651 h 6466114"/>
              <a:gd name="csX30" fmla="*/ 0 w 6128659"/>
              <a:gd name="csY30" fmla="*/ 3321521 h 6466114"/>
              <a:gd name="csX31" fmla="*/ 0 w 6128659"/>
              <a:gd name="csY31" fmla="*/ 2812854 h 6466114"/>
              <a:gd name="csX32" fmla="*/ 0 w 6128659"/>
              <a:gd name="csY32" fmla="*/ 2348420 h 6466114"/>
              <a:gd name="csX33" fmla="*/ 0 w 6128659"/>
              <a:gd name="csY33" fmla="*/ 1928217 h 6466114"/>
              <a:gd name="csX34" fmla="*/ 0 w 6128659"/>
              <a:gd name="csY34" fmla="*/ 1021464 h 64661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6128659" h="6466114" fill="none" extrusionOk="0">
                <a:moveTo>
                  <a:pt x="0" y="1021464"/>
                </a:moveTo>
                <a:cubicBezTo>
                  <a:pt x="-77563" y="356116"/>
                  <a:pt x="409014" y="129003"/>
                  <a:pt x="1021464" y="0"/>
                </a:cubicBezTo>
                <a:cubicBezTo>
                  <a:pt x="1251043" y="-34970"/>
                  <a:pt x="1384971" y="75463"/>
                  <a:pt x="1686854" y="0"/>
                </a:cubicBezTo>
                <a:cubicBezTo>
                  <a:pt x="1988737" y="-75463"/>
                  <a:pt x="2038840" y="24225"/>
                  <a:pt x="2147958" y="0"/>
                </a:cubicBezTo>
                <a:cubicBezTo>
                  <a:pt x="2257076" y="-24225"/>
                  <a:pt x="2522848" y="10073"/>
                  <a:pt x="2731634" y="0"/>
                </a:cubicBezTo>
                <a:cubicBezTo>
                  <a:pt x="2940420" y="-10073"/>
                  <a:pt x="2970904" y="31776"/>
                  <a:pt x="3192738" y="0"/>
                </a:cubicBezTo>
                <a:cubicBezTo>
                  <a:pt x="3414572" y="-31776"/>
                  <a:pt x="3568999" y="1291"/>
                  <a:pt x="3735557" y="0"/>
                </a:cubicBezTo>
                <a:cubicBezTo>
                  <a:pt x="3902115" y="-1291"/>
                  <a:pt x="4177564" y="47693"/>
                  <a:pt x="4400947" y="0"/>
                </a:cubicBezTo>
                <a:cubicBezTo>
                  <a:pt x="4624330" y="-47693"/>
                  <a:pt x="4813438" y="49542"/>
                  <a:pt x="5107195" y="0"/>
                </a:cubicBezTo>
                <a:cubicBezTo>
                  <a:pt x="5570067" y="25027"/>
                  <a:pt x="6131467" y="469922"/>
                  <a:pt x="6128659" y="1021464"/>
                </a:cubicBezTo>
                <a:cubicBezTo>
                  <a:pt x="6177168" y="1252066"/>
                  <a:pt x="6083900" y="1408239"/>
                  <a:pt x="6128659" y="1618594"/>
                </a:cubicBezTo>
                <a:cubicBezTo>
                  <a:pt x="6173418" y="1828949"/>
                  <a:pt x="6056915" y="1950314"/>
                  <a:pt x="6128659" y="2259956"/>
                </a:cubicBezTo>
                <a:cubicBezTo>
                  <a:pt x="6200403" y="2569598"/>
                  <a:pt x="6081471" y="2575816"/>
                  <a:pt x="6128659" y="2857086"/>
                </a:cubicBezTo>
                <a:cubicBezTo>
                  <a:pt x="6175847" y="3138356"/>
                  <a:pt x="6114145" y="3190431"/>
                  <a:pt x="6128659" y="3365753"/>
                </a:cubicBezTo>
                <a:cubicBezTo>
                  <a:pt x="6143173" y="3541075"/>
                  <a:pt x="6112431" y="3740883"/>
                  <a:pt x="6128659" y="3874419"/>
                </a:cubicBezTo>
                <a:cubicBezTo>
                  <a:pt x="6144887" y="4007955"/>
                  <a:pt x="6118782" y="4191660"/>
                  <a:pt x="6128659" y="4294622"/>
                </a:cubicBezTo>
                <a:cubicBezTo>
                  <a:pt x="6138536" y="4397584"/>
                  <a:pt x="6103045" y="4569895"/>
                  <a:pt x="6128659" y="4759056"/>
                </a:cubicBezTo>
                <a:cubicBezTo>
                  <a:pt x="6154273" y="4948217"/>
                  <a:pt x="6073449" y="5281851"/>
                  <a:pt x="6128659" y="5444650"/>
                </a:cubicBezTo>
                <a:cubicBezTo>
                  <a:pt x="6128085" y="5966516"/>
                  <a:pt x="5681938" y="6593990"/>
                  <a:pt x="5107195" y="6466114"/>
                </a:cubicBezTo>
                <a:cubicBezTo>
                  <a:pt x="4900970" y="6506533"/>
                  <a:pt x="4782941" y="6419161"/>
                  <a:pt x="4646091" y="6466114"/>
                </a:cubicBezTo>
                <a:cubicBezTo>
                  <a:pt x="4509241" y="6513067"/>
                  <a:pt x="4254441" y="6458762"/>
                  <a:pt x="4144130" y="6466114"/>
                </a:cubicBezTo>
                <a:cubicBezTo>
                  <a:pt x="4033819" y="6473466"/>
                  <a:pt x="3758767" y="6400272"/>
                  <a:pt x="3519597" y="6466114"/>
                </a:cubicBezTo>
                <a:cubicBezTo>
                  <a:pt x="3280427" y="6531956"/>
                  <a:pt x="3181925" y="6453481"/>
                  <a:pt x="2935921" y="6466114"/>
                </a:cubicBezTo>
                <a:cubicBezTo>
                  <a:pt x="2689917" y="6478747"/>
                  <a:pt x="2610831" y="6420365"/>
                  <a:pt x="2352245" y="6466114"/>
                </a:cubicBezTo>
                <a:cubicBezTo>
                  <a:pt x="2093659" y="6511863"/>
                  <a:pt x="2118099" y="6447560"/>
                  <a:pt x="1891141" y="6466114"/>
                </a:cubicBezTo>
                <a:cubicBezTo>
                  <a:pt x="1664183" y="6484668"/>
                  <a:pt x="1339385" y="6372277"/>
                  <a:pt x="1021464" y="6466114"/>
                </a:cubicBezTo>
                <a:cubicBezTo>
                  <a:pt x="459427" y="6306624"/>
                  <a:pt x="31466" y="6053999"/>
                  <a:pt x="0" y="5444650"/>
                </a:cubicBezTo>
                <a:cubicBezTo>
                  <a:pt x="-27179" y="5294484"/>
                  <a:pt x="22887" y="5210425"/>
                  <a:pt x="0" y="5024447"/>
                </a:cubicBezTo>
                <a:cubicBezTo>
                  <a:pt x="-22887" y="4838469"/>
                  <a:pt x="32410" y="4594942"/>
                  <a:pt x="0" y="4383085"/>
                </a:cubicBezTo>
                <a:cubicBezTo>
                  <a:pt x="-32410" y="4171228"/>
                  <a:pt x="45772" y="4138685"/>
                  <a:pt x="0" y="3918651"/>
                </a:cubicBezTo>
                <a:cubicBezTo>
                  <a:pt x="-45772" y="3698617"/>
                  <a:pt x="13796" y="3545372"/>
                  <a:pt x="0" y="3321521"/>
                </a:cubicBezTo>
                <a:cubicBezTo>
                  <a:pt x="-13796" y="3097670"/>
                  <a:pt x="51392" y="2916224"/>
                  <a:pt x="0" y="2812854"/>
                </a:cubicBezTo>
                <a:cubicBezTo>
                  <a:pt x="-51392" y="2709484"/>
                  <a:pt x="47507" y="2442147"/>
                  <a:pt x="0" y="2348420"/>
                </a:cubicBezTo>
                <a:cubicBezTo>
                  <a:pt x="-47507" y="2254693"/>
                  <a:pt x="19950" y="2050608"/>
                  <a:pt x="0" y="1928217"/>
                </a:cubicBezTo>
                <a:cubicBezTo>
                  <a:pt x="-19950" y="1805826"/>
                  <a:pt x="104231" y="1418034"/>
                  <a:pt x="0" y="1021464"/>
                </a:cubicBezTo>
                <a:close/>
              </a:path>
              <a:path w="6128659" h="6466114" stroke="0" extrusionOk="0">
                <a:moveTo>
                  <a:pt x="0" y="1021464"/>
                </a:moveTo>
                <a:cubicBezTo>
                  <a:pt x="-28634" y="436393"/>
                  <a:pt x="337567" y="1991"/>
                  <a:pt x="1021464" y="0"/>
                </a:cubicBezTo>
                <a:cubicBezTo>
                  <a:pt x="1283769" y="-68450"/>
                  <a:pt x="1462818" y="34064"/>
                  <a:pt x="1605140" y="0"/>
                </a:cubicBezTo>
                <a:cubicBezTo>
                  <a:pt x="1747462" y="-34064"/>
                  <a:pt x="1898920" y="31111"/>
                  <a:pt x="2066244" y="0"/>
                </a:cubicBezTo>
                <a:cubicBezTo>
                  <a:pt x="2233568" y="-31111"/>
                  <a:pt x="2406100" y="69090"/>
                  <a:pt x="2690777" y="0"/>
                </a:cubicBezTo>
                <a:cubicBezTo>
                  <a:pt x="2975454" y="-69090"/>
                  <a:pt x="3105862" y="48425"/>
                  <a:pt x="3233595" y="0"/>
                </a:cubicBezTo>
                <a:cubicBezTo>
                  <a:pt x="3361328" y="-48425"/>
                  <a:pt x="3595029" y="4479"/>
                  <a:pt x="3694699" y="0"/>
                </a:cubicBezTo>
                <a:cubicBezTo>
                  <a:pt x="3794369" y="-4479"/>
                  <a:pt x="4026974" y="40183"/>
                  <a:pt x="4237518" y="0"/>
                </a:cubicBezTo>
                <a:cubicBezTo>
                  <a:pt x="4448062" y="-40183"/>
                  <a:pt x="4823297" y="10444"/>
                  <a:pt x="5107195" y="0"/>
                </a:cubicBezTo>
                <a:cubicBezTo>
                  <a:pt x="5628431" y="79136"/>
                  <a:pt x="6155401" y="559999"/>
                  <a:pt x="6128659" y="1021464"/>
                </a:cubicBezTo>
                <a:cubicBezTo>
                  <a:pt x="6173252" y="1206152"/>
                  <a:pt x="6092839" y="1264552"/>
                  <a:pt x="6128659" y="1441667"/>
                </a:cubicBezTo>
                <a:cubicBezTo>
                  <a:pt x="6164479" y="1618782"/>
                  <a:pt x="6121048" y="1749046"/>
                  <a:pt x="6128659" y="1861869"/>
                </a:cubicBezTo>
                <a:cubicBezTo>
                  <a:pt x="6136270" y="1974692"/>
                  <a:pt x="6074161" y="2189906"/>
                  <a:pt x="6128659" y="2414768"/>
                </a:cubicBezTo>
                <a:cubicBezTo>
                  <a:pt x="6183157" y="2639630"/>
                  <a:pt x="6075208" y="2769708"/>
                  <a:pt x="6128659" y="3056130"/>
                </a:cubicBezTo>
                <a:cubicBezTo>
                  <a:pt x="6182110" y="3342552"/>
                  <a:pt x="6078356" y="3479518"/>
                  <a:pt x="6128659" y="3609028"/>
                </a:cubicBezTo>
                <a:cubicBezTo>
                  <a:pt x="6178962" y="3738538"/>
                  <a:pt x="6100607" y="3998674"/>
                  <a:pt x="6128659" y="4161926"/>
                </a:cubicBezTo>
                <a:cubicBezTo>
                  <a:pt x="6156711" y="4325178"/>
                  <a:pt x="6085796" y="4532564"/>
                  <a:pt x="6128659" y="4714824"/>
                </a:cubicBezTo>
                <a:cubicBezTo>
                  <a:pt x="6171522" y="4897084"/>
                  <a:pt x="6109953" y="5148142"/>
                  <a:pt x="6128659" y="5444650"/>
                </a:cubicBezTo>
                <a:cubicBezTo>
                  <a:pt x="6110289" y="6002744"/>
                  <a:pt x="5700777" y="6470998"/>
                  <a:pt x="5107195" y="6466114"/>
                </a:cubicBezTo>
                <a:cubicBezTo>
                  <a:pt x="4898480" y="6478917"/>
                  <a:pt x="4720969" y="6448138"/>
                  <a:pt x="4523519" y="6466114"/>
                </a:cubicBezTo>
                <a:cubicBezTo>
                  <a:pt x="4326069" y="6484090"/>
                  <a:pt x="4127145" y="6464072"/>
                  <a:pt x="3939843" y="6466114"/>
                </a:cubicBezTo>
                <a:cubicBezTo>
                  <a:pt x="3752541" y="6468156"/>
                  <a:pt x="3536447" y="6438607"/>
                  <a:pt x="3397025" y="6466114"/>
                </a:cubicBezTo>
                <a:cubicBezTo>
                  <a:pt x="3257603" y="6493621"/>
                  <a:pt x="3057646" y="6426515"/>
                  <a:pt x="2813349" y="6466114"/>
                </a:cubicBezTo>
                <a:cubicBezTo>
                  <a:pt x="2569052" y="6505713"/>
                  <a:pt x="2438408" y="6394862"/>
                  <a:pt x="2147958" y="6466114"/>
                </a:cubicBezTo>
                <a:cubicBezTo>
                  <a:pt x="1857508" y="6537366"/>
                  <a:pt x="1684572" y="6441121"/>
                  <a:pt x="1564283" y="6466114"/>
                </a:cubicBezTo>
                <a:cubicBezTo>
                  <a:pt x="1443994" y="6491107"/>
                  <a:pt x="1238875" y="6422699"/>
                  <a:pt x="1021464" y="6466114"/>
                </a:cubicBezTo>
                <a:cubicBezTo>
                  <a:pt x="506205" y="6564713"/>
                  <a:pt x="116206" y="6089175"/>
                  <a:pt x="0" y="5444650"/>
                </a:cubicBezTo>
                <a:cubicBezTo>
                  <a:pt x="-62823" y="5208675"/>
                  <a:pt x="39080" y="5133637"/>
                  <a:pt x="0" y="4891752"/>
                </a:cubicBezTo>
                <a:cubicBezTo>
                  <a:pt x="-39080" y="4649867"/>
                  <a:pt x="13159" y="4421984"/>
                  <a:pt x="0" y="4250390"/>
                </a:cubicBezTo>
                <a:cubicBezTo>
                  <a:pt x="-13159" y="4078796"/>
                  <a:pt x="41600" y="3909009"/>
                  <a:pt x="0" y="3785955"/>
                </a:cubicBezTo>
                <a:cubicBezTo>
                  <a:pt x="-41600" y="3662902"/>
                  <a:pt x="33188" y="3541811"/>
                  <a:pt x="0" y="3321521"/>
                </a:cubicBezTo>
                <a:cubicBezTo>
                  <a:pt x="-33188" y="3101231"/>
                  <a:pt x="15689" y="2937135"/>
                  <a:pt x="0" y="2768622"/>
                </a:cubicBezTo>
                <a:cubicBezTo>
                  <a:pt x="-15689" y="2600109"/>
                  <a:pt x="35870" y="2489752"/>
                  <a:pt x="0" y="2304188"/>
                </a:cubicBezTo>
                <a:cubicBezTo>
                  <a:pt x="-35870" y="2118624"/>
                  <a:pt x="22803" y="1962416"/>
                  <a:pt x="0" y="1839753"/>
                </a:cubicBezTo>
                <a:cubicBezTo>
                  <a:pt x="-22803" y="1717091"/>
                  <a:pt x="2908" y="1251509"/>
                  <a:pt x="0" y="1021464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0601656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1600" dirty="0"/>
              <a:t>Bir  çocuğun  herhangi bir  Türk Devlet  okuluna  kayıt  olmadan  önce  Türkçe  konuşuyor olması  gerekli  değildir.</a:t>
            </a:r>
            <a:endParaRPr lang="en-US" sz="1600" dirty="0"/>
          </a:p>
          <a:p>
            <a:pPr algn="just"/>
            <a:endParaRPr lang="tr-TR" sz="1600" dirty="0"/>
          </a:p>
          <a:p>
            <a:pPr algn="just"/>
            <a:r>
              <a:rPr lang="tr-TR" sz="1600" dirty="0"/>
              <a:t>Türk  Devlet okulları  tarafından mülteci çocuklara verilen  sertifikalar, Türk  çocuklara verilenlerle  aynıdır. </a:t>
            </a:r>
          </a:p>
          <a:p>
            <a:pPr algn="just"/>
            <a:r>
              <a:rPr lang="tr-TR" sz="1600" dirty="0"/>
              <a:t>Bu   sertıfıkalar çocukların  okul  eğitimi  boyunca  edindikleri öğrenim  kazanımlarını  belgeler.</a:t>
            </a:r>
            <a:endParaRPr lang="en-US" sz="1600" dirty="0"/>
          </a:p>
          <a:p>
            <a:pPr algn="just"/>
            <a:endParaRPr lang="tr-TR" sz="1600" dirty="0"/>
          </a:p>
          <a:p>
            <a:pPr algn="just"/>
            <a:r>
              <a:rPr lang="tr-TR" sz="1600" dirty="0"/>
              <a:t>Türkiye  Anayasası</a:t>
            </a:r>
            <a:r>
              <a:rPr lang="el-GR" sz="1600" dirty="0"/>
              <a:t>’ </a:t>
            </a:r>
            <a:r>
              <a:rPr lang="tr-TR" sz="1600" dirty="0"/>
              <a:t>nın 42.  maddesinde  ve Yabancıları Koruma Kanunu</a:t>
            </a:r>
            <a:r>
              <a:rPr lang="el-GR" sz="1600" dirty="0"/>
              <a:t>’ </a:t>
            </a:r>
            <a:r>
              <a:rPr lang="tr-TR" sz="1600" dirty="0"/>
              <a:t>nun 89. maddesınde  de  Türkiye</a:t>
            </a:r>
            <a:r>
              <a:rPr lang="el-GR" sz="1600" dirty="0"/>
              <a:t>’</a:t>
            </a:r>
            <a:r>
              <a:rPr lang="tr-TR" sz="1600" dirty="0"/>
              <a:t> deki  mültecilerin  eğitime  erişim  haklar</a:t>
            </a:r>
            <a:r>
              <a:rPr lang="el-GR" sz="1600" dirty="0"/>
              <a:t>ι</a:t>
            </a:r>
            <a:r>
              <a:rPr lang="tr-TR" sz="1600" dirty="0"/>
              <a:t> net olarak   ifade  edilmiştir.</a:t>
            </a:r>
            <a:endParaRPr lang="en-US" sz="1600" dirty="0"/>
          </a:p>
          <a:p>
            <a:pPr algn="just"/>
            <a:endParaRPr lang="tr-TR" sz="1600" dirty="0"/>
          </a:p>
          <a:p>
            <a:pPr algn="just"/>
            <a:r>
              <a:rPr lang="tr-TR" sz="1600" dirty="0"/>
              <a:t>Devlet  okullarında zorunlu  olan  örgün  eğitim  ücretsizdir ve Türkçe  olarak, Türkiye</a:t>
            </a:r>
            <a:r>
              <a:rPr lang="el-GR" sz="1600" dirty="0"/>
              <a:t>’</a:t>
            </a:r>
            <a:r>
              <a:rPr lang="tr-TR" sz="1600" dirty="0"/>
              <a:t> deki</a:t>
            </a:r>
            <a:r>
              <a:rPr lang="el-GR" sz="1600" dirty="0"/>
              <a:t> </a:t>
            </a:r>
            <a:r>
              <a:rPr lang="tr-TR" sz="1600" dirty="0"/>
              <a:t>müfredata uygun  bir şekilde  verilmektedir. Devlet okullarında zorunlu  temel</a:t>
            </a:r>
            <a:r>
              <a:rPr lang="el-GR" sz="1600" dirty="0"/>
              <a:t> </a:t>
            </a:r>
            <a:r>
              <a:rPr lang="tr-TR" sz="1600" dirty="0"/>
              <a:t>eğitim  4 yıllık ilkokul, 4 yıllık ortaokul, 4 yıllık  lise olmak  üzere 3  kademeden  oluşmaktadır  ve 12  yıllık  bir  süreyi  kapsamaktadır. </a:t>
            </a:r>
            <a:endParaRPr lang="en-US" sz="1600" dirty="0"/>
          </a:p>
          <a:p>
            <a:pPr algn="just"/>
            <a:endParaRPr lang="en-US" sz="1600" dirty="0"/>
          </a:p>
          <a:p>
            <a:pPr algn="just"/>
            <a:r>
              <a:rPr lang="tr-TR" sz="1600" dirty="0"/>
              <a:t>Eğitim  her  çocuğun  hakkındır. </a:t>
            </a:r>
          </a:p>
          <a:p>
            <a:pPr algn="just"/>
            <a:r>
              <a:rPr lang="tr-TR" sz="1600" dirty="0"/>
              <a:t>Kimse,  eğıtim  ve  öğrenim  hakkından  yoksun  bırakılamaz.</a:t>
            </a:r>
          </a:p>
          <a:p>
            <a:pPr algn="just"/>
            <a:endParaRPr lang="tr-TR" sz="1600" dirty="0"/>
          </a:p>
        </p:txBody>
      </p:sp>
      <p:pic>
        <p:nvPicPr>
          <p:cNvPr id="4" name="Εικόνα 3" descr="Mülteci çocukların eğitimi: Öğretmenler kendi haline bırakılıyor | Ekmek ve  Gül">
            <a:extLst>
              <a:ext uri="{FF2B5EF4-FFF2-40B4-BE49-F238E27FC236}">
                <a16:creationId xmlns:a16="http://schemas.microsoft.com/office/drawing/2014/main" id="{B94F082B-4E3F-72FB-9532-C7931DD7A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058" y="933450"/>
            <a:ext cx="4288972" cy="5143500"/>
          </a:xfrm>
          <a:custGeom>
            <a:avLst/>
            <a:gdLst>
              <a:gd name="csX0" fmla="*/ 0 w 4288972"/>
              <a:gd name="csY0" fmla="*/ 0 h 5143500"/>
              <a:gd name="csX1" fmla="*/ 579011 w 4288972"/>
              <a:gd name="csY1" fmla="*/ 0 h 5143500"/>
              <a:gd name="csX2" fmla="*/ 1029353 w 4288972"/>
              <a:gd name="csY2" fmla="*/ 0 h 5143500"/>
              <a:gd name="csX3" fmla="*/ 1522585 w 4288972"/>
              <a:gd name="csY3" fmla="*/ 0 h 5143500"/>
              <a:gd name="csX4" fmla="*/ 2144486 w 4288972"/>
              <a:gd name="csY4" fmla="*/ 0 h 5143500"/>
              <a:gd name="csX5" fmla="*/ 2594828 w 4288972"/>
              <a:gd name="csY5" fmla="*/ 0 h 5143500"/>
              <a:gd name="csX6" fmla="*/ 3045170 w 4288972"/>
              <a:gd name="csY6" fmla="*/ 0 h 5143500"/>
              <a:gd name="csX7" fmla="*/ 3667071 w 4288972"/>
              <a:gd name="csY7" fmla="*/ 0 h 5143500"/>
              <a:gd name="csX8" fmla="*/ 4288972 w 4288972"/>
              <a:gd name="csY8" fmla="*/ 0 h 5143500"/>
              <a:gd name="csX9" fmla="*/ 4288972 w 4288972"/>
              <a:gd name="csY9" fmla="*/ 674370 h 5143500"/>
              <a:gd name="csX10" fmla="*/ 4288972 w 4288972"/>
              <a:gd name="csY10" fmla="*/ 1297305 h 5143500"/>
              <a:gd name="csX11" fmla="*/ 4288972 w 4288972"/>
              <a:gd name="csY11" fmla="*/ 1971675 h 5143500"/>
              <a:gd name="csX12" fmla="*/ 4288972 w 4288972"/>
              <a:gd name="csY12" fmla="*/ 2388870 h 5143500"/>
              <a:gd name="csX13" fmla="*/ 4288972 w 4288972"/>
              <a:gd name="csY13" fmla="*/ 2960370 h 5143500"/>
              <a:gd name="csX14" fmla="*/ 4288972 w 4288972"/>
              <a:gd name="csY14" fmla="*/ 3583305 h 5143500"/>
              <a:gd name="csX15" fmla="*/ 4288972 w 4288972"/>
              <a:gd name="csY15" fmla="*/ 4154805 h 5143500"/>
              <a:gd name="csX16" fmla="*/ 4288972 w 4288972"/>
              <a:gd name="csY16" fmla="*/ 5143500 h 5143500"/>
              <a:gd name="csX17" fmla="*/ 3838630 w 4288972"/>
              <a:gd name="csY17" fmla="*/ 5143500 h 5143500"/>
              <a:gd name="csX18" fmla="*/ 3302508 w 4288972"/>
              <a:gd name="csY18" fmla="*/ 5143500 h 5143500"/>
              <a:gd name="csX19" fmla="*/ 2852166 w 4288972"/>
              <a:gd name="csY19" fmla="*/ 5143500 h 5143500"/>
              <a:gd name="csX20" fmla="*/ 2273155 w 4288972"/>
              <a:gd name="csY20" fmla="*/ 5143500 h 5143500"/>
              <a:gd name="csX21" fmla="*/ 1822813 w 4288972"/>
              <a:gd name="csY21" fmla="*/ 5143500 h 5143500"/>
              <a:gd name="csX22" fmla="*/ 1329581 w 4288972"/>
              <a:gd name="csY22" fmla="*/ 5143500 h 5143500"/>
              <a:gd name="csX23" fmla="*/ 836350 w 4288972"/>
              <a:gd name="csY23" fmla="*/ 5143500 h 5143500"/>
              <a:gd name="csX24" fmla="*/ 0 w 4288972"/>
              <a:gd name="csY24" fmla="*/ 5143500 h 5143500"/>
              <a:gd name="csX25" fmla="*/ 0 w 4288972"/>
              <a:gd name="csY25" fmla="*/ 4520565 h 5143500"/>
              <a:gd name="csX26" fmla="*/ 0 w 4288972"/>
              <a:gd name="csY26" fmla="*/ 4000500 h 5143500"/>
              <a:gd name="csX27" fmla="*/ 0 w 4288972"/>
              <a:gd name="csY27" fmla="*/ 3377565 h 5143500"/>
              <a:gd name="csX28" fmla="*/ 0 w 4288972"/>
              <a:gd name="csY28" fmla="*/ 2806065 h 5143500"/>
              <a:gd name="csX29" fmla="*/ 0 w 4288972"/>
              <a:gd name="csY29" fmla="*/ 2286000 h 5143500"/>
              <a:gd name="csX30" fmla="*/ 0 w 4288972"/>
              <a:gd name="csY30" fmla="*/ 1714500 h 5143500"/>
              <a:gd name="csX31" fmla="*/ 0 w 4288972"/>
              <a:gd name="csY31" fmla="*/ 1091565 h 5143500"/>
              <a:gd name="csX32" fmla="*/ 0 w 4288972"/>
              <a:gd name="csY32" fmla="*/ 622935 h 5143500"/>
              <a:gd name="csX33" fmla="*/ 0 w 4288972"/>
              <a:gd name="csY33" fmla="*/ 0 h 5143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4288972" h="5143500" fill="none" extrusionOk="0">
                <a:moveTo>
                  <a:pt x="0" y="0"/>
                </a:moveTo>
                <a:cubicBezTo>
                  <a:pt x="134981" y="-48356"/>
                  <a:pt x="361172" y="42544"/>
                  <a:pt x="579011" y="0"/>
                </a:cubicBezTo>
                <a:cubicBezTo>
                  <a:pt x="796850" y="-42544"/>
                  <a:pt x="912740" y="40347"/>
                  <a:pt x="1029353" y="0"/>
                </a:cubicBezTo>
                <a:cubicBezTo>
                  <a:pt x="1145966" y="-40347"/>
                  <a:pt x="1396574" y="55974"/>
                  <a:pt x="1522585" y="0"/>
                </a:cubicBezTo>
                <a:cubicBezTo>
                  <a:pt x="1648596" y="-55974"/>
                  <a:pt x="1938410" y="40799"/>
                  <a:pt x="2144486" y="0"/>
                </a:cubicBezTo>
                <a:cubicBezTo>
                  <a:pt x="2350562" y="-40799"/>
                  <a:pt x="2426733" y="224"/>
                  <a:pt x="2594828" y="0"/>
                </a:cubicBezTo>
                <a:cubicBezTo>
                  <a:pt x="2762923" y="-224"/>
                  <a:pt x="2827678" y="47715"/>
                  <a:pt x="3045170" y="0"/>
                </a:cubicBezTo>
                <a:cubicBezTo>
                  <a:pt x="3262662" y="-47715"/>
                  <a:pt x="3461819" y="65777"/>
                  <a:pt x="3667071" y="0"/>
                </a:cubicBezTo>
                <a:cubicBezTo>
                  <a:pt x="3872323" y="-65777"/>
                  <a:pt x="4094993" y="45781"/>
                  <a:pt x="4288972" y="0"/>
                </a:cubicBezTo>
                <a:cubicBezTo>
                  <a:pt x="4342581" y="181478"/>
                  <a:pt x="4225654" y="351729"/>
                  <a:pt x="4288972" y="674370"/>
                </a:cubicBezTo>
                <a:cubicBezTo>
                  <a:pt x="4352290" y="997011"/>
                  <a:pt x="4226406" y="1108804"/>
                  <a:pt x="4288972" y="1297305"/>
                </a:cubicBezTo>
                <a:cubicBezTo>
                  <a:pt x="4351538" y="1485807"/>
                  <a:pt x="4241925" y="1817417"/>
                  <a:pt x="4288972" y="1971675"/>
                </a:cubicBezTo>
                <a:cubicBezTo>
                  <a:pt x="4336019" y="2125933"/>
                  <a:pt x="4288959" y="2253006"/>
                  <a:pt x="4288972" y="2388870"/>
                </a:cubicBezTo>
                <a:cubicBezTo>
                  <a:pt x="4288985" y="2524734"/>
                  <a:pt x="4276479" y="2680672"/>
                  <a:pt x="4288972" y="2960370"/>
                </a:cubicBezTo>
                <a:cubicBezTo>
                  <a:pt x="4301465" y="3240068"/>
                  <a:pt x="4252850" y="3406976"/>
                  <a:pt x="4288972" y="3583305"/>
                </a:cubicBezTo>
                <a:cubicBezTo>
                  <a:pt x="4325094" y="3759635"/>
                  <a:pt x="4277335" y="3905781"/>
                  <a:pt x="4288972" y="4154805"/>
                </a:cubicBezTo>
                <a:cubicBezTo>
                  <a:pt x="4300609" y="4403829"/>
                  <a:pt x="4265108" y="4778313"/>
                  <a:pt x="4288972" y="5143500"/>
                </a:cubicBezTo>
                <a:cubicBezTo>
                  <a:pt x="4090500" y="5187344"/>
                  <a:pt x="3938561" y="5116770"/>
                  <a:pt x="3838630" y="5143500"/>
                </a:cubicBezTo>
                <a:cubicBezTo>
                  <a:pt x="3738699" y="5170230"/>
                  <a:pt x="3499859" y="5119597"/>
                  <a:pt x="3302508" y="5143500"/>
                </a:cubicBezTo>
                <a:cubicBezTo>
                  <a:pt x="3105157" y="5167403"/>
                  <a:pt x="2972208" y="5128048"/>
                  <a:pt x="2852166" y="5143500"/>
                </a:cubicBezTo>
                <a:cubicBezTo>
                  <a:pt x="2732124" y="5158952"/>
                  <a:pt x="2437647" y="5129940"/>
                  <a:pt x="2273155" y="5143500"/>
                </a:cubicBezTo>
                <a:cubicBezTo>
                  <a:pt x="2108663" y="5157060"/>
                  <a:pt x="2009941" y="5117832"/>
                  <a:pt x="1822813" y="5143500"/>
                </a:cubicBezTo>
                <a:cubicBezTo>
                  <a:pt x="1635685" y="5169168"/>
                  <a:pt x="1512311" y="5142381"/>
                  <a:pt x="1329581" y="5143500"/>
                </a:cubicBezTo>
                <a:cubicBezTo>
                  <a:pt x="1146851" y="5144619"/>
                  <a:pt x="992607" y="5092468"/>
                  <a:pt x="836350" y="5143500"/>
                </a:cubicBezTo>
                <a:cubicBezTo>
                  <a:pt x="680093" y="5194532"/>
                  <a:pt x="280257" y="5101911"/>
                  <a:pt x="0" y="5143500"/>
                </a:cubicBezTo>
                <a:cubicBezTo>
                  <a:pt x="-40878" y="4931102"/>
                  <a:pt x="52627" y="4826949"/>
                  <a:pt x="0" y="4520565"/>
                </a:cubicBezTo>
                <a:cubicBezTo>
                  <a:pt x="-52627" y="4214181"/>
                  <a:pt x="43401" y="4220896"/>
                  <a:pt x="0" y="4000500"/>
                </a:cubicBezTo>
                <a:cubicBezTo>
                  <a:pt x="-43401" y="3780105"/>
                  <a:pt x="16217" y="3570128"/>
                  <a:pt x="0" y="3377565"/>
                </a:cubicBezTo>
                <a:cubicBezTo>
                  <a:pt x="-16217" y="3185003"/>
                  <a:pt x="28203" y="2986100"/>
                  <a:pt x="0" y="2806065"/>
                </a:cubicBezTo>
                <a:cubicBezTo>
                  <a:pt x="-28203" y="2626030"/>
                  <a:pt x="28430" y="2502768"/>
                  <a:pt x="0" y="2286000"/>
                </a:cubicBezTo>
                <a:cubicBezTo>
                  <a:pt x="-28430" y="2069233"/>
                  <a:pt x="9275" y="1988928"/>
                  <a:pt x="0" y="1714500"/>
                </a:cubicBezTo>
                <a:cubicBezTo>
                  <a:pt x="-9275" y="1440072"/>
                  <a:pt x="12865" y="1360512"/>
                  <a:pt x="0" y="1091565"/>
                </a:cubicBezTo>
                <a:cubicBezTo>
                  <a:pt x="-12865" y="822618"/>
                  <a:pt x="6189" y="719878"/>
                  <a:pt x="0" y="622935"/>
                </a:cubicBezTo>
                <a:cubicBezTo>
                  <a:pt x="-6189" y="525992"/>
                  <a:pt x="55532" y="216987"/>
                  <a:pt x="0" y="0"/>
                </a:cubicBezTo>
                <a:close/>
              </a:path>
              <a:path w="4288972" h="5143500" stroke="0" extrusionOk="0">
                <a:moveTo>
                  <a:pt x="0" y="0"/>
                </a:moveTo>
                <a:cubicBezTo>
                  <a:pt x="178601" y="-8906"/>
                  <a:pt x="284730" y="12224"/>
                  <a:pt x="536122" y="0"/>
                </a:cubicBezTo>
                <a:cubicBezTo>
                  <a:pt x="787514" y="-12224"/>
                  <a:pt x="763707" y="31898"/>
                  <a:pt x="943574" y="0"/>
                </a:cubicBezTo>
                <a:cubicBezTo>
                  <a:pt x="1123441" y="-31898"/>
                  <a:pt x="1212441" y="20172"/>
                  <a:pt x="1351026" y="0"/>
                </a:cubicBezTo>
                <a:cubicBezTo>
                  <a:pt x="1489611" y="-20172"/>
                  <a:pt x="1563840" y="30579"/>
                  <a:pt x="1758479" y="0"/>
                </a:cubicBezTo>
                <a:cubicBezTo>
                  <a:pt x="1953118" y="-30579"/>
                  <a:pt x="2031362" y="36342"/>
                  <a:pt x="2208821" y="0"/>
                </a:cubicBezTo>
                <a:cubicBezTo>
                  <a:pt x="2386280" y="-36342"/>
                  <a:pt x="2590248" y="51390"/>
                  <a:pt x="2702052" y="0"/>
                </a:cubicBezTo>
                <a:cubicBezTo>
                  <a:pt x="2813856" y="-51390"/>
                  <a:pt x="2975124" y="22967"/>
                  <a:pt x="3152394" y="0"/>
                </a:cubicBezTo>
                <a:cubicBezTo>
                  <a:pt x="3329664" y="-22967"/>
                  <a:pt x="3489440" y="34689"/>
                  <a:pt x="3602736" y="0"/>
                </a:cubicBezTo>
                <a:cubicBezTo>
                  <a:pt x="3716032" y="-34689"/>
                  <a:pt x="4092855" y="66918"/>
                  <a:pt x="4288972" y="0"/>
                </a:cubicBezTo>
                <a:cubicBezTo>
                  <a:pt x="4343925" y="207147"/>
                  <a:pt x="4230009" y="337761"/>
                  <a:pt x="4288972" y="520065"/>
                </a:cubicBezTo>
                <a:cubicBezTo>
                  <a:pt x="4347935" y="702369"/>
                  <a:pt x="4262763" y="849642"/>
                  <a:pt x="4288972" y="988695"/>
                </a:cubicBezTo>
                <a:cubicBezTo>
                  <a:pt x="4315181" y="1127748"/>
                  <a:pt x="4211050" y="1329766"/>
                  <a:pt x="4288972" y="1663065"/>
                </a:cubicBezTo>
                <a:cubicBezTo>
                  <a:pt x="4366894" y="1996364"/>
                  <a:pt x="4267701" y="2097630"/>
                  <a:pt x="4288972" y="2234565"/>
                </a:cubicBezTo>
                <a:cubicBezTo>
                  <a:pt x="4310243" y="2371500"/>
                  <a:pt x="4230137" y="2628426"/>
                  <a:pt x="4288972" y="2908935"/>
                </a:cubicBezTo>
                <a:cubicBezTo>
                  <a:pt x="4347807" y="3189444"/>
                  <a:pt x="4269765" y="3174498"/>
                  <a:pt x="4288972" y="3326130"/>
                </a:cubicBezTo>
                <a:cubicBezTo>
                  <a:pt x="4308179" y="3477762"/>
                  <a:pt x="4245678" y="3611843"/>
                  <a:pt x="4288972" y="3846195"/>
                </a:cubicBezTo>
                <a:cubicBezTo>
                  <a:pt x="4332266" y="4080547"/>
                  <a:pt x="4275605" y="4195756"/>
                  <a:pt x="4288972" y="4469130"/>
                </a:cubicBezTo>
                <a:cubicBezTo>
                  <a:pt x="4302339" y="4742505"/>
                  <a:pt x="4281749" y="4928131"/>
                  <a:pt x="4288972" y="5143500"/>
                </a:cubicBezTo>
                <a:cubicBezTo>
                  <a:pt x="4107413" y="5182361"/>
                  <a:pt x="3851325" y="5096454"/>
                  <a:pt x="3667071" y="5143500"/>
                </a:cubicBezTo>
                <a:cubicBezTo>
                  <a:pt x="3482817" y="5190546"/>
                  <a:pt x="3366579" y="5103483"/>
                  <a:pt x="3088060" y="5143500"/>
                </a:cubicBezTo>
                <a:cubicBezTo>
                  <a:pt x="2809541" y="5183517"/>
                  <a:pt x="2792890" y="5095211"/>
                  <a:pt x="2594828" y="5143500"/>
                </a:cubicBezTo>
                <a:cubicBezTo>
                  <a:pt x="2396766" y="5191789"/>
                  <a:pt x="2302139" y="5109412"/>
                  <a:pt x="2144486" y="5143500"/>
                </a:cubicBezTo>
                <a:cubicBezTo>
                  <a:pt x="1986833" y="5177588"/>
                  <a:pt x="1787487" y="5134711"/>
                  <a:pt x="1694144" y="5143500"/>
                </a:cubicBezTo>
                <a:cubicBezTo>
                  <a:pt x="1600801" y="5152289"/>
                  <a:pt x="1354184" y="5104248"/>
                  <a:pt x="1115133" y="5143500"/>
                </a:cubicBezTo>
                <a:cubicBezTo>
                  <a:pt x="876082" y="5182752"/>
                  <a:pt x="819554" y="5090455"/>
                  <a:pt x="621901" y="5143500"/>
                </a:cubicBezTo>
                <a:cubicBezTo>
                  <a:pt x="424248" y="5196545"/>
                  <a:pt x="306826" y="5142892"/>
                  <a:pt x="0" y="5143500"/>
                </a:cubicBezTo>
                <a:cubicBezTo>
                  <a:pt x="-12144" y="5010184"/>
                  <a:pt x="612" y="4865546"/>
                  <a:pt x="0" y="4726305"/>
                </a:cubicBezTo>
                <a:cubicBezTo>
                  <a:pt x="-612" y="4587065"/>
                  <a:pt x="18124" y="4419543"/>
                  <a:pt x="0" y="4309110"/>
                </a:cubicBezTo>
                <a:cubicBezTo>
                  <a:pt x="-18124" y="4198678"/>
                  <a:pt x="6206" y="3957848"/>
                  <a:pt x="0" y="3840480"/>
                </a:cubicBezTo>
                <a:cubicBezTo>
                  <a:pt x="-6206" y="3723112"/>
                  <a:pt x="12838" y="3576809"/>
                  <a:pt x="0" y="3320415"/>
                </a:cubicBezTo>
                <a:cubicBezTo>
                  <a:pt x="-12838" y="3064021"/>
                  <a:pt x="22728" y="2919310"/>
                  <a:pt x="0" y="2748915"/>
                </a:cubicBezTo>
                <a:cubicBezTo>
                  <a:pt x="-22728" y="2578520"/>
                  <a:pt x="2364" y="2439196"/>
                  <a:pt x="0" y="2177415"/>
                </a:cubicBezTo>
                <a:cubicBezTo>
                  <a:pt x="-2364" y="1915634"/>
                  <a:pt x="16668" y="1726782"/>
                  <a:pt x="0" y="1605915"/>
                </a:cubicBezTo>
                <a:cubicBezTo>
                  <a:pt x="-16668" y="1485048"/>
                  <a:pt x="19225" y="1226018"/>
                  <a:pt x="0" y="1034415"/>
                </a:cubicBezTo>
                <a:cubicBezTo>
                  <a:pt x="-19225" y="842812"/>
                  <a:pt x="83406" y="25823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8188916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51634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1297</Words>
  <Application>Microsoft Office PowerPoint</Application>
  <PresentationFormat>Ευρεία οθόνη</PresentationFormat>
  <Paragraphs>136</Paragraphs>
  <Slides>23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Okul türlerine göre </vt:lpstr>
      <vt:lpstr> Eğitim yaşı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Yeni Kelimeleri 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239</cp:revision>
  <dcterms:created xsi:type="dcterms:W3CDTF">2026-08-05T14:00:18Z</dcterms:created>
  <dcterms:modified xsi:type="dcterms:W3CDTF">2026-08-18T12:48:10Z</dcterms:modified>
</cp:coreProperties>
</file>